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69" r:id="rId4"/>
    <p:sldId id="297" r:id="rId5"/>
    <p:sldId id="294" r:id="rId6"/>
    <p:sldId id="295" r:id="rId7"/>
    <p:sldId id="298" r:id="rId8"/>
    <p:sldId id="299" r:id="rId9"/>
    <p:sldId id="300" r:id="rId10"/>
    <p:sldId id="301" r:id="rId11"/>
    <p:sldId id="287" r:id="rId12"/>
    <p:sldId id="288" r:id="rId13"/>
    <p:sldId id="290" r:id="rId14"/>
    <p:sldId id="289" r:id="rId15"/>
    <p:sldId id="257" r:id="rId16"/>
    <p:sldId id="258" r:id="rId17"/>
    <p:sldId id="270" r:id="rId18"/>
    <p:sldId id="276" r:id="rId19"/>
    <p:sldId id="292" r:id="rId20"/>
    <p:sldId id="272" r:id="rId21"/>
    <p:sldId id="273" r:id="rId22"/>
    <p:sldId id="279" r:id="rId23"/>
    <p:sldId id="291" r:id="rId24"/>
    <p:sldId id="280" r:id="rId25"/>
    <p:sldId id="281" r:id="rId26"/>
    <p:sldId id="266" r:id="rId27"/>
    <p:sldId id="286" r:id="rId28"/>
    <p:sldId id="302" r:id="rId29"/>
    <p:sldId id="303" r:id="rId30"/>
    <p:sldId id="305" r:id="rId31"/>
    <p:sldId id="30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9999"/>
    <a:srgbClr val="FFCCFF"/>
    <a:srgbClr val="CCCCFF"/>
    <a:srgbClr val="99CCFF"/>
    <a:srgbClr val="FFCCCC"/>
    <a:srgbClr val="CC99FF"/>
    <a:srgbClr val="000099"/>
    <a:srgbClr val="0000CC"/>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floor>
      <c:spPr>
        <a:solidFill>
          <a:srgbClr val="CC0066">
            <a:alpha val="62000"/>
          </a:srgbClr>
        </a:solidFill>
      </c:spPr>
    </c:floor>
    <c:plotArea>
      <c:layout/>
      <c:bar3DChart>
        <c:barDir val="col"/>
        <c:grouping val="stacked"/>
        <c:ser>
          <c:idx val="0"/>
          <c:order val="0"/>
          <c:tx>
            <c:strRef>
              <c:f>Sheet1!$B$1</c:f>
              <c:strCache>
                <c:ptCount val="1"/>
                <c:pt idx="0">
                  <c:v>Column1</c:v>
                </c:pt>
              </c:strCache>
            </c:strRef>
          </c:tx>
          <c:dPt>
            <c:idx val="0"/>
            <c:spPr>
              <a:solidFill>
                <a:srgbClr val="FF0000"/>
              </a:solidFill>
            </c:spPr>
          </c:dPt>
          <c:dPt>
            <c:idx val="1"/>
            <c:spPr>
              <a:solidFill>
                <a:schemeClr val="bg1"/>
              </a:solidFill>
              <a:ln>
                <a:solidFill>
                  <a:srgbClr val="CC3399"/>
                </a:solidFill>
              </a:ln>
            </c:spPr>
          </c:dPt>
          <c:dPt>
            <c:idx val="2"/>
            <c:spPr>
              <a:solidFill>
                <a:srgbClr val="33CCFF"/>
              </a:solidFill>
              <a:ln>
                <a:solidFill>
                  <a:schemeClr val="bg1"/>
                </a:solidFill>
              </a:ln>
            </c:spPr>
          </c:dPt>
          <c:dPt>
            <c:idx val="3"/>
            <c:spPr>
              <a:solidFill>
                <a:srgbClr val="FFCCFF"/>
              </a:solidFill>
              <a:ln>
                <a:solidFill>
                  <a:srgbClr val="CC0099"/>
                </a:solidFill>
              </a:ln>
            </c:spPr>
          </c:dPt>
          <c:cat>
            <c:strRef>
              <c:f>Sheet1!$A$2:$A$5</c:f>
              <c:strCache>
                <c:ptCount val="4"/>
                <c:pt idx="0">
                  <c:v>دم</c:v>
                </c:pt>
                <c:pt idx="1">
                  <c:v>بلغم</c:v>
                </c:pt>
                <c:pt idx="2">
                  <c:v>سودا</c:v>
                </c:pt>
                <c:pt idx="3">
                  <c:v>صفرا</c:v>
                </c:pt>
              </c:strCache>
            </c:strRef>
          </c:cat>
          <c:val>
            <c:numRef>
              <c:f>Sheet1!$B$2:$B$5</c:f>
              <c:numCache>
                <c:formatCode>General</c:formatCode>
                <c:ptCount val="4"/>
                <c:pt idx="0">
                  <c:v>40</c:v>
                </c:pt>
                <c:pt idx="1">
                  <c:v>40</c:v>
                </c:pt>
                <c:pt idx="2">
                  <c:v>10</c:v>
                </c:pt>
                <c:pt idx="3">
                  <c:v>15</c:v>
                </c:pt>
              </c:numCache>
            </c:numRef>
          </c:val>
        </c:ser>
        <c:ser>
          <c:idx val="1"/>
          <c:order val="1"/>
          <c:tx>
            <c:strRef>
              <c:f>Sheet1!$C$1</c:f>
              <c:strCache>
                <c:ptCount val="1"/>
                <c:pt idx="0">
                  <c:v>Column2</c:v>
                </c:pt>
              </c:strCache>
            </c:strRef>
          </c:tx>
          <c:cat>
            <c:strRef>
              <c:f>Sheet1!$A$2:$A$5</c:f>
              <c:strCache>
                <c:ptCount val="4"/>
                <c:pt idx="0">
                  <c:v>دم</c:v>
                </c:pt>
                <c:pt idx="1">
                  <c:v>بلغم</c:v>
                </c:pt>
                <c:pt idx="2">
                  <c:v>سودا</c:v>
                </c:pt>
                <c:pt idx="3">
                  <c:v>صفرا</c:v>
                </c:pt>
              </c:strCache>
            </c:strRef>
          </c:cat>
          <c:val>
            <c:numRef>
              <c:f>Sheet1!$C$2:$C$5</c:f>
              <c:numCache>
                <c:formatCode>General</c:formatCode>
                <c:ptCount val="4"/>
              </c:numCache>
            </c:numRef>
          </c:val>
        </c:ser>
        <c:ser>
          <c:idx val="2"/>
          <c:order val="2"/>
          <c:tx>
            <c:strRef>
              <c:f>Sheet1!$D$1</c:f>
              <c:strCache>
                <c:ptCount val="1"/>
                <c:pt idx="0">
                  <c:v>Series 3</c:v>
                </c:pt>
              </c:strCache>
            </c:strRef>
          </c:tx>
          <c:cat>
            <c:strRef>
              <c:f>Sheet1!$A$2:$A$5</c:f>
              <c:strCache>
                <c:ptCount val="4"/>
                <c:pt idx="0">
                  <c:v>دم</c:v>
                </c:pt>
                <c:pt idx="1">
                  <c:v>بلغم</c:v>
                </c:pt>
                <c:pt idx="2">
                  <c:v>سودا</c:v>
                </c:pt>
                <c:pt idx="3">
                  <c:v>صفرا</c:v>
                </c:pt>
              </c:strCache>
            </c:strRef>
          </c:cat>
          <c:val>
            <c:numRef>
              <c:f>Sheet1!$D$2:$D$5</c:f>
              <c:numCache>
                <c:formatCode>General</c:formatCode>
                <c:ptCount val="4"/>
              </c:numCache>
            </c:numRef>
          </c:val>
        </c:ser>
        <c:shape val="box"/>
        <c:axId val="72508544"/>
        <c:axId val="72510848"/>
        <c:axId val="0"/>
      </c:bar3DChart>
      <c:catAx>
        <c:axId val="72508544"/>
        <c:scaling>
          <c:orientation val="minMax"/>
        </c:scaling>
        <c:axPos val="b"/>
        <c:tickLblPos val="nextTo"/>
        <c:txPr>
          <a:bodyPr/>
          <a:lstStyle/>
          <a:p>
            <a:pPr>
              <a:defRPr lang="en-US">
                <a:solidFill>
                  <a:srgbClr val="FF0000"/>
                </a:solidFill>
              </a:defRPr>
            </a:pPr>
            <a:endParaRPr lang="en-US"/>
          </a:p>
        </c:txPr>
        <c:crossAx val="72510848"/>
        <c:crosses val="autoZero"/>
        <c:auto val="1"/>
        <c:lblAlgn val="ctr"/>
        <c:lblOffset val="100"/>
      </c:catAx>
      <c:valAx>
        <c:axId val="72510848"/>
        <c:scaling>
          <c:orientation val="minMax"/>
        </c:scaling>
        <c:delete val="1"/>
        <c:axPos val="l"/>
        <c:numFmt formatCode="General" sourceLinked="1"/>
        <c:tickLblPos val="none"/>
        <c:crossAx val="72508544"/>
        <c:crosses val="autoZero"/>
        <c:crossBetween val="between"/>
      </c:valAx>
    </c:plotArea>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floor>
      <c:spPr>
        <a:solidFill>
          <a:srgbClr val="CC0066">
            <a:alpha val="62000"/>
          </a:srgbClr>
        </a:solidFill>
      </c:spPr>
    </c:floor>
    <c:plotArea>
      <c:layout/>
      <c:bar3DChart>
        <c:barDir val="col"/>
        <c:grouping val="stacked"/>
        <c:ser>
          <c:idx val="0"/>
          <c:order val="0"/>
          <c:tx>
            <c:strRef>
              <c:f>Sheet1!$B$1</c:f>
              <c:strCache>
                <c:ptCount val="1"/>
                <c:pt idx="0">
                  <c:v>Column1</c:v>
                </c:pt>
              </c:strCache>
            </c:strRef>
          </c:tx>
          <c:dPt>
            <c:idx val="0"/>
            <c:spPr>
              <a:solidFill>
                <a:srgbClr val="FF0000"/>
              </a:solidFill>
            </c:spPr>
          </c:dPt>
          <c:dPt>
            <c:idx val="1"/>
            <c:spPr>
              <a:solidFill>
                <a:schemeClr val="bg1"/>
              </a:solidFill>
              <a:ln>
                <a:solidFill>
                  <a:srgbClr val="CC3399"/>
                </a:solidFill>
              </a:ln>
            </c:spPr>
          </c:dPt>
          <c:dPt>
            <c:idx val="2"/>
            <c:spPr>
              <a:solidFill>
                <a:srgbClr val="33CCFF"/>
              </a:solidFill>
              <a:ln>
                <a:solidFill>
                  <a:schemeClr val="bg1"/>
                </a:solidFill>
              </a:ln>
            </c:spPr>
          </c:dPt>
          <c:dPt>
            <c:idx val="3"/>
            <c:spPr>
              <a:solidFill>
                <a:srgbClr val="FFCCFF"/>
              </a:solidFill>
              <a:ln>
                <a:solidFill>
                  <a:srgbClr val="CC0099"/>
                </a:solidFill>
              </a:ln>
            </c:spPr>
          </c:dPt>
          <c:cat>
            <c:strRef>
              <c:f>Sheet1!$A$2:$A$5</c:f>
              <c:strCache>
                <c:ptCount val="4"/>
                <c:pt idx="0">
                  <c:v>دم</c:v>
                </c:pt>
                <c:pt idx="1">
                  <c:v>بلغم</c:v>
                </c:pt>
                <c:pt idx="2">
                  <c:v>سودا</c:v>
                </c:pt>
                <c:pt idx="3">
                  <c:v>صفرا</c:v>
                </c:pt>
              </c:strCache>
            </c:strRef>
          </c:cat>
          <c:val>
            <c:numRef>
              <c:f>Sheet1!$B$2:$B$5</c:f>
              <c:numCache>
                <c:formatCode>General</c:formatCode>
                <c:ptCount val="4"/>
                <c:pt idx="0">
                  <c:v>40</c:v>
                </c:pt>
                <c:pt idx="1">
                  <c:v>55</c:v>
                </c:pt>
                <c:pt idx="2">
                  <c:v>10</c:v>
                </c:pt>
                <c:pt idx="3">
                  <c:v>5</c:v>
                </c:pt>
              </c:numCache>
            </c:numRef>
          </c:val>
        </c:ser>
        <c:ser>
          <c:idx val="1"/>
          <c:order val="1"/>
          <c:tx>
            <c:strRef>
              <c:f>Sheet1!$C$1</c:f>
              <c:strCache>
                <c:ptCount val="1"/>
                <c:pt idx="0">
                  <c:v>Column2</c:v>
                </c:pt>
              </c:strCache>
            </c:strRef>
          </c:tx>
          <c:cat>
            <c:strRef>
              <c:f>Sheet1!$A$2:$A$5</c:f>
              <c:strCache>
                <c:ptCount val="4"/>
                <c:pt idx="0">
                  <c:v>دم</c:v>
                </c:pt>
                <c:pt idx="1">
                  <c:v>بلغم</c:v>
                </c:pt>
                <c:pt idx="2">
                  <c:v>سودا</c:v>
                </c:pt>
                <c:pt idx="3">
                  <c:v>صفرا</c:v>
                </c:pt>
              </c:strCache>
            </c:strRef>
          </c:cat>
          <c:val>
            <c:numRef>
              <c:f>Sheet1!$C$2:$C$5</c:f>
              <c:numCache>
                <c:formatCode>General</c:formatCode>
                <c:ptCount val="4"/>
              </c:numCache>
            </c:numRef>
          </c:val>
        </c:ser>
        <c:ser>
          <c:idx val="2"/>
          <c:order val="2"/>
          <c:tx>
            <c:strRef>
              <c:f>Sheet1!$D$1</c:f>
              <c:strCache>
                <c:ptCount val="1"/>
                <c:pt idx="0">
                  <c:v>Series 3</c:v>
                </c:pt>
              </c:strCache>
            </c:strRef>
          </c:tx>
          <c:cat>
            <c:strRef>
              <c:f>Sheet1!$A$2:$A$5</c:f>
              <c:strCache>
                <c:ptCount val="4"/>
                <c:pt idx="0">
                  <c:v>دم</c:v>
                </c:pt>
                <c:pt idx="1">
                  <c:v>بلغم</c:v>
                </c:pt>
                <c:pt idx="2">
                  <c:v>سودا</c:v>
                </c:pt>
                <c:pt idx="3">
                  <c:v>صفرا</c:v>
                </c:pt>
              </c:strCache>
            </c:strRef>
          </c:cat>
          <c:val>
            <c:numRef>
              <c:f>Sheet1!$D$2:$D$5</c:f>
              <c:numCache>
                <c:formatCode>General</c:formatCode>
                <c:ptCount val="4"/>
              </c:numCache>
            </c:numRef>
          </c:val>
        </c:ser>
        <c:shape val="box"/>
        <c:axId val="77458432"/>
        <c:axId val="77460224"/>
        <c:axId val="0"/>
      </c:bar3DChart>
      <c:catAx>
        <c:axId val="77458432"/>
        <c:scaling>
          <c:orientation val="minMax"/>
        </c:scaling>
        <c:axPos val="b"/>
        <c:tickLblPos val="nextTo"/>
        <c:txPr>
          <a:bodyPr/>
          <a:lstStyle/>
          <a:p>
            <a:pPr>
              <a:defRPr lang="en-US">
                <a:solidFill>
                  <a:srgbClr val="FF0000"/>
                </a:solidFill>
              </a:defRPr>
            </a:pPr>
            <a:endParaRPr lang="en-US"/>
          </a:p>
        </c:txPr>
        <c:crossAx val="77460224"/>
        <c:crosses val="autoZero"/>
        <c:auto val="1"/>
        <c:lblAlgn val="ctr"/>
        <c:lblOffset val="100"/>
      </c:catAx>
      <c:valAx>
        <c:axId val="77460224"/>
        <c:scaling>
          <c:orientation val="minMax"/>
        </c:scaling>
        <c:delete val="1"/>
        <c:axPos val="l"/>
        <c:numFmt formatCode="General" sourceLinked="1"/>
        <c:tickLblPos val="none"/>
        <c:crossAx val="77458432"/>
        <c:crosses val="autoZero"/>
        <c:crossBetween val="between"/>
      </c:valAx>
    </c:plotArea>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AngAx val="1"/>
    </c:view3D>
    <c:floor>
      <c:spPr>
        <a:solidFill>
          <a:srgbClr val="CC0066">
            <a:alpha val="62000"/>
          </a:srgbClr>
        </a:solidFill>
      </c:spPr>
    </c:floor>
    <c:plotArea>
      <c:layout/>
      <c:bar3DChart>
        <c:barDir val="col"/>
        <c:grouping val="stacked"/>
        <c:ser>
          <c:idx val="0"/>
          <c:order val="0"/>
          <c:tx>
            <c:strRef>
              <c:f>Sheet1!$B$1</c:f>
              <c:strCache>
                <c:ptCount val="1"/>
                <c:pt idx="0">
                  <c:v>Column1</c:v>
                </c:pt>
              </c:strCache>
            </c:strRef>
          </c:tx>
          <c:dPt>
            <c:idx val="0"/>
            <c:spPr>
              <a:solidFill>
                <a:srgbClr val="FF0000"/>
              </a:solidFill>
            </c:spPr>
          </c:dPt>
          <c:dPt>
            <c:idx val="1"/>
            <c:spPr>
              <a:solidFill>
                <a:schemeClr val="bg1"/>
              </a:solidFill>
              <a:ln>
                <a:solidFill>
                  <a:srgbClr val="CC3399"/>
                </a:solidFill>
              </a:ln>
            </c:spPr>
          </c:dPt>
          <c:dPt>
            <c:idx val="2"/>
            <c:spPr>
              <a:solidFill>
                <a:srgbClr val="33CCFF"/>
              </a:solidFill>
              <a:ln>
                <a:solidFill>
                  <a:schemeClr val="bg1"/>
                </a:solidFill>
              </a:ln>
            </c:spPr>
          </c:dPt>
          <c:dPt>
            <c:idx val="3"/>
            <c:spPr>
              <a:solidFill>
                <a:srgbClr val="FFCCFF"/>
              </a:solidFill>
              <a:ln>
                <a:solidFill>
                  <a:srgbClr val="CC0099"/>
                </a:solidFill>
              </a:ln>
            </c:spPr>
          </c:dPt>
          <c:cat>
            <c:strRef>
              <c:f>Sheet1!$A$2:$A$5</c:f>
              <c:strCache>
                <c:ptCount val="4"/>
                <c:pt idx="0">
                  <c:v>دم</c:v>
                </c:pt>
                <c:pt idx="1">
                  <c:v>بلغم</c:v>
                </c:pt>
                <c:pt idx="2">
                  <c:v>سودا</c:v>
                </c:pt>
                <c:pt idx="3">
                  <c:v>صفرا</c:v>
                </c:pt>
              </c:strCache>
            </c:strRef>
          </c:cat>
          <c:val>
            <c:numRef>
              <c:f>Sheet1!$B$2:$B$5</c:f>
              <c:numCache>
                <c:formatCode>General</c:formatCode>
                <c:ptCount val="4"/>
                <c:pt idx="0">
                  <c:v>55</c:v>
                </c:pt>
                <c:pt idx="1">
                  <c:v>40</c:v>
                </c:pt>
                <c:pt idx="2">
                  <c:v>10</c:v>
                </c:pt>
                <c:pt idx="3">
                  <c:v>5</c:v>
                </c:pt>
              </c:numCache>
            </c:numRef>
          </c:val>
        </c:ser>
        <c:ser>
          <c:idx val="1"/>
          <c:order val="1"/>
          <c:tx>
            <c:strRef>
              <c:f>Sheet1!$C$1</c:f>
              <c:strCache>
                <c:ptCount val="1"/>
                <c:pt idx="0">
                  <c:v>Column2</c:v>
                </c:pt>
              </c:strCache>
            </c:strRef>
          </c:tx>
          <c:cat>
            <c:strRef>
              <c:f>Sheet1!$A$2:$A$5</c:f>
              <c:strCache>
                <c:ptCount val="4"/>
                <c:pt idx="0">
                  <c:v>دم</c:v>
                </c:pt>
                <c:pt idx="1">
                  <c:v>بلغم</c:v>
                </c:pt>
                <c:pt idx="2">
                  <c:v>سودا</c:v>
                </c:pt>
                <c:pt idx="3">
                  <c:v>صفرا</c:v>
                </c:pt>
              </c:strCache>
            </c:strRef>
          </c:cat>
          <c:val>
            <c:numRef>
              <c:f>Sheet1!$C$2:$C$5</c:f>
              <c:numCache>
                <c:formatCode>General</c:formatCode>
                <c:ptCount val="4"/>
              </c:numCache>
            </c:numRef>
          </c:val>
        </c:ser>
        <c:ser>
          <c:idx val="2"/>
          <c:order val="2"/>
          <c:tx>
            <c:strRef>
              <c:f>Sheet1!$D$1</c:f>
              <c:strCache>
                <c:ptCount val="1"/>
                <c:pt idx="0">
                  <c:v>Series 3</c:v>
                </c:pt>
              </c:strCache>
            </c:strRef>
          </c:tx>
          <c:cat>
            <c:strRef>
              <c:f>Sheet1!$A$2:$A$5</c:f>
              <c:strCache>
                <c:ptCount val="4"/>
                <c:pt idx="0">
                  <c:v>دم</c:v>
                </c:pt>
                <c:pt idx="1">
                  <c:v>بلغم</c:v>
                </c:pt>
                <c:pt idx="2">
                  <c:v>سودا</c:v>
                </c:pt>
                <c:pt idx="3">
                  <c:v>صفرا</c:v>
                </c:pt>
              </c:strCache>
            </c:strRef>
          </c:cat>
          <c:val>
            <c:numRef>
              <c:f>Sheet1!$D$2:$D$5</c:f>
              <c:numCache>
                <c:formatCode>General</c:formatCode>
                <c:ptCount val="4"/>
              </c:numCache>
            </c:numRef>
          </c:val>
        </c:ser>
        <c:shape val="box"/>
        <c:axId val="78379648"/>
        <c:axId val="87036288"/>
        <c:axId val="0"/>
      </c:bar3DChart>
      <c:catAx>
        <c:axId val="78379648"/>
        <c:scaling>
          <c:orientation val="minMax"/>
        </c:scaling>
        <c:axPos val="b"/>
        <c:tickLblPos val="nextTo"/>
        <c:txPr>
          <a:bodyPr/>
          <a:lstStyle/>
          <a:p>
            <a:pPr>
              <a:defRPr lang="en-US">
                <a:solidFill>
                  <a:srgbClr val="FF0000"/>
                </a:solidFill>
              </a:defRPr>
            </a:pPr>
            <a:endParaRPr lang="en-US"/>
          </a:p>
        </c:txPr>
        <c:crossAx val="87036288"/>
        <c:crosses val="autoZero"/>
        <c:auto val="1"/>
        <c:lblAlgn val="ctr"/>
        <c:lblOffset val="100"/>
      </c:catAx>
      <c:valAx>
        <c:axId val="87036288"/>
        <c:scaling>
          <c:orientation val="minMax"/>
        </c:scaling>
        <c:delete val="1"/>
        <c:axPos val="l"/>
        <c:numFmt formatCode="General" sourceLinked="1"/>
        <c:tickLblPos val="none"/>
        <c:crossAx val="78379648"/>
        <c:crosses val="autoZero"/>
        <c:crossBetween val="between"/>
      </c:valAx>
    </c:plotArea>
    <c:plotVisOnly val="1"/>
  </c:chart>
  <c:txPr>
    <a:bodyPr/>
    <a:lstStyle/>
    <a:p>
      <a:pPr>
        <a:defRPr sz="1800"/>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floor>
      <c:spPr>
        <a:solidFill>
          <a:srgbClr val="CC0066">
            <a:alpha val="62000"/>
          </a:srgbClr>
        </a:solidFill>
      </c:spPr>
    </c:floor>
    <c:plotArea>
      <c:layout/>
      <c:bar3DChart>
        <c:barDir val="col"/>
        <c:grouping val="stacked"/>
        <c:ser>
          <c:idx val="0"/>
          <c:order val="0"/>
          <c:tx>
            <c:strRef>
              <c:f>Sheet1!$B$1</c:f>
              <c:strCache>
                <c:ptCount val="1"/>
                <c:pt idx="0">
                  <c:v>Column1</c:v>
                </c:pt>
              </c:strCache>
            </c:strRef>
          </c:tx>
          <c:dPt>
            <c:idx val="0"/>
            <c:spPr>
              <a:solidFill>
                <a:srgbClr val="FF0000"/>
              </a:solidFill>
            </c:spPr>
          </c:dPt>
          <c:dPt>
            <c:idx val="1"/>
            <c:spPr>
              <a:solidFill>
                <a:schemeClr val="bg1"/>
              </a:solidFill>
              <a:ln>
                <a:solidFill>
                  <a:srgbClr val="CC3399"/>
                </a:solidFill>
              </a:ln>
            </c:spPr>
          </c:dPt>
          <c:dPt>
            <c:idx val="2"/>
            <c:spPr>
              <a:solidFill>
                <a:srgbClr val="33CCFF"/>
              </a:solidFill>
              <a:ln>
                <a:solidFill>
                  <a:schemeClr val="bg1"/>
                </a:solidFill>
              </a:ln>
            </c:spPr>
          </c:dPt>
          <c:dPt>
            <c:idx val="3"/>
            <c:spPr>
              <a:solidFill>
                <a:srgbClr val="FFCCFF"/>
              </a:solidFill>
              <a:ln>
                <a:solidFill>
                  <a:srgbClr val="CC0099"/>
                </a:solidFill>
              </a:ln>
            </c:spPr>
          </c:dPt>
          <c:cat>
            <c:strRef>
              <c:f>Sheet1!$A$2:$A$5</c:f>
              <c:strCache>
                <c:ptCount val="4"/>
                <c:pt idx="0">
                  <c:v>دم</c:v>
                </c:pt>
                <c:pt idx="1">
                  <c:v>بلغم</c:v>
                </c:pt>
                <c:pt idx="2">
                  <c:v>سودا</c:v>
                </c:pt>
                <c:pt idx="3">
                  <c:v>صفرا</c:v>
                </c:pt>
              </c:strCache>
            </c:strRef>
          </c:cat>
          <c:val>
            <c:numRef>
              <c:f>Sheet1!$B$2:$B$5</c:f>
              <c:numCache>
                <c:formatCode>General</c:formatCode>
                <c:ptCount val="4"/>
                <c:pt idx="0">
                  <c:v>40</c:v>
                </c:pt>
                <c:pt idx="1">
                  <c:v>40</c:v>
                </c:pt>
                <c:pt idx="2">
                  <c:v>15</c:v>
                </c:pt>
                <c:pt idx="3">
                  <c:v>5</c:v>
                </c:pt>
              </c:numCache>
            </c:numRef>
          </c:val>
        </c:ser>
        <c:ser>
          <c:idx val="1"/>
          <c:order val="1"/>
          <c:tx>
            <c:strRef>
              <c:f>Sheet1!$C$1</c:f>
              <c:strCache>
                <c:ptCount val="1"/>
                <c:pt idx="0">
                  <c:v>Column2</c:v>
                </c:pt>
              </c:strCache>
            </c:strRef>
          </c:tx>
          <c:cat>
            <c:strRef>
              <c:f>Sheet1!$A$2:$A$5</c:f>
              <c:strCache>
                <c:ptCount val="4"/>
                <c:pt idx="0">
                  <c:v>دم</c:v>
                </c:pt>
                <c:pt idx="1">
                  <c:v>بلغم</c:v>
                </c:pt>
                <c:pt idx="2">
                  <c:v>سودا</c:v>
                </c:pt>
                <c:pt idx="3">
                  <c:v>صفرا</c:v>
                </c:pt>
              </c:strCache>
            </c:strRef>
          </c:cat>
          <c:val>
            <c:numRef>
              <c:f>Sheet1!$C$2:$C$5</c:f>
              <c:numCache>
                <c:formatCode>General</c:formatCode>
                <c:ptCount val="4"/>
              </c:numCache>
            </c:numRef>
          </c:val>
        </c:ser>
        <c:ser>
          <c:idx val="2"/>
          <c:order val="2"/>
          <c:tx>
            <c:strRef>
              <c:f>Sheet1!$D$1</c:f>
              <c:strCache>
                <c:ptCount val="1"/>
                <c:pt idx="0">
                  <c:v>Series 3</c:v>
                </c:pt>
              </c:strCache>
            </c:strRef>
          </c:tx>
          <c:cat>
            <c:strRef>
              <c:f>Sheet1!$A$2:$A$5</c:f>
              <c:strCache>
                <c:ptCount val="4"/>
                <c:pt idx="0">
                  <c:v>دم</c:v>
                </c:pt>
                <c:pt idx="1">
                  <c:v>بلغم</c:v>
                </c:pt>
                <c:pt idx="2">
                  <c:v>سودا</c:v>
                </c:pt>
                <c:pt idx="3">
                  <c:v>صفرا</c:v>
                </c:pt>
              </c:strCache>
            </c:strRef>
          </c:cat>
          <c:val>
            <c:numRef>
              <c:f>Sheet1!$D$2:$D$5</c:f>
              <c:numCache>
                <c:formatCode>General</c:formatCode>
                <c:ptCount val="4"/>
              </c:numCache>
            </c:numRef>
          </c:val>
        </c:ser>
        <c:shape val="box"/>
        <c:axId val="87714048"/>
        <c:axId val="87715840"/>
        <c:axId val="0"/>
      </c:bar3DChart>
      <c:catAx>
        <c:axId val="87714048"/>
        <c:scaling>
          <c:orientation val="minMax"/>
        </c:scaling>
        <c:axPos val="b"/>
        <c:tickLblPos val="nextTo"/>
        <c:txPr>
          <a:bodyPr/>
          <a:lstStyle/>
          <a:p>
            <a:pPr>
              <a:defRPr lang="en-US">
                <a:solidFill>
                  <a:srgbClr val="FF0000"/>
                </a:solidFill>
              </a:defRPr>
            </a:pPr>
            <a:endParaRPr lang="en-US"/>
          </a:p>
        </c:txPr>
        <c:crossAx val="87715840"/>
        <c:crosses val="autoZero"/>
        <c:auto val="1"/>
        <c:lblAlgn val="ctr"/>
        <c:lblOffset val="100"/>
      </c:catAx>
      <c:valAx>
        <c:axId val="87715840"/>
        <c:scaling>
          <c:orientation val="minMax"/>
        </c:scaling>
        <c:delete val="1"/>
        <c:axPos val="l"/>
        <c:numFmt formatCode="General" sourceLinked="1"/>
        <c:tickLblPos val="none"/>
        <c:crossAx val="87714048"/>
        <c:crosses val="autoZero"/>
        <c:crossBetween val="between"/>
      </c:valAx>
    </c:plotArea>
    <c:plotVisOnly val="1"/>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0.66015</cdr:x>
      <cdr:y>0.66797</cdr:y>
    </cdr:from>
    <cdr:to>
      <cdr:x>1</cdr:x>
      <cdr:y>0.66797</cdr:y>
    </cdr:to>
    <cdr:sp macro="" textlink="">
      <cdr:nvSpPr>
        <cdr:cNvPr id="3" name="Straight Connector 2"/>
        <cdr:cNvSpPr/>
      </cdr:nvSpPr>
      <cdr:spPr>
        <a:xfrm xmlns:a="http://schemas.openxmlformats.org/drawingml/2006/main">
          <a:off x="4071934" y="2714644"/>
          <a:ext cx="2071726" cy="0"/>
        </a:xfrm>
        <a:prstGeom xmlns:a="http://schemas.openxmlformats.org/drawingml/2006/main" prst="line">
          <a:avLst/>
        </a:prstGeom>
        <a:ln xmlns:a="http://schemas.openxmlformats.org/drawingml/2006/main" w="76200">
          <a:prstDash val="sysDot"/>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0.21093</cdr:x>
      <cdr:y>0.29883</cdr:y>
    </cdr:from>
    <cdr:to>
      <cdr:x>0.55078</cdr:x>
      <cdr:y>0.29883</cdr:y>
    </cdr:to>
    <cdr:sp macro="" textlink="">
      <cdr:nvSpPr>
        <cdr:cNvPr id="3" name="Straight Connector 2"/>
        <cdr:cNvSpPr/>
      </cdr:nvSpPr>
      <cdr:spPr>
        <a:xfrm xmlns:a="http://schemas.openxmlformats.org/drawingml/2006/main">
          <a:off x="1285852" y="1214446"/>
          <a:ext cx="2071702" cy="0"/>
        </a:xfrm>
        <a:prstGeom xmlns:a="http://schemas.openxmlformats.org/drawingml/2006/main" prst="line">
          <a:avLst/>
        </a:prstGeom>
        <a:ln xmlns:a="http://schemas.openxmlformats.org/drawingml/2006/main" w="76200">
          <a:prstDash val="sysDot"/>
        </a:ln>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3" name="Straight Connector 2"/>
        <cdr:cNvSpPr/>
      </cdr:nvSpPr>
      <cdr:spPr>
        <a:xfrm xmlns:a="http://schemas.openxmlformats.org/drawingml/2006/main" flipV="1">
          <a:off x="0" y="-1071546"/>
          <a:ext cx="0"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cdr:x>
      <cdr:y>0.28125</cdr:y>
    </cdr:from>
    <cdr:to>
      <cdr:x>0.3164</cdr:x>
      <cdr:y>0.28125</cdr:y>
    </cdr:to>
    <cdr:sp macro="" textlink="">
      <cdr:nvSpPr>
        <cdr:cNvPr id="5" name="Straight Connector 4"/>
        <cdr:cNvSpPr/>
      </cdr:nvSpPr>
      <cdr:spPr>
        <a:xfrm xmlns:a="http://schemas.openxmlformats.org/drawingml/2006/main">
          <a:off x="0" y="1143008"/>
          <a:ext cx="1928794" cy="0"/>
        </a:xfrm>
        <a:prstGeom xmlns:a="http://schemas.openxmlformats.org/drawingml/2006/main" prst="line">
          <a:avLst/>
        </a:prstGeom>
        <a:ln xmlns:a="http://schemas.openxmlformats.org/drawingml/2006/main">
          <a:prstDash val="sysDot"/>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0.48047</cdr:x>
      <cdr:y>0.61524</cdr:y>
    </cdr:from>
    <cdr:to>
      <cdr:x>0.75</cdr:x>
      <cdr:y>0.63282</cdr:y>
    </cdr:to>
    <cdr:sp macro="" textlink="">
      <cdr:nvSpPr>
        <cdr:cNvPr id="3" name="Straight Connector 2"/>
        <cdr:cNvSpPr/>
      </cdr:nvSpPr>
      <cdr:spPr>
        <a:xfrm xmlns:a="http://schemas.openxmlformats.org/drawingml/2006/main">
          <a:off x="2928926" y="2500330"/>
          <a:ext cx="1643074" cy="71438"/>
        </a:xfrm>
        <a:prstGeom xmlns:a="http://schemas.openxmlformats.org/drawingml/2006/main" prst="line">
          <a:avLst/>
        </a:prstGeom>
        <a:ln xmlns:a="http://schemas.openxmlformats.org/drawingml/2006/main">
          <a:solidFill>
            <a:schemeClr val="tx1"/>
          </a:solidFill>
          <a:prstDash val="sysDash"/>
        </a:ln>
      </cdr:spPr>
      <cdr:style>
        <a:lnRef xmlns:a="http://schemas.openxmlformats.org/drawingml/2006/main" idx="3">
          <a:schemeClr val="accent1"/>
        </a:lnRef>
        <a:fillRef xmlns:a="http://schemas.openxmlformats.org/drawingml/2006/main" idx="0">
          <a:schemeClr val="accent1"/>
        </a:fillRef>
        <a:effectRef xmlns:a="http://schemas.openxmlformats.org/drawingml/2006/main" idx="2">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7A420F-DA83-4CF0-ADE9-D5F67689B56A}"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420F-DA83-4CF0-ADE9-D5F67689B56A}"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420F-DA83-4CF0-ADE9-D5F67689B56A}"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420F-DA83-4CF0-ADE9-D5F67689B56A}"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7A420F-DA83-4CF0-ADE9-D5F67689B56A}"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7A420F-DA83-4CF0-ADE9-D5F67689B56A}"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7A420F-DA83-4CF0-ADE9-D5F67689B56A}" type="datetimeFigureOut">
              <a:rPr lang="en-US" smtClean="0"/>
              <a:pPr/>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7A420F-DA83-4CF0-ADE9-D5F67689B56A}" type="datetimeFigureOut">
              <a:rPr lang="en-US" smtClean="0"/>
              <a:pPr/>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A420F-DA83-4CF0-ADE9-D5F67689B56A}" type="datetimeFigureOut">
              <a:rPr lang="en-US" smtClean="0"/>
              <a:pPr/>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A420F-DA83-4CF0-ADE9-D5F67689B56A}"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A420F-DA83-4CF0-ADE9-D5F67689B56A}"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91A98-9F6C-4E39-B16A-E6A3DE795EF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A420F-DA83-4CF0-ADE9-D5F67689B56A}" type="datetimeFigureOut">
              <a:rPr lang="en-US" smtClean="0"/>
              <a:pPr/>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91A98-9F6C-4E39-B16A-E6A3DE795E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image" Target="../media/image7.jpeg"/><Relationship Id="rId7" Type="http://schemas.openxmlformats.org/officeDocument/2006/relationships/image" Target="../media/image11.gif"/><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8.jpeg"/><Relationship Id="rId11" Type="http://schemas.openxmlformats.org/officeDocument/2006/relationships/image" Target="../media/image22.jpeg"/><Relationship Id="rId5" Type="http://schemas.openxmlformats.org/officeDocument/2006/relationships/image" Target="../media/image17.jpeg"/><Relationship Id="rId10" Type="http://schemas.openxmlformats.org/officeDocument/2006/relationships/image" Target="../media/image21.jpeg"/><Relationship Id="rId4" Type="http://schemas.openxmlformats.org/officeDocument/2006/relationships/image" Target="../media/image16.jpeg"/><Relationship Id="rId9" Type="http://schemas.openxmlformats.org/officeDocument/2006/relationships/image" Target="../media/image13.jpeg"/></Relationships>
</file>

<file path=ppt/slides/_rels/slide17.xml.rels><?xml version="1.0" encoding="UTF-8" standalone="yes"?>
<Relationships xmlns="http://schemas.openxmlformats.org/package/2006/relationships"><Relationship Id="rId8" Type="http://schemas.openxmlformats.org/officeDocument/2006/relationships/image" Target="../media/image29.jpeg"/><Relationship Id="rId3" Type="http://schemas.openxmlformats.org/officeDocument/2006/relationships/image" Target="../media/image24.jpeg"/><Relationship Id="rId7" Type="http://schemas.openxmlformats.org/officeDocument/2006/relationships/image" Target="../media/image28.jpeg"/><Relationship Id="rId2" Type="http://schemas.openxmlformats.org/officeDocument/2006/relationships/image" Target="../media/image23.jpeg"/><Relationship Id="rId1" Type="http://schemas.openxmlformats.org/officeDocument/2006/relationships/slideLayout" Target="../slideLayouts/slideLayout7.x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 Id="rId9" Type="http://schemas.openxmlformats.org/officeDocument/2006/relationships/image" Target="../media/image3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37.jpeg"/><Relationship Id="rId13" Type="http://schemas.openxmlformats.org/officeDocument/2006/relationships/image" Target="../media/image42.jpeg"/><Relationship Id="rId3" Type="http://schemas.openxmlformats.org/officeDocument/2006/relationships/image" Target="../media/image32.jpeg"/><Relationship Id="rId7" Type="http://schemas.openxmlformats.org/officeDocument/2006/relationships/image" Target="../media/image36.jpeg"/><Relationship Id="rId12" Type="http://schemas.openxmlformats.org/officeDocument/2006/relationships/image" Target="../media/image41.wmf"/><Relationship Id="rId2" Type="http://schemas.openxmlformats.org/officeDocument/2006/relationships/image" Target="../media/image31.jpeg"/><Relationship Id="rId1" Type="http://schemas.openxmlformats.org/officeDocument/2006/relationships/slideLayout" Target="../slideLayouts/slideLayout7.xml"/><Relationship Id="rId6" Type="http://schemas.openxmlformats.org/officeDocument/2006/relationships/image" Target="../media/image35.jpeg"/><Relationship Id="rId11" Type="http://schemas.openxmlformats.org/officeDocument/2006/relationships/image" Target="../media/image40.jpeg"/><Relationship Id="rId5" Type="http://schemas.openxmlformats.org/officeDocument/2006/relationships/image" Target="../media/image34.jpeg"/><Relationship Id="rId10" Type="http://schemas.openxmlformats.org/officeDocument/2006/relationships/image" Target="../media/image39.jpeg"/><Relationship Id="rId4" Type="http://schemas.openxmlformats.org/officeDocument/2006/relationships/image" Target="../media/image33.jpeg"/><Relationship Id="rId9" Type="http://schemas.openxmlformats.org/officeDocument/2006/relationships/image" Target="../media/image3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49.jpeg"/><Relationship Id="rId13" Type="http://schemas.openxmlformats.org/officeDocument/2006/relationships/image" Target="../media/image53.jpeg"/><Relationship Id="rId3" Type="http://schemas.openxmlformats.org/officeDocument/2006/relationships/image" Target="../media/image44.jpeg"/><Relationship Id="rId7" Type="http://schemas.openxmlformats.org/officeDocument/2006/relationships/image" Target="../media/image48.jpeg"/><Relationship Id="rId12" Type="http://schemas.openxmlformats.org/officeDocument/2006/relationships/image" Target="../media/image52.jpeg"/><Relationship Id="rId2" Type="http://schemas.openxmlformats.org/officeDocument/2006/relationships/image" Target="../media/image43.gif"/><Relationship Id="rId1" Type="http://schemas.openxmlformats.org/officeDocument/2006/relationships/slideLayout" Target="../slideLayouts/slideLayout7.xml"/><Relationship Id="rId6" Type="http://schemas.openxmlformats.org/officeDocument/2006/relationships/image" Target="../media/image47.jpeg"/><Relationship Id="rId11" Type="http://schemas.openxmlformats.org/officeDocument/2006/relationships/image" Target="../media/image51.jpeg"/><Relationship Id="rId5" Type="http://schemas.openxmlformats.org/officeDocument/2006/relationships/image" Target="../media/image46.gif"/><Relationship Id="rId10" Type="http://schemas.openxmlformats.org/officeDocument/2006/relationships/image" Target="../media/image21.jpeg"/><Relationship Id="rId4" Type="http://schemas.openxmlformats.org/officeDocument/2006/relationships/image" Target="../media/image45.jpeg"/><Relationship Id="rId9" Type="http://schemas.openxmlformats.org/officeDocument/2006/relationships/image" Target="../media/image5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55.gi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59.jpeg"/><Relationship Id="rId3" Type="http://schemas.openxmlformats.org/officeDocument/2006/relationships/hyperlink" Target="http://www.google.com/imgres?imgurl=http://www.nimbios.org/images/hands_soil.jpg&amp;imgrefurl=http://otage120.blogfa.com/&amp;usg=__GOhxLZ4H3ETE0i7bXdx8DGQ4yDc=&amp;h=327&amp;w=415&amp;sz=31&amp;hl=en&amp;start=27&amp;zoom=1&amp;tbnid=OpVo5Dgqg4no0M:&amp;tbnh=98&amp;tbnw=125&amp;ei=12n-Ud7cDs7fqAG2z4DIAQ&amp;prev=/search?q=%D8%AA%D8%B5%D9%88%DB%8C%D8%B1+%D8%AE%D8%A7%DA%A9&amp;start=20&amp;um=1&amp;sa=N&amp;hl=en&amp;gbv=2&amp;tbm=isch&amp;um=1&amp;itbs=1&amp;sa=X&amp;ved=0CDgQrQMwBjgU" TargetMode="External"/><Relationship Id="rId7" Type="http://schemas.openxmlformats.org/officeDocument/2006/relationships/hyperlink" Target="http://www.google.com/imgres?imgurl=http://www.hydrograph.ir/wp-content/uploads/2012/09/%D8%AE%D8%A7%DA%A9-%D8%AF%D8%B1-%DA%A9%D8%B4%D8%A7%D9%88%D8%B1%D8%B2%DB%8C.jpg&amp;imgrefurl=http://www.hydrograph.ir/%D8%AE%D8%A7%DA%A9-%DA%A9%D8%B4%D8%A7%D9%88%D8%B1%D8%B2%DB%8C.html&amp;usg=__Dwvev62IiA79zrY48iqw1oEFQf0=&amp;h=275&amp;w=400&amp;sz=29&amp;hl=en&amp;start=11&amp;zoom=1&amp;tbnid=eoyn30DUa_P3dM:&amp;tbnh=85&amp;tbnw=124&amp;ei=MWz-UYWGNsG4rQHZ2oDAAQ&amp;prev=/search?q=%D8%AE%D8%A7%DA%A9&amp;um=1&amp;hl=en&amp;gbv=2&amp;tbm=isch&amp;um=1&amp;itbs=1&amp;sa=X&amp;ved=0CEAQrQMwCg" TargetMode="External"/><Relationship Id="rId2" Type="http://schemas.openxmlformats.org/officeDocument/2006/relationships/image" Target="../media/image56.jpeg"/><Relationship Id="rId1" Type="http://schemas.openxmlformats.org/officeDocument/2006/relationships/slideLayout" Target="../slideLayouts/slideLayout7.xml"/><Relationship Id="rId6" Type="http://schemas.openxmlformats.org/officeDocument/2006/relationships/image" Target="../media/image58.jpeg"/><Relationship Id="rId5" Type="http://schemas.openxmlformats.org/officeDocument/2006/relationships/hyperlink" Target="http://www.google.com/imgres?imgurl=http://s4.reutersmedia.net/resources/r/?m=02&amp;d=20120131&amp;t=2&amp;i=565054183&amp;w=&amp;fh=&amp;fw=&amp;ll=700&amp;pl=390&amp;r=2012-01-31T205034Z_01_GM1E54H1U1V01_RTRRPP_0_KASHMIR&amp;imgrefurl=http://bashir-sobh.blogfa.com/post-61.aspx&amp;usg=__ouhgLaIZV3EXMj97EmnIZw-iNlo=&amp;h=390&amp;w=552&amp;sz=42&amp;hl=en&amp;start=5&amp;zoom=1&amp;tbnid=m0SEfb3ilX82pM:&amp;tbnh=94&amp;tbnw=133&amp;ei=rmv-Ua_XA4beqgGe1oCYCw&amp;prev=/search?q=%D8%A7%D9%86%D8%B3%D8%A7%D9%86+%D8%AE%D8%A7%DA%A9%DB%8C&amp;um=1&amp;hl=en&amp;gbv=2&amp;tbm=isch&amp;um=1&amp;itbs=1&amp;sa=X&amp;ved=0CDQQrQMwBA" TargetMode="External"/><Relationship Id="rId4" Type="http://schemas.openxmlformats.org/officeDocument/2006/relationships/image" Target="../media/image57.jpeg"/></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4" name="TextBox 3"/>
          <p:cNvSpPr txBox="1"/>
          <p:nvPr/>
        </p:nvSpPr>
        <p:spPr>
          <a:xfrm>
            <a:off x="5915174" y="285728"/>
            <a:ext cx="3039614" cy="1384995"/>
          </a:xfrm>
          <a:prstGeom prst="rect">
            <a:avLst/>
          </a:prstGeom>
          <a:noFill/>
        </p:spPr>
        <p:txBody>
          <a:bodyPr wrap="none" rtlCol="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r"/>
            <a:r>
              <a:rPr lang="fa-IR" sz="2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2  Davat" pitchFamily="2" charset="-78"/>
              </a:rPr>
              <a:t>به نام چاشنی بخش زبان ها</a:t>
            </a:r>
          </a:p>
          <a:p>
            <a:pPr algn="r"/>
            <a:r>
              <a:rPr lang="fa-IR" sz="2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2  Davat" pitchFamily="2" charset="-78"/>
              </a:rPr>
              <a:t>        </a:t>
            </a:r>
          </a:p>
          <a:p>
            <a:pPr algn="r"/>
            <a:r>
              <a:rPr lang="fa-IR" sz="2800" b="1" dirty="0" smtClean="0">
                <a:ln>
                  <a:prstDash val="solid"/>
                </a:ln>
                <a:solidFill>
                  <a:srgbClr val="FF99CC"/>
                </a:solidFill>
                <a:effectLst>
                  <a:outerShdw blurRad="88000" dist="50800" dir="5040000" algn="tl">
                    <a:schemeClr val="accent4">
                      <a:tint val="80000"/>
                      <a:satMod val="250000"/>
                      <a:alpha val="45000"/>
                    </a:schemeClr>
                  </a:outerShdw>
                </a:effectLst>
                <a:cs typeface="2  Davat" pitchFamily="2" charset="-78"/>
              </a:rPr>
              <a:t>شکرپاش زبان های شکرریز</a:t>
            </a:r>
          </a:p>
        </p:txBody>
      </p:sp>
      <p:sp>
        <p:nvSpPr>
          <p:cNvPr id="7" name="TextBox 6"/>
          <p:cNvSpPr txBox="1"/>
          <p:nvPr/>
        </p:nvSpPr>
        <p:spPr>
          <a:xfrm>
            <a:off x="785786" y="0"/>
            <a:ext cx="3302506" cy="1815882"/>
          </a:xfrm>
          <a:prstGeom prst="rect">
            <a:avLst/>
          </a:prstGeom>
          <a:noFill/>
        </p:spPr>
        <p:txBody>
          <a:bodyPr wrap="none" rtlCol="0">
            <a:spAutoFit/>
          </a:bodyPr>
          <a:lstStyle/>
          <a:p>
            <a:pPr algn="r">
              <a:lnSpc>
                <a:spcPct val="200000"/>
              </a:lnSpc>
            </a:pPr>
            <a:r>
              <a:rPr lang="fa-IR" sz="28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2  Davat" pitchFamily="2" charset="-78"/>
              </a:rPr>
              <a:t>حلاوت بخش معنی در بیان ها</a:t>
            </a:r>
          </a:p>
          <a:p>
            <a:pPr algn="r">
              <a:lnSpc>
                <a:spcPct val="200000"/>
              </a:lnSpc>
            </a:pPr>
            <a:r>
              <a:rPr lang="fa-IR" sz="2800" dirty="0" smtClean="0">
                <a:ln>
                  <a:prstDash val="solid"/>
                </a:ln>
                <a:solidFill>
                  <a:srgbClr val="FF99CC"/>
                </a:solidFill>
                <a:effectLst>
                  <a:outerShdw blurRad="88000" dist="50800" dir="5040000" algn="tl">
                    <a:schemeClr val="accent4">
                      <a:tint val="80000"/>
                      <a:satMod val="250000"/>
                      <a:alpha val="45000"/>
                    </a:schemeClr>
                  </a:outerShdw>
                </a:effectLst>
                <a:cs typeface="2  Davat" pitchFamily="2" charset="-78"/>
              </a:rPr>
              <a:t>به شیرین نکته های حالت انگیز</a:t>
            </a:r>
            <a:endParaRPr lang="en-US" sz="2800" dirty="0">
              <a:solidFill>
                <a:srgbClr val="FF99CC"/>
              </a:solidFill>
            </a:endParaRPr>
          </a:p>
        </p:txBody>
      </p:sp>
      <p:sp>
        <p:nvSpPr>
          <p:cNvPr id="5" name="Rectangle 4"/>
          <p:cNvSpPr/>
          <p:nvPr/>
        </p:nvSpPr>
        <p:spPr>
          <a:xfrm>
            <a:off x="0" y="5500702"/>
            <a:ext cx="8715436" cy="954107"/>
          </a:xfrm>
          <a:prstGeom prst="rect">
            <a:avLst/>
          </a:prstGeom>
        </p:spPr>
        <p:txBody>
          <a:bodyPr wrap="square">
            <a:spAutoFit/>
          </a:bodyPr>
          <a:lstStyle/>
          <a:p>
            <a:pPr algn="r"/>
            <a:r>
              <a:rPr lang="fa-IR" sz="2800" dirty="0" smtClean="0">
                <a:solidFill>
                  <a:schemeClr val="bg1"/>
                </a:solidFill>
                <a:cs typeface="2  Davat" pitchFamily="2" charset="-78"/>
              </a:rPr>
              <a:t>بندگان خدا بیماری</a:t>
            </a:r>
            <a:r>
              <a:rPr lang="fa-IR" sz="1050" dirty="0" smtClean="0">
                <a:solidFill>
                  <a:schemeClr val="bg1"/>
                </a:solidFill>
                <a:cs typeface="2  Davat" pitchFamily="2" charset="-78"/>
              </a:rPr>
              <a:t> </a:t>
            </a:r>
            <a:r>
              <a:rPr lang="fa-IR" sz="2800" dirty="0" smtClean="0">
                <a:solidFill>
                  <a:schemeClr val="bg1"/>
                </a:solidFill>
                <a:cs typeface="2  Davat" pitchFamily="2" charset="-78"/>
              </a:rPr>
              <a:t>های خود را مداوا کنید، زیرا خداوند مرضی پدید نیاورده جز آن که دوایی برای آن قرار داده مگر یک درد که آن پیری است (پیامبر اکرم صل الله علیه و آله، نهج الفصاحه).</a:t>
            </a:r>
            <a:endParaRPr lang="fa-I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extBox 1"/>
          <p:cNvSpPr txBox="1"/>
          <p:nvPr/>
        </p:nvSpPr>
        <p:spPr>
          <a:xfrm>
            <a:off x="1357290" y="642918"/>
            <a:ext cx="6500858" cy="584775"/>
          </a:xfrm>
          <a:prstGeom prst="rect">
            <a:avLst/>
          </a:prstGeom>
          <a:noFill/>
        </p:spPr>
        <p:txBody>
          <a:bodyPr wrap="none" rtlCol="0">
            <a:prstTxWarp prst="textStop">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8000" b="1" dirty="0" smtClean="0">
                <a:ln>
                  <a:solidFill>
                    <a:srgbClr val="FF7C80"/>
                  </a:solidFill>
                  <a:prstDash val="solid"/>
                </a:ln>
                <a:solidFill>
                  <a:schemeClr val="bg1"/>
                </a:solidFill>
                <a:effectLst>
                  <a:outerShdw blurRad="88000" dist="50800" dir="5040000" algn="tl">
                    <a:schemeClr val="accent4">
                      <a:tint val="80000"/>
                      <a:satMod val="250000"/>
                      <a:alpha val="45000"/>
                    </a:schemeClr>
                  </a:outerShdw>
                </a:effectLst>
              </a:rPr>
              <a:t>نمونه هایی از غذاهای سودازا</a:t>
            </a:r>
            <a:endParaRPr lang="en-US" sz="8000" b="1" dirty="0">
              <a:ln>
                <a:solidFill>
                  <a:srgbClr val="FF7C80"/>
                </a:solidFill>
                <a:prstDash val="solid"/>
              </a:ln>
              <a:solidFill>
                <a:schemeClr val="bg1"/>
              </a:solidFill>
              <a:effectLst>
                <a:outerShdw blurRad="88000" dist="50800" dir="5040000" algn="tl">
                  <a:schemeClr val="accent4">
                    <a:tint val="80000"/>
                    <a:satMod val="250000"/>
                    <a:alpha val="45000"/>
                  </a:schemeClr>
                </a:outerShdw>
              </a:effectLst>
            </a:endParaRPr>
          </a:p>
        </p:txBody>
      </p:sp>
      <p:sp>
        <p:nvSpPr>
          <p:cNvPr id="3" name="TextBox 2"/>
          <p:cNvSpPr txBox="1"/>
          <p:nvPr/>
        </p:nvSpPr>
        <p:spPr>
          <a:xfrm>
            <a:off x="-11069" y="1928802"/>
            <a:ext cx="9155070" cy="2862322"/>
          </a:xfrm>
          <a:prstGeom prst="rect">
            <a:avLst/>
          </a:prstGeom>
          <a:noFill/>
        </p:spPr>
        <p:txBody>
          <a:bodyPr wrap="none" rtlCol="0">
            <a:spAutoFit/>
          </a:bodyPr>
          <a:lstStyle/>
          <a:p>
            <a:pPr algn="r">
              <a:lnSpc>
                <a:spcPct val="150000"/>
              </a:lnSpc>
            </a:pPr>
            <a:r>
              <a:rPr lang="fa-IR" sz="2400" dirty="0" smtClean="0">
                <a:solidFill>
                  <a:srgbClr val="FF7C80"/>
                </a:solidFill>
              </a:rPr>
              <a:t>میوه</a:t>
            </a:r>
            <a:r>
              <a:rPr lang="fa-IR" sz="1100" dirty="0" smtClean="0">
                <a:solidFill>
                  <a:srgbClr val="FF7C80"/>
                </a:solidFill>
              </a:rPr>
              <a:t> </a:t>
            </a:r>
            <a:r>
              <a:rPr lang="fa-IR" sz="2400" dirty="0" smtClean="0">
                <a:solidFill>
                  <a:srgbClr val="FF7C80"/>
                </a:solidFill>
              </a:rPr>
              <a:t>ها: </a:t>
            </a:r>
            <a:r>
              <a:rPr lang="fa-IR" sz="2400" dirty="0" smtClean="0">
                <a:solidFill>
                  <a:srgbClr val="FFCCCC"/>
                </a:solidFill>
              </a:rPr>
              <a:t>تمشک، خرمالوی کال و هندوانه نارس </a:t>
            </a:r>
          </a:p>
          <a:p>
            <a:pPr algn="r">
              <a:lnSpc>
                <a:spcPct val="150000"/>
              </a:lnSpc>
            </a:pPr>
            <a:r>
              <a:rPr lang="fa-IR" sz="2400" dirty="0" smtClean="0">
                <a:solidFill>
                  <a:srgbClr val="FF7C80"/>
                </a:solidFill>
              </a:rPr>
              <a:t>دانه</a:t>
            </a:r>
            <a:r>
              <a:rPr lang="fa-IR" sz="1100" dirty="0" smtClean="0">
                <a:solidFill>
                  <a:srgbClr val="FF7C80"/>
                </a:solidFill>
              </a:rPr>
              <a:t> </a:t>
            </a:r>
            <a:r>
              <a:rPr lang="fa-IR" sz="2400" dirty="0" smtClean="0">
                <a:solidFill>
                  <a:srgbClr val="FF7C80"/>
                </a:solidFill>
              </a:rPr>
              <a:t>ها: </a:t>
            </a:r>
            <a:r>
              <a:rPr lang="fa-IR" sz="2400" dirty="0" smtClean="0">
                <a:solidFill>
                  <a:srgbClr val="FFCCCC"/>
                </a:solidFill>
              </a:rPr>
              <a:t>باقلی و عدس</a:t>
            </a:r>
          </a:p>
          <a:p>
            <a:pPr algn="r">
              <a:lnSpc>
                <a:spcPct val="150000"/>
              </a:lnSpc>
            </a:pPr>
            <a:r>
              <a:rPr lang="fa-IR" sz="2400" dirty="0" smtClean="0">
                <a:solidFill>
                  <a:srgbClr val="FF7C80"/>
                </a:solidFill>
              </a:rPr>
              <a:t>گوشت</a:t>
            </a:r>
            <a:r>
              <a:rPr lang="fa-IR" sz="1050" dirty="0" smtClean="0">
                <a:solidFill>
                  <a:srgbClr val="FF7C80"/>
                </a:solidFill>
              </a:rPr>
              <a:t> </a:t>
            </a:r>
            <a:r>
              <a:rPr lang="fa-IR" sz="2400" dirty="0" smtClean="0">
                <a:solidFill>
                  <a:srgbClr val="FF7C80"/>
                </a:solidFill>
              </a:rPr>
              <a:t>ها: </a:t>
            </a:r>
            <a:r>
              <a:rPr lang="fa-IR" sz="2400" dirty="0" smtClean="0">
                <a:solidFill>
                  <a:srgbClr val="FFCCCC"/>
                </a:solidFill>
              </a:rPr>
              <a:t>گوشت گاو و گوساله فریز شده، گوشت ماهی سرخ شده، غذای شب مانده، </a:t>
            </a:r>
          </a:p>
          <a:p>
            <a:pPr algn="r">
              <a:lnSpc>
                <a:spcPct val="150000"/>
              </a:lnSpc>
            </a:pPr>
            <a:r>
              <a:rPr lang="fa-IR" sz="2400" dirty="0" smtClean="0">
                <a:solidFill>
                  <a:srgbClr val="FFCCCC"/>
                </a:solidFill>
              </a:rPr>
              <a:t>گوشت نیم پخت نگه داشته شده، سوسیس ها و کالباس ها و کنسروها، ماست ترش و کشک</a:t>
            </a:r>
          </a:p>
          <a:p>
            <a:pPr algn="r">
              <a:lnSpc>
                <a:spcPct val="150000"/>
              </a:lnSpc>
            </a:pPr>
            <a:r>
              <a:rPr lang="fa-IR" sz="2400" dirty="0" smtClean="0">
                <a:solidFill>
                  <a:srgbClr val="FF7C80"/>
                </a:solidFill>
              </a:rPr>
              <a:t>سبزیجات: </a:t>
            </a:r>
            <a:r>
              <a:rPr lang="fa-IR" sz="2400" dirty="0" smtClean="0">
                <a:solidFill>
                  <a:srgbClr val="FFCCCC"/>
                </a:solidFill>
              </a:rPr>
              <a:t>گشنیز، کلم، تره و سماق</a:t>
            </a:r>
            <a:endParaRPr lang="en-US" sz="2400" dirty="0">
              <a:solidFill>
                <a:srgbClr val="FFCCCC"/>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1" end="1"/>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1"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2" end="2"/>
                                            </p:txEl>
                                          </p:spTgt>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7"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FF">
            <a:alpha val="13000"/>
          </a:srgbClr>
        </a:solidFill>
        <a:effectLst/>
      </p:bgPr>
    </p:bg>
    <p:spTree>
      <p:nvGrpSpPr>
        <p:cNvPr id="1" name=""/>
        <p:cNvGrpSpPr/>
        <p:nvPr/>
      </p:nvGrpSpPr>
      <p:grpSpPr>
        <a:xfrm>
          <a:off x="0" y="0"/>
          <a:ext cx="0" cy="0"/>
          <a:chOff x="0" y="0"/>
          <a:chExt cx="0" cy="0"/>
        </a:xfrm>
      </p:grpSpPr>
      <p:sp>
        <p:nvSpPr>
          <p:cNvPr id="2" name="TextBox 1"/>
          <p:cNvSpPr txBox="1"/>
          <p:nvPr/>
        </p:nvSpPr>
        <p:spPr>
          <a:xfrm>
            <a:off x="7215206" y="1214422"/>
            <a:ext cx="1688216" cy="3985706"/>
          </a:xfrm>
          <a:prstGeom prst="rect">
            <a:avLst/>
          </a:prstGeom>
          <a:noFill/>
        </p:spPr>
        <p:txBody>
          <a:bodyPr wrap="square" rtlCol="0">
            <a:spAutoFit/>
          </a:bodyPr>
          <a:lstStyle/>
          <a:p>
            <a:pPr algn="ctr">
              <a:lnSpc>
                <a:spcPct val="200000"/>
              </a:lnSpc>
            </a:pPr>
            <a:r>
              <a:rPr lang="fa-IR" sz="4400" b="1" dirty="0" smtClean="0">
                <a:ln w="3175">
                  <a:solidFill>
                    <a:srgbClr val="CC66FF"/>
                  </a:solidFill>
                </a:ln>
                <a:solidFill>
                  <a:srgbClr val="FFCCFF"/>
                </a:solidFill>
                <a:effectLst>
                  <a:reflection blurRad="6350" stA="55000" endA="50" endPos="85000" dist="60007" dir="5400000" sy="-100000" algn="bl" rotWithShape="0"/>
                </a:effectLst>
                <a:cs typeface="2  Bardiya" pitchFamily="2" charset="-78"/>
              </a:rPr>
              <a:t>افراد صفراوی مزاج</a:t>
            </a:r>
            <a:endParaRPr lang="en-US" sz="4400" b="1" dirty="0">
              <a:ln w="3175">
                <a:solidFill>
                  <a:srgbClr val="CC66FF"/>
                </a:solidFill>
              </a:ln>
              <a:solidFill>
                <a:srgbClr val="FFCCFF"/>
              </a:solidFill>
              <a:effectLst>
                <a:reflection blurRad="6350" stA="55000" endA="50" endPos="85000" dist="60007" dir="5400000" sy="-100000" algn="bl" rotWithShape="0"/>
              </a:effectLst>
              <a:cs typeface="2  Bardiya" pitchFamily="2" charset="-78"/>
            </a:endParaRPr>
          </a:p>
        </p:txBody>
      </p:sp>
      <p:graphicFrame>
        <p:nvGraphicFramePr>
          <p:cNvPr id="4" name="Chart 3"/>
          <p:cNvGraphicFramePr/>
          <p:nvPr/>
        </p:nvGraphicFramePr>
        <p:xfrm>
          <a:off x="0" y="107154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55"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628" y="0"/>
            <a:ext cx="4143372" cy="6858000"/>
          </a:xfrm>
          <a:prstGeom prst="rect">
            <a:avLst/>
          </a:prstGeom>
          <a:solidFill>
            <a:schemeClr val="tx1"/>
          </a:solidFill>
        </p:spPr>
        <p:txBody>
          <a:bodyPr wrap="square" rtlCol="0">
            <a:spAutoFit/>
          </a:bodyPr>
          <a:lstStyle/>
          <a:p>
            <a:pPr algn="r"/>
            <a:r>
              <a:rPr lang="fa-IR" sz="2400" dirty="0" smtClean="0">
                <a:ln>
                  <a:solidFill>
                    <a:srgbClr val="FF3399"/>
                  </a:solidFill>
                </a:ln>
                <a:solidFill>
                  <a:srgbClr val="CC0066"/>
                </a:solidFill>
              </a:rPr>
              <a:t>علاقه</a:t>
            </a:r>
            <a:r>
              <a:rPr lang="fa-IR" sz="1200" dirty="0" smtClean="0">
                <a:ln>
                  <a:solidFill>
                    <a:srgbClr val="FF3399"/>
                  </a:solidFill>
                </a:ln>
                <a:solidFill>
                  <a:srgbClr val="CC0066"/>
                </a:solidFill>
              </a:rPr>
              <a:t> </a:t>
            </a:r>
            <a:r>
              <a:rPr lang="fa-IR" sz="2400" dirty="0" smtClean="0">
                <a:ln>
                  <a:solidFill>
                    <a:srgbClr val="FF3399"/>
                  </a:solidFill>
                </a:ln>
                <a:solidFill>
                  <a:srgbClr val="CC0066"/>
                </a:solidFill>
              </a:rPr>
              <a:t>مند به ادبیات و ریاضیات</a:t>
            </a:r>
          </a:p>
          <a:p>
            <a:pPr algn="r"/>
            <a:r>
              <a:rPr lang="fa-IR" sz="2400" dirty="0" smtClean="0">
                <a:solidFill>
                  <a:srgbClr val="FFCCFF"/>
                </a:solidFill>
              </a:rPr>
              <a:t>گاهی پرجرأت و گاهی آرام</a:t>
            </a:r>
          </a:p>
          <a:p>
            <a:pPr algn="r"/>
            <a:r>
              <a:rPr lang="fa-IR" sz="2400" dirty="0" smtClean="0">
                <a:ln>
                  <a:solidFill>
                    <a:srgbClr val="FF3399"/>
                  </a:solidFill>
                </a:ln>
                <a:solidFill>
                  <a:srgbClr val="CC0066"/>
                </a:solidFill>
              </a:rPr>
              <a:t>گاهی عاشق و گاهی فارق</a:t>
            </a:r>
          </a:p>
          <a:p>
            <a:pPr algn="r"/>
            <a:r>
              <a:rPr lang="fa-IR" sz="2400" dirty="0" smtClean="0">
                <a:solidFill>
                  <a:srgbClr val="FFCCFF"/>
                </a:solidFill>
              </a:rPr>
              <a:t>گاهی با اراده و گاهی سست</a:t>
            </a:r>
          </a:p>
          <a:p>
            <a:pPr algn="r"/>
            <a:r>
              <a:rPr lang="fa-IR" sz="2400" dirty="0" smtClean="0">
                <a:ln>
                  <a:solidFill>
                    <a:srgbClr val="FF3399"/>
                  </a:solidFill>
                </a:ln>
                <a:solidFill>
                  <a:srgbClr val="CC0066"/>
                </a:solidFill>
              </a:rPr>
              <a:t>گاهی پرانرژی و گاهی کم انرژی</a:t>
            </a:r>
          </a:p>
          <a:p>
            <a:pPr algn="r"/>
            <a:r>
              <a:rPr lang="fa-IR" sz="2400" dirty="0" smtClean="0">
                <a:solidFill>
                  <a:srgbClr val="FFCCFF"/>
                </a:solidFill>
              </a:rPr>
              <a:t>دارای استعداد معنوی به صورت مقطعی</a:t>
            </a:r>
          </a:p>
          <a:p>
            <a:pPr algn="r"/>
            <a:r>
              <a:rPr lang="fa-IR" sz="2400" dirty="0" smtClean="0">
                <a:ln>
                  <a:solidFill>
                    <a:srgbClr val="FF3399"/>
                  </a:solidFill>
                </a:ln>
                <a:solidFill>
                  <a:srgbClr val="CC0066"/>
                </a:solidFill>
              </a:rPr>
              <a:t>تند و تیز و بی قرار</a:t>
            </a:r>
          </a:p>
          <a:p>
            <a:pPr algn="r"/>
            <a:r>
              <a:rPr lang="fa-IR" sz="2400" dirty="0" smtClean="0">
                <a:solidFill>
                  <a:srgbClr val="FFCCFF"/>
                </a:solidFill>
              </a:rPr>
              <a:t>مقید به اصول، منظم و حساس</a:t>
            </a:r>
          </a:p>
          <a:p>
            <a:pPr algn="r"/>
            <a:r>
              <a:rPr lang="fa-IR" sz="2400" dirty="0" smtClean="0">
                <a:ln>
                  <a:solidFill>
                    <a:srgbClr val="FF3399"/>
                  </a:solidFill>
                </a:ln>
                <a:solidFill>
                  <a:srgbClr val="CC0066"/>
                </a:solidFill>
              </a:rPr>
              <a:t>دارای استعداد خشونت و بدخلقی</a:t>
            </a:r>
          </a:p>
          <a:p>
            <a:pPr algn="r"/>
            <a:r>
              <a:rPr lang="fa-IR" sz="2400" dirty="0" smtClean="0">
                <a:solidFill>
                  <a:srgbClr val="FFCCFF"/>
                </a:solidFill>
              </a:rPr>
              <a:t>پرخاشگر</a:t>
            </a:r>
          </a:p>
          <a:p>
            <a:pPr algn="r"/>
            <a:r>
              <a:rPr lang="fa-IR" sz="2400" dirty="0" smtClean="0">
                <a:ln>
                  <a:solidFill>
                    <a:srgbClr val="FF3399"/>
                  </a:solidFill>
                </a:ln>
                <a:solidFill>
                  <a:srgbClr val="CC0066"/>
                </a:solidFill>
              </a:rPr>
              <a:t>گاهاً باعث رنجش دیگران</a:t>
            </a:r>
          </a:p>
          <a:p>
            <a:pPr algn="r"/>
            <a:r>
              <a:rPr lang="fa-IR" sz="2400" dirty="0" smtClean="0">
                <a:solidFill>
                  <a:srgbClr val="FFCCFF"/>
                </a:solidFill>
              </a:rPr>
              <a:t>تیزبین و دقیق در برخی ابعاد</a:t>
            </a:r>
          </a:p>
          <a:p>
            <a:pPr algn="r"/>
            <a:r>
              <a:rPr lang="fa-IR" sz="2400" dirty="0" smtClean="0">
                <a:ln>
                  <a:solidFill>
                    <a:srgbClr val="FF3399"/>
                  </a:solidFill>
                </a:ln>
                <a:solidFill>
                  <a:srgbClr val="CC0066"/>
                </a:solidFill>
              </a:rPr>
              <a:t>آینده</a:t>
            </a:r>
            <a:r>
              <a:rPr lang="fa-IR" sz="700" dirty="0" smtClean="0">
                <a:ln>
                  <a:solidFill>
                    <a:srgbClr val="FF3399"/>
                  </a:solidFill>
                </a:ln>
                <a:solidFill>
                  <a:srgbClr val="CC0066"/>
                </a:solidFill>
              </a:rPr>
              <a:t> </a:t>
            </a:r>
            <a:r>
              <a:rPr lang="fa-IR" sz="2400" dirty="0" smtClean="0">
                <a:ln>
                  <a:solidFill>
                    <a:srgbClr val="FF3399"/>
                  </a:solidFill>
                </a:ln>
                <a:solidFill>
                  <a:srgbClr val="CC0066"/>
                </a:solidFill>
              </a:rPr>
              <a:t>نگر و گاهاً خیالباف و دقیق در تصمیم</a:t>
            </a:r>
            <a:r>
              <a:rPr lang="fa-IR" sz="1100" dirty="0" smtClean="0">
                <a:ln>
                  <a:solidFill>
                    <a:srgbClr val="FF3399"/>
                  </a:solidFill>
                </a:ln>
                <a:solidFill>
                  <a:srgbClr val="CC0066"/>
                </a:solidFill>
              </a:rPr>
              <a:t> </a:t>
            </a:r>
            <a:r>
              <a:rPr lang="fa-IR" sz="2400" dirty="0" smtClean="0">
                <a:ln>
                  <a:solidFill>
                    <a:srgbClr val="FF3399"/>
                  </a:solidFill>
                </a:ln>
                <a:solidFill>
                  <a:srgbClr val="CC0066"/>
                </a:solidFill>
              </a:rPr>
              <a:t>گیری</a:t>
            </a:r>
          </a:p>
          <a:p>
            <a:pPr algn="r"/>
            <a:r>
              <a:rPr lang="fa-IR" sz="2400" dirty="0" smtClean="0">
                <a:solidFill>
                  <a:srgbClr val="FFCCFF"/>
                </a:solidFill>
              </a:rPr>
              <a:t>نا آرام و دودل</a:t>
            </a:r>
          </a:p>
          <a:p>
            <a:pPr algn="r"/>
            <a:endParaRPr lang="fa-IR" sz="2400" dirty="0" smtClean="0">
              <a:solidFill>
                <a:srgbClr val="CC0066"/>
              </a:solidFill>
            </a:endParaRPr>
          </a:p>
          <a:p>
            <a:pPr algn="r"/>
            <a:endParaRPr lang="fa-IR" sz="2400" dirty="0" smtClean="0">
              <a:solidFill>
                <a:srgbClr val="CC0066"/>
              </a:solidFill>
            </a:endParaRPr>
          </a:p>
          <a:p>
            <a:pPr algn="r"/>
            <a:endParaRPr lang="en-US" sz="2400" dirty="0">
              <a:solidFill>
                <a:srgbClr val="CC0066"/>
              </a:solidFill>
            </a:endParaRPr>
          </a:p>
        </p:txBody>
      </p:sp>
      <p:sp>
        <p:nvSpPr>
          <p:cNvPr id="17" name="TextBox 16"/>
          <p:cNvSpPr txBox="1"/>
          <p:nvPr/>
        </p:nvSpPr>
        <p:spPr>
          <a:xfrm>
            <a:off x="2000232" y="1785926"/>
            <a:ext cx="1285884" cy="3108543"/>
          </a:xfrm>
          <a:prstGeom prst="rect">
            <a:avLst/>
          </a:prstGeom>
          <a:noFill/>
        </p:spPr>
        <p:txBody>
          <a:bodyPr wrap="square" rtlCol="0">
            <a:spAutoFit/>
          </a:bodyPr>
          <a:lstStyle/>
          <a:p>
            <a:pPr algn="ctr"/>
            <a:r>
              <a:rPr lang="en-US" sz="2800" b="1" dirty="0" err="1" smtClean="0">
                <a:ln>
                  <a:solidFill>
                    <a:srgbClr val="CC0066"/>
                  </a:solidFill>
                </a:ln>
                <a:solidFill>
                  <a:srgbClr val="FFCCFF"/>
                </a:solidFill>
              </a:rPr>
              <a:t>بازتاب</a:t>
            </a:r>
            <a:r>
              <a:rPr lang="en-US" sz="2800" b="1" dirty="0" smtClean="0">
                <a:ln>
                  <a:solidFill>
                    <a:srgbClr val="CC0066"/>
                  </a:solidFill>
                </a:ln>
                <a:solidFill>
                  <a:srgbClr val="FFCCFF"/>
                </a:solidFill>
              </a:rPr>
              <a:t> </a:t>
            </a:r>
            <a:r>
              <a:rPr lang="en-US" sz="2800" b="1" dirty="0" err="1" smtClean="0">
                <a:ln>
                  <a:solidFill>
                    <a:srgbClr val="CC0066"/>
                  </a:solidFill>
                </a:ln>
                <a:solidFill>
                  <a:srgbClr val="FFCCFF"/>
                </a:solidFill>
              </a:rPr>
              <a:t>های</a:t>
            </a:r>
            <a:r>
              <a:rPr lang="en-US" sz="2800" b="1" dirty="0" smtClean="0">
                <a:ln>
                  <a:solidFill>
                    <a:srgbClr val="CC0066"/>
                  </a:solidFill>
                </a:ln>
                <a:solidFill>
                  <a:srgbClr val="FFCCFF"/>
                </a:solidFill>
              </a:rPr>
              <a:t> </a:t>
            </a:r>
            <a:r>
              <a:rPr lang="en-US" sz="2800" b="1" dirty="0" err="1" smtClean="0">
                <a:ln>
                  <a:solidFill>
                    <a:srgbClr val="CC0066"/>
                  </a:solidFill>
                </a:ln>
                <a:solidFill>
                  <a:srgbClr val="FFCCFF"/>
                </a:solidFill>
              </a:rPr>
              <a:t>روانی</a:t>
            </a:r>
            <a:r>
              <a:rPr lang="en-US" sz="2800" b="1" dirty="0" smtClean="0">
                <a:ln>
                  <a:solidFill>
                    <a:srgbClr val="CC0066"/>
                  </a:solidFill>
                </a:ln>
                <a:solidFill>
                  <a:srgbClr val="FFCCFF"/>
                </a:solidFill>
              </a:rPr>
              <a:t> و </a:t>
            </a:r>
            <a:r>
              <a:rPr lang="en-US" sz="2800" b="1" dirty="0" err="1" smtClean="0">
                <a:ln>
                  <a:solidFill>
                    <a:srgbClr val="CC0066"/>
                  </a:solidFill>
                </a:ln>
                <a:solidFill>
                  <a:srgbClr val="FFCCFF"/>
                </a:solidFill>
              </a:rPr>
              <a:t>رفتاری</a:t>
            </a:r>
            <a:r>
              <a:rPr lang="en-US" sz="2800" b="1" dirty="0" smtClean="0">
                <a:ln>
                  <a:solidFill>
                    <a:srgbClr val="CC0066"/>
                  </a:solidFill>
                </a:ln>
                <a:solidFill>
                  <a:srgbClr val="FFCCFF"/>
                </a:solidFill>
              </a:rPr>
              <a:t> </a:t>
            </a:r>
            <a:r>
              <a:rPr lang="en-US" sz="2800" b="1" dirty="0" err="1" smtClean="0">
                <a:ln>
                  <a:solidFill>
                    <a:srgbClr val="CC0066"/>
                  </a:solidFill>
                </a:ln>
                <a:solidFill>
                  <a:srgbClr val="FFCCFF"/>
                </a:solidFill>
              </a:rPr>
              <a:t>افراد</a:t>
            </a:r>
            <a:r>
              <a:rPr lang="en-US" sz="2800" b="1" dirty="0" smtClean="0">
                <a:ln>
                  <a:solidFill>
                    <a:srgbClr val="CC0066"/>
                  </a:solidFill>
                </a:ln>
                <a:solidFill>
                  <a:srgbClr val="FFCCFF"/>
                </a:solidFill>
              </a:rPr>
              <a:t> </a:t>
            </a:r>
            <a:r>
              <a:rPr lang="fa-IR" sz="2800" b="1" dirty="0" smtClean="0">
                <a:ln>
                  <a:solidFill>
                    <a:srgbClr val="CC0066"/>
                  </a:solidFill>
                </a:ln>
                <a:solidFill>
                  <a:srgbClr val="FFCCFF"/>
                </a:solidFill>
              </a:rPr>
              <a:t>صفرایی </a:t>
            </a:r>
            <a:r>
              <a:rPr lang="en-US" sz="2800" b="1" dirty="0" err="1" smtClean="0">
                <a:ln>
                  <a:solidFill>
                    <a:srgbClr val="CC0066"/>
                  </a:solidFill>
                </a:ln>
                <a:solidFill>
                  <a:srgbClr val="FFCCFF"/>
                </a:solidFill>
              </a:rPr>
              <a:t>مزاج</a:t>
            </a:r>
            <a:endParaRPr lang="en-US" sz="2800" b="1" dirty="0">
              <a:ln>
                <a:solidFill>
                  <a:srgbClr val="CC0066"/>
                </a:solidFill>
              </a:ln>
              <a:solidFill>
                <a:srgbClr val="FFCCFF"/>
              </a:solidFill>
            </a:endParaRPr>
          </a:p>
        </p:txBody>
      </p:sp>
      <p:pic>
        <p:nvPicPr>
          <p:cNvPr id="31746" name="Picture 2" descr="C:\Documents and Settings\amir\My Documents\رو به دریا\تصویر\F0GJD7CA18CDS9CALW3R50CA1LFZV9CACN1I8XCA13OJ4HCAAHYUOACAXJ1Z63CAL3H3P8CAD6C0BHCA20C201CA2YUXKFCA35PBDNCA13OFAOCAHOJNUMCAPS0XNFCAKZ52ZUCAP5IO6VCAT56SN4CA2YNAH7.jpg"/>
          <p:cNvPicPr>
            <a:picLocks noChangeAspect="1" noChangeArrowheads="1"/>
          </p:cNvPicPr>
          <p:nvPr/>
        </p:nvPicPr>
        <p:blipFill>
          <a:blip r:embed="rId2" cstate="print"/>
          <a:srcRect/>
          <a:stretch>
            <a:fillRect/>
          </a:stretch>
        </p:blipFill>
        <p:spPr bwMode="auto">
          <a:xfrm>
            <a:off x="1928794" y="0"/>
            <a:ext cx="1331784" cy="1285860"/>
          </a:xfrm>
          <a:prstGeom prst="rect">
            <a:avLst/>
          </a:prstGeom>
          <a:noFill/>
        </p:spPr>
      </p:pic>
      <p:pic>
        <p:nvPicPr>
          <p:cNvPr id="31747" name="Picture 3" descr="C:\Documents and Settings\amir\My Documents\رو به دریا\تصویر\PUUMS0CAO0GORFCAJKNC56CAOSH4W7CAXXE5G9CAM1JB5NCA46P0T7CAVA5KTJCA79CJEFCAX3CV18CA6FJ0F1CAX8V2ICCA1Q570BCAEDK4LNCAYGNJQDCABUXGK6CAQZ0GV5CAKT71AZCAK2KZFWCAEJEHR6.jpg"/>
          <p:cNvPicPr>
            <a:picLocks noChangeAspect="1" noChangeArrowheads="1"/>
          </p:cNvPicPr>
          <p:nvPr/>
        </p:nvPicPr>
        <p:blipFill>
          <a:blip r:embed="rId3" cstate="print"/>
          <a:srcRect/>
          <a:stretch>
            <a:fillRect/>
          </a:stretch>
        </p:blipFill>
        <p:spPr bwMode="auto">
          <a:xfrm>
            <a:off x="0" y="2285992"/>
            <a:ext cx="1181100" cy="1181100"/>
          </a:xfrm>
          <a:prstGeom prst="rect">
            <a:avLst/>
          </a:prstGeom>
          <a:noFill/>
        </p:spPr>
      </p:pic>
      <p:pic>
        <p:nvPicPr>
          <p:cNvPr id="31748" name="Picture 4" descr="C:\Documents and Settings\amir\My Documents\رو به دریا\تصویر\AKVEHACASLEFDDCAHMLHX3CAESXIRECA762WK3CA30IVI9CA7V0BSTCAR35YL9CA3CEGEOCADQ5UT8CAUAWSAFCA8KDXI8CA5DFBB7CA5J14GFCAI463NLCAWJB8T2CAY2L9QZCAN9FC75CAO10XAACAPM7G39.jpg"/>
          <p:cNvPicPr>
            <a:picLocks noChangeAspect="1" noChangeArrowheads="1"/>
          </p:cNvPicPr>
          <p:nvPr/>
        </p:nvPicPr>
        <p:blipFill>
          <a:blip r:embed="rId4" cstate="print"/>
          <a:srcRect/>
          <a:stretch>
            <a:fillRect/>
          </a:stretch>
        </p:blipFill>
        <p:spPr bwMode="auto">
          <a:xfrm>
            <a:off x="214282" y="3786190"/>
            <a:ext cx="971550" cy="1352550"/>
          </a:xfrm>
          <a:prstGeom prst="rect">
            <a:avLst/>
          </a:prstGeom>
          <a:noFill/>
        </p:spPr>
      </p:pic>
      <p:pic>
        <p:nvPicPr>
          <p:cNvPr id="31749" name="Picture 5" descr="C:\Documents and Settings\amir\My Documents\رو به دریا\تصویر\TWGKO6CAHM10SSCAB3Y6WBCAV85UUECAUHDE7OCAMG5X4FCAVN7MNMCAZ3FADZCASW1GZGCACEMAMRCA0GGXBECA3VIF9WCA6FNTS2CAW5E6V7CAG5VYXECA54SBT7CAWG6NJWCAT9UQVTCAWZ0NG9CAY5DB4X.jpg"/>
          <p:cNvPicPr>
            <a:picLocks noChangeAspect="1" noChangeArrowheads="1"/>
          </p:cNvPicPr>
          <p:nvPr/>
        </p:nvPicPr>
        <p:blipFill>
          <a:blip r:embed="rId5" cstate="print"/>
          <a:srcRect/>
          <a:stretch>
            <a:fillRect/>
          </a:stretch>
        </p:blipFill>
        <p:spPr bwMode="auto">
          <a:xfrm>
            <a:off x="827288" y="5500702"/>
            <a:ext cx="1382487" cy="1143001"/>
          </a:xfrm>
          <a:prstGeom prst="rect">
            <a:avLst/>
          </a:prstGeom>
          <a:noFill/>
        </p:spPr>
      </p:pic>
      <p:pic>
        <p:nvPicPr>
          <p:cNvPr id="31750" name="Picture 6" descr="C:\Documents and Settings\amir\My Documents\رو به دریا\تصویر\U7FJ6OCA5YBS5ZCAJG8OWGCABSPZU4CAU8LTC0CAFC2U2PCA2KUOYUCAHU7B1JCA0IJL7JCA098OYUCAO0DMWXCAAOEOFDCAH8FBHKCA7WZUCECA3WNQNBCAEF7R7ACA092P0YCAOFE8MRCA6H6ENYCA9KMYM3.jpg"/>
          <p:cNvPicPr>
            <a:picLocks noChangeAspect="1" noChangeArrowheads="1"/>
          </p:cNvPicPr>
          <p:nvPr/>
        </p:nvPicPr>
        <p:blipFill>
          <a:blip r:embed="rId6" cstate="print"/>
          <a:srcRect/>
          <a:stretch>
            <a:fillRect/>
          </a:stretch>
        </p:blipFill>
        <p:spPr bwMode="auto">
          <a:xfrm>
            <a:off x="2571736" y="5000636"/>
            <a:ext cx="1428750" cy="1076325"/>
          </a:xfrm>
          <a:prstGeom prst="rect">
            <a:avLst/>
          </a:prstGeom>
          <a:noFill/>
        </p:spPr>
      </p:pic>
      <p:pic>
        <p:nvPicPr>
          <p:cNvPr id="31751" name="Picture 7" descr="E:\تصاویر من\تصویر3\AG00120_.GIF"/>
          <p:cNvPicPr>
            <a:picLocks noChangeAspect="1" noChangeArrowheads="1" noCrop="1"/>
          </p:cNvPicPr>
          <p:nvPr/>
        </p:nvPicPr>
        <p:blipFill>
          <a:blip r:embed="rId7" cstate="print">
            <a:duotone>
              <a:prstClr val="black"/>
              <a:schemeClr val="accent4">
                <a:tint val="45000"/>
                <a:satMod val="400000"/>
              </a:schemeClr>
            </a:duotone>
          </a:blip>
          <a:srcRect/>
          <a:stretch>
            <a:fillRect/>
          </a:stretch>
        </p:blipFill>
        <p:spPr bwMode="auto">
          <a:xfrm>
            <a:off x="214282" y="857232"/>
            <a:ext cx="1415680" cy="1076571"/>
          </a:xfrm>
          <a:prstGeom prst="rect">
            <a:avLst/>
          </a:prstGeom>
          <a:noFill/>
        </p:spPr>
      </p:pic>
      <p:pic>
        <p:nvPicPr>
          <p:cNvPr id="31752" name="Picture 8" descr="E:\تصاویر من\تصویر3\AG00037_.GIF"/>
          <p:cNvPicPr>
            <a:picLocks noChangeAspect="1" noChangeArrowheads="1" noCrop="1"/>
          </p:cNvPicPr>
          <p:nvPr/>
        </p:nvPicPr>
        <p:blipFill>
          <a:blip r:embed="rId8" cstate="print"/>
          <a:srcRect/>
          <a:stretch>
            <a:fillRect/>
          </a:stretch>
        </p:blipFill>
        <p:spPr bwMode="auto">
          <a:xfrm>
            <a:off x="3428992" y="3071810"/>
            <a:ext cx="1085850" cy="1428750"/>
          </a:xfrm>
          <a:prstGeom prst="rect">
            <a:avLst/>
          </a:prstGeom>
          <a:noFill/>
        </p:spPr>
      </p:pic>
      <p:pic>
        <p:nvPicPr>
          <p:cNvPr id="31753" name="Picture 9" descr="C:\Documents and Settings\amir\My Documents\رو به دریا\تصویر\6ZB81SCA7M4FAUCAHL0MDOCALE8UFSCAFESUWJCAOJEKWBCA1TIGWJCAN5FXBTCATSDTN5CAR8IVIHCAQOH4LHCAZ962V9CAHUMA7MCA8R7LPWCAJT0EX2CAC19TEECAPGTAUXCAB5B4GSCA6JH9E6CANXPXRY.jpg"/>
          <p:cNvPicPr>
            <a:picLocks noChangeAspect="1" noChangeArrowheads="1"/>
          </p:cNvPicPr>
          <p:nvPr/>
        </p:nvPicPr>
        <p:blipFill>
          <a:blip r:embed="rId9" cstate="print"/>
          <a:srcRect/>
          <a:stretch>
            <a:fillRect/>
          </a:stretch>
        </p:blipFill>
        <p:spPr bwMode="auto">
          <a:xfrm>
            <a:off x="3143240" y="1285860"/>
            <a:ext cx="1143000" cy="1123950"/>
          </a:xfrm>
          <a:prstGeom prst="rect">
            <a:avLst/>
          </a:prstGeom>
          <a:noFill/>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par>
                                <p:cTn id="15" presetID="18" presetClass="entr" presetSubtype="12" fill="hold" nodeType="withEffect">
                                  <p:stCondLst>
                                    <p:cond delay="0"/>
                                  </p:stCondLst>
                                  <p:childTnLst>
                                    <p:set>
                                      <p:cBhvr>
                                        <p:cTn id="16" dur="1" fill="hold">
                                          <p:stCondLst>
                                            <p:cond delay="0"/>
                                          </p:stCondLst>
                                        </p:cTn>
                                        <p:tgtEl>
                                          <p:spTgt spid="31746"/>
                                        </p:tgtEl>
                                        <p:attrNameLst>
                                          <p:attrName>style.visibility</p:attrName>
                                        </p:attrNameLst>
                                      </p:cBhvr>
                                      <p:to>
                                        <p:strVal val="visible"/>
                                      </p:to>
                                    </p:set>
                                    <p:animEffect transition="in" filter="strips(downLeft)">
                                      <p:cBhvr>
                                        <p:cTn id="17" dur="500"/>
                                        <p:tgtEl>
                                          <p:spTgt spid="31746"/>
                                        </p:tgtEl>
                                      </p:cBhvr>
                                    </p:animEffect>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3">
                                            <p:txEl>
                                              <p:pRg st="1" end="1"/>
                                            </p:txEl>
                                          </p:spTgt>
                                        </p:tgtEl>
                                      </p:cBhvr>
                                    </p:animEffect>
                                  </p:childTnLst>
                                </p:cTn>
                              </p:par>
                              <p:par>
                                <p:cTn id="30" presetID="43" presetClass="entr" presetSubtype="0" fill="hold" nodeType="withEffect">
                                  <p:stCondLst>
                                    <p:cond delay="0"/>
                                  </p:stCondLst>
                                  <p:childTnLst>
                                    <p:set>
                                      <p:cBhvr>
                                        <p:cTn id="31" dur="1" fill="hold">
                                          <p:stCondLst>
                                            <p:cond delay="0"/>
                                          </p:stCondLst>
                                        </p:cTn>
                                        <p:tgtEl>
                                          <p:spTgt spid="31751"/>
                                        </p:tgtEl>
                                        <p:attrNameLst>
                                          <p:attrName>style.visibility</p:attrName>
                                        </p:attrNameLst>
                                      </p:cBhvr>
                                      <p:to>
                                        <p:strVal val="visible"/>
                                      </p:to>
                                    </p:set>
                                    <p:animEffect transition="in" filter="fade">
                                      <p:cBhvr>
                                        <p:cTn id="32" dur="100"/>
                                        <p:tgtEl>
                                          <p:spTgt spid="31751"/>
                                        </p:tgtEl>
                                      </p:cBhvr>
                                    </p:animEffect>
                                    <p:anim calcmode="lin" valueType="num">
                                      <p:cBhvr>
                                        <p:cTn id="33" dur="400" fill="hold"/>
                                        <p:tgtEl>
                                          <p:spTgt spid="31751"/>
                                        </p:tgtEl>
                                        <p:attrNameLst>
                                          <p:attrName>ppt_x</p:attrName>
                                        </p:attrNameLst>
                                      </p:cBhvr>
                                      <p:tavLst>
                                        <p:tav tm="0">
                                          <p:val>
                                            <p:strVal val="#ppt_x"/>
                                          </p:val>
                                        </p:tav>
                                        <p:tav tm="100000">
                                          <p:val>
                                            <p:strVal val="#ppt_x"/>
                                          </p:val>
                                        </p:tav>
                                      </p:tavLst>
                                    </p:anim>
                                    <p:anim calcmode="lin" valueType="num">
                                      <p:cBhvr>
                                        <p:cTn id="34" dur="400" fill="hold"/>
                                        <p:tgtEl>
                                          <p:spTgt spid="31751"/>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3175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3175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5" presetClass="entr" presetSubtype="0"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3">
                                            <p:txEl>
                                              <p:pRg st="2" end="2"/>
                                            </p:txEl>
                                          </p:spTgt>
                                        </p:tgtEl>
                                      </p:cBhvr>
                                    </p:animEffect>
                                  </p:childTnLst>
                                </p:cTn>
                              </p:par>
                              <p:par>
                                <p:cTn id="49" presetID="35" presetClass="entr" presetSubtype="0" fill="hold" nodeType="withEffect">
                                  <p:stCondLst>
                                    <p:cond delay="0"/>
                                  </p:stCondLst>
                                  <p:childTnLst>
                                    <p:set>
                                      <p:cBhvr>
                                        <p:cTn id="50" dur="1" fill="hold">
                                          <p:stCondLst>
                                            <p:cond delay="0"/>
                                          </p:stCondLst>
                                        </p:cTn>
                                        <p:tgtEl>
                                          <p:spTgt spid="31747"/>
                                        </p:tgtEl>
                                        <p:attrNameLst>
                                          <p:attrName>style.visibility</p:attrName>
                                        </p:attrNameLst>
                                      </p:cBhvr>
                                      <p:to>
                                        <p:strVal val="visible"/>
                                      </p:to>
                                    </p:set>
                                    <p:animEffect transition="in" filter="fade">
                                      <p:cBhvr>
                                        <p:cTn id="51" dur="2000"/>
                                        <p:tgtEl>
                                          <p:spTgt spid="31747"/>
                                        </p:tgtEl>
                                      </p:cBhvr>
                                    </p:animEffect>
                                    <p:anim calcmode="lin" valueType="num">
                                      <p:cBhvr>
                                        <p:cTn id="52" dur="2000" fill="hold"/>
                                        <p:tgtEl>
                                          <p:spTgt spid="31747"/>
                                        </p:tgtEl>
                                        <p:attrNameLst>
                                          <p:attrName>style.rotation</p:attrName>
                                        </p:attrNameLst>
                                      </p:cBhvr>
                                      <p:tavLst>
                                        <p:tav tm="0">
                                          <p:val>
                                            <p:fltVal val="720"/>
                                          </p:val>
                                        </p:tav>
                                        <p:tav tm="100000">
                                          <p:val>
                                            <p:fltVal val="0"/>
                                          </p:val>
                                        </p:tav>
                                      </p:tavLst>
                                    </p:anim>
                                    <p:anim calcmode="lin" valueType="num">
                                      <p:cBhvr>
                                        <p:cTn id="53" dur="2000" fill="hold"/>
                                        <p:tgtEl>
                                          <p:spTgt spid="31747"/>
                                        </p:tgtEl>
                                        <p:attrNameLst>
                                          <p:attrName>ppt_h</p:attrName>
                                        </p:attrNameLst>
                                      </p:cBhvr>
                                      <p:tavLst>
                                        <p:tav tm="0">
                                          <p:val>
                                            <p:fltVal val="0"/>
                                          </p:val>
                                        </p:tav>
                                        <p:tav tm="100000">
                                          <p:val>
                                            <p:strVal val="#ppt_h"/>
                                          </p:val>
                                        </p:tav>
                                      </p:tavLst>
                                    </p:anim>
                                    <p:anim calcmode="lin" valueType="num">
                                      <p:cBhvr>
                                        <p:cTn id="54" dur="2000" fill="hold"/>
                                        <p:tgtEl>
                                          <p:spTgt spid="31747"/>
                                        </p:tgtEl>
                                        <p:attrNameLst>
                                          <p:attrName>ppt_w</p:attrName>
                                        </p:attrNameLst>
                                      </p:cBhvr>
                                      <p:tavLst>
                                        <p:tav tm="0">
                                          <p:val>
                                            <p:fltVal val="0"/>
                                          </p:val>
                                        </p:tav>
                                        <p:tav tm="100000">
                                          <p:val>
                                            <p:strVal val="#ppt_w"/>
                                          </p:val>
                                        </p:tav>
                                      </p:tavLst>
                                    </p:anim>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nodeType="click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anim calcmode="lin" valueType="num">
                                      <p:cBhvr>
                                        <p:cTn id="5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6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3">
                                            <p:txEl>
                                              <p:pRg st="3" end="3"/>
                                            </p:txEl>
                                          </p:spTgt>
                                        </p:tgtEl>
                                      </p:cBhvr>
                                    </p:animEffect>
                                  </p:childTnLst>
                                </p:cTn>
                              </p:par>
                              <p:par>
                                <p:cTn id="67" presetID="35" presetClass="entr" presetSubtype="0" fill="hold" nodeType="withEffect">
                                  <p:stCondLst>
                                    <p:cond delay="0"/>
                                  </p:stCondLst>
                                  <p:childTnLst>
                                    <p:set>
                                      <p:cBhvr>
                                        <p:cTn id="68" dur="1" fill="hold">
                                          <p:stCondLst>
                                            <p:cond delay="0"/>
                                          </p:stCondLst>
                                        </p:cTn>
                                        <p:tgtEl>
                                          <p:spTgt spid="31748"/>
                                        </p:tgtEl>
                                        <p:attrNameLst>
                                          <p:attrName>style.visibility</p:attrName>
                                        </p:attrNameLst>
                                      </p:cBhvr>
                                      <p:to>
                                        <p:strVal val="visible"/>
                                      </p:to>
                                    </p:set>
                                    <p:animEffect transition="in" filter="fade">
                                      <p:cBhvr>
                                        <p:cTn id="69" dur="2000"/>
                                        <p:tgtEl>
                                          <p:spTgt spid="31748"/>
                                        </p:tgtEl>
                                      </p:cBhvr>
                                    </p:animEffect>
                                    <p:anim calcmode="lin" valueType="num">
                                      <p:cBhvr>
                                        <p:cTn id="70" dur="2000" fill="hold"/>
                                        <p:tgtEl>
                                          <p:spTgt spid="31748"/>
                                        </p:tgtEl>
                                        <p:attrNameLst>
                                          <p:attrName>style.rotation</p:attrName>
                                        </p:attrNameLst>
                                      </p:cBhvr>
                                      <p:tavLst>
                                        <p:tav tm="0">
                                          <p:val>
                                            <p:fltVal val="720"/>
                                          </p:val>
                                        </p:tav>
                                        <p:tav tm="100000">
                                          <p:val>
                                            <p:fltVal val="0"/>
                                          </p:val>
                                        </p:tav>
                                      </p:tavLst>
                                    </p:anim>
                                    <p:anim calcmode="lin" valueType="num">
                                      <p:cBhvr>
                                        <p:cTn id="71" dur="2000" fill="hold"/>
                                        <p:tgtEl>
                                          <p:spTgt spid="31748"/>
                                        </p:tgtEl>
                                        <p:attrNameLst>
                                          <p:attrName>ppt_h</p:attrName>
                                        </p:attrNameLst>
                                      </p:cBhvr>
                                      <p:tavLst>
                                        <p:tav tm="0">
                                          <p:val>
                                            <p:fltVal val="0"/>
                                          </p:val>
                                        </p:tav>
                                        <p:tav tm="100000">
                                          <p:val>
                                            <p:strVal val="#ppt_h"/>
                                          </p:val>
                                        </p:tav>
                                      </p:tavLst>
                                    </p:anim>
                                    <p:anim calcmode="lin" valueType="num">
                                      <p:cBhvr>
                                        <p:cTn id="72" dur="2000" fill="hold"/>
                                        <p:tgtEl>
                                          <p:spTgt spid="31748"/>
                                        </p:tgtEl>
                                        <p:attrNameLst>
                                          <p:attrName>ppt_w</p:attrName>
                                        </p:attrNameLst>
                                      </p:cBhvr>
                                      <p:tavLst>
                                        <p:tav tm="0">
                                          <p:val>
                                            <p:fltVal val="0"/>
                                          </p:val>
                                        </p:tav>
                                        <p:tav tm="100000">
                                          <p:val>
                                            <p:strVal val="#ppt_w"/>
                                          </p:val>
                                        </p:tav>
                                      </p:tavLst>
                                    </p:anim>
                                  </p:childTnLst>
                                </p:cTn>
                              </p:par>
                            </p:childTnLst>
                          </p:cTn>
                        </p:par>
                      </p:childTnLst>
                    </p:cTn>
                  </p:par>
                  <p:par>
                    <p:cTn id="73" fill="hold">
                      <p:stCondLst>
                        <p:cond delay="indefinite"/>
                      </p:stCondLst>
                      <p:childTnLst>
                        <p:par>
                          <p:cTn id="74" fill="hold">
                            <p:stCondLst>
                              <p:cond delay="0"/>
                            </p:stCondLst>
                            <p:childTnLst>
                              <p:par>
                                <p:cTn id="75" presetID="25" presetClass="entr" presetSubtype="0" fill="hold" nodeType="click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 calcmode="lin" valueType="num">
                                      <p:cBhvr>
                                        <p:cTn id="77"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80"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3">
                                            <p:txEl>
                                              <p:pRg st="4" end="4"/>
                                            </p:txEl>
                                          </p:spTgt>
                                        </p:tgtEl>
                                      </p:cBhvr>
                                    </p:animEffect>
                                  </p:childTnLst>
                                </p:cTn>
                              </p:par>
                              <p:par>
                                <p:cTn id="85" presetID="25" presetClass="entr" presetSubtype="0" fill="hold" nodeType="withEffect">
                                  <p:stCondLst>
                                    <p:cond delay="0"/>
                                  </p:stCondLst>
                                  <p:childTnLst>
                                    <p:set>
                                      <p:cBhvr>
                                        <p:cTn id="86" dur="1" fill="hold">
                                          <p:stCondLst>
                                            <p:cond delay="0"/>
                                          </p:stCondLst>
                                        </p:cTn>
                                        <p:tgtEl>
                                          <p:spTgt spid="31749"/>
                                        </p:tgtEl>
                                        <p:attrNameLst>
                                          <p:attrName>style.visibility</p:attrName>
                                        </p:attrNameLst>
                                      </p:cBhvr>
                                      <p:to>
                                        <p:strVal val="visible"/>
                                      </p:to>
                                    </p:set>
                                    <p:anim calcmode="lin" valueType="num">
                                      <p:cBhvr>
                                        <p:cTn id="87" dur="500" decel="50000" fill="hold">
                                          <p:stCondLst>
                                            <p:cond delay="0"/>
                                          </p:stCondLst>
                                        </p:cTn>
                                        <p:tgtEl>
                                          <p:spTgt spid="31749"/>
                                        </p:tgtEl>
                                        <p:attrNameLst>
                                          <p:attrName>style.rotation</p:attrName>
                                        </p:attrNameLst>
                                      </p:cBhvr>
                                      <p:tavLst>
                                        <p:tav tm="0">
                                          <p:val>
                                            <p:fltVal val="-90"/>
                                          </p:val>
                                        </p:tav>
                                        <p:tav tm="100000">
                                          <p:val>
                                            <p:fltVal val="0"/>
                                          </p:val>
                                        </p:tav>
                                      </p:tavLst>
                                    </p:anim>
                                    <p:anim calcmode="lin" valueType="num">
                                      <p:cBhvr>
                                        <p:cTn id="88" dur="500" decel="50000" fill="hold">
                                          <p:stCondLst>
                                            <p:cond delay="0"/>
                                          </p:stCondLst>
                                        </p:cTn>
                                        <p:tgtEl>
                                          <p:spTgt spid="31749"/>
                                        </p:tgtEl>
                                        <p:attrNameLst>
                                          <p:attrName>ppt_w</p:attrName>
                                        </p:attrNameLst>
                                      </p:cBhvr>
                                      <p:tavLst>
                                        <p:tav tm="0">
                                          <p:val>
                                            <p:strVal val="#ppt_w"/>
                                          </p:val>
                                        </p:tav>
                                        <p:tav tm="100000">
                                          <p:val>
                                            <p:strVal val="#ppt_w*.05"/>
                                          </p:val>
                                        </p:tav>
                                      </p:tavLst>
                                    </p:anim>
                                    <p:anim calcmode="lin" valueType="num">
                                      <p:cBhvr>
                                        <p:cTn id="89" dur="500" accel="50000" fill="hold">
                                          <p:stCondLst>
                                            <p:cond delay="500"/>
                                          </p:stCondLst>
                                        </p:cTn>
                                        <p:tgtEl>
                                          <p:spTgt spid="31749"/>
                                        </p:tgtEl>
                                        <p:attrNameLst>
                                          <p:attrName>ppt_w</p:attrName>
                                        </p:attrNameLst>
                                      </p:cBhvr>
                                      <p:tavLst>
                                        <p:tav tm="0">
                                          <p:val>
                                            <p:strVal val="#ppt_w*.05"/>
                                          </p:val>
                                        </p:tav>
                                        <p:tav tm="100000">
                                          <p:val>
                                            <p:strVal val="#ppt_w"/>
                                          </p:val>
                                        </p:tav>
                                      </p:tavLst>
                                    </p:anim>
                                    <p:anim calcmode="lin" valueType="num">
                                      <p:cBhvr>
                                        <p:cTn id="90" dur="1000" fill="hold"/>
                                        <p:tgtEl>
                                          <p:spTgt spid="31749"/>
                                        </p:tgtEl>
                                        <p:attrNameLst>
                                          <p:attrName>ppt_h</p:attrName>
                                        </p:attrNameLst>
                                      </p:cBhvr>
                                      <p:tavLst>
                                        <p:tav tm="0">
                                          <p:val>
                                            <p:strVal val="#ppt_h"/>
                                          </p:val>
                                        </p:tav>
                                        <p:tav tm="100000">
                                          <p:val>
                                            <p:strVal val="#ppt_h"/>
                                          </p:val>
                                        </p:tav>
                                      </p:tavLst>
                                    </p:anim>
                                    <p:anim calcmode="lin" valueType="num">
                                      <p:cBhvr>
                                        <p:cTn id="91" dur="500" decel="50000" fill="hold">
                                          <p:stCondLst>
                                            <p:cond delay="0"/>
                                          </p:stCondLst>
                                        </p:cTn>
                                        <p:tgtEl>
                                          <p:spTgt spid="31749"/>
                                        </p:tgtEl>
                                        <p:attrNameLst>
                                          <p:attrName>ppt_x</p:attrName>
                                        </p:attrNameLst>
                                      </p:cBhvr>
                                      <p:tavLst>
                                        <p:tav tm="0">
                                          <p:val>
                                            <p:strVal val="#ppt_x+.4"/>
                                          </p:val>
                                        </p:tav>
                                        <p:tav tm="100000">
                                          <p:val>
                                            <p:strVal val="#ppt_x"/>
                                          </p:val>
                                        </p:tav>
                                      </p:tavLst>
                                    </p:anim>
                                    <p:anim calcmode="lin" valueType="num">
                                      <p:cBhvr>
                                        <p:cTn id="92" dur="500" decel="50000" fill="hold">
                                          <p:stCondLst>
                                            <p:cond delay="0"/>
                                          </p:stCondLst>
                                        </p:cTn>
                                        <p:tgtEl>
                                          <p:spTgt spid="31749"/>
                                        </p:tgtEl>
                                        <p:attrNameLst>
                                          <p:attrName>ppt_y</p:attrName>
                                        </p:attrNameLst>
                                      </p:cBhvr>
                                      <p:tavLst>
                                        <p:tav tm="0">
                                          <p:val>
                                            <p:strVal val="#ppt_y-.2"/>
                                          </p:val>
                                        </p:tav>
                                        <p:tav tm="100000">
                                          <p:val>
                                            <p:strVal val="#ppt_y+.1"/>
                                          </p:val>
                                        </p:tav>
                                      </p:tavLst>
                                    </p:anim>
                                    <p:anim calcmode="lin" valueType="num">
                                      <p:cBhvr>
                                        <p:cTn id="93" dur="500" accel="50000" fill="hold">
                                          <p:stCondLst>
                                            <p:cond delay="500"/>
                                          </p:stCondLst>
                                        </p:cTn>
                                        <p:tgtEl>
                                          <p:spTgt spid="31749"/>
                                        </p:tgtEl>
                                        <p:attrNameLst>
                                          <p:attrName>ppt_y</p:attrName>
                                        </p:attrNameLst>
                                      </p:cBhvr>
                                      <p:tavLst>
                                        <p:tav tm="0">
                                          <p:val>
                                            <p:strVal val="#ppt_y+.1"/>
                                          </p:val>
                                        </p:tav>
                                        <p:tav tm="100000">
                                          <p:val>
                                            <p:strVal val="#ppt_y"/>
                                          </p:val>
                                        </p:tav>
                                      </p:tavLst>
                                    </p:anim>
                                    <p:animEffect transition="in" filter="fade">
                                      <p:cBhvr>
                                        <p:cTn id="94" dur="1000" decel="50000">
                                          <p:stCondLst>
                                            <p:cond delay="0"/>
                                          </p:stCondLst>
                                        </p:cTn>
                                        <p:tgtEl>
                                          <p:spTgt spid="31749"/>
                                        </p:tgtEl>
                                      </p:cBhvr>
                                    </p:animEffect>
                                  </p:childTnLst>
                                </p:cTn>
                              </p:par>
                            </p:childTnLst>
                          </p:cTn>
                        </p:par>
                      </p:childTnLst>
                    </p:cTn>
                  </p:par>
                  <p:par>
                    <p:cTn id="95" fill="hold">
                      <p:stCondLst>
                        <p:cond delay="indefinite"/>
                      </p:stCondLst>
                      <p:childTnLst>
                        <p:par>
                          <p:cTn id="96" fill="hold">
                            <p:stCondLst>
                              <p:cond delay="0"/>
                            </p:stCondLst>
                            <p:childTnLst>
                              <p:par>
                                <p:cTn id="97" presetID="25" presetClass="entr" presetSubtype="0" fill="hold" nodeType="clickEffect">
                                  <p:stCondLst>
                                    <p:cond delay="0"/>
                                  </p:stCondLst>
                                  <p:childTnLst>
                                    <p:set>
                                      <p:cBhvr>
                                        <p:cTn id="98" dur="1" fill="hold">
                                          <p:stCondLst>
                                            <p:cond delay="0"/>
                                          </p:stCondLst>
                                        </p:cTn>
                                        <p:tgtEl>
                                          <p:spTgt spid="3">
                                            <p:txEl>
                                              <p:pRg st="5" end="5"/>
                                            </p:txEl>
                                          </p:spTgt>
                                        </p:tgtEl>
                                        <p:attrNameLst>
                                          <p:attrName>style.visibility</p:attrName>
                                        </p:attrNameLst>
                                      </p:cBhvr>
                                      <p:to>
                                        <p:strVal val="visible"/>
                                      </p:to>
                                    </p:set>
                                    <p:anim calcmode="lin" valueType="num">
                                      <p:cBhvr>
                                        <p:cTn id="99"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100"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101"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102"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103"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104"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105"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106" dur="1000" decel="50000">
                                          <p:stCondLst>
                                            <p:cond delay="0"/>
                                          </p:stCondLst>
                                        </p:cTn>
                                        <p:tgtEl>
                                          <p:spTgt spid="3">
                                            <p:txEl>
                                              <p:pRg st="5" end="5"/>
                                            </p:txEl>
                                          </p:spTgt>
                                        </p:tgtEl>
                                      </p:cBhvr>
                                    </p:animEffect>
                                  </p:childTnLst>
                                </p:cTn>
                              </p:par>
                              <p:par>
                                <p:cTn id="107" presetID="31" presetClass="entr" presetSubtype="0" fill="hold" nodeType="withEffect">
                                  <p:stCondLst>
                                    <p:cond delay="0"/>
                                  </p:stCondLst>
                                  <p:iterate type="lt">
                                    <p:tmPct val="5000"/>
                                  </p:iterate>
                                  <p:childTnLst>
                                    <p:set>
                                      <p:cBhvr>
                                        <p:cTn id="108" dur="1" fill="hold">
                                          <p:stCondLst>
                                            <p:cond delay="0"/>
                                          </p:stCondLst>
                                        </p:cTn>
                                        <p:tgtEl>
                                          <p:spTgt spid="31750"/>
                                        </p:tgtEl>
                                        <p:attrNameLst>
                                          <p:attrName>style.visibility</p:attrName>
                                        </p:attrNameLst>
                                      </p:cBhvr>
                                      <p:to>
                                        <p:strVal val="visible"/>
                                      </p:to>
                                    </p:set>
                                    <p:anim calcmode="lin" valueType="num">
                                      <p:cBhvr>
                                        <p:cTn id="109" dur="1000" fill="hold"/>
                                        <p:tgtEl>
                                          <p:spTgt spid="31750"/>
                                        </p:tgtEl>
                                        <p:attrNameLst>
                                          <p:attrName>ppt_w</p:attrName>
                                        </p:attrNameLst>
                                      </p:cBhvr>
                                      <p:tavLst>
                                        <p:tav tm="0">
                                          <p:val>
                                            <p:fltVal val="0"/>
                                          </p:val>
                                        </p:tav>
                                        <p:tav tm="100000">
                                          <p:val>
                                            <p:strVal val="#ppt_w"/>
                                          </p:val>
                                        </p:tav>
                                      </p:tavLst>
                                    </p:anim>
                                    <p:anim calcmode="lin" valueType="num">
                                      <p:cBhvr>
                                        <p:cTn id="110" dur="1000" fill="hold"/>
                                        <p:tgtEl>
                                          <p:spTgt spid="31750"/>
                                        </p:tgtEl>
                                        <p:attrNameLst>
                                          <p:attrName>ppt_h</p:attrName>
                                        </p:attrNameLst>
                                      </p:cBhvr>
                                      <p:tavLst>
                                        <p:tav tm="0">
                                          <p:val>
                                            <p:fltVal val="0"/>
                                          </p:val>
                                        </p:tav>
                                        <p:tav tm="100000">
                                          <p:val>
                                            <p:strVal val="#ppt_h"/>
                                          </p:val>
                                        </p:tav>
                                      </p:tavLst>
                                    </p:anim>
                                    <p:anim calcmode="lin" valueType="num">
                                      <p:cBhvr>
                                        <p:cTn id="111" dur="1000" fill="hold"/>
                                        <p:tgtEl>
                                          <p:spTgt spid="31750"/>
                                        </p:tgtEl>
                                        <p:attrNameLst>
                                          <p:attrName>style.rotation</p:attrName>
                                        </p:attrNameLst>
                                      </p:cBhvr>
                                      <p:tavLst>
                                        <p:tav tm="0">
                                          <p:val>
                                            <p:fltVal val="90"/>
                                          </p:val>
                                        </p:tav>
                                        <p:tav tm="100000">
                                          <p:val>
                                            <p:fltVal val="0"/>
                                          </p:val>
                                        </p:tav>
                                      </p:tavLst>
                                    </p:anim>
                                    <p:animEffect transition="in" filter="fade">
                                      <p:cBhvr>
                                        <p:cTn id="112" dur="1000"/>
                                        <p:tgtEl>
                                          <p:spTgt spid="31750"/>
                                        </p:tgtEl>
                                      </p:cBhvr>
                                    </p:animEffect>
                                  </p:childTnLst>
                                </p:cTn>
                              </p:par>
                            </p:childTnLst>
                          </p:cTn>
                        </p:par>
                      </p:childTnLst>
                    </p:cTn>
                  </p:par>
                  <p:par>
                    <p:cTn id="113" fill="hold">
                      <p:stCondLst>
                        <p:cond delay="indefinite"/>
                      </p:stCondLst>
                      <p:childTnLst>
                        <p:par>
                          <p:cTn id="114" fill="hold">
                            <p:stCondLst>
                              <p:cond delay="0"/>
                            </p:stCondLst>
                            <p:childTnLst>
                              <p:par>
                                <p:cTn id="115" presetID="25" presetClass="entr" presetSubtype="0" fill="hold" nodeType="clickEffect">
                                  <p:stCondLst>
                                    <p:cond delay="0"/>
                                  </p:stCondLst>
                                  <p:childTnLst>
                                    <p:set>
                                      <p:cBhvr>
                                        <p:cTn id="116" dur="1" fill="hold">
                                          <p:stCondLst>
                                            <p:cond delay="0"/>
                                          </p:stCondLst>
                                        </p:cTn>
                                        <p:tgtEl>
                                          <p:spTgt spid="3">
                                            <p:txEl>
                                              <p:pRg st="6" end="6"/>
                                            </p:txEl>
                                          </p:spTgt>
                                        </p:tgtEl>
                                        <p:attrNameLst>
                                          <p:attrName>style.visibility</p:attrName>
                                        </p:attrNameLst>
                                      </p:cBhvr>
                                      <p:to>
                                        <p:strVal val="visible"/>
                                      </p:to>
                                    </p:set>
                                    <p:anim calcmode="lin" valueType="num">
                                      <p:cBhvr>
                                        <p:cTn id="117"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118"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119"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120"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121"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122"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123"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124" dur="1000" decel="50000">
                                          <p:stCondLst>
                                            <p:cond delay="0"/>
                                          </p:stCondLst>
                                        </p:cTn>
                                        <p:tgtEl>
                                          <p:spTgt spid="3">
                                            <p:txEl>
                                              <p:pRg st="6" end="6"/>
                                            </p:txEl>
                                          </p:spTgt>
                                        </p:tgtEl>
                                      </p:cBhvr>
                                    </p:animEffect>
                                  </p:childTnLst>
                                </p:cTn>
                              </p:par>
                              <p:par>
                                <p:cTn id="125" presetID="35" presetClass="entr" presetSubtype="0" fill="hold" nodeType="withEffect">
                                  <p:stCondLst>
                                    <p:cond delay="0"/>
                                  </p:stCondLst>
                                  <p:childTnLst>
                                    <p:set>
                                      <p:cBhvr>
                                        <p:cTn id="126" dur="1" fill="hold">
                                          <p:stCondLst>
                                            <p:cond delay="0"/>
                                          </p:stCondLst>
                                        </p:cTn>
                                        <p:tgtEl>
                                          <p:spTgt spid="31752"/>
                                        </p:tgtEl>
                                        <p:attrNameLst>
                                          <p:attrName>style.visibility</p:attrName>
                                        </p:attrNameLst>
                                      </p:cBhvr>
                                      <p:to>
                                        <p:strVal val="visible"/>
                                      </p:to>
                                    </p:set>
                                    <p:animEffect transition="in" filter="fade">
                                      <p:cBhvr>
                                        <p:cTn id="127" dur="2000"/>
                                        <p:tgtEl>
                                          <p:spTgt spid="31752"/>
                                        </p:tgtEl>
                                      </p:cBhvr>
                                    </p:animEffect>
                                    <p:anim calcmode="lin" valueType="num">
                                      <p:cBhvr>
                                        <p:cTn id="128" dur="2000" fill="hold"/>
                                        <p:tgtEl>
                                          <p:spTgt spid="31752"/>
                                        </p:tgtEl>
                                        <p:attrNameLst>
                                          <p:attrName>style.rotation</p:attrName>
                                        </p:attrNameLst>
                                      </p:cBhvr>
                                      <p:tavLst>
                                        <p:tav tm="0">
                                          <p:val>
                                            <p:fltVal val="720"/>
                                          </p:val>
                                        </p:tav>
                                        <p:tav tm="100000">
                                          <p:val>
                                            <p:fltVal val="0"/>
                                          </p:val>
                                        </p:tav>
                                      </p:tavLst>
                                    </p:anim>
                                    <p:anim calcmode="lin" valueType="num">
                                      <p:cBhvr>
                                        <p:cTn id="129" dur="2000" fill="hold"/>
                                        <p:tgtEl>
                                          <p:spTgt spid="31752"/>
                                        </p:tgtEl>
                                        <p:attrNameLst>
                                          <p:attrName>ppt_h</p:attrName>
                                        </p:attrNameLst>
                                      </p:cBhvr>
                                      <p:tavLst>
                                        <p:tav tm="0">
                                          <p:val>
                                            <p:fltVal val="0"/>
                                          </p:val>
                                        </p:tav>
                                        <p:tav tm="100000">
                                          <p:val>
                                            <p:strVal val="#ppt_h"/>
                                          </p:val>
                                        </p:tav>
                                      </p:tavLst>
                                    </p:anim>
                                    <p:anim calcmode="lin" valueType="num">
                                      <p:cBhvr>
                                        <p:cTn id="130" dur="2000" fill="hold"/>
                                        <p:tgtEl>
                                          <p:spTgt spid="31752"/>
                                        </p:tgtEl>
                                        <p:attrNameLst>
                                          <p:attrName>ppt_w</p:attrName>
                                        </p:attrNameLst>
                                      </p:cBhvr>
                                      <p:tavLst>
                                        <p:tav tm="0">
                                          <p:val>
                                            <p:fltVal val="0"/>
                                          </p:val>
                                        </p:tav>
                                        <p:tav tm="100000">
                                          <p:val>
                                            <p:strVal val="#ppt_w"/>
                                          </p:val>
                                        </p:tav>
                                      </p:tavLst>
                                    </p:anim>
                                  </p:childTnLst>
                                </p:cTn>
                              </p:par>
                            </p:childTnLst>
                          </p:cTn>
                        </p:par>
                      </p:childTnLst>
                    </p:cTn>
                  </p:par>
                  <p:par>
                    <p:cTn id="131" fill="hold">
                      <p:stCondLst>
                        <p:cond delay="indefinite"/>
                      </p:stCondLst>
                      <p:childTnLst>
                        <p:par>
                          <p:cTn id="132" fill="hold">
                            <p:stCondLst>
                              <p:cond delay="0"/>
                            </p:stCondLst>
                            <p:childTnLst>
                              <p:par>
                                <p:cTn id="133" presetID="25" presetClass="entr" presetSubtype="0" fill="hold" nodeType="clickEffect">
                                  <p:stCondLst>
                                    <p:cond delay="0"/>
                                  </p:stCondLst>
                                  <p:childTnLst>
                                    <p:set>
                                      <p:cBhvr>
                                        <p:cTn id="134" dur="1" fill="hold">
                                          <p:stCondLst>
                                            <p:cond delay="0"/>
                                          </p:stCondLst>
                                        </p:cTn>
                                        <p:tgtEl>
                                          <p:spTgt spid="3">
                                            <p:txEl>
                                              <p:pRg st="7" end="7"/>
                                            </p:txEl>
                                          </p:spTgt>
                                        </p:tgtEl>
                                        <p:attrNameLst>
                                          <p:attrName>style.visibility</p:attrName>
                                        </p:attrNameLst>
                                      </p:cBhvr>
                                      <p:to>
                                        <p:strVal val="visible"/>
                                      </p:to>
                                    </p:set>
                                    <p:anim calcmode="lin" valueType="num">
                                      <p:cBhvr>
                                        <p:cTn id="135"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136"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137"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138"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139"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140"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141"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142" dur="1000" decel="50000">
                                          <p:stCondLst>
                                            <p:cond delay="0"/>
                                          </p:stCondLst>
                                        </p:cTn>
                                        <p:tgtEl>
                                          <p:spTgt spid="3">
                                            <p:txEl>
                                              <p:pRg st="7" end="7"/>
                                            </p:txEl>
                                          </p:spTgt>
                                        </p:tgtEl>
                                      </p:cBhvr>
                                    </p:animEffect>
                                  </p:childTnLst>
                                </p:cTn>
                              </p:par>
                              <p:par>
                                <p:cTn id="143" presetID="49" presetClass="entr" presetSubtype="0" decel="100000" fill="hold" nodeType="withEffect">
                                  <p:stCondLst>
                                    <p:cond delay="0"/>
                                  </p:stCondLst>
                                  <p:childTnLst>
                                    <p:set>
                                      <p:cBhvr>
                                        <p:cTn id="144" dur="1" fill="hold">
                                          <p:stCondLst>
                                            <p:cond delay="0"/>
                                          </p:stCondLst>
                                        </p:cTn>
                                        <p:tgtEl>
                                          <p:spTgt spid="31753"/>
                                        </p:tgtEl>
                                        <p:attrNameLst>
                                          <p:attrName>style.visibility</p:attrName>
                                        </p:attrNameLst>
                                      </p:cBhvr>
                                      <p:to>
                                        <p:strVal val="visible"/>
                                      </p:to>
                                    </p:set>
                                    <p:anim calcmode="lin" valueType="num">
                                      <p:cBhvr>
                                        <p:cTn id="145" dur="500" fill="hold"/>
                                        <p:tgtEl>
                                          <p:spTgt spid="31753"/>
                                        </p:tgtEl>
                                        <p:attrNameLst>
                                          <p:attrName>ppt_w</p:attrName>
                                        </p:attrNameLst>
                                      </p:cBhvr>
                                      <p:tavLst>
                                        <p:tav tm="0">
                                          <p:val>
                                            <p:fltVal val="0"/>
                                          </p:val>
                                        </p:tav>
                                        <p:tav tm="100000">
                                          <p:val>
                                            <p:strVal val="#ppt_w"/>
                                          </p:val>
                                        </p:tav>
                                      </p:tavLst>
                                    </p:anim>
                                    <p:anim calcmode="lin" valueType="num">
                                      <p:cBhvr>
                                        <p:cTn id="146" dur="500" fill="hold"/>
                                        <p:tgtEl>
                                          <p:spTgt spid="31753"/>
                                        </p:tgtEl>
                                        <p:attrNameLst>
                                          <p:attrName>ppt_h</p:attrName>
                                        </p:attrNameLst>
                                      </p:cBhvr>
                                      <p:tavLst>
                                        <p:tav tm="0">
                                          <p:val>
                                            <p:fltVal val="0"/>
                                          </p:val>
                                        </p:tav>
                                        <p:tav tm="100000">
                                          <p:val>
                                            <p:strVal val="#ppt_h"/>
                                          </p:val>
                                        </p:tav>
                                      </p:tavLst>
                                    </p:anim>
                                    <p:anim calcmode="lin" valueType="num">
                                      <p:cBhvr>
                                        <p:cTn id="147" dur="500" fill="hold"/>
                                        <p:tgtEl>
                                          <p:spTgt spid="31753"/>
                                        </p:tgtEl>
                                        <p:attrNameLst>
                                          <p:attrName>style.rotation</p:attrName>
                                        </p:attrNameLst>
                                      </p:cBhvr>
                                      <p:tavLst>
                                        <p:tav tm="0">
                                          <p:val>
                                            <p:fltVal val="360"/>
                                          </p:val>
                                        </p:tav>
                                        <p:tav tm="100000">
                                          <p:val>
                                            <p:fltVal val="0"/>
                                          </p:val>
                                        </p:tav>
                                      </p:tavLst>
                                    </p:anim>
                                    <p:animEffect transition="in" filter="fade">
                                      <p:cBhvr>
                                        <p:cTn id="148" dur="500"/>
                                        <p:tgtEl>
                                          <p:spTgt spid="31753"/>
                                        </p:tgtEl>
                                      </p:cBhvr>
                                    </p:animEffect>
                                  </p:childTnLst>
                                </p:cTn>
                              </p:par>
                            </p:childTnLst>
                          </p:cTn>
                        </p:par>
                      </p:childTnLst>
                    </p:cTn>
                  </p:par>
                  <p:par>
                    <p:cTn id="149" fill="hold">
                      <p:stCondLst>
                        <p:cond delay="indefinite"/>
                      </p:stCondLst>
                      <p:childTnLst>
                        <p:par>
                          <p:cTn id="150" fill="hold">
                            <p:stCondLst>
                              <p:cond delay="0"/>
                            </p:stCondLst>
                            <p:childTnLst>
                              <p:par>
                                <p:cTn id="151" presetID="25" presetClass="entr" presetSubtype="0" fill="hold" nodeType="clickEffect">
                                  <p:stCondLst>
                                    <p:cond delay="0"/>
                                  </p:stCondLst>
                                  <p:childTnLst>
                                    <p:set>
                                      <p:cBhvr>
                                        <p:cTn id="152" dur="1" fill="hold">
                                          <p:stCondLst>
                                            <p:cond delay="0"/>
                                          </p:stCondLst>
                                        </p:cTn>
                                        <p:tgtEl>
                                          <p:spTgt spid="3">
                                            <p:txEl>
                                              <p:pRg st="8" end="8"/>
                                            </p:txEl>
                                          </p:spTgt>
                                        </p:tgtEl>
                                        <p:attrNameLst>
                                          <p:attrName>style.visibility</p:attrName>
                                        </p:attrNameLst>
                                      </p:cBhvr>
                                      <p:to>
                                        <p:strVal val="visible"/>
                                      </p:to>
                                    </p:set>
                                    <p:anim calcmode="lin" valueType="num">
                                      <p:cBhvr>
                                        <p:cTn id="15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5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5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5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5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5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5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60" dur="1000" decel="50000">
                                          <p:stCondLst>
                                            <p:cond delay="0"/>
                                          </p:stCondLst>
                                        </p:cTn>
                                        <p:tgtEl>
                                          <p:spTgt spid="3">
                                            <p:txEl>
                                              <p:pRg st="8" end="8"/>
                                            </p:txEl>
                                          </p:spTgt>
                                        </p:tgtEl>
                                      </p:cBhvr>
                                    </p:animEffect>
                                  </p:childTnLst>
                                </p:cTn>
                              </p:par>
                            </p:childTnLst>
                          </p:cTn>
                        </p:par>
                      </p:childTnLst>
                    </p:cTn>
                  </p:par>
                  <p:par>
                    <p:cTn id="161" fill="hold">
                      <p:stCondLst>
                        <p:cond delay="indefinite"/>
                      </p:stCondLst>
                      <p:childTnLst>
                        <p:par>
                          <p:cTn id="162" fill="hold">
                            <p:stCondLst>
                              <p:cond delay="0"/>
                            </p:stCondLst>
                            <p:childTnLst>
                              <p:par>
                                <p:cTn id="163" presetID="25" presetClass="entr" presetSubtype="0" fill="hold" nodeType="clickEffect">
                                  <p:stCondLst>
                                    <p:cond delay="0"/>
                                  </p:stCondLst>
                                  <p:childTnLst>
                                    <p:set>
                                      <p:cBhvr>
                                        <p:cTn id="164" dur="1" fill="hold">
                                          <p:stCondLst>
                                            <p:cond delay="0"/>
                                          </p:stCondLst>
                                        </p:cTn>
                                        <p:tgtEl>
                                          <p:spTgt spid="3">
                                            <p:txEl>
                                              <p:pRg st="9" end="9"/>
                                            </p:txEl>
                                          </p:spTgt>
                                        </p:tgtEl>
                                        <p:attrNameLst>
                                          <p:attrName>style.visibility</p:attrName>
                                        </p:attrNameLst>
                                      </p:cBhvr>
                                      <p:to>
                                        <p:strVal val="visible"/>
                                      </p:to>
                                    </p:set>
                                    <p:anim calcmode="lin" valueType="num">
                                      <p:cBhvr>
                                        <p:cTn id="165"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66"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67"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68"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69"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70"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71"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72" dur="1000" decel="50000">
                                          <p:stCondLst>
                                            <p:cond delay="0"/>
                                          </p:stCondLst>
                                        </p:cTn>
                                        <p:tgtEl>
                                          <p:spTgt spid="3">
                                            <p:txEl>
                                              <p:pRg st="9" end="9"/>
                                            </p:txEl>
                                          </p:spTgt>
                                        </p:tgtEl>
                                      </p:cBhvr>
                                    </p:animEffect>
                                  </p:childTnLst>
                                </p:cTn>
                              </p:par>
                            </p:childTnLst>
                          </p:cTn>
                        </p:par>
                      </p:childTnLst>
                    </p:cTn>
                  </p:par>
                  <p:par>
                    <p:cTn id="173" fill="hold">
                      <p:stCondLst>
                        <p:cond delay="indefinite"/>
                      </p:stCondLst>
                      <p:childTnLst>
                        <p:par>
                          <p:cTn id="174" fill="hold">
                            <p:stCondLst>
                              <p:cond delay="0"/>
                            </p:stCondLst>
                            <p:childTnLst>
                              <p:par>
                                <p:cTn id="175" presetID="25" presetClass="entr" presetSubtype="0" fill="hold" nodeType="clickEffect">
                                  <p:stCondLst>
                                    <p:cond delay="0"/>
                                  </p:stCondLst>
                                  <p:childTnLst>
                                    <p:set>
                                      <p:cBhvr>
                                        <p:cTn id="176" dur="1" fill="hold">
                                          <p:stCondLst>
                                            <p:cond delay="0"/>
                                          </p:stCondLst>
                                        </p:cTn>
                                        <p:tgtEl>
                                          <p:spTgt spid="3">
                                            <p:txEl>
                                              <p:pRg st="10" end="10"/>
                                            </p:txEl>
                                          </p:spTgt>
                                        </p:tgtEl>
                                        <p:attrNameLst>
                                          <p:attrName>style.visibility</p:attrName>
                                        </p:attrNameLst>
                                      </p:cBhvr>
                                      <p:to>
                                        <p:strVal val="visible"/>
                                      </p:to>
                                    </p:set>
                                    <p:anim calcmode="lin" valueType="num">
                                      <p:cBhvr>
                                        <p:cTn id="177" dur="5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178" dur="5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179" dur="500" accel="50000" fill="hold">
                                          <p:stCondLst>
                                            <p:cond delay="5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180" dur="1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181" dur="5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182" dur="5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183" dur="500" accel="50000" fill="hold">
                                          <p:stCondLst>
                                            <p:cond delay="5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184" dur="1000" decel="50000">
                                          <p:stCondLst>
                                            <p:cond delay="0"/>
                                          </p:stCondLst>
                                        </p:cTn>
                                        <p:tgtEl>
                                          <p:spTgt spid="3">
                                            <p:txEl>
                                              <p:pRg st="10" end="10"/>
                                            </p:txEl>
                                          </p:spTgt>
                                        </p:tgtEl>
                                      </p:cBhvr>
                                    </p:animEffect>
                                  </p:childTnLst>
                                </p:cTn>
                              </p:par>
                            </p:childTnLst>
                          </p:cTn>
                        </p:par>
                      </p:childTnLst>
                    </p:cTn>
                  </p:par>
                  <p:par>
                    <p:cTn id="185" fill="hold">
                      <p:stCondLst>
                        <p:cond delay="indefinite"/>
                      </p:stCondLst>
                      <p:childTnLst>
                        <p:par>
                          <p:cTn id="186" fill="hold">
                            <p:stCondLst>
                              <p:cond delay="0"/>
                            </p:stCondLst>
                            <p:childTnLst>
                              <p:par>
                                <p:cTn id="187" presetID="25" presetClass="entr" presetSubtype="0" fill="hold" nodeType="clickEffect">
                                  <p:stCondLst>
                                    <p:cond delay="0"/>
                                  </p:stCondLst>
                                  <p:childTnLst>
                                    <p:set>
                                      <p:cBhvr>
                                        <p:cTn id="188" dur="1" fill="hold">
                                          <p:stCondLst>
                                            <p:cond delay="0"/>
                                          </p:stCondLst>
                                        </p:cTn>
                                        <p:tgtEl>
                                          <p:spTgt spid="3">
                                            <p:txEl>
                                              <p:pRg st="11" end="11"/>
                                            </p:txEl>
                                          </p:spTgt>
                                        </p:tgtEl>
                                        <p:attrNameLst>
                                          <p:attrName>style.visibility</p:attrName>
                                        </p:attrNameLst>
                                      </p:cBhvr>
                                      <p:to>
                                        <p:strVal val="visible"/>
                                      </p:to>
                                    </p:set>
                                    <p:anim calcmode="lin" valueType="num">
                                      <p:cBhvr>
                                        <p:cTn id="189" dur="5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190" dur="5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191" dur="500" accel="50000" fill="hold">
                                          <p:stCondLst>
                                            <p:cond delay="5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192" dur="1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193" dur="5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194" dur="5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195" dur="500" accel="50000" fill="hold">
                                          <p:stCondLst>
                                            <p:cond delay="5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196" dur="1000" decel="50000">
                                          <p:stCondLst>
                                            <p:cond delay="0"/>
                                          </p:stCondLst>
                                        </p:cTn>
                                        <p:tgtEl>
                                          <p:spTgt spid="3">
                                            <p:txEl>
                                              <p:pRg st="11" end="11"/>
                                            </p:txEl>
                                          </p:spTgt>
                                        </p:tgtEl>
                                      </p:cBhvr>
                                    </p:animEffect>
                                  </p:childTnLst>
                                </p:cTn>
                              </p:par>
                            </p:childTnLst>
                          </p:cTn>
                        </p:par>
                      </p:childTnLst>
                    </p:cTn>
                  </p:par>
                  <p:par>
                    <p:cTn id="197" fill="hold">
                      <p:stCondLst>
                        <p:cond delay="indefinite"/>
                      </p:stCondLst>
                      <p:childTnLst>
                        <p:par>
                          <p:cTn id="198" fill="hold">
                            <p:stCondLst>
                              <p:cond delay="0"/>
                            </p:stCondLst>
                            <p:childTnLst>
                              <p:par>
                                <p:cTn id="199" presetID="25" presetClass="entr" presetSubtype="0" fill="hold" nodeType="clickEffect">
                                  <p:stCondLst>
                                    <p:cond delay="0"/>
                                  </p:stCondLst>
                                  <p:childTnLst>
                                    <p:set>
                                      <p:cBhvr>
                                        <p:cTn id="200" dur="1" fill="hold">
                                          <p:stCondLst>
                                            <p:cond delay="0"/>
                                          </p:stCondLst>
                                        </p:cTn>
                                        <p:tgtEl>
                                          <p:spTgt spid="3">
                                            <p:txEl>
                                              <p:pRg st="12" end="12"/>
                                            </p:txEl>
                                          </p:spTgt>
                                        </p:tgtEl>
                                        <p:attrNameLst>
                                          <p:attrName>style.visibility</p:attrName>
                                        </p:attrNameLst>
                                      </p:cBhvr>
                                      <p:to>
                                        <p:strVal val="visible"/>
                                      </p:to>
                                    </p:set>
                                    <p:anim calcmode="lin" valueType="num">
                                      <p:cBhvr>
                                        <p:cTn id="201" dur="500" decel="50000" fill="hold">
                                          <p:stCondLst>
                                            <p:cond delay="0"/>
                                          </p:stCondLst>
                                        </p:cTn>
                                        <p:tgtEl>
                                          <p:spTgt spid="3">
                                            <p:txEl>
                                              <p:pRg st="12" end="12"/>
                                            </p:txEl>
                                          </p:spTgt>
                                        </p:tgtEl>
                                        <p:attrNameLst>
                                          <p:attrName>style.rotation</p:attrName>
                                        </p:attrNameLst>
                                      </p:cBhvr>
                                      <p:tavLst>
                                        <p:tav tm="0">
                                          <p:val>
                                            <p:fltVal val="-90"/>
                                          </p:val>
                                        </p:tav>
                                        <p:tav tm="100000">
                                          <p:val>
                                            <p:fltVal val="0"/>
                                          </p:val>
                                        </p:tav>
                                      </p:tavLst>
                                    </p:anim>
                                    <p:anim calcmode="lin" valueType="num">
                                      <p:cBhvr>
                                        <p:cTn id="202" dur="500" decel="50000" fill="hold">
                                          <p:stCondLst>
                                            <p:cond delay="0"/>
                                          </p:stCondLst>
                                        </p:cTn>
                                        <p:tgtEl>
                                          <p:spTgt spid="3">
                                            <p:txEl>
                                              <p:pRg st="12" end="12"/>
                                            </p:txEl>
                                          </p:spTgt>
                                        </p:tgtEl>
                                        <p:attrNameLst>
                                          <p:attrName>ppt_w</p:attrName>
                                        </p:attrNameLst>
                                      </p:cBhvr>
                                      <p:tavLst>
                                        <p:tav tm="0">
                                          <p:val>
                                            <p:strVal val="#ppt_w"/>
                                          </p:val>
                                        </p:tav>
                                        <p:tav tm="100000">
                                          <p:val>
                                            <p:strVal val="#ppt_w*.05"/>
                                          </p:val>
                                        </p:tav>
                                      </p:tavLst>
                                    </p:anim>
                                    <p:anim calcmode="lin" valueType="num">
                                      <p:cBhvr>
                                        <p:cTn id="203" dur="500" accel="50000" fill="hold">
                                          <p:stCondLst>
                                            <p:cond delay="500"/>
                                          </p:stCondLst>
                                        </p:cTn>
                                        <p:tgtEl>
                                          <p:spTgt spid="3">
                                            <p:txEl>
                                              <p:pRg st="12" end="12"/>
                                            </p:txEl>
                                          </p:spTgt>
                                        </p:tgtEl>
                                        <p:attrNameLst>
                                          <p:attrName>ppt_w</p:attrName>
                                        </p:attrNameLst>
                                      </p:cBhvr>
                                      <p:tavLst>
                                        <p:tav tm="0">
                                          <p:val>
                                            <p:strVal val="#ppt_w*.05"/>
                                          </p:val>
                                        </p:tav>
                                        <p:tav tm="100000">
                                          <p:val>
                                            <p:strVal val="#ppt_w"/>
                                          </p:val>
                                        </p:tav>
                                      </p:tavLst>
                                    </p:anim>
                                    <p:anim calcmode="lin" valueType="num">
                                      <p:cBhvr>
                                        <p:cTn id="204" dur="1000" fill="hold"/>
                                        <p:tgtEl>
                                          <p:spTgt spid="3">
                                            <p:txEl>
                                              <p:pRg st="12" end="12"/>
                                            </p:txEl>
                                          </p:spTgt>
                                        </p:tgtEl>
                                        <p:attrNameLst>
                                          <p:attrName>ppt_h</p:attrName>
                                        </p:attrNameLst>
                                      </p:cBhvr>
                                      <p:tavLst>
                                        <p:tav tm="0">
                                          <p:val>
                                            <p:strVal val="#ppt_h"/>
                                          </p:val>
                                        </p:tav>
                                        <p:tav tm="100000">
                                          <p:val>
                                            <p:strVal val="#ppt_h"/>
                                          </p:val>
                                        </p:tav>
                                      </p:tavLst>
                                    </p:anim>
                                    <p:anim calcmode="lin" valueType="num">
                                      <p:cBhvr>
                                        <p:cTn id="205" dur="500" decel="50000" fill="hold">
                                          <p:stCondLst>
                                            <p:cond delay="0"/>
                                          </p:stCondLst>
                                        </p:cTn>
                                        <p:tgtEl>
                                          <p:spTgt spid="3">
                                            <p:txEl>
                                              <p:pRg st="12" end="12"/>
                                            </p:txEl>
                                          </p:spTgt>
                                        </p:tgtEl>
                                        <p:attrNameLst>
                                          <p:attrName>ppt_x</p:attrName>
                                        </p:attrNameLst>
                                      </p:cBhvr>
                                      <p:tavLst>
                                        <p:tav tm="0">
                                          <p:val>
                                            <p:strVal val="#ppt_x+.4"/>
                                          </p:val>
                                        </p:tav>
                                        <p:tav tm="100000">
                                          <p:val>
                                            <p:strVal val="#ppt_x"/>
                                          </p:val>
                                        </p:tav>
                                      </p:tavLst>
                                    </p:anim>
                                    <p:anim calcmode="lin" valueType="num">
                                      <p:cBhvr>
                                        <p:cTn id="206" dur="500" decel="50000" fill="hold">
                                          <p:stCondLst>
                                            <p:cond delay="0"/>
                                          </p:stCondLst>
                                        </p:cTn>
                                        <p:tgtEl>
                                          <p:spTgt spid="3">
                                            <p:txEl>
                                              <p:pRg st="12" end="12"/>
                                            </p:txEl>
                                          </p:spTgt>
                                        </p:tgtEl>
                                        <p:attrNameLst>
                                          <p:attrName>ppt_y</p:attrName>
                                        </p:attrNameLst>
                                      </p:cBhvr>
                                      <p:tavLst>
                                        <p:tav tm="0">
                                          <p:val>
                                            <p:strVal val="#ppt_y-.2"/>
                                          </p:val>
                                        </p:tav>
                                        <p:tav tm="100000">
                                          <p:val>
                                            <p:strVal val="#ppt_y+.1"/>
                                          </p:val>
                                        </p:tav>
                                      </p:tavLst>
                                    </p:anim>
                                    <p:anim calcmode="lin" valueType="num">
                                      <p:cBhvr>
                                        <p:cTn id="207" dur="500" accel="50000" fill="hold">
                                          <p:stCondLst>
                                            <p:cond delay="500"/>
                                          </p:stCondLst>
                                        </p:cTn>
                                        <p:tgtEl>
                                          <p:spTgt spid="3">
                                            <p:txEl>
                                              <p:pRg st="12" end="12"/>
                                            </p:txEl>
                                          </p:spTgt>
                                        </p:tgtEl>
                                        <p:attrNameLst>
                                          <p:attrName>ppt_y</p:attrName>
                                        </p:attrNameLst>
                                      </p:cBhvr>
                                      <p:tavLst>
                                        <p:tav tm="0">
                                          <p:val>
                                            <p:strVal val="#ppt_y+.1"/>
                                          </p:val>
                                        </p:tav>
                                        <p:tav tm="100000">
                                          <p:val>
                                            <p:strVal val="#ppt_y"/>
                                          </p:val>
                                        </p:tav>
                                      </p:tavLst>
                                    </p:anim>
                                    <p:animEffect transition="in" filter="fade">
                                      <p:cBhvr>
                                        <p:cTn id="208" dur="1000" decel="50000">
                                          <p:stCondLst>
                                            <p:cond delay="0"/>
                                          </p:stCondLst>
                                        </p:cTn>
                                        <p:tgtEl>
                                          <p:spTgt spid="3">
                                            <p:txEl>
                                              <p:pRg st="12" end="12"/>
                                            </p:txEl>
                                          </p:spTgt>
                                        </p:tgtEl>
                                      </p:cBhvr>
                                    </p:animEffect>
                                  </p:childTnLst>
                                </p:cTn>
                              </p:par>
                            </p:childTnLst>
                          </p:cTn>
                        </p:par>
                      </p:childTnLst>
                    </p:cTn>
                  </p:par>
                  <p:par>
                    <p:cTn id="209" fill="hold">
                      <p:stCondLst>
                        <p:cond delay="indefinite"/>
                      </p:stCondLst>
                      <p:childTnLst>
                        <p:par>
                          <p:cTn id="210" fill="hold">
                            <p:stCondLst>
                              <p:cond delay="0"/>
                            </p:stCondLst>
                            <p:childTnLst>
                              <p:par>
                                <p:cTn id="211" presetID="25" presetClass="entr" presetSubtype="0" fill="hold" nodeType="clickEffect">
                                  <p:stCondLst>
                                    <p:cond delay="0"/>
                                  </p:stCondLst>
                                  <p:childTnLst>
                                    <p:set>
                                      <p:cBhvr>
                                        <p:cTn id="212" dur="1" fill="hold">
                                          <p:stCondLst>
                                            <p:cond delay="0"/>
                                          </p:stCondLst>
                                        </p:cTn>
                                        <p:tgtEl>
                                          <p:spTgt spid="3">
                                            <p:txEl>
                                              <p:pRg st="13" end="13"/>
                                            </p:txEl>
                                          </p:spTgt>
                                        </p:tgtEl>
                                        <p:attrNameLst>
                                          <p:attrName>style.visibility</p:attrName>
                                        </p:attrNameLst>
                                      </p:cBhvr>
                                      <p:to>
                                        <p:strVal val="visible"/>
                                      </p:to>
                                    </p:set>
                                    <p:anim calcmode="lin" valueType="num">
                                      <p:cBhvr>
                                        <p:cTn id="213" dur="500" decel="50000" fill="hold">
                                          <p:stCondLst>
                                            <p:cond delay="0"/>
                                          </p:stCondLst>
                                        </p:cTn>
                                        <p:tgtEl>
                                          <p:spTgt spid="3">
                                            <p:txEl>
                                              <p:pRg st="13" end="13"/>
                                            </p:txEl>
                                          </p:spTgt>
                                        </p:tgtEl>
                                        <p:attrNameLst>
                                          <p:attrName>style.rotation</p:attrName>
                                        </p:attrNameLst>
                                      </p:cBhvr>
                                      <p:tavLst>
                                        <p:tav tm="0">
                                          <p:val>
                                            <p:fltVal val="-90"/>
                                          </p:val>
                                        </p:tav>
                                        <p:tav tm="100000">
                                          <p:val>
                                            <p:fltVal val="0"/>
                                          </p:val>
                                        </p:tav>
                                      </p:tavLst>
                                    </p:anim>
                                    <p:anim calcmode="lin" valueType="num">
                                      <p:cBhvr>
                                        <p:cTn id="214" dur="500" decel="50000" fill="hold">
                                          <p:stCondLst>
                                            <p:cond delay="0"/>
                                          </p:stCondLst>
                                        </p:cTn>
                                        <p:tgtEl>
                                          <p:spTgt spid="3">
                                            <p:txEl>
                                              <p:pRg st="13" end="13"/>
                                            </p:txEl>
                                          </p:spTgt>
                                        </p:tgtEl>
                                        <p:attrNameLst>
                                          <p:attrName>ppt_w</p:attrName>
                                        </p:attrNameLst>
                                      </p:cBhvr>
                                      <p:tavLst>
                                        <p:tav tm="0">
                                          <p:val>
                                            <p:strVal val="#ppt_w"/>
                                          </p:val>
                                        </p:tav>
                                        <p:tav tm="100000">
                                          <p:val>
                                            <p:strVal val="#ppt_w*.05"/>
                                          </p:val>
                                        </p:tav>
                                      </p:tavLst>
                                    </p:anim>
                                    <p:anim calcmode="lin" valueType="num">
                                      <p:cBhvr>
                                        <p:cTn id="215" dur="500" accel="50000" fill="hold">
                                          <p:stCondLst>
                                            <p:cond delay="500"/>
                                          </p:stCondLst>
                                        </p:cTn>
                                        <p:tgtEl>
                                          <p:spTgt spid="3">
                                            <p:txEl>
                                              <p:pRg st="13" end="13"/>
                                            </p:txEl>
                                          </p:spTgt>
                                        </p:tgtEl>
                                        <p:attrNameLst>
                                          <p:attrName>ppt_w</p:attrName>
                                        </p:attrNameLst>
                                      </p:cBhvr>
                                      <p:tavLst>
                                        <p:tav tm="0">
                                          <p:val>
                                            <p:strVal val="#ppt_w*.05"/>
                                          </p:val>
                                        </p:tav>
                                        <p:tav tm="100000">
                                          <p:val>
                                            <p:strVal val="#ppt_w"/>
                                          </p:val>
                                        </p:tav>
                                      </p:tavLst>
                                    </p:anim>
                                    <p:anim calcmode="lin" valueType="num">
                                      <p:cBhvr>
                                        <p:cTn id="216" dur="1000" fill="hold"/>
                                        <p:tgtEl>
                                          <p:spTgt spid="3">
                                            <p:txEl>
                                              <p:pRg st="13" end="13"/>
                                            </p:txEl>
                                          </p:spTgt>
                                        </p:tgtEl>
                                        <p:attrNameLst>
                                          <p:attrName>ppt_h</p:attrName>
                                        </p:attrNameLst>
                                      </p:cBhvr>
                                      <p:tavLst>
                                        <p:tav tm="0">
                                          <p:val>
                                            <p:strVal val="#ppt_h"/>
                                          </p:val>
                                        </p:tav>
                                        <p:tav tm="100000">
                                          <p:val>
                                            <p:strVal val="#ppt_h"/>
                                          </p:val>
                                        </p:tav>
                                      </p:tavLst>
                                    </p:anim>
                                    <p:anim calcmode="lin" valueType="num">
                                      <p:cBhvr>
                                        <p:cTn id="217" dur="500" decel="50000" fill="hold">
                                          <p:stCondLst>
                                            <p:cond delay="0"/>
                                          </p:stCondLst>
                                        </p:cTn>
                                        <p:tgtEl>
                                          <p:spTgt spid="3">
                                            <p:txEl>
                                              <p:pRg st="13" end="13"/>
                                            </p:txEl>
                                          </p:spTgt>
                                        </p:tgtEl>
                                        <p:attrNameLst>
                                          <p:attrName>ppt_x</p:attrName>
                                        </p:attrNameLst>
                                      </p:cBhvr>
                                      <p:tavLst>
                                        <p:tav tm="0">
                                          <p:val>
                                            <p:strVal val="#ppt_x+.4"/>
                                          </p:val>
                                        </p:tav>
                                        <p:tav tm="100000">
                                          <p:val>
                                            <p:strVal val="#ppt_x"/>
                                          </p:val>
                                        </p:tav>
                                      </p:tavLst>
                                    </p:anim>
                                    <p:anim calcmode="lin" valueType="num">
                                      <p:cBhvr>
                                        <p:cTn id="218" dur="500" decel="50000" fill="hold">
                                          <p:stCondLst>
                                            <p:cond delay="0"/>
                                          </p:stCondLst>
                                        </p:cTn>
                                        <p:tgtEl>
                                          <p:spTgt spid="3">
                                            <p:txEl>
                                              <p:pRg st="13" end="13"/>
                                            </p:txEl>
                                          </p:spTgt>
                                        </p:tgtEl>
                                        <p:attrNameLst>
                                          <p:attrName>ppt_y</p:attrName>
                                        </p:attrNameLst>
                                      </p:cBhvr>
                                      <p:tavLst>
                                        <p:tav tm="0">
                                          <p:val>
                                            <p:strVal val="#ppt_y-.2"/>
                                          </p:val>
                                        </p:tav>
                                        <p:tav tm="100000">
                                          <p:val>
                                            <p:strVal val="#ppt_y+.1"/>
                                          </p:val>
                                        </p:tav>
                                      </p:tavLst>
                                    </p:anim>
                                    <p:anim calcmode="lin" valueType="num">
                                      <p:cBhvr>
                                        <p:cTn id="219" dur="500" accel="50000" fill="hold">
                                          <p:stCondLst>
                                            <p:cond delay="500"/>
                                          </p:stCondLst>
                                        </p:cTn>
                                        <p:tgtEl>
                                          <p:spTgt spid="3">
                                            <p:txEl>
                                              <p:pRg st="13" end="13"/>
                                            </p:txEl>
                                          </p:spTgt>
                                        </p:tgtEl>
                                        <p:attrNameLst>
                                          <p:attrName>ppt_y</p:attrName>
                                        </p:attrNameLst>
                                      </p:cBhvr>
                                      <p:tavLst>
                                        <p:tav tm="0">
                                          <p:val>
                                            <p:strVal val="#ppt_y+.1"/>
                                          </p:val>
                                        </p:tav>
                                        <p:tav tm="100000">
                                          <p:val>
                                            <p:strVal val="#ppt_y"/>
                                          </p:val>
                                        </p:tav>
                                      </p:tavLst>
                                    </p:anim>
                                    <p:animEffect transition="in" filter="fade">
                                      <p:cBhvr>
                                        <p:cTn id="220" dur="1000" decel="50000">
                                          <p:stCondLst>
                                            <p:cond delay="0"/>
                                          </p:stCondLst>
                                        </p:cTn>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ooter Placeholder 2"/>
          <p:cNvSpPr>
            <a:spLocks noGrp="1"/>
          </p:cNvSpPr>
          <p:nvPr>
            <p:ph type="ftr" sz="quarter" idx="10"/>
          </p:nvPr>
        </p:nvSpPr>
        <p:spPr>
          <a:xfrm flipH="1">
            <a:off x="714348" y="7072338"/>
            <a:ext cx="782933" cy="365125"/>
          </a:xfrm>
        </p:spPr>
        <p:txBody>
          <a:bodyPr/>
          <a:lstStyle/>
          <a:p>
            <a:endParaRPr lang="en-US" dirty="0"/>
          </a:p>
        </p:txBody>
      </p:sp>
      <p:sp>
        <p:nvSpPr>
          <p:cNvPr id="123906" name="Rectangle 2"/>
          <p:cNvSpPr>
            <a:spLocks noGrp="1" noChangeArrowheads="1"/>
          </p:cNvSpPr>
          <p:nvPr>
            <p:ph type="title"/>
          </p:nvPr>
        </p:nvSpPr>
        <p:spPr>
          <a:xfrm>
            <a:off x="500034" y="0"/>
            <a:ext cx="8229600" cy="1143000"/>
          </a:xfrm>
        </p:spPr>
        <p:txBody>
          <a:bodyPr>
            <a:normAutofit/>
            <a:scene3d>
              <a:camera prst="perspectiveRelaxedModerately"/>
              <a:lightRig rig="threePt" dir="t"/>
            </a:scene3d>
          </a:bodyPr>
          <a:lstStyle/>
          <a:p>
            <a:r>
              <a:rPr lang="fa-IR" dirty="0" smtClean="0">
                <a:ln>
                  <a:solidFill>
                    <a:srgbClr val="CC0066"/>
                  </a:solidFill>
                </a:ln>
                <a:solidFill>
                  <a:srgbClr val="FFCCFF"/>
                </a:solidFill>
                <a:effectLst>
                  <a:reflection blurRad="6350" stA="60000" endA="900" endPos="58000" dir="5400000" sy="-100000" algn="bl" rotWithShape="0"/>
                </a:effectLst>
              </a:rPr>
              <a:t>علائم پوستی افراد صفراوی مزاج</a:t>
            </a:r>
            <a:endParaRPr lang="en-US" dirty="0">
              <a:ln>
                <a:solidFill>
                  <a:srgbClr val="CC0066"/>
                </a:solidFill>
              </a:ln>
              <a:solidFill>
                <a:srgbClr val="FFCCFF"/>
              </a:solidFill>
              <a:effectLst>
                <a:reflection blurRad="6350" stA="60000" endA="900" endPos="58000" dir="5400000" sy="-100000" algn="bl" rotWithShape="0"/>
              </a:effectLst>
            </a:endParaRPr>
          </a:p>
        </p:txBody>
      </p:sp>
      <p:grpSp>
        <p:nvGrpSpPr>
          <p:cNvPr id="2" name="Group 3"/>
          <p:cNvGrpSpPr>
            <a:grpSpLocks/>
          </p:cNvGrpSpPr>
          <p:nvPr/>
        </p:nvGrpSpPr>
        <p:grpSpPr bwMode="auto">
          <a:xfrm>
            <a:off x="2630488" y="1552575"/>
            <a:ext cx="3762375" cy="4162425"/>
            <a:chOff x="1768" y="1183"/>
            <a:chExt cx="2370" cy="2622"/>
          </a:xfrm>
        </p:grpSpPr>
        <p:sp>
          <p:nvSpPr>
            <p:cNvPr id="123908" name="AutoShape 4"/>
            <p:cNvSpPr>
              <a:spLocks noChangeArrowheads="1"/>
            </p:cNvSpPr>
            <p:nvPr/>
          </p:nvSpPr>
          <p:spPr bwMode="gray">
            <a:xfrm rot="10800000">
              <a:off x="2561" y="3142"/>
              <a:ext cx="751" cy="663"/>
            </a:xfrm>
            <a:prstGeom prst="triangle">
              <a:avLst>
                <a:gd name="adj" fmla="val 50000"/>
              </a:avLst>
            </a:prstGeom>
            <a:solidFill>
              <a:srgbClr val="FFCCFF">
                <a:alpha val="50000"/>
              </a:srgbClr>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folHlink"/>
              </a:extrusionClr>
            </a:sp3d>
          </p:spPr>
          <p:txBody>
            <a:bodyPr wrap="none" anchor="ctr">
              <a:flatTx/>
            </a:bodyPr>
            <a:lstStyle/>
            <a:p>
              <a:endParaRPr lang="en-US"/>
            </a:p>
          </p:txBody>
        </p:sp>
        <p:sp>
          <p:nvSpPr>
            <p:cNvPr id="123909" name="AutoShape 5"/>
            <p:cNvSpPr>
              <a:spLocks noChangeArrowheads="1"/>
            </p:cNvSpPr>
            <p:nvPr/>
          </p:nvSpPr>
          <p:spPr bwMode="gray">
            <a:xfrm>
              <a:off x="2572" y="1183"/>
              <a:ext cx="751" cy="663"/>
            </a:xfrm>
            <a:prstGeom prst="triangle">
              <a:avLst>
                <a:gd name="adj" fmla="val 50000"/>
              </a:avLst>
            </a:prstGeom>
            <a:solidFill>
              <a:schemeClr val="accent1">
                <a:alpha val="50000"/>
              </a:schemeClr>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accent1"/>
              </a:extrusionClr>
            </a:sp3d>
          </p:spPr>
          <p:txBody>
            <a:bodyPr wrap="none" anchor="ctr">
              <a:flatTx/>
            </a:bodyPr>
            <a:lstStyle/>
            <a:p>
              <a:endParaRPr lang="en-US"/>
            </a:p>
          </p:txBody>
        </p:sp>
        <p:sp>
          <p:nvSpPr>
            <p:cNvPr id="123910" name="AutoShape 6"/>
            <p:cNvSpPr>
              <a:spLocks noChangeArrowheads="1"/>
            </p:cNvSpPr>
            <p:nvPr/>
          </p:nvSpPr>
          <p:spPr bwMode="gray">
            <a:xfrm rot="7186656">
              <a:off x="3431" y="2642"/>
              <a:ext cx="752" cy="663"/>
            </a:xfrm>
            <a:prstGeom prst="triangle">
              <a:avLst>
                <a:gd name="adj" fmla="val 50000"/>
              </a:avLst>
            </a:prstGeom>
            <a:solidFill>
              <a:schemeClr val="accent1">
                <a:alpha val="50000"/>
              </a:schemeClr>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accent1"/>
              </a:extrusionClr>
            </a:sp3d>
          </p:spPr>
          <p:txBody>
            <a:bodyPr wrap="none" anchor="ctr">
              <a:flatTx/>
            </a:bodyPr>
            <a:lstStyle/>
            <a:p>
              <a:endParaRPr lang="en-US"/>
            </a:p>
          </p:txBody>
        </p:sp>
        <p:sp>
          <p:nvSpPr>
            <p:cNvPr id="123911" name="AutoShape 7"/>
            <p:cNvSpPr>
              <a:spLocks noChangeArrowheads="1"/>
            </p:cNvSpPr>
            <p:nvPr/>
          </p:nvSpPr>
          <p:spPr bwMode="gray">
            <a:xfrm rot="3597399">
              <a:off x="3428" y="1677"/>
              <a:ext cx="751" cy="662"/>
            </a:xfrm>
            <a:prstGeom prst="triangle">
              <a:avLst>
                <a:gd name="adj" fmla="val 50000"/>
              </a:avLst>
            </a:prstGeom>
            <a:solidFill>
              <a:srgbClr val="FFCCFF"/>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folHlink"/>
              </a:extrusionClr>
            </a:sp3d>
          </p:spPr>
          <p:txBody>
            <a:bodyPr wrap="none" anchor="ctr">
              <a:flatTx/>
            </a:bodyPr>
            <a:lstStyle/>
            <a:p>
              <a:endParaRPr lang="en-US"/>
            </a:p>
          </p:txBody>
        </p:sp>
        <p:sp>
          <p:nvSpPr>
            <p:cNvPr id="123912" name="AutoShape 8"/>
            <p:cNvSpPr>
              <a:spLocks noChangeArrowheads="1"/>
            </p:cNvSpPr>
            <p:nvPr/>
          </p:nvSpPr>
          <p:spPr bwMode="gray">
            <a:xfrm rot="57574519">
              <a:off x="1724" y="2648"/>
              <a:ext cx="751" cy="663"/>
            </a:xfrm>
            <a:prstGeom prst="triangle">
              <a:avLst>
                <a:gd name="adj" fmla="val 50000"/>
              </a:avLst>
            </a:prstGeom>
            <a:solidFill>
              <a:schemeClr val="accent1">
                <a:alpha val="50000"/>
              </a:schemeClr>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accent1"/>
              </a:extrusionClr>
            </a:sp3d>
          </p:spPr>
          <p:txBody>
            <a:bodyPr wrap="none" anchor="ctr">
              <a:flatTx/>
            </a:bodyPr>
            <a:lstStyle/>
            <a:p>
              <a:endParaRPr lang="en-US"/>
            </a:p>
          </p:txBody>
        </p:sp>
        <p:sp>
          <p:nvSpPr>
            <p:cNvPr id="123913" name="AutoShape 9"/>
            <p:cNvSpPr>
              <a:spLocks noChangeArrowheads="1"/>
            </p:cNvSpPr>
            <p:nvPr/>
          </p:nvSpPr>
          <p:spPr bwMode="gray">
            <a:xfrm rot="17985330">
              <a:off x="1727" y="1673"/>
              <a:ext cx="752" cy="663"/>
            </a:xfrm>
            <a:prstGeom prst="triangle">
              <a:avLst>
                <a:gd name="adj" fmla="val 50000"/>
              </a:avLst>
            </a:prstGeom>
            <a:solidFill>
              <a:srgbClr val="FFCCFF">
                <a:alpha val="50000"/>
              </a:srgbClr>
            </a:solidFill>
            <a:ln w="9525" algn="ctr">
              <a:noFill/>
              <a:miter lim="800000"/>
              <a:headEnd/>
              <a:tailEnd/>
            </a:ln>
            <a:effectLst/>
            <a:scene3d>
              <a:camera prst="legacyObliqueTopRight"/>
              <a:lightRig rig="legacyFlat3" dir="b"/>
            </a:scene3d>
            <a:sp3d extrusionH="163500" prstMaterial="legacyMatte">
              <a:bevelT w="13500" h="13500" prst="angle"/>
              <a:bevelB w="13500" h="13500" prst="angle"/>
              <a:extrusionClr>
                <a:schemeClr val="folHlink"/>
              </a:extrusionClr>
            </a:sp3d>
          </p:spPr>
          <p:txBody>
            <a:bodyPr wrap="none" anchor="ctr">
              <a:flatTx/>
            </a:bodyPr>
            <a:lstStyle/>
            <a:p>
              <a:endParaRPr lang="en-US"/>
            </a:p>
          </p:txBody>
        </p:sp>
        <p:sp>
          <p:nvSpPr>
            <p:cNvPr id="123914" name="Line 10"/>
            <p:cNvSpPr>
              <a:spLocks noChangeShapeType="1"/>
            </p:cNvSpPr>
            <p:nvPr/>
          </p:nvSpPr>
          <p:spPr bwMode="auto">
            <a:xfrm>
              <a:off x="2147" y="3385"/>
              <a:ext cx="745" cy="0"/>
            </a:xfrm>
            <a:prstGeom prst="line">
              <a:avLst/>
            </a:prstGeom>
            <a:noFill/>
            <a:ln w="9525">
              <a:noFill/>
              <a:round/>
              <a:headEnd/>
              <a:tailEnd type="triangle" w="med" len="med"/>
            </a:ln>
            <a:effectLst/>
          </p:spPr>
          <p:txBody>
            <a:bodyPr wrap="none" anchor="ctr"/>
            <a:lstStyle/>
            <a:p>
              <a:endParaRPr lang="en-US"/>
            </a:p>
          </p:txBody>
        </p:sp>
      </p:grpSp>
      <p:sp>
        <p:nvSpPr>
          <p:cNvPr id="123915" name="Rectangle 11"/>
          <p:cNvSpPr>
            <a:spLocks noChangeArrowheads="1"/>
          </p:cNvSpPr>
          <p:nvPr/>
        </p:nvSpPr>
        <p:spPr bwMode="auto">
          <a:xfrm>
            <a:off x="578958" y="5214950"/>
            <a:ext cx="3536546" cy="400110"/>
          </a:xfrm>
          <a:prstGeom prst="rect">
            <a:avLst/>
          </a:prstGeom>
          <a:noFill/>
          <a:ln w="9525" algn="ctr">
            <a:noFill/>
            <a:miter lim="800000"/>
            <a:headEnd/>
            <a:tailEnd/>
          </a:ln>
          <a:effectLst/>
        </p:spPr>
        <p:txBody>
          <a:bodyPr wrap="none">
            <a:spAutoFit/>
          </a:bodyPr>
          <a:lstStyle/>
          <a:p>
            <a:pPr algn="ctr"/>
            <a:r>
              <a:rPr lang="fa-IR" sz="2000" dirty="0" smtClean="0">
                <a:ln>
                  <a:solidFill>
                    <a:schemeClr val="tx1"/>
                  </a:solidFill>
                </a:ln>
                <a:solidFill>
                  <a:srgbClr val="00B0F0"/>
                </a:solidFill>
              </a:rPr>
              <a:t>موي سر، خشك و ضخيم و برجسته است</a:t>
            </a:r>
            <a:endParaRPr lang="en-US" sz="2000" dirty="0">
              <a:ln>
                <a:solidFill>
                  <a:schemeClr val="tx1"/>
                </a:solidFill>
              </a:ln>
              <a:solidFill>
                <a:srgbClr val="00B0F0"/>
              </a:solidFill>
            </a:endParaRPr>
          </a:p>
        </p:txBody>
      </p:sp>
      <p:sp>
        <p:nvSpPr>
          <p:cNvPr id="123916" name="Rectangle 12"/>
          <p:cNvSpPr>
            <a:spLocks noChangeArrowheads="1"/>
          </p:cNvSpPr>
          <p:nvPr/>
        </p:nvSpPr>
        <p:spPr bwMode="auto">
          <a:xfrm>
            <a:off x="214282" y="3143248"/>
            <a:ext cx="2605201" cy="400110"/>
          </a:xfrm>
          <a:prstGeom prst="rect">
            <a:avLst/>
          </a:prstGeom>
          <a:noFill/>
          <a:ln w="9525" algn="ctr">
            <a:noFill/>
            <a:miter lim="800000"/>
            <a:headEnd/>
            <a:tailEnd/>
          </a:ln>
          <a:effectLst/>
        </p:spPr>
        <p:txBody>
          <a:bodyPr wrap="none">
            <a:spAutoFit/>
          </a:bodyPr>
          <a:lstStyle/>
          <a:p>
            <a:pPr algn="ctr"/>
            <a:r>
              <a:rPr lang="fa-IR" sz="2000" b="1" dirty="0" smtClean="0">
                <a:ln>
                  <a:solidFill>
                    <a:schemeClr val="tx1"/>
                  </a:solidFill>
                </a:ln>
                <a:solidFill>
                  <a:srgbClr val="00B0F0"/>
                </a:solidFill>
              </a:rPr>
              <a:t>صفراوي‌ها غالباً كم‌مو هستند</a:t>
            </a:r>
            <a:endParaRPr lang="en-US" sz="2000" b="1" dirty="0">
              <a:ln>
                <a:solidFill>
                  <a:schemeClr val="tx1"/>
                </a:solidFill>
              </a:ln>
              <a:solidFill>
                <a:srgbClr val="00B0F0"/>
              </a:solidFill>
            </a:endParaRPr>
          </a:p>
        </p:txBody>
      </p:sp>
      <p:sp>
        <p:nvSpPr>
          <p:cNvPr id="123917" name="Rectangle 13"/>
          <p:cNvSpPr>
            <a:spLocks noChangeArrowheads="1"/>
          </p:cNvSpPr>
          <p:nvPr/>
        </p:nvSpPr>
        <p:spPr bwMode="auto">
          <a:xfrm>
            <a:off x="0" y="4429132"/>
            <a:ext cx="2811988" cy="400110"/>
          </a:xfrm>
          <a:prstGeom prst="rect">
            <a:avLst/>
          </a:prstGeom>
          <a:noFill/>
          <a:ln w="9525" algn="ctr">
            <a:noFill/>
            <a:miter lim="800000"/>
            <a:headEnd/>
            <a:tailEnd/>
          </a:ln>
          <a:effectLst/>
        </p:spPr>
        <p:txBody>
          <a:bodyPr wrap="none">
            <a:spAutoFit/>
          </a:bodyPr>
          <a:lstStyle/>
          <a:p>
            <a:pPr algn="ctr"/>
            <a:r>
              <a:rPr lang="fa-IR" sz="2000" b="1" dirty="0" smtClean="0">
                <a:ln>
                  <a:solidFill>
                    <a:schemeClr val="tx1"/>
                  </a:solidFill>
                </a:ln>
                <a:solidFill>
                  <a:srgbClr val="00B0F0"/>
                </a:solidFill>
              </a:rPr>
              <a:t>رنگ مو، سياه و خرمايي است </a:t>
            </a:r>
            <a:endParaRPr lang="en-US" sz="2000" b="1" dirty="0">
              <a:ln>
                <a:solidFill>
                  <a:schemeClr val="tx1"/>
                </a:solidFill>
              </a:ln>
              <a:solidFill>
                <a:srgbClr val="00B0F0"/>
              </a:solidFill>
            </a:endParaRPr>
          </a:p>
        </p:txBody>
      </p:sp>
      <p:sp>
        <p:nvSpPr>
          <p:cNvPr id="123918" name="Rectangle 14"/>
          <p:cNvSpPr>
            <a:spLocks noChangeArrowheads="1"/>
          </p:cNvSpPr>
          <p:nvPr/>
        </p:nvSpPr>
        <p:spPr bwMode="auto">
          <a:xfrm>
            <a:off x="5960116" y="3000372"/>
            <a:ext cx="184730" cy="400110"/>
          </a:xfrm>
          <a:prstGeom prst="rect">
            <a:avLst/>
          </a:prstGeom>
          <a:noFill/>
          <a:ln w="9525" algn="ctr">
            <a:noFill/>
            <a:miter lim="800000"/>
            <a:headEnd/>
            <a:tailEnd/>
          </a:ln>
          <a:effectLst/>
        </p:spPr>
        <p:txBody>
          <a:bodyPr wrap="none">
            <a:spAutoFit/>
          </a:bodyPr>
          <a:lstStyle/>
          <a:p>
            <a:pPr algn="ctr"/>
            <a:endParaRPr lang="en-US" sz="2000" dirty="0">
              <a:ln w="3175">
                <a:solidFill>
                  <a:schemeClr val="tx1"/>
                </a:solidFill>
              </a:ln>
              <a:solidFill>
                <a:srgbClr val="00B0F0"/>
              </a:solidFill>
            </a:endParaRPr>
          </a:p>
        </p:txBody>
      </p:sp>
      <p:sp>
        <p:nvSpPr>
          <p:cNvPr id="123919" name="Rectangle 15"/>
          <p:cNvSpPr>
            <a:spLocks noChangeArrowheads="1"/>
          </p:cNvSpPr>
          <p:nvPr/>
        </p:nvSpPr>
        <p:spPr bwMode="auto">
          <a:xfrm>
            <a:off x="5666765" y="4643446"/>
            <a:ext cx="2962671" cy="400110"/>
          </a:xfrm>
          <a:prstGeom prst="rect">
            <a:avLst/>
          </a:prstGeom>
          <a:noFill/>
          <a:ln w="9525" algn="ctr">
            <a:noFill/>
            <a:miter lim="800000"/>
            <a:headEnd/>
            <a:tailEnd/>
          </a:ln>
          <a:effectLst/>
        </p:spPr>
        <p:txBody>
          <a:bodyPr wrap="none">
            <a:spAutoFit/>
          </a:bodyPr>
          <a:lstStyle/>
          <a:p>
            <a:pPr algn="ctr"/>
            <a:r>
              <a:rPr lang="fa-IR" sz="2000" b="1" dirty="0" smtClean="0">
                <a:ln>
                  <a:solidFill>
                    <a:schemeClr val="tx1"/>
                  </a:solidFill>
                </a:ln>
                <a:solidFill>
                  <a:srgbClr val="00B0F0"/>
                </a:solidFill>
              </a:rPr>
              <a:t>مردمك چشم ميشي و روشن است</a:t>
            </a:r>
            <a:endParaRPr lang="en-US" sz="2000" b="1" dirty="0">
              <a:ln>
                <a:solidFill>
                  <a:schemeClr val="tx1"/>
                </a:solidFill>
              </a:ln>
              <a:solidFill>
                <a:srgbClr val="00B0F0"/>
              </a:solidFill>
            </a:endParaRPr>
          </a:p>
        </p:txBody>
      </p:sp>
      <p:sp>
        <p:nvSpPr>
          <p:cNvPr id="123920" name="Rectangle 16"/>
          <p:cNvSpPr>
            <a:spLocks noChangeArrowheads="1"/>
          </p:cNvSpPr>
          <p:nvPr/>
        </p:nvSpPr>
        <p:spPr bwMode="auto">
          <a:xfrm>
            <a:off x="5782182" y="1643050"/>
            <a:ext cx="2906565" cy="646331"/>
          </a:xfrm>
          <a:prstGeom prst="rect">
            <a:avLst/>
          </a:prstGeom>
          <a:noFill/>
          <a:ln w="9525" algn="ctr">
            <a:noFill/>
            <a:miter lim="800000"/>
            <a:headEnd/>
            <a:tailEnd/>
          </a:ln>
          <a:effectLst/>
        </p:spPr>
        <p:txBody>
          <a:bodyPr wrap="none">
            <a:spAutoFit/>
          </a:bodyPr>
          <a:lstStyle/>
          <a:p>
            <a:pPr algn="ctr"/>
            <a:r>
              <a:rPr lang="fa-IR" b="1" dirty="0" smtClean="0">
                <a:ln w="3175">
                  <a:solidFill>
                    <a:schemeClr val="tx1"/>
                  </a:solidFill>
                </a:ln>
                <a:solidFill>
                  <a:srgbClr val="00B0F0"/>
                </a:solidFill>
              </a:rPr>
              <a:t>داراي پوستي خشك و بدون رطوبت،</a:t>
            </a:r>
          </a:p>
          <a:p>
            <a:pPr algn="ctr"/>
            <a:r>
              <a:rPr lang="fa-IR" b="1" dirty="0" smtClean="0">
                <a:ln w="3175">
                  <a:solidFill>
                    <a:schemeClr val="tx1"/>
                  </a:solidFill>
                </a:ln>
                <a:solidFill>
                  <a:srgbClr val="00B0F0"/>
                </a:solidFill>
              </a:rPr>
              <a:t> داراي منافذ پوستي درشت</a:t>
            </a:r>
            <a:endParaRPr lang="en-US" b="1" dirty="0">
              <a:ln w="3175">
                <a:solidFill>
                  <a:schemeClr val="tx1"/>
                </a:solidFill>
              </a:ln>
              <a:solidFill>
                <a:srgbClr val="00B0F0"/>
              </a:solidFill>
            </a:endParaRPr>
          </a:p>
        </p:txBody>
      </p:sp>
      <p:sp>
        <p:nvSpPr>
          <p:cNvPr id="123921" name="AutoShape 17"/>
          <p:cNvSpPr>
            <a:spLocks noChangeArrowheads="1"/>
          </p:cNvSpPr>
          <p:nvPr/>
        </p:nvSpPr>
        <p:spPr bwMode="gray">
          <a:xfrm>
            <a:off x="3487738" y="2700338"/>
            <a:ext cx="2093912" cy="1811337"/>
          </a:xfrm>
          <a:prstGeom prst="hexagon">
            <a:avLst>
              <a:gd name="adj" fmla="val 28900"/>
              <a:gd name="vf" fmla="val 11547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endParaRPr lang="en-US"/>
          </a:p>
        </p:txBody>
      </p:sp>
      <p:sp>
        <p:nvSpPr>
          <p:cNvPr id="123922" name="Line 18"/>
          <p:cNvSpPr>
            <a:spLocks noChangeShapeType="1"/>
          </p:cNvSpPr>
          <p:nvPr/>
        </p:nvSpPr>
        <p:spPr bwMode="auto">
          <a:xfrm flipV="1">
            <a:off x="3286116" y="5072074"/>
            <a:ext cx="1157287" cy="214314"/>
          </a:xfrm>
          <a:prstGeom prst="line">
            <a:avLst/>
          </a:prstGeom>
          <a:noFill/>
          <a:ln w="76200">
            <a:solidFill>
              <a:srgbClr val="CC99FF"/>
            </a:solidFill>
            <a:round/>
            <a:headEnd/>
            <a:tailEnd type="triangle" w="med" len="med"/>
          </a:ln>
          <a:effectLst/>
        </p:spPr>
        <p:txBody>
          <a:bodyPr wrap="none" anchor="ctr"/>
          <a:lstStyle/>
          <a:p>
            <a:endParaRPr lang="en-US"/>
          </a:p>
        </p:txBody>
      </p:sp>
      <p:sp>
        <p:nvSpPr>
          <p:cNvPr id="123923" name="Line 19"/>
          <p:cNvSpPr>
            <a:spLocks noChangeShapeType="1"/>
          </p:cNvSpPr>
          <p:nvPr/>
        </p:nvSpPr>
        <p:spPr bwMode="auto">
          <a:xfrm flipH="1">
            <a:off x="4592638" y="2070100"/>
            <a:ext cx="1228725" cy="0"/>
          </a:xfrm>
          <a:prstGeom prst="line">
            <a:avLst/>
          </a:prstGeom>
          <a:noFill/>
          <a:ln w="57150">
            <a:solidFill>
              <a:srgbClr val="00FF00"/>
            </a:solidFill>
            <a:round/>
            <a:headEnd/>
            <a:tailEnd type="triangle" w="med" len="med"/>
          </a:ln>
          <a:effectLst/>
        </p:spPr>
        <p:txBody>
          <a:bodyPr wrap="none" anchor="ctr"/>
          <a:lstStyle/>
          <a:p>
            <a:endParaRPr lang="en-US"/>
          </a:p>
        </p:txBody>
      </p:sp>
      <p:sp>
        <p:nvSpPr>
          <p:cNvPr id="123924" name="Text Box 20"/>
          <p:cNvSpPr txBox="1">
            <a:spLocks noChangeArrowheads="1"/>
          </p:cNvSpPr>
          <p:nvPr/>
        </p:nvSpPr>
        <p:spPr bwMode="auto">
          <a:xfrm>
            <a:off x="3449638" y="3438525"/>
            <a:ext cx="2112962" cy="298543"/>
          </a:xfrm>
          <a:prstGeom prst="rect">
            <a:avLst/>
          </a:prstGeom>
          <a:noFill/>
          <a:ln w="9525">
            <a:noFill/>
            <a:miter lim="800000"/>
            <a:headEnd/>
            <a:tailEnd/>
          </a:ln>
          <a:effectLst/>
        </p:spPr>
        <p:txBody>
          <a:bodyPr>
            <a:spAutoFit/>
          </a:bodyPr>
          <a:lstStyle/>
          <a:p>
            <a:pPr marL="120650" indent="-120650" algn="ctr">
              <a:lnSpc>
                <a:spcPct val="60000"/>
              </a:lnSpc>
              <a:spcBef>
                <a:spcPct val="50000"/>
              </a:spcBef>
            </a:pPr>
            <a:r>
              <a:rPr lang="fa-IR" sz="2000" b="1" dirty="0" smtClean="0">
                <a:ln>
                  <a:solidFill>
                    <a:schemeClr val="tx1"/>
                  </a:solidFill>
                </a:ln>
                <a:solidFill>
                  <a:srgbClr val="FFCCFF"/>
                </a:solidFill>
              </a:rPr>
              <a:t>پوست صفراوی ها</a:t>
            </a:r>
            <a:endParaRPr lang="en-US" sz="2000" b="1" dirty="0">
              <a:ln>
                <a:solidFill>
                  <a:schemeClr val="tx1"/>
                </a:solidFill>
              </a:ln>
              <a:solidFill>
                <a:srgbClr val="FFCCFF"/>
              </a:solidFill>
            </a:endParaRPr>
          </a:p>
        </p:txBody>
      </p:sp>
      <p:sp>
        <p:nvSpPr>
          <p:cNvPr id="123925" name="Line 21"/>
          <p:cNvSpPr>
            <a:spLocks noChangeShapeType="1"/>
          </p:cNvSpPr>
          <p:nvPr/>
        </p:nvSpPr>
        <p:spPr bwMode="auto">
          <a:xfrm flipV="1">
            <a:off x="2214546" y="2905124"/>
            <a:ext cx="1193817" cy="309561"/>
          </a:xfrm>
          <a:prstGeom prst="line">
            <a:avLst/>
          </a:prstGeom>
          <a:ln w="57150">
            <a:solidFill>
              <a:srgbClr val="00CCFF"/>
            </a:solidFill>
            <a:headEnd/>
            <a:tailEnd type="triangle" w="med" len="med"/>
          </a:ln>
        </p:spPr>
        <p:style>
          <a:lnRef idx="3">
            <a:schemeClr val="accent5"/>
          </a:lnRef>
          <a:fillRef idx="0">
            <a:schemeClr val="accent5"/>
          </a:fillRef>
          <a:effectRef idx="2">
            <a:schemeClr val="accent5"/>
          </a:effectRef>
          <a:fontRef idx="minor">
            <a:schemeClr val="tx1"/>
          </a:fontRef>
        </p:style>
        <p:txBody>
          <a:bodyPr wrap="none" anchor="ctr"/>
          <a:lstStyle/>
          <a:p>
            <a:endParaRPr lang="en-US"/>
          </a:p>
        </p:txBody>
      </p:sp>
      <p:sp>
        <p:nvSpPr>
          <p:cNvPr id="123926" name="Line 22"/>
          <p:cNvSpPr>
            <a:spLocks noChangeShapeType="1"/>
          </p:cNvSpPr>
          <p:nvPr/>
        </p:nvSpPr>
        <p:spPr bwMode="auto">
          <a:xfrm flipV="1">
            <a:off x="2214546" y="4324350"/>
            <a:ext cx="1193817" cy="176220"/>
          </a:xfrm>
          <a:prstGeom prst="line">
            <a:avLst/>
          </a:prstGeom>
          <a:noFill/>
          <a:ln w="57150">
            <a:solidFill>
              <a:srgbClr val="CC0066"/>
            </a:solidFill>
            <a:round/>
            <a:headEnd/>
            <a:tailEnd type="triangle" w="med" len="med"/>
          </a:ln>
          <a:effectLst/>
        </p:spPr>
        <p:txBody>
          <a:bodyPr wrap="none" anchor="ctr"/>
          <a:lstStyle/>
          <a:p>
            <a:endParaRPr lang="en-US"/>
          </a:p>
        </p:txBody>
      </p:sp>
      <p:sp>
        <p:nvSpPr>
          <p:cNvPr id="123927" name="Line 23"/>
          <p:cNvSpPr>
            <a:spLocks noChangeShapeType="1"/>
          </p:cNvSpPr>
          <p:nvPr/>
        </p:nvSpPr>
        <p:spPr bwMode="auto">
          <a:xfrm flipH="1" flipV="1">
            <a:off x="5857883" y="2928934"/>
            <a:ext cx="1285884" cy="142876"/>
          </a:xfrm>
          <a:prstGeom prst="line">
            <a:avLst/>
          </a:prstGeom>
          <a:noFill/>
          <a:ln w="76200">
            <a:solidFill>
              <a:srgbClr val="FFFF00"/>
            </a:solidFill>
            <a:round/>
            <a:headEnd/>
            <a:tailEnd type="triangle" w="med" len="med"/>
          </a:ln>
          <a:effectLst/>
        </p:spPr>
        <p:txBody>
          <a:bodyPr wrap="none" anchor="ctr"/>
          <a:lstStyle/>
          <a:p>
            <a:endParaRPr lang="en-US"/>
          </a:p>
        </p:txBody>
      </p:sp>
      <p:sp>
        <p:nvSpPr>
          <p:cNvPr id="123928" name="Line 24"/>
          <p:cNvSpPr>
            <a:spLocks noChangeShapeType="1"/>
          </p:cNvSpPr>
          <p:nvPr/>
        </p:nvSpPr>
        <p:spPr bwMode="auto">
          <a:xfrm flipH="1" flipV="1">
            <a:off x="5821362" y="4294188"/>
            <a:ext cx="1108091" cy="277820"/>
          </a:xfrm>
          <a:prstGeom prst="line">
            <a:avLst/>
          </a:prstGeom>
          <a:noFill/>
          <a:ln w="57150">
            <a:solidFill>
              <a:srgbClr val="FF3300"/>
            </a:solidFill>
            <a:round/>
            <a:headEnd/>
            <a:tailEnd type="triangle" w="med" len="med"/>
          </a:ln>
          <a:effectLst/>
        </p:spPr>
        <p:txBody>
          <a:bodyPr wrap="none" anchor="ctr"/>
          <a:lstStyle/>
          <a:p>
            <a:endParaRPr lang="en-US"/>
          </a:p>
        </p:txBody>
      </p:sp>
      <p:sp>
        <p:nvSpPr>
          <p:cNvPr id="123929" name="AutoShape 25"/>
          <p:cNvSpPr>
            <a:spLocks noChangeArrowheads="1"/>
          </p:cNvSpPr>
          <p:nvPr/>
        </p:nvSpPr>
        <p:spPr bwMode="auto">
          <a:xfrm>
            <a:off x="609600" y="1143000"/>
            <a:ext cx="3352800" cy="381000"/>
          </a:xfrm>
          <a:prstGeom prst="roundRect">
            <a:avLst>
              <a:gd name="adj" fmla="val 7574"/>
            </a:avLst>
          </a:prstGeom>
          <a:solidFill>
            <a:schemeClr val="bg1"/>
          </a:solidFill>
          <a:ln w="28575" cap="rnd">
            <a:noFill/>
            <a:prstDash val="sysDot"/>
            <a:round/>
            <a:headEnd/>
            <a:tailEnd/>
          </a:ln>
          <a:effectLst/>
        </p:spPr>
        <p:txBody>
          <a:bodyPr wrap="none" anchor="ctr"/>
          <a:lstStyle/>
          <a:p>
            <a:pPr algn="ctr" eaLnBrk="0" hangingPunct="0">
              <a:buFont typeface="Wingdings" pitchFamily="2" charset="2"/>
              <a:buChar char="§"/>
            </a:pPr>
            <a:endParaRPr lang="en-US" sz="1400" b="1" dirty="0">
              <a:solidFill>
                <a:schemeClr val="hlink"/>
              </a:solidFill>
            </a:endParaRPr>
          </a:p>
        </p:txBody>
      </p:sp>
      <p:sp>
        <p:nvSpPr>
          <p:cNvPr id="123930" name="AutoShape 26"/>
          <p:cNvSpPr>
            <a:spLocks noChangeArrowheads="1"/>
          </p:cNvSpPr>
          <p:nvPr/>
        </p:nvSpPr>
        <p:spPr bwMode="auto">
          <a:xfrm>
            <a:off x="609600" y="1600200"/>
            <a:ext cx="3352800" cy="381000"/>
          </a:xfrm>
          <a:prstGeom prst="roundRect">
            <a:avLst>
              <a:gd name="adj" fmla="val 7574"/>
            </a:avLst>
          </a:prstGeom>
          <a:solidFill>
            <a:schemeClr val="bg1"/>
          </a:solidFill>
          <a:ln w="28575" cap="rnd">
            <a:noFill/>
            <a:prstDash val="sysDot"/>
            <a:round/>
            <a:headEnd/>
            <a:tailEnd/>
          </a:ln>
          <a:effectLst/>
        </p:spPr>
        <p:txBody>
          <a:bodyPr wrap="none" anchor="ctr"/>
          <a:lstStyle/>
          <a:p>
            <a:pPr algn="ctr" eaLnBrk="0" hangingPunct="0">
              <a:buFont typeface="Wingdings" pitchFamily="2" charset="2"/>
              <a:buChar char="§"/>
            </a:pPr>
            <a:endParaRPr lang="en-US" sz="1400" b="1" dirty="0">
              <a:solidFill>
                <a:schemeClr val="accent2"/>
              </a:solidFill>
            </a:endParaRPr>
          </a:p>
        </p:txBody>
      </p:sp>
      <p:sp>
        <p:nvSpPr>
          <p:cNvPr id="28" name="TextBox 27"/>
          <p:cNvSpPr txBox="1"/>
          <p:nvPr/>
        </p:nvSpPr>
        <p:spPr>
          <a:xfrm>
            <a:off x="5988970" y="3286124"/>
            <a:ext cx="3090911" cy="369332"/>
          </a:xfrm>
          <a:prstGeom prst="rect">
            <a:avLst/>
          </a:prstGeom>
          <a:noFill/>
        </p:spPr>
        <p:txBody>
          <a:bodyPr wrap="none" rtlCol="0">
            <a:spAutoFit/>
          </a:bodyPr>
          <a:lstStyle/>
          <a:p>
            <a:pPr algn="ctr"/>
            <a:r>
              <a:rPr lang="fa-IR" b="1" dirty="0" smtClean="0">
                <a:ln>
                  <a:solidFill>
                    <a:schemeClr val="tx1"/>
                  </a:solidFill>
                </a:ln>
                <a:solidFill>
                  <a:srgbClr val="00B0F0"/>
                </a:solidFill>
              </a:rPr>
              <a:t>سفيدي چشم، سفيد با گرايش زرد است</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23923"/>
                                        </p:tgtEl>
                                        <p:attrNameLst>
                                          <p:attrName>style.visibility</p:attrName>
                                        </p:attrNameLst>
                                      </p:cBhvr>
                                      <p:to>
                                        <p:strVal val="visible"/>
                                      </p:to>
                                    </p:set>
                                    <p:animEffect transition="in" filter="fade">
                                      <p:cBhvr>
                                        <p:cTn id="7" dur="193" decel="100000"/>
                                        <p:tgtEl>
                                          <p:spTgt spid="123923"/>
                                        </p:tgtEl>
                                      </p:cBhvr>
                                    </p:animEffect>
                                    <p:animScale>
                                      <p:cBhvr>
                                        <p:cTn id="8" dur="193" decel="100000"/>
                                        <p:tgtEl>
                                          <p:spTgt spid="123923"/>
                                        </p:tgtEl>
                                      </p:cBhvr>
                                      <p:from x="10000" y="10000"/>
                                      <p:to x="200000" y="450000"/>
                                    </p:animScale>
                                    <p:animScale>
                                      <p:cBhvr>
                                        <p:cTn id="9" dur="308" accel="100000" fill="hold">
                                          <p:stCondLst>
                                            <p:cond delay="193"/>
                                          </p:stCondLst>
                                        </p:cTn>
                                        <p:tgtEl>
                                          <p:spTgt spid="123923"/>
                                        </p:tgtEl>
                                      </p:cBhvr>
                                      <p:from x="200000" y="450000"/>
                                      <p:to x="100000" y="100000"/>
                                    </p:animScale>
                                    <p:set>
                                      <p:cBhvr>
                                        <p:cTn id="10" dur="193" fill="hold"/>
                                        <p:tgtEl>
                                          <p:spTgt spid="123923"/>
                                        </p:tgtEl>
                                        <p:attrNameLst>
                                          <p:attrName>ppt_x</p:attrName>
                                        </p:attrNameLst>
                                      </p:cBhvr>
                                      <p:to>
                                        <p:strVal val="(0.5)"/>
                                      </p:to>
                                    </p:set>
                                    <p:anim from="(0.5)" to="(#ppt_x)" calcmode="lin" valueType="num">
                                      <p:cBhvr>
                                        <p:cTn id="11" dur="308" accel="100000" fill="hold">
                                          <p:stCondLst>
                                            <p:cond delay="193"/>
                                          </p:stCondLst>
                                        </p:cTn>
                                        <p:tgtEl>
                                          <p:spTgt spid="123923"/>
                                        </p:tgtEl>
                                        <p:attrNameLst>
                                          <p:attrName>ppt_x</p:attrName>
                                        </p:attrNameLst>
                                      </p:cBhvr>
                                    </p:anim>
                                    <p:set>
                                      <p:cBhvr>
                                        <p:cTn id="12" dur="193" fill="hold"/>
                                        <p:tgtEl>
                                          <p:spTgt spid="123923"/>
                                        </p:tgtEl>
                                        <p:attrNameLst>
                                          <p:attrName>ppt_y</p:attrName>
                                        </p:attrNameLst>
                                      </p:cBhvr>
                                      <p:to>
                                        <p:strVal val="(#ppt_y+0.4)"/>
                                      </p:to>
                                    </p:set>
                                    <p:anim from="(#ppt_y+0.4)" to="(#ppt_y)" calcmode="lin" valueType="num">
                                      <p:cBhvr>
                                        <p:cTn id="13" dur="308" accel="100000" fill="hold">
                                          <p:stCondLst>
                                            <p:cond delay="193"/>
                                          </p:stCondLst>
                                        </p:cTn>
                                        <p:tgtEl>
                                          <p:spTgt spid="123923"/>
                                        </p:tgtEl>
                                        <p:attrNameLst>
                                          <p:attrName>ppt_y</p:attrName>
                                        </p:attrNameLst>
                                      </p:cBhvr>
                                    </p:anim>
                                  </p:childTnLst>
                                </p:cTn>
                              </p:par>
                              <p:par>
                                <p:cTn id="14" presetID="50" presetClass="entr" presetSubtype="0" decel="100000" fill="hold" nodeType="withEffect">
                                  <p:stCondLst>
                                    <p:cond delay="0"/>
                                  </p:stCondLst>
                                  <p:childTnLst>
                                    <p:set>
                                      <p:cBhvr>
                                        <p:cTn id="15" dur="1" fill="hold">
                                          <p:stCondLst>
                                            <p:cond delay="0"/>
                                          </p:stCondLst>
                                        </p:cTn>
                                        <p:tgtEl>
                                          <p:spTgt spid="123920">
                                            <p:txEl>
                                              <p:pRg st="0" end="0"/>
                                            </p:txEl>
                                          </p:spTgt>
                                        </p:tgtEl>
                                        <p:attrNameLst>
                                          <p:attrName>style.visibility</p:attrName>
                                        </p:attrNameLst>
                                      </p:cBhvr>
                                      <p:to>
                                        <p:strVal val="visible"/>
                                      </p:to>
                                    </p:set>
                                    <p:anim calcmode="lin" valueType="num">
                                      <p:cBhvr>
                                        <p:cTn id="16" dur="1000" fill="hold"/>
                                        <p:tgtEl>
                                          <p:spTgt spid="123920">
                                            <p:txEl>
                                              <p:pRg st="0" end="0"/>
                                            </p:txEl>
                                          </p:spTgt>
                                        </p:tgtEl>
                                        <p:attrNameLst>
                                          <p:attrName>ppt_w</p:attrName>
                                        </p:attrNameLst>
                                      </p:cBhvr>
                                      <p:tavLst>
                                        <p:tav tm="0">
                                          <p:val>
                                            <p:strVal val="#ppt_w+.3"/>
                                          </p:val>
                                        </p:tav>
                                        <p:tav tm="100000">
                                          <p:val>
                                            <p:strVal val="#ppt_w"/>
                                          </p:val>
                                        </p:tav>
                                      </p:tavLst>
                                    </p:anim>
                                    <p:anim calcmode="lin" valueType="num">
                                      <p:cBhvr>
                                        <p:cTn id="17" dur="1000" fill="hold"/>
                                        <p:tgtEl>
                                          <p:spTgt spid="123920">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123920">
                                            <p:txEl>
                                              <p:pRg st="0" end="0"/>
                                            </p:txEl>
                                          </p:spTgt>
                                        </p:tgtEl>
                                      </p:cBhvr>
                                    </p:animEffect>
                                  </p:childTnLst>
                                </p:cTn>
                              </p:par>
                              <p:par>
                                <p:cTn id="19" presetID="50" presetClass="entr" presetSubtype="0" decel="100000" fill="hold" nodeType="withEffect">
                                  <p:stCondLst>
                                    <p:cond delay="0"/>
                                  </p:stCondLst>
                                  <p:childTnLst>
                                    <p:set>
                                      <p:cBhvr>
                                        <p:cTn id="20" dur="1" fill="hold">
                                          <p:stCondLst>
                                            <p:cond delay="0"/>
                                          </p:stCondLst>
                                        </p:cTn>
                                        <p:tgtEl>
                                          <p:spTgt spid="123920">
                                            <p:txEl>
                                              <p:pRg st="1" end="1"/>
                                            </p:txEl>
                                          </p:spTgt>
                                        </p:tgtEl>
                                        <p:attrNameLst>
                                          <p:attrName>style.visibility</p:attrName>
                                        </p:attrNameLst>
                                      </p:cBhvr>
                                      <p:to>
                                        <p:strVal val="visible"/>
                                      </p:to>
                                    </p:set>
                                    <p:anim calcmode="lin" valueType="num">
                                      <p:cBhvr>
                                        <p:cTn id="21" dur="1000" fill="hold"/>
                                        <p:tgtEl>
                                          <p:spTgt spid="123920">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23920">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23920">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5" presetClass="entr" presetSubtype="0" fill="hold" grpId="0" nodeType="clickEffect">
                                  <p:stCondLst>
                                    <p:cond delay="0"/>
                                  </p:stCondLst>
                                  <p:childTnLst>
                                    <p:set>
                                      <p:cBhvr>
                                        <p:cTn id="27" dur="1" fill="hold">
                                          <p:stCondLst>
                                            <p:cond delay="0"/>
                                          </p:stCondLst>
                                        </p:cTn>
                                        <p:tgtEl>
                                          <p:spTgt spid="123927"/>
                                        </p:tgtEl>
                                        <p:attrNameLst>
                                          <p:attrName>style.visibility</p:attrName>
                                        </p:attrNameLst>
                                      </p:cBhvr>
                                      <p:to>
                                        <p:strVal val="visible"/>
                                      </p:to>
                                    </p:set>
                                    <p:anim calcmode="lin" valueType="num">
                                      <p:cBhvr>
                                        <p:cTn id="28" dur="250" decel="50000" fill="hold">
                                          <p:stCondLst>
                                            <p:cond delay="0"/>
                                          </p:stCondLst>
                                        </p:cTn>
                                        <p:tgtEl>
                                          <p:spTgt spid="123927"/>
                                        </p:tgtEl>
                                        <p:attrNameLst>
                                          <p:attrName>style.rotation</p:attrName>
                                        </p:attrNameLst>
                                      </p:cBhvr>
                                      <p:tavLst>
                                        <p:tav tm="0">
                                          <p:val>
                                            <p:fltVal val="-90"/>
                                          </p:val>
                                        </p:tav>
                                        <p:tav tm="100000">
                                          <p:val>
                                            <p:fltVal val="0"/>
                                          </p:val>
                                        </p:tav>
                                      </p:tavLst>
                                    </p:anim>
                                    <p:anim calcmode="lin" valueType="num">
                                      <p:cBhvr>
                                        <p:cTn id="29" dur="250" decel="50000" fill="hold">
                                          <p:stCondLst>
                                            <p:cond delay="0"/>
                                          </p:stCondLst>
                                        </p:cTn>
                                        <p:tgtEl>
                                          <p:spTgt spid="123927"/>
                                        </p:tgtEl>
                                        <p:attrNameLst>
                                          <p:attrName>ppt_w</p:attrName>
                                        </p:attrNameLst>
                                      </p:cBhvr>
                                      <p:tavLst>
                                        <p:tav tm="0">
                                          <p:val>
                                            <p:strVal val="#ppt_w"/>
                                          </p:val>
                                        </p:tav>
                                        <p:tav tm="100000">
                                          <p:val>
                                            <p:strVal val="#ppt_w*.05"/>
                                          </p:val>
                                        </p:tav>
                                      </p:tavLst>
                                    </p:anim>
                                    <p:anim calcmode="lin" valueType="num">
                                      <p:cBhvr>
                                        <p:cTn id="30" dur="250" accel="50000" fill="hold">
                                          <p:stCondLst>
                                            <p:cond delay="250"/>
                                          </p:stCondLst>
                                        </p:cTn>
                                        <p:tgtEl>
                                          <p:spTgt spid="123927"/>
                                        </p:tgtEl>
                                        <p:attrNameLst>
                                          <p:attrName>ppt_w</p:attrName>
                                        </p:attrNameLst>
                                      </p:cBhvr>
                                      <p:tavLst>
                                        <p:tav tm="0">
                                          <p:val>
                                            <p:strVal val="#ppt_w*.05"/>
                                          </p:val>
                                        </p:tav>
                                        <p:tav tm="100000">
                                          <p:val>
                                            <p:strVal val="#ppt_w"/>
                                          </p:val>
                                        </p:tav>
                                      </p:tavLst>
                                    </p:anim>
                                    <p:anim calcmode="lin" valueType="num">
                                      <p:cBhvr>
                                        <p:cTn id="31" dur="500" fill="hold"/>
                                        <p:tgtEl>
                                          <p:spTgt spid="123927"/>
                                        </p:tgtEl>
                                        <p:attrNameLst>
                                          <p:attrName>ppt_h</p:attrName>
                                        </p:attrNameLst>
                                      </p:cBhvr>
                                      <p:tavLst>
                                        <p:tav tm="0">
                                          <p:val>
                                            <p:strVal val="#ppt_h"/>
                                          </p:val>
                                        </p:tav>
                                        <p:tav tm="100000">
                                          <p:val>
                                            <p:strVal val="#ppt_h"/>
                                          </p:val>
                                        </p:tav>
                                      </p:tavLst>
                                    </p:anim>
                                    <p:anim calcmode="lin" valueType="num">
                                      <p:cBhvr>
                                        <p:cTn id="32" dur="250" decel="50000" fill="hold">
                                          <p:stCondLst>
                                            <p:cond delay="0"/>
                                          </p:stCondLst>
                                        </p:cTn>
                                        <p:tgtEl>
                                          <p:spTgt spid="123927"/>
                                        </p:tgtEl>
                                        <p:attrNameLst>
                                          <p:attrName>ppt_x</p:attrName>
                                        </p:attrNameLst>
                                      </p:cBhvr>
                                      <p:tavLst>
                                        <p:tav tm="0">
                                          <p:val>
                                            <p:strVal val="#ppt_x+.4"/>
                                          </p:val>
                                        </p:tav>
                                        <p:tav tm="100000">
                                          <p:val>
                                            <p:strVal val="#ppt_x"/>
                                          </p:val>
                                        </p:tav>
                                      </p:tavLst>
                                    </p:anim>
                                    <p:anim calcmode="lin" valueType="num">
                                      <p:cBhvr>
                                        <p:cTn id="33" dur="250" decel="50000" fill="hold">
                                          <p:stCondLst>
                                            <p:cond delay="0"/>
                                          </p:stCondLst>
                                        </p:cTn>
                                        <p:tgtEl>
                                          <p:spTgt spid="123927"/>
                                        </p:tgtEl>
                                        <p:attrNameLst>
                                          <p:attrName>ppt_y</p:attrName>
                                        </p:attrNameLst>
                                      </p:cBhvr>
                                      <p:tavLst>
                                        <p:tav tm="0">
                                          <p:val>
                                            <p:strVal val="#ppt_y-.2"/>
                                          </p:val>
                                        </p:tav>
                                        <p:tav tm="100000">
                                          <p:val>
                                            <p:strVal val="#ppt_y+.1"/>
                                          </p:val>
                                        </p:tav>
                                      </p:tavLst>
                                    </p:anim>
                                    <p:anim calcmode="lin" valueType="num">
                                      <p:cBhvr>
                                        <p:cTn id="34" dur="250" accel="50000" fill="hold">
                                          <p:stCondLst>
                                            <p:cond delay="250"/>
                                          </p:stCondLst>
                                        </p:cTn>
                                        <p:tgtEl>
                                          <p:spTgt spid="123927"/>
                                        </p:tgtEl>
                                        <p:attrNameLst>
                                          <p:attrName>ppt_y</p:attrName>
                                        </p:attrNameLst>
                                      </p:cBhvr>
                                      <p:tavLst>
                                        <p:tav tm="0">
                                          <p:val>
                                            <p:strVal val="#ppt_y+.1"/>
                                          </p:val>
                                        </p:tav>
                                        <p:tav tm="100000">
                                          <p:val>
                                            <p:strVal val="#ppt_y"/>
                                          </p:val>
                                        </p:tav>
                                      </p:tavLst>
                                    </p:anim>
                                    <p:animEffect transition="in" filter="fade">
                                      <p:cBhvr>
                                        <p:cTn id="35" dur="500" decel="50000">
                                          <p:stCondLst>
                                            <p:cond delay="0"/>
                                          </p:stCondLst>
                                        </p:cTn>
                                        <p:tgtEl>
                                          <p:spTgt spid="123927"/>
                                        </p:tgtEl>
                                      </p:cBhvr>
                                    </p:animEffect>
                                  </p:childTnLst>
                                </p:cTn>
                              </p:par>
                              <p:par>
                                <p:cTn id="36" presetID="2" presetClass="entr" presetSubtype="4" fill="hold" nodeType="withEffect">
                                  <p:stCondLst>
                                    <p:cond delay="0"/>
                                  </p:stCondLst>
                                  <p:childTnLst>
                                    <p:set>
                                      <p:cBhvr>
                                        <p:cTn id="37" dur="1" fill="hold">
                                          <p:stCondLst>
                                            <p:cond delay="0"/>
                                          </p:stCondLst>
                                        </p:cTn>
                                        <p:tgtEl>
                                          <p:spTgt spid="28">
                                            <p:txEl>
                                              <p:pRg st="0" end="0"/>
                                            </p:txEl>
                                          </p:spTgt>
                                        </p:tgtEl>
                                        <p:attrNameLst>
                                          <p:attrName>style.visibility</p:attrName>
                                        </p:attrNameLst>
                                      </p:cBhvr>
                                      <p:to>
                                        <p:strVal val="visible"/>
                                      </p:to>
                                    </p:set>
                                    <p:anim calcmode="lin" valueType="num">
                                      <p:cBhvr additive="base">
                                        <p:cTn id="38"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40" presetID="50" presetClass="entr" presetSubtype="0" decel="100000" fill="hold" nodeType="withEffect" nodePh="1">
                                  <p:stCondLst>
                                    <p:cond delay="0"/>
                                  </p:stCondLst>
                                  <p:endCondLst>
                                    <p:cond evt="begin" delay="0">
                                      <p:tn val="40"/>
                                    </p:cond>
                                  </p:endCondLst>
                                  <p:childTnLst>
                                    <p:set>
                                      <p:cBhvr>
                                        <p:cTn id="41" dur="1" fill="hold">
                                          <p:stCondLst>
                                            <p:cond delay="0"/>
                                          </p:stCondLst>
                                        </p:cTn>
                                        <p:tgtEl>
                                          <p:spTgt spid="123918">
                                            <p:txEl>
                                              <p:pRg st="0" end="0"/>
                                            </p:txEl>
                                          </p:spTgt>
                                        </p:tgtEl>
                                        <p:attrNameLst>
                                          <p:attrName>style.visibility</p:attrName>
                                        </p:attrNameLst>
                                      </p:cBhvr>
                                      <p:to>
                                        <p:strVal val="visible"/>
                                      </p:to>
                                    </p:set>
                                    <p:anim calcmode="lin" valueType="num">
                                      <p:cBhvr>
                                        <p:cTn id="42" dur="1000" fill="hold"/>
                                        <p:tgtEl>
                                          <p:spTgt spid="123918">
                                            <p:txEl>
                                              <p:pRg st="0" end="0"/>
                                            </p:txEl>
                                          </p:spTgt>
                                        </p:tgtEl>
                                        <p:attrNameLst>
                                          <p:attrName>ppt_w</p:attrName>
                                        </p:attrNameLst>
                                      </p:cBhvr>
                                      <p:tavLst>
                                        <p:tav tm="0">
                                          <p:val>
                                            <p:strVal val="#ppt_w+.3"/>
                                          </p:val>
                                        </p:tav>
                                        <p:tav tm="100000">
                                          <p:val>
                                            <p:strVal val="#ppt_w"/>
                                          </p:val>
                                        </p:tav>
                                      </p:tavLst>
                                    </p:anim>
                                    <p:anim calcmode="lin" valueType="num">
                                      <p:cBhvr>
                                        <p:cTn id="43" dur="1000" fill="hold"/>
                                        <p:tgtEl>
                                          <p:spTgt spid="123918">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123918">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1" presetClass="entr" presetSubtype="0" fill="hold" grpId="0" nodeType="clickEffect">
                                  <p:stCondLst>
                                    <p:cond delay="0"/>
                                  </p:stCondLst>
                                  <p:childTnLst>
                                    <p:set>
                                      <p:cBhvr>
                                        <p:cTn id="48" dur="1" fill="hold">
                                          <p:stCondLst>
                                            <p:cond delay="0"/>
                                          </p:stCondLst>
                                        </p:cTn>
                                        <p:tgtEl>
                                          <p:spTgt spid="123928"/>
                                        </p:tgtEl>
                                        <p:attrNameLst>
                                          <p:attrName>style.visibility</p:attrName>
                                        </p:attrNameLst>
                                      </p:cBhvr>
                                      <p:to>
                                        <p:strVal val="visible"/>
                                      </p:to>
                                    </p:set>
                                    <p:animEffect transition="in" filter="fade">
                                      <p:cBhvr>
                                        <p:cTn id="49" dur="193" decel="100000"/>
                                        <p:tgtEl>
                                          <p:spTgt spid="123928"/>
                                        </p:tgtEl>
                                      </p:cBhvr>
                                    </p:animEffect>
                                    <p:animScale>
                                      <p:cBhvr>
                                        <p:cTn id="50" dur="193" decel="100000"/>
                                        <p:tgtEl>
                                          <p:spTgt spid="123928"/>
                                        </p:tgtEl>
                                      </p:cBhvr>
                                      <p:from x="10000" y="10000"/>
                                      <p:to x="200000" y="450000"/>
                                    </p:animScale>
                                    <p:animScale>
                                      <p:cBhvr>
                                        <p:cTn id="51" dur="308" accel="100000" fill="hold">
                                          <p:stCondLst>
                                            <p:cond delay="193"/>
                                          </p:stCondLst>
                                        </p:cTn>
                                        <p:tgtEl>
                                          <p:spTgt spid="123928"/>
                                        </p:tgtEl>
                                      </p:cBhvr>
                                      <p:from x="200000" y="450000"/>
                                      <p:to x="100000" y="100000"/>
                                    </p:animScale>
                                    <p:set>
                                      <p:cBhvr>
                                        <p:cTn id="52" dur="193" fill="hold"/>
                                        <p:tgtEl>
                                          <p:spTgt spid="123928"/>
                                        </p:tgtEl>
                                        <p:attrNameLst>
                                          <p:attrName>ppt_x</p:attrName>
                                        </p:attrNameLst>
                                      </p:cBhvr>
                                      <p:to>
                                        <p:strVal val="(0.5)"/>
                                      </p:to>
                                    </p:set>
                                    <p:anim from="(0.5)" to="(#ppt_x)" calcmode="lin" valueType="num">
                                      <p:cBhvr>
                                        <p:cTn id="53" dur="308" accel="100000" fill="hold">
                                          <p:stCondLst>
                                            <p:cond delay="193"/>
                                          </p:stCondLst>
                                        </p:cTn>
                                        <p:tgtEl>
                                          <p:spTgt spid="123928"/>
                                        </p:tgtEl>
                                        <p:attrNameLst>
                                          <p:attrName>ppt_x</p:attrName>
                                        </p:attrNameLst>
                                      </p:cBhvr>
                                    </p:anim>
                                    <p:set>
                                      <p:cBhvr>
                                        <p:cTn id="54" dur="193" fill="hold"/>
                                        <p:tgtEl>
                                          <p:spTgt spid="123928"/>
                                        </p:tgtEl>
                                        <p:attrNameLst>
                                          <p:attrName>ppt_y</p:attrName>
                                        </p:attrNameLst>
                                      </p:cBhvr>
                                      <p:to>
                                        <p:strVal val="(#ppt_y+0.4)"/>
                                      </p:to>
                                    </p:set>
                                    <p:anim from="(#ppt_y+0.4)" to="(#ppt_y)" calcmode="lin" valueType="num">
                                      <p:cBhvr>
                                        <p:cTn id="55" dur="308" accel="100000" fill="hold">
                                          <p:stCondLst>
                                            <p:cond delay="193"/>
                                          </p:stCondLst>
                                        </p:cTn>
                                        <p:tgtEl>
                                          <p:spTgt spid="123928"/>
                                        </p:tgtEl>
                                        <p:attrNameLst>
                                          <p:attrName>ppt_y</p:attrName>
                                        </p:attrNameLst>
                                      </p:cBhvr>
                                    </p:anim>
                                  </p:childTnLst>
                                </p:cTn>
                              </p:par>
                              <p:par>
                                <p:cTn id="56" presetID="50" presetClass="entr" presetSubtype="0" decel="100000" fill="hold" nodeType="withEffect">
                                  <p:stCondLst>
                                    <p:cond delay="0"/>
                                  </p:stCondLst>
                                  <p:childTnLst>
                                    <p:set>
                                      <p:cBhvr>
                                        <p:cTn id="57" dur="1" fill="hold">
                                          <p:stCondLst>
                                            <p:cond delay="0"/>
                                          </p:stCondLst>
                                        </p:cTn>
                                        <p:tgtEl>
                                          <p:spTgt spid="123919">
                                            <p:txEl>
                                              <p:pRg st="0" end="0"/>
                                            </p:txEl>
                                          </p:spTgt>
                                        </p:tgtEl>
                                        <p:attrNameLst>
                                          <p:attrName>style.visibility</p:attrName>
                                        </p:attrNameLst>
                                      </p:cBhvr>
                                      <p:to>
                                        <p:strVal val="visible"/>
                                      </p:to>
                                    </p:set>
                                    <p:anim calcmode="lin" valueType="num">
                                      <p:cBhvr>
                                        <p:cTn id="58" dur="1000" fill="hold"/>
                                        <p:tgtEl>
                                          <p:spTgt spid="123919">
                                            <p:txEl>
                                              <p:pRg st="0" end="0"/>
                                            </p:txEl>
                                          </p:spTgt>
                                        </p:tgtEl>
                                        <p:attrNameLst>
                                          <p:attrName>ppt_w</p:attrName>
                                        </p:attrNameLst>
                                      </p:cBhvr>
                                      <p:tavLst>
                                        <p:tav tm="0">
                                          <p:val>
                                            <p:strVal val="#ppt_w+.3"/>
                                          </p:val>
                                        </p:tav>
                                        <p:tav tm="100000">
                                          <p:val>
                                            <p:strVal val="#ppt_w"/>
                                          </p:val>
                                        </p:tav>
                                      </p:tavLst>
                                    </p:anim>
                                    <p:anim calcmode="lin" valueType="num">
                                      <p:cBhvr>
                                        <p:cTn id="59" dur="1000" fill="hold"/>
                                        <p:tgtEl>
                                          <p:spTgt spid="123919">
                                            <p:txEl>
                                              <p:pRg st="0" end="0"/>
                                            </p:txEl>
                                          </p:spTgt>
                                        </p:tgtEl>
                                        <p:attrNameLst>
                                          <p:attrName>ppt_h</p:attrName>
                                        </p:attrNameLst>
                                      </p:cBhvr>
                                      <p:tavLst>
                                        <p:tav tm="0">
                                          <p:val>
                                            <p:strVal val="#ppt_h"/>
                                          </p:val>
                                        </p:tav>
                                        <p:tav tm="100000">
                                          <p:val>
                                            <p:strVal val="#ppt_h"/>
                                          </p:val>
                                        </p:tav>
                                      </p:tavLst>
                                    </p:anim>
                                    <p:animEffect transition="in" filter="fade">
                                      <p:cBhvr>
                                        <p:cTn id="60" dur="1000"/>
                                        <p:tgtEl>
                                          <p:spTgt spid="123919">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5" presetClass="entr" presetSubtype="0" fill="hold" grpId="0" nodeType="clickEffect">
                                  <p:stCondLst>
                                    <p:cond delay="0"/>
                                  </p:stCondLst>
                                  <p:childTnLst>
                                    <p:set>
                                      <p:cBhvr>
                                        <p:cTn id="64" dur="1" fill="hold">
                                          <p:stCondLst>
                                            <p:cond delay="0"/>
                                          </p:stCondLst>
                                        </p:cTn>
                                        <p:tgtEl>
                                          <p:spTgt spid="123922"/>
                                        </p:tgtEl>
                                        <p:attrNameLst>
                                          <p:attrName>style.visibility</p:attrName>
                                        </p:attrNameLst>
                                      </p:cBhvr>
                                      <p:to>
                                        <p:strVal val="visible"/>
                                      </p:to>
                                    </p:set>
                                    <p:anim calcmode="lin" valueType="num">
                                      <p:cBhvr>
                                        <p:cTn id="65" dur="250" decel="50000" fill="hold">
                                          <p:stCondLst>
                                            <p:cond delay="0"/>
                                          </p:stCondLst>
                                        </p:cTn>
                                        <p:tgtEl>
                                          <p:spTgt spid="123922"/>
                                        </p:tgtEl>
                                        <p:attrNameLst>
                                          <p:attrName>style.rotation</p:attrName>
                                        </p:attrNameLst>
                                      </p:cBhvr>
                                      <p:tavLst>
                                        <p:tav tm="0">
                                          <p:val>
                                            <p:fltVal val="-90"/>
                                          </p:val>
                                        </p:tav>
                                        <p:tav tm="100000">
                                          <p:val>
                                            <p:fltVal val="0"/>
                                          </p:val>
                                        </p:tav>
                                      </p:tavLst>
                                    </p:anim>
                                    <p:anim calcmode="lin" valueType="num">
                                      <p:cBhvr>
                                        <p:cTn id="66" dur="250" decel="50000" fill="hold">
                                          <p:stCondLst>
                                            <p:cond delay="0"/>
                                          </p:stCondLst>
                                        </p:cTn>
                                        <p:tgtEl>
                                          <p:spTgt spid="123922"/>
                                        </p:tgtEl>
                                        <p:attrNameLst>
                                          <p:attrName>ppt_w</p:attrName>
                                        </p:attrNameLst>
                                      </p:cBhvr>
                                      <p:tavLst>
                                        <p:tav tm="0">
                                          <p:val>
                                            <p:strVal val="#ppt_w"/>
                                          </p:val>
                                        </p:tav>
                                        <p:tav tm="100000">
                                          <p:val>
                                            <p:strVal val="#ppt_w*.05"/>
                                          </p:val>
                                        </p:tav>
                                      </p:tavLst>
                                    </p:anim>
                                    <p:anim calcmode="lin" valueType="num">
                                      <p:cBhvr>
                                        <p:cTn id="67" dur="250" accel="50000" fill="hold">
                                          <p:stCondLst>
                                            <p:cond delay="250"/>
                                          </p:stCondLst>
                                        </p:cTn>
                                        <p:tgtEl>
                                          <p:spTgt spid="123922"/>
                                        </p:tgtEl>
                                        <p:attrNameLst>
                                          <p:attrName>ppt_w</p:attrName>
                                        </p:attrNameLst>
                                      </p:cBhvr>
                                      <p:tavLst>
                                        <p:tav tm="0">
                                          <p:val>
                                            <p:strVal val="#ppt_w*.05"/>
                                          </p:val>
                                        </p:tav>
                                        <p:tav tm="100000">
                                          <p:val>
                                            <p:strVal val="#ppt_w"/>
                                          </p:val>
                                        </p:tav>
                                      </p:tavLst>
                                    </p:anim>
                                    <p:anim calcmode="lin" valueType="num">
                                      <p:cBhvr>
                                        <p:cTn id="68" dur="500" fill="hold"/>
                                        <p:tgtEl>
                                          <p:spTgt spid="123922"/>
                                        </p:tgtEl>
                                        <p:attrNameLst>
                                          <p:attrName>ppt_h</p:attrName>
                                        </p:attrNameLst>
                                      </p:cBhvr>
                                      <p:tavLst>
                                        <p:tav tm="0">
                                          <p:val>
                                            <p:strVal val="#ppt_h"/>
                                          </p:val>
                                        </p:tav>
                                        <p:tav tm="100000">
                                          <p:val>
                                            <p:strVal val="#ppt_h"/>
                                          </p:val>
                                        </p:tav>
                                      </p:tavLst>
                                    </p:anim>
                                    <p:anim calcmode="lin" valueType="num">
                                      <p:cBhvr>
                                        <p:cTn id="69" dur="250" decel="50000" fill="hold">
                                          <p:stCondLst>
                                            <p:cond delay="0"/>
                                          </p:stCondLst>
                                        </p:cTn>
                                        <p:tgtEl>
                                          <p:spTgt spid="123922"/>
                                        </p:tgtEl>
                                        <p:attrNameLst>
                                          <p:attrName>ppt_x</p:attrName>
                                        </p:attrNameLst>
                                      </p:cBhvr>
                                      <p:tavLst>
                                        <p:tav tm="0">
                                          <p:val>
                                            <p:strVal val="#ppt_x+.4"/>
                                          </p:val>
                                        </p:tav>
                                        <p:tav tm="100000">
                                          <p:val>
                                            <p:strVal val="#ppt_x"/>
                                          </p:val>
                                        </p:tav>
                                      </p:tavLst>
                                    </p:anim>
                                    <p:anim calcmode="lin" valueType="num">
                                      <p:cBhvr>
                                        <p:cTn id="70" dur="250" decel="50000" fill="hold">
                                          <p:stCondLst>
                                            <p:cond delay="0"/>
                                          </p:stCondLst>
                                        </p:cTn>
                                        <p:tgtEl>
                                          <p:spTgt spid="123922"/>
                                        </p:tgtEl>
                                        <p:attrNameLst>
                                          <p:attrName>ppt_y</p:attrName>
                                        </p:attrNameLst>
                                      </p:cBhvr>
                                      <p:tavLst>
                                        <p:tav tm="0">
                                          <p:val>
                                            <p:strVal val="#ppt_y-.2"/>
                                          </p:val>
                                        </p:tav>
                                        <p:tav tm="100000">
                                          <p:val>
                                            <p:strVal val="#ppt_y+.1"/>
                                          </p:val>
                                        </p:tav>
                                      </p:tavLst>
                                    </p:anim>
                                    <p:anim calcmode="lin" valueType="num">
                                      <p:cBhvr>
                                        <p:cTn id="71" dur="250" accel="50000" fill="hold">
                                          <p:stCondLst>
                                            <p:cond delay="250"/>
                                          </p:stCondLst>
                                        </p:cTn>
                                        <p:tgtEl>
                                          <p:spTgt spid="123922"/>
                                        </p:tgtEl>
                                        <p:attrNameLst>
                                          <p:attrName>ppt_y</p:attrName>
                                        </p:attrNameLst>
                                      </p:cBhvr>
                                      <p:tavLst>
                                        <p:tav tm="0">
                                          <p:val>
                                            <p:strVal val="#ppt_y+.1"/>
                                          </p:val>
                                        </p:tav>
                                        <p:tav tm="100000">
                                          <p:val>
                                            <p:strVal val="#ppt_y"/>
                                          </p:val>
                                        </p:tav>
                                      </p:tavLst>
                                    </p:anim>
                                    <p:animEffect transition="in" filter="fade">
                                      <p:cBhvr>
                                        <p:cTn id="72" dur="500" decel="50000">
                                          <p:stCondLst>
                                            <p:cond delay="0"/>
                                          </p:stCondLst>
                                        </p:cTn>
                                        <p:tgtEl>
                                          <p:spTgt spid="123922"/>
                                        </p:tgtEl>
                                      </p:cBhvr>
                                    </p:animEffect>
                                  </p:childTnLst>
                                </p:cTn>
                              </p:par>
                              <p:par>
                                <p:cTn id="73" presetID="50" presetClass="entr" presetSubtype="0" decel="100000" fill="hold" nodeType="withEffect">
                                  <p:stCondLst>
                                    <p:cond delay="0"/>
                                  </p:stCondLst>
                                  <p:childTnLst>
                                    <p:set>
                                      <p:cBhvr>
                                        <p:cTn id="74" dur="1" fill="hold">
                                          <p:stCondLst>
                                            <p:cond delay="0"/>
                                          </p:stCondLst>
                                        </p:cTn>
                                        <p:tgtEl>
                                          <p:spTgt spid="123915">
                                            <p:txEl>
                                              <p:pRg st="0" end="0"/>
                                            </p:txEl>
                                          </p:spTgt>
                                        </p:tgtEl>
                                        <p:attrNameLst>
                                          <p:attrName>style.visibility</p:attrName>
                                        </p:attrNameLst>
                                      </p:cBhvr>
                                      <p:to>
                                        <p:strVal val="visible"/>
                                      </p:to>
                                    </p:set>
                                    <p:anim calcmode="lin" valueType="num">
                                      <p:cBhvr>
                                        <p:cTn id="75" dur="1000" fill="hold"/>
                                        <p:tgtEl>
                                          <p:spTgt spid="123915">
                                            <p:txEl>
                                              <p:pRg st="0" end="0"/>
                                            </p:txEl>
                                          </p:spTgt>
                                        </p:tgtEl>
                                        <p:attrNameLst>
                                          <p:attrName>ppt_w</p:attrName>
                                        </p:attrNameLst>
                                      </p:cBhvr>
                                      <p:tavLst>
                                        <p:tav tm="0">
                                          <p:val>
                                            <p:strVal val="#ppt_w+.3"/>
                                          </p:val>
                                        </p:tav>
                                        <p:tav tm="100000">
                                          <p:val>
                                            <p:strVal val="#ppt_w"/>
                                          </p:val>
                                        </p:tav>
                                      </p:tavLst>
                                    </p:anim>
                                    <p:anim calcmode="lin" valueType="num">
                                      <p:cBhvr>
                                        <p:cTn id="76" dur="1000" fill="hold"/>
                                        <p:tgtEl>
                                          <p:spTgt spid="123915">
                                            <p:txEl>
                                              <p:pRg st="0" end="0"/>
                                            </p:txEl>
                                          </p:spTgt>
                                        </p:tgtEl>
                                        <p:attrNameLst>
                                          <p:attrName>ppt_h</p:attrName>
                                        </p:attrNameLst>
                                      </p:cBhvr>
                                      <p:tavLst>
                                        <p:tav tm="0">
                                          <p:val>
                                            <p:strVal val="#ppt_h"/>
                                          </p:val>
                                        </p:tav>
                                        <p:tav tm="100000">
                                          <p:val>
                                            <p:strVal val="#ppt_h"/>
                                          </p:val>
                                        </p:tav>
                                      </p:tavLst>
                                    </p:anim>
                                    <p:animEffect transition="in" filter="fade">
                                      <p:cBhvr>
                                        <p:cTn id="77" dur="1000"/>
                                        <p:tgtEl>
                                          <p:spTgt spid="123915">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5" presetClass="entr" presetSubtype="0" fill="hold" grpId="0" nodeType="clickEffect">
                                  <p:stCondLst>
                                    <p:cond delay="0"/>
                                  </p:stCondLst>
                                  <p:childTnLst>
                                    <p:set>
                                      <p:cBhvr>
                                        <p:cTn id="81" dur="1" fill="hold">
                                          <p:stCondLst>
                                            <p:cond delay="0"/>
                                          </p:stCondLst>
                                        </p:cTn>
                                        <p:tgtEl>
                                          <p:spTgt spid="123926"/>
                                        </p:tgtEl>
                                        <p:attrNameLst>
                                          <p:attrName>style.visibility</p:attrName>
                                        </p:attrNameLst>
                                      </p:cBhvr>
                                      <p:to>
                                        <p:strVal val="visible"/>
                                      </p:to>
                                    </p:set>
                                    <p:anim calcmode="lin" valueType="num">
                                      <p:cBhvr>
                                        <p:cTn id="82" dur="250" decel="50000" fill="hold">
                                          <p:stCondLst>
                                            <p:cond delay="0"/>
                                          </p:stCondLst>
                                        </p:cTn>
                                        <p:tgtEl>
                                          <p:spTgt spid="123926"/>
                                        </p:tgtEl>
                                        <p:attrNameLst>
                                          <p:attrName>style.rotation</p:attrName>
                                        </p:attrNameLst>
                                      </p:cBhvr>
                                      <p:tavLst>
                                        <p:tav tm="0">
                                          <p:val>
                                            <p:fltVal val="-90"/>
                                          </p:val>
                                        </p:tav>
                                        <p:tav tm="100000">
                                          <p:val>
                                            <p:fltVal val="0"/>
                                          </p:val>
                                        </p:tav>
                                      </p:tavLst>
                                    </p:anim>
                                    <p:anim calcmode="lin" valueType="num">
                                      <p:cBhvr>
                                        <p:cTn id="83" dur="250" decel="50000" fill="hold">
                                          <p:stCondLst>
                                            <p:cond delay="0"/>
                                          </p:stCondLst>
                                        </p:cTn>
                                        <p:tgtEl>
                                          <p:spTgt spid="123926"/>
                                        </p:tgtEl>
                                        <p:attrNameLst>
                                          <p:attrName>ppt_w</p:attrName>
                                        </p:attrNameLst>
                                      </p:cBhvr>
                                      <p:tavLst>
                                        <p:tav tm="0">
                                          <p:val>
                                            <p:strVal val="#ppt_w"/>
                                          </p:val>
                                        </p:tav>
                                        <p:tav tm="100000">
                                          <p:val>
                                            <p:strVal val="#ppt_w*.05"/>
                                          </p:val>
                                        </p:tav>
                                      </p:tavLst>
                                    </p:anim>
                                    <p:anim calcmode="lin" valueType="num">
                                      <p:cBhvr>
                                        <p:cTn id="84" dur="250" accel="50000" fill="hold">
                                          <p:stCondLst>
                                            <p:cond delay="250"/>
                                          </p:stCondLst>
                                        </p:cTn>
                                        <p:tgtEl>
                                          <p:spTgt spid="123926"/>
                                        </p:tgtEl>
                                        <p:attrNameLst>
                                          <p:attrName>ppt_w</p:attrName>
                                        </p:attrNameLst>
                                      </p:cBhvr>
                                      <p:tavLst>
                                        <p:tav tm="0">
                                          <p:val>
                                            <p:strVal val="#ppt_w*.05"/>
                                          </p:val>
                                        </p:tav>
                                        <p:tav tm="100000">
                                          <p:val>
                                            <p:strVal val="#ppt_w"/>
                                          </p:val>
                                        </p:tav>
                                      </p:tavLst>
                                    </p:anim>
                                    <p:anim calcmode="lin" valueType="num">
                                      <p:cBhvr>
                                        <p:cTn id="85" dur="500" fill="hold"/>
                                        <p:tgtEl>
                                          <p:spTgt spid="123926"/>
                                        </p:tgtEl>
                                        <p:attrNameLst>
                                          <p:attrName>ppt_h</p:attrName>
                                        </p:attrNameLst>
                                      </p:cBhvr>
                                      <p:tavLst>
                                        <p:tav tm="0">
                                          <p:val>
                                            <p:strVal val="#ppt_h"/>
                                          </p:val>
                                        </p:tav>
                                        <p:tav tm="100000">
                                          <p:val>
                                            <p:strVal val="#ppt_h"/>
                                          </p:val>
                                        </p:tav>
                                      </p:tavLst>
                                    </p:anim>
                                    <p:anim calcmode="lin" valueType="num">
                                      <p:cBhvr>
                                        <p:cTn id="86" dur="250" decel="50000" fill="hold">
                                          <p:stCondLst>
                                            <p:cond delay="0"/>
                                          </p:stCondLst>
                                        </p:cTn>
                                        <p:tgtEl>
                                          <p:spTgt spid="123926"/>
                                        </p:tgtEl>
                                        <p:attrNameLst>
                                          <p:attrName>ppt_x</p:attrName>
                                        </p:attrNameLst>
                                      </p:cBhvr>
                                      <p:tavLst>
                                        <p:tav tm="0">
                                          <p:val>
                                            <p:strVal val="#ppt_x+.4"/>
                                          </p:val>
                                        </p:tav>
                                        <p:tav tm="100000">
                                          <p:val>
                                            <p:strVal val="#ppt_x"/>
                                          </p:val>
                                        </p:tav>
                                      </p:tavLst>
                                    </p:anim>
                                    <p:anim calcmode="lin" valueType="num">
                                      <p:cBhvr>
                                        <p:cTn id="87" dur="250" decel="50000" fill="hold">
                                          <p:stCondLst>
                                            <p:cond delay="0"/>
                                          </p:stCondLst>
                                        </p:cTn>
                                        <p:tgtEl>
                                          <p:spTgt spid="123926"/>
                                        </p:tgtEl>
                                        <p:attrNameLst>
                                          <p:attrName>ppt_y</p:attrName>
                                        </p:attrNameLst>
                                      </p:cBhvr>
                                      <p:tavLst>
                                        <p:tav tm="0">
                                          <p:val>
                                            <p:strVal val="#ppt_y-.2"/>
                                          </p:val>
                                        </p:tav>
                                        <p:tav tm="100000">
                                          <p:val>
                                            <p:strVal val="#ppt_y+.1"/>
                                          </p:val>
                                        </p:tav>
                                      </p:tavLst>
                                    </p:anim>
                                    <p:anim calcmode="lin" valueType="num">
                                      <p:cBhvr>
                                        <p:cTn id="88" dur="250" accel="50000" fill="hold">
                                          <p:stCondLst>
                                            <p:cond delay="250"/>
                                          </p:stCondLst>
                                        </p:cTn>
                                        <p:tgtEl>
                                          <p:spTgt spid="123926"/>
                                        </p:tgtEl>
                                        <p:attrNameLst>
                                          <p:attrName>ppt_y</p:attrName>
                                        </p:attrNameLst>
                                      </p:cBhvr>
                                      <p:tavLst>
                                        <p:tav tm="0">
                                          <p:val>
                                            <p:strVal val="#ppt_y+.1"/>
                                          </p:val>
                                        </p:tav>
                                        <p:tav tm="100000">
                                          <p:val>
                                            <p:strVal val="#ppt_y"/>
                                          </p:val>
                                        </p:tav>
                                      </p:tavLst>
                                    </p:anim>
                                    <p:animEffect transition="in" filter="fade">
                                      <p:cBhvr>
                                        <p:cTn id="89" dur="500" decel="50000">
                                          <p:stCondLst>
                                            <p:cond delay="0"/>
                                          </p:stCondLst>
                                        </p:cTn>
                                        <p:tgtEl>
                                          <p:spTgt spid="123926"/>
                                        </p:tgtEl>
                                      </p:cBhvr>
                                    </p:animEffect>
                                  </p:childTnLst>
                                </p:cTn>
                              </p:par>
                              <p:par>
                                <p:cTn id="90" presetID="50" presetClass="entr" presetSubtype="0" decel="100000" fill="hold" nodeType="withEffect">
                                  <p:stCondLst>
                                    <p:cond delay="0"/>
                                  </p:stCondLst>
                                  <p:childTnLst>
                                    <p:set>
                                      <p:cBhvr>
                                        <p:cTn id="91" dur="1" fill="hold">
                                          <p:stCondLst>
                                            <p:cond delay="0"/>
                                          </p:stCondLst>
                                        </p:cTn>
                                        <p:tgtEl>
                                          <p:spTgt spid="123917">
                                            <p:txEl>
                                              <p:pRg st="0" end="0"/>
                                            </p:txEl>
                                          </p:spTgt>
                                        </p:tgtEl>
                                        <p:attrNameLst>
                                          <p:attrName>style.visibility</p:attrName>
                                        </p:attrNameLst>
                                      </p:cBhvr>
                                      <p:to>
                                        <p:strVal val="visible"/>
                                      </p:to>
                                    </p:set>
                                    <p:anim calcmode="lin" valueType="num">
                                      <p:cBhvr>
                                        <p:cTn id="92" dur="1000" fill="hold"/>
                                        <p:tgtEl>
                                          <p:spTgt spid="123917">
                                            <p:txEl>
                                              <p:pRg st="0" end="0"/>
                                            </p:txEl>
                                          </p:spTgt>
                                        </p:tgtEl>
                                        <p:attrNameLst>
                                          <p:attrName>ppt_w</p:attrName>
                                        </p:attrNameLst>
                                      </p:cBhvr>
                                      <p:tavLst>
                                        <p:tav tm="0">
                                          <p:val>
                                            <p:strVal val="#ppt_w+.3"/>
                                          </p:val>
                                        </p:tav>
                                        <p:tav tm="100000">
                                          <p:val>
                                            <p:strVal val="#ppt_w"/>
                                          </p:val>
                                        </p:tav>
                                      </p:tavLst>
                                    </p:anim>
                                    <p:anim calcmode="lin" valueType="num">
                                      <p:cBhvr>
                                        <p:cTn id="93" dur="1000" fill="hold"/>
                                        <p:tgtEl>
                                          <p:spTgt spid="123917">
                                            <p:txEl>
                                              <p:pRg st="0" end="0"/>
                                            </p:txEl>
                                          </p:spTgt>
                                        </p:tgtEl>
                                        <p:attrNameLst>
                                          <p:attrName>ppt_h</p:attrName>
                                        </p:attrNameLst>
                                      </p:cBhvr>
                                      <p:tavLst>
                                        <p:tav tm="0">
                                          <p:val>
                                            <p:strVal val="#ppt_h"/>
                                          </p:val>
                                        </p:tav>
                                        <p:tav tm="100000">
                                          <p:val>
                                            <p:strVal val="#ppt_h"/>
                                          </p:val>
                                        </p:tav>
                                      </p:tavLst>
                                    </p:anim>
                                    <p:animEffect transition="in" filter="fade">
                                      <p:cBhvr>
                                        <p:cTn id="94" dur="1000"/>
                                        <p:tgtEl>
                                          <p:spTgt spid="123917">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5" presetClass="entr" presetSubtype="0" fill="hold" grpId="0" nodeType="clickEffect">
                                  <p:stCondLst>
                                    <p:cond delay="0"/>
                                  </p:stCondLst>
                                  <p:childTnLst>
                                    <p:set>
                                      <p:cBhvr>
                                        <p:cTn id="98" dur="1" fill="hold">
                                          <p:stCondLst>
                                            <p:cond delay="0"/>
                                          </p:stCondLst>
                                        </p:cTn>
                                        <p:tgtEl>
                                          <p:spTgt spid="123925"/>
                                        </p:tgtEl>
                                        <p:attrNameLst>
                                          <p:attrName>style.visibility</p:attrName>
                                        </p:attrNameLst>
                                      </p:cBhvr>
                                      <p:to>
                                        <p:strVal val="visible"/>
                                      </p:to>
                                    </p:set>
                                    <p:anim calcmode="lin" valueType="num">
                                      <p:cBhvr>
                                        <p:cTn id="99" dur="250" decel="50000" fill="hold">
                                          <p:stCondLst>
                                            <p:cond delay="0"/>
                                          </p:stCondLst>
                                        </p:cTn>
                                        <p:tgtEl>
                                          <p:spTgt spid="123925"/>
                                        </p:tgtEl>
                                        <p:attrNameLst>
                                          <p:attrName>style.rotation</p:attrName>
                                        </p:attrNameLst>
                                      </p:cBhvr>
                                      <p:tavLst>
                                        <p:tav tm="0">
                                          <p:val>
                                            <p:fltVal val="-90"/>
                                          </p:val>
                                        </p:tav>
                                        <p:tav tm="100000">
                                          <p:val>
                                            <p:fltVal val="0"/>
                                          </p:val>
                                        </p:tav>
                                      </p:tavLst>
                                    </p:anim>
                                    <p:anim calcmode="lin" valueType="num">
                                      <p:cBhvr>
                                        <p:cTn id="100" dur="250" decel="50000" fill="hold">
                                          <p:stCondLst>
                                            <p:cond delay="0"/>
                                          </p:stCondLst>
                                        </p:cTn>
                                        <p:tgtEl>
                                          <p:spTgt spid="123925"/>
                                        </p:tgtEl>
                                        <p:attrNameLst>
                                          <p:attrName>ppt_w</p:attrName>
                                        </p:attrNameLst>
                                      </p:cBhvr>
                                      <p:tavLst>
                                        <p:tav tm="0">
                                          <p:val>
                                            <p:strVal val="#ppt_w"/>
                                          </p:val>
                                        </p:tav>
                                        <p:tav tm="100000">
                                          <p:val>
                                            <p:strVal val="#ppt_w*.05"/>
                                          </p:val>
                                        </p:tav>
                                      </p:tavLst>
                                    </p:anim>
                                    <p:anim calcmode="lin" valueType="num">
                                      <p:cBhvr>
                                        <p:cTn id="101" dur="250" accel="50000" fill="hold">
                                          <p:stCondLst>
                                            <p:cond delay="250"/>
                                          </p:stCondLst>
                                        </p:cTn>
                                        <p:tgtEl>
                                          <p:spTgt spid="123925"/>
                                        </p:tgtEl>
                                        <p:attrNameLst>
                                          <p:attrName>ppt_w</p:attrName>
                                        </p:attrNameLst>
                                      </p:cBhvr>
                                      <p:tavLst>
                                        <p:tav tm="0">
                                          <p:val>
                                            <p:strVal val="#ppt_w*.05"/>
                                          </p:val>
                                        </p:tav>
                                        <p:tav tm="100000">
                                          <p:val>
                                            <p:strVal val="#ppt_w"/>
                                          </p:val>
                                        </p:tav>
                                      </p:tavLst>
                                    </p:anim>
                                    <p:anim calcmode="lin" valueType="num">
                                      <p:cBhvr>
                                        <p:cTn id="102" dur="500" fill="hold"/>
                                        <p:tgtEl>
                                          <p:spTgt spid="123925"/>
                                        </p:tgtEl>
                                        <p:attrNameLst>
                                          <p:attrName>ppt_h</p:attrName>
                                        </p:attrNameLst>
                                      </p:cBhvr>
                                      <p:tavLst>
                                        <p:tav tm="0">
                                          <p:val>
                                            <p:strVal val="#ppt_h"/>
                                          </p:val>
                                        </p:tav>
                                        <p:tav tm="100000">
                                          <p:val>
                                            <p:strVal val="#ppt_h"/>
                                          </p:val>
                                        </p:tav>
                                      </p:tavLst>
                                    </p:anim>
                                    <p:anim calcmode="lin" valueType="num">
                                      <p:cBhvr>
                                        <p:cTn id="103" dur="250" decel="50000" fill="hold">
                                          <p:stCondLst>
                                            <p:cond delay="0"/>
                                          </p:stCondLst>
                                        </p:cTn>
                                        <p:tgtEl>
                                          <p:spTgt spid="123925"/>
                                        </p:tgtEl>
                                        <p:attrNameLst>
                                          <p:attrName>ppt_x</p:attrName>
                                        </p:attrNameLst>
                                      </p:cBhvr>
                                      <p:tavLst>
                                        <p:tav tm="0">
                                          <p:val>
                                            <p:strVal val="#ppt_x+.4"/>
                                          </p:val>
                                        </p:tav>
                                        <p:tav tm="100000">
                                          <p:val>
                                            <p:strVal val="#ppt_x"/>
                                          </p:val>
                                        </p:tav>
                                      </p:tavLst>
                                    </p:anim>
                                    <p:anim calcmode="lin" valueType="num">
                                      <p:cBhvr>
                                        <p:cTn id="104" dur="250" decel="50000" fill="hold">
                                          <p:stCondLst>
                                            <p:cond delay="0"/>
                                          </p:stCondLst>
                                        </p:cTn>
                                        <p:tgtEl>
                                          <p:spTgt spid="123925"/>
                                        </p:tgtEl>
                                        <p:attrNameLst>
                                          <p:attrName>ppt_y</p:attrName>
                                        </p:attrNameLst>
                                      </p:cBhvr>
                                      <p:tavLst>
                                        <p:tav tm="0">
                                          <p:val>
                                            <p:strVal val="#ppt_y-.2"/>
                                          </p:val>
                                        </p:tav>
                                        <p:tav tm="100000">
                                          <p:val>
                                            <p:strVal val="#ppt_y+.1"/>
                                          </p:val>
                                        </p:tav>
                                      </p:tavLst>
                                    </p:anim>
                                    <p:anim calcmode="lin" valueType="num">
                                      <p:cBhvr>
                                        <p:cTn id="105" dur="250" accel="50000" fill="hold">
                                          <p:stCondLst>
                                            <p:cond delay="250"/>
                                          </p:stCondLst>
                                        </p:cTn>
                                        <p:tgtEl>
                                          <p:spTgt spid="123925"/>
                                        </p:tgtEl>
                                        <p:attrNameLst>
                                          <p:attrName>ppt_y</p:attrName>
                                        </p:attrNameLst>
                                      </p:cBhvr>
                                      <p:tavLst>
                                        <p:tav tm="0">
                                          <p:val>
                                            <p:strVal val="#ppt_y+.1"/>
                                          </p:val>
                                        </p:tav>
                                        <p:tav tm="100000">
                                          <p:val>
                                            <p:strVal val="#ppt_y"/>
                                          </p:val>
                                        </p:tav>
                                      </p:tavLst>
                                    </p:anim>
                                    <p:animEffect transition="in" filter="fade">
                                      <p:cBhvr>
                                        <p:cTn id="106" dur="500" decel="50000">
                                          <p:stCondLst>
                                            <p:cond delay="0"/>
                                          </p:stCondLst>
                                        </p:cTn>
                                        <p:tgtEl>
                                          <p:spTgt spid="123925"/>
                                        </p:tgtEl>
                                      </p:cBhvr>
                                    </p:animEffect>
                                  </p:childTnLst>
                                </p:cTn>
                              </p:par>
                              <p:par>
                                <p:cTn id="107" presetID="50" presetClass="entr" presetSubtype="0" decel="100000" fill="hold" nodeType="withEffect">
                                  <p:stCondLst>
                                    <p:cond delay="0"/>
                                  </p:stCondLst>
                                  <p:childTnLst>
                                    <p:set>
                                      <p:cBhvr>
                                        <p:cTn id="108" dur="1" fill="hold">
                                          <p:stCondLst>
                                            <p:cond delay="0"/>
                                          </p:stCondLst>
                                        </p:cTn>
                                        <p:tgtEl>
                                          <p:spTgt spid="123916">
                                            <p:txEl>
                                              <p:pRg st="0" end="0"/>
                                            </p:txEl>
                                          </p:spTgt>
                                        </p:tgtEl>
                                        <p:attrNameLst>
                                          <p:attrName>style.visibility</p:attrName>
                                        </p:attrNameLst>
                                      </p:cBhvr>
                                      <p:to>
                                        <p:strVal val="visible"/>
                                      </p:to>
                                    </p:set>
                                    <p:anim calcmode="lin" valueType="num">
                                      <p:cBhvr>
                                        <p:cTn id="109" dur="1000" fill="hold"/>
                                        <p:tgtEl>
                                          <p:spTgt spid="123916">
                                            <p:txEl>
                                              <p:pRg st="0" end="0"/>
                                            </p:txEl>
                                          </p:spTgt>
                                        </p:tgtEl>
                                        <p:attrNameLst>
                                          <p:attrName>ppt_w</p:attrName>
                                        </p:attrNameLst>
                                      </p:cBhvr>
                                      <p:tavLst>
                                        <p:tav tm="0">
                                          <p:val>
                                            <p:strVal val="#ppt_w+.3"/>
                                          </p:val>
                                        </p:tav>
                                        <p:tav tm="100000">
                                          <p:val>
                                            <p:strVal val="#ppt_w"/>
                                          </p:val>
                                        </p:tav>
                                      </p:tavLst>
                                    </p:anim>
                                    <p:anim calcmode="lin" valueType="num">
                                      <p:cBhvr>
                                        <p:cTn id="110" dur="1000" fill="hold"/>
                                        <p:tgtEl>
                                          <p:spTgt spid="123916">
                                            <p:txEl>
                                              <p:pRg st="0" end="0"/>
                                            </p:txEl>
                                          </p:spTgt>
                                        </p:tgtEl>
                                        <p:attrNameLst>
                                          <p:attrName>ppt_h</p:attrName>
                                        </p:attrNameLst>
                                      </p:cBhvr>
                                      <p:tavLst>
                                        <p:tav tm="0">
                                          <p:val>
                                            <p:strVal val="#ppt_h"/>
                                          </p:val>
                                        </p:tav>
                                        <p:tav tm="100000">
                                          <p:val>
                                            <p:strVal val="#ppt_h"/>
                                          </p:val>
                                        </p:tav>
                                      </p:tavLst>
                                    </p:anim>
                                    <p:animEffect transition="in" filter="fade">
                                      <p:cBhvr>
                                        <p:cTn id="111" dur="1000"/>
                                        <p:tgtEl>
                                          <p:spTgt spid="1239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22" grpId="0" animBg="1"/>
      <p:bldP spid="123923" grpId="0" animBg="1"/>
      <p:bldP spid="123925" grpId="0" animBg="1"/>
      <p:bldP spid="123926" grpId="0" animBg="1"/>
      <p:bldP spid="123927" grpId="0" animBg="1"/>
      <p:bldP spid="1239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2714612" y="0"/>
            <a:ext cx="4615993" cy="857256"/>
          </a:xfrm>
          <a:prstGeom prst="rect">
            <a:avLst/>
          </a:prstGeom>
          <a:noFill/>
        </p:spPr>
        <p:txBody>
          <a:bodyPr wrap="none" rtlCol="0">
            <a:prstTxWarp prst="textChevron">
              <a:avLst/>
            </a:prstTxWarp>
            <a:spAutoFit/>
          </a:bodyPr>
          <a:lstStyle/>
          <a:p>
            <a:pPr algn="ctr"/>
            <a:r>
              <a:rPr lang="fa-IR" sz="6000" b="1" dirty="0" smtClean="0">
                <a:solidFill>
                  <a:schemeClr val="bg1"/>
                </a:solidFill>
                <a:effectLst>
                  <a:glow rad="139700">
                    <a:srgbClr val="FF3399">
                      <a:alpha val="40000"/>
                    </a:srgbClr>
                  </a:glow>
                  <a:reflection blurRad="6350" stA="55000" endA="300" endPos="45500" dir="5400000" sy="-100000" algn="bl" rotWithShape="0"/>
                </a:effectLst>
              </a:rPr>
              <a:t>رژیم غذایی مناسب </a:t>
            </a:r>
            <a:r>
              <a:rPr lang="fa-IR" sz="6600" b="1" dirty="0" smtClean="0">
                <a:solidFill>
                  <a:schemeClr val="bg1"/>
                </a:solidFill>
                <a:effectLst>
                  <a:glow rad="139700">
                    <a:srgbClr val="FF3399">
                      <a:alpha val="40000"/>
                    </a:srgbClr>
                  </a:glow>
                  <a:reflection blurRad="6350" stA="55000" endA="300" endPos="45500" dir="5400000" sy="-100000" algn="bl" rotWithShape="0"/>
                </a:effectLst>
              </a:rPr>
              <a:t>افراد</a:t>
            </a:r>
            <a:r>
              <a:rPr lang="fa-IR" sz="6000" b="1" dirty="0" smtClean="0">
                <a:solidFill>
                  <a:schemeClr val="bg1"/>
                </a:solidFill>
                <a:effectLst>
                  <a:glow rad="139700">
                    <a:srgbClr val="FF3399">
                      <a:alpha val="40000"/>
                    </a:srgbClr>
                  </a:glow>
                  <a:reflection blurRad="6350" stA="55000" endA="300" endPos="45500" dir="5400000" sy="-100000" algn="bl" rotWithShape="0"/>
                </a:effectLst>
              </a:rPr>
              <a:t> صفراوی مزاج</a:t>
            </a:r>
            <a:endParaRPr lang="en-US" sz="6000" b="1" dirty="0">
              <a:solidFill>
                <a:schemeClr val="bg1"/>
              </a:solidFill>
              <a:effectLst>
                <a:glow rad="139700">
                  <a:srgbClr val="FF3399">
                    <a:alpha val="40000"/>
                  </a:srgbClr>
                </a:glow>
                <a:reflection blurRad="6350" stA="55000" endA="300" endPos="45500" dir="5400000" sy="-100000" algn="bl" rotWithShape="0"/>
              </a:effectLst>
            </a:endParaRPr>
          </a:p>
        </p:txBody>
      </p:sp>
      <p:sp>
        <p:nvSpPr>
          <p:cNvPr id="3" name="TextBox 2"/>
          <p:cNvSpPr txBox="1"/>
          <p:nvPr/>
        </p:nvSpPr>
        <p:spPr>
          <a:xfrm>
            <a:off x="1643042" y="928670"/>
            <a:ext cx="6000760" cy="6370975"/>
          </a:xfrm>
          <a:prstGeom prst="rect">
            <a:avLst/>
          </a:prstGeom>
          <a:noFill/>
        </p:spPr>
        <p:txBody>
          <a:bodyPr wrap="square" rtlCol="0">
            <a:spAutoFit/>
          </a:bodyPr>
          <a:lstStyle/>
          <a:p>
            <a:pPr algn="r" rtl="1">
              <a:buClr>
                <a:srgbClr val="FFCCFF"/>
              </a:buClr>
              <a:buFont typeface="Wingdings" pitchFamily="2" charset="2"/>
              <a:buChar char="ü"/>
            </a:pPr>
            <a:r>
              <a:rPr lang="fa-IR" sz="2400" b="1" dirty="0" smtClean="0">
                <a:solidFill>
                  <a:schemeClr val="bg1"/>
                </a:solidFill>
              </a:rPr>
              <a:t>  رژیم غذایی مناسب برای صفراوی ها (گرم و خشک)، غذاهایی است که سرد و تر باشند مثل سالادها با سرکه، روغن های نباتی  و..</a:t>
            </a:r>
          </a:p>
          <a:p>
            <a:pPr algn="r" rtl="1">
              <a:buClr>
                <a:srgbClr val="FFCCFF"/>
              </a:buClr>
            </a:pPr>
            <a:endParaRPr lang="fa-IR" sz="2400" b="1" dirty="0" smtClean="0">
              <a:solidFill>
                <a:schemeClr val="bg1"/>
              </a:solidFill>
            </a:endParaRPr>
          </a:p>
          <a:p>
            <a:pPr algn="r" rtl="1">
              <a:buFont typeface="Wingdings" pitchFamily="2" charset="2"/>
              <a:buChar char="ü"/>
            </a:pPr>
            <a:r>
              <a:rPr lang="fa-IR" sz="2400" b="1" dirty="0" smtClean="0">
                <a:ln w="3175">
                  <a:solidFill>
                    <a:srgbClr val="CC99FF"/>
                  </a:solidFill>
                </a:ln>
                <a:solidFill>
                  <a:schemeClr val="bg1"/>
                </a:solidFill>
              </a:rPr>
              <a:t> غالباً در اثر حجامت تعديل مزاج يافته و رنگ و رويي به مراتب روشن‌تر از قبل خواهند داشت.</a:t>
            </a:r>
          </a:p>
          <a:p>
            <a:pPr algn="r" rtl="1">
              <a:buClr>
                <a:srgbClr val="CC99FF"/>
              </a:buClr>
            </a:pPr>
            <a:endParaRPr lang="fa-IR" sz="2400" b="1" dirty="0" smtClean="0">
              <a:ln w="3175">
                <a:solidFill>
                  <a:srgbClr val="CC99FF"/>
                </a:solidFill>
              </a:ln>
              <a:solidFill>
                <a:schemeClr val="bg1"/>
              </a:solidFill>
            </a:endParaRPr>
          </a:p>
          <a:p>
            <a:pPr algn="r" rtl="1">
              <a:buClr>
                <a:srgbClr val="00CCFF"/>
              </a:buClr>
              <a:buFont typeface="Wingdings" pitchFamily="2" charset="2"/>
              <a:buChar char="ü"/>
            </a:pPr>
            <a:r>
              <a:rPr lang="fa-IR" sz="2400" dirty="0" smtClean="0">
                <a:solidFill>
                  <a:schemeClr val="bg1"/>
                </a:solidFill>
              </a:rPr>
              <a:t> </a:t>
            </a:r>
            <a:r>
              <a:rPr lang="fa-IR" sz="2400" b="1" dirty="0" smtClean="0">
                <a:ln w="3175">
                  <a:solidFill>
                    <a:srgbClr val="00CCFF"/>
                  </a:solidFill>
                </a:ln>
                <a:solidFill>
                  <a:schemeClr val="bg1"/>
                </a:solidFill>
              </a:rPr>
              <a:t>اشتهاي آنان با حجامت افزايش مي‌يابد و در صورت تكرار حجامت فربه و چاق خواهند شد. </a:t>
            </a:r>
          </a:p>
          <a:p>
            <a:pPr algn="r" rtl="1">
              <a:buClr>
                <a:srgbClr val="00CCFF"/>
              </a:buClr>
            </a:pPr>
            <a:endParaRPr lang="fa-IR" sz="2400" b="1" dirty="0" smtClean="0">
              <a:ln w="3175">
                <a:solidFill>
                  <a:srgbClr val="00CCFF"/>
                </a:solidFill>
              </a:ln>
              <a:solidFill>
                <a:schemeClr val="bg1"/>
              </a:solidFill>
            </a:endParaRPr>
          </a:p>
          <a:p>
            <a:pPr algn="r" rtl="1">
              <a:buClr>
                <a:srgbClr val="00FF00"/>
              </a:buClr>
              <a:buFont typeface="Wingdings" pitchFamily="2" charset="2"/>
              <a:buChar char="ü"/>
            </a:pPr>
            <a:r>
              <a:rPr lang="fa-IR" sz="2400" b="1" dirty="0" smtClean="0">
                <a:ln w="3175">
                  <a:solidFill>
                    <a:srgbClr val="00FF00"/>
                  </a:solidFill>
                </a:ln>
                <a:solidFill>
                  <a:schemeClr val="bg1"/>
                </a:solidFill>
              </a:rPr>
              <a:t>كاهو سرد و تر است و براي دفع صفرا مفيد است.</a:t>
            </a:r>
          </a:p>
          <a:p>
            <a:pPr algn="r" rtl="1">
              <a:buClr>
                <a:srgbClr val="00FF00"/>
              </a:buClr>
            </a:pPr>
            <a:endParaRPr lang="fa-IR" sz="2400" b="1" dirty="0" smtClean="0">
              <a:ln w="3175">
                <a:solidFill>
                  <a:srgbClr val="00FF00"/>
                </a:solidFill>
              </a:ln>
              <a:solidFill>
                <a:schemeClr val="bg1"/>
              </a:solidFill>
            </a:endParaRPr>
          </a:p>
          <a:p>
            <a:pPr algn="r" rtl="1">
              <a:buClr>
                <a:srgbClr val="FFFF00"/>
              </a:buClr>
              <a:buFont typeface="Wingdings" pitchFamily="2" charset="2"/>
              <a:buChar char="ü"/>
            </a:pPr>
            <a:r>
              <a:rPr lang="fa-IR" sz="2400" dirty="0" smtClean="0">
                <a:solidFill>
                  <a:schemeClr val="bg1"/>
                </a:solidFill>
              </a:rPr>
              <a:t> </a:t>
            </a:r>
            <a:r>
              <a:rPr lang="fa-IR" sz="2400" b="1" dirty="0" smtClean="0">
                <a:ln w="3175">
                  <a:solidFill>
                    <a:srgbClr val="FFFF66"/>
                  </a:solidFill>
                </a:ln>
                <a:solidFill>
                  <a:schemeClr val="bg1"/>
                </a:solidFill>
              </a:rPr>
              <a:t>ماهي، ماست و به طور كلي لبنيات ، گوجه‌فرنگي، مركبات، آب‌غوره و آب‌ليمو براي صفراوي‌ها مفيد و لازم است.</a:t>
            </a:r>
            <a:r>
              <a:rPr lang="fa-IR" sz="2400" dirty="0" smtClean="0">
                <a:solidFill>
                  <a:schemeClr val="bg1"/>
                </a:solidFill>
              </a:rPr>
              <a:t/>
            </a:r>
            <a:br>
              <a:rPr lang="fa-IR" sz="2400" dirty="0" smtClean="0">
                <a:solidFill>
                  <a:schemeClr val="bg1"/>
                </a:solidFill>
              </a:rPr>
            </a:br>
            <a:r>
              <a:rPr lang="fa-IR" sz="2400" dirty="0" smtClean="0">
                <a:solidFill>
                  <a:schemeClr val="bg1"/>
                </a:solidFill>
              </a:rPr>
              <a:t/>
            </a:r>
            <a:br>
              <a:rPr lang="fa-IR" sz="2400" dirty="0" smtClean="0">
                <a:solidFill>
                  <a:schemeClr val="bg1"/>
                </a:solidFill>
              </a:rPr>
            </a:br>
            <a:endParaRPr lang="fa-IR" sz="2400" b="1" dirty="0" smtClean="0">
              <a:solidFill>
                <a:schemeClr val="bg1"/>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anim calcmode="lin" valueType="num">
                                      <p:cBhvr>
                                        <p:cTn id="16"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anim calcmode="lin" valueType="num">
                                      <p:cBhvr>
                                        <p:cTn id="24"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anim calcmode="lin" valueType="num">
                                      <p:cBhvr>
                                        <p:cTn id="32"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anim calcmode="lin" valueType="num">
                                      <p:cBhvr>
                                        <p:cTn id="40" dur="2000" fill="hold"/>
                                        <p:tgtEl>
                                          <p:spTgt spid="3">
                                            <p:txEl>
                                              <p:pRg st="8" end="8"/>
                                            </p:txEl>
                                          </p:spTgt>
                                        </p:tgtEl>
                                        <p:attrNameLst>
                                          <p:attrName>style.rotation</p:attrName>
                                        </p:attrNameLst>
                                      </p:cBhvr>
                                      <p:tavLst>
                                        <p:tav tm="0">
                                          <p:val>
                                            <p:fltVal val="720"/>
                                          </p:val>
                                        </p:tav>
                                        <p:tav tm="100000">
                                          <p:val>
                                            <p:fltVal val="0"/>
                                          </p:val>
                                        </p:tav>
                                      </p:tavLst>
                                    </p:anim>
                                    <p:anim calcmode="lin" valueType="num">
                                      <p:cBhvr>
                                        <p:cTn id="41"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2" dur="2000" fill="hold"/>
                                        <p:tgtEl>
                                          <p:spTgt spid="3">
                                            <p:txEl>
                                              <p:pRg st="8" end="8"/>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CC">
            <a:alpha val="45000"/>
          </a:srgbClr>
        </a:solidFill>
        <a:effectLst/>
      </p:bgPr>
    </p:bg>
    <p:spTree>
      <p:nvGrpSpPr>
        <p:cNvPr id="1" name=""/>
        <p:cNvGrpSpPr/>
        <p:nvPr/>
      </p:nvGrpSpPr>
      <p:grpSpPr>
        <a:xfrm>
          <a:off x="0" y="0"/>
          <a:ext cx="0" cy="0"/>
          <a:chOff x="0" y="0"/>
          <a:chExt cx="0" cy="0"/>
        </a:xfrm>
      </p:grpSpPr>
      <p:sp>
        <p:nvSpPr>
          <p:cNvPr id="2" name="TextBox 1"/>
          <p:cNvSpPr txBox="1"/>
          <p:nvPr/>
        </p:nvSpPr>
        <p:spPr>
          <a:xfrm>
            <a:off x="7358082" y="1214422"/>
            <a:ext cx="1545340" cy="3631763"/>
          </a:xfrm>
          <a:prstGeom prst="rect">
            <a:avLst/>
          </a:prstGeom>
          <a:noFill/>
        </p:spPr>
        <p:txBody>
          <a:bodyPr wrap="square" rtlCol="0">
            <a:spAutoFit/>
          </a:bodyPr>
          <a:lstStyle/>
          <a:p>
            <a:pPr algn="ctr">
              <a:lnSpc>
                <a:spcPct val="200000"/>
              </a:lnSpc>
            </a:pPr>
            <a:r>
              <a:rPr lang="fa-IR" sz="4000" b="1" dirty="0" smtClean="0">
                <a:ln w="3175">
                  <a:solidFill>
                    <a:srgbClr val="CC0066"/>
                  </a:solidFill>
                </a:ln>
                <a:solidFill>
                  <a:schemeClr val="bg1"/>
                </a:solidFill>
                <a:effectLst>
                  <a:reflection blurRad="6350" stA="55000" endA="50" endPos="85000" dist="60007" dir="5400000" sy="-100000" algn="bl" rotWithShape="0"/>
                </a:effectLst>
                <a:cs typeface="2  Bardiya" pitchFamily="2" charset="-78"/>
              </a:rPr>
              <a:t>افراد بلغمی مزاج</a:t>
            </a:r>
            <a:endParaRPr lang="en-US" sz="4000" b="1" dirty="0">
              <a:ln w="3175">
                <a:solidFill>
                  <a:srgbClr val="CC0066"/>
                </a:solidFill>
              </a:ln>
              <a:solidFill>
                <a:schemeClr val="bg1"/>
              </a:solidFill>
              <a:effectLst>
                <a:reflection blurRad="6350" stA="55000" endA="50" endPos="85000" dist="60007" dir="5400000" sy="-100000" algn="bl" rotWithShape="0"/>
              </a:effectLst>
              <a:cs typeface="2  Bardiya" pitchFamily="2" charset="-78"/>
            </a:endParaRPr>
          </a:p>
        </p:txBody>
      </p:sp>
      <p:graphicFrame>
        <p:nvGraphicFramePr>
          <p:cNvPr id="4" name="Chart 3"/>
          <p:cNvGraphicFramePr/>
          <p:nvPr/>
        </p:nvGraphicFramePr>
        <p:xfrm>
          <a:off x="0" y="107154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55"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alpha val="23000"/>
          </a:schemeClr>
        </a:solidFill>
        <a:effectLst/>
      </p:bgPr>
    </p:bg>
    <p:spTree>
      <p:nvGrpSpPr>
        <p:cNvPr id="1" name=""/>
        <p:cNvGrpSpPr/>
        <p:nvPr/>
      </p:nvGrpSpPr>
      <p:grpSpPr>
        <a:xfrm>
          <a:off x="0" y="0"/>
          <a:ext cx="0" cy="0"/>
          <a:chOff x="0" y="0"/>
          <a:chExt cx="0" cy="0"/>
        </a:xfrm>
      </p:grpSpPr>
      <p:sp>
        <p:nvSpPr>
          <p:cNvPr id="2" name="TextBox 1"/>
          <p:cNvSpPr txBox="1"/>
          <p:nvPr/>
        </p:nvSpPr>
        <p:spPr>
          <a:xfrm>
            <a:off x="6351040" y="142852"/>
            <a:ext cx="2792960" cy="6555641"/>
          </a:xfrm>
          <a:prstGeom prst="rect">
            <a:avLst/>
          </a:prstGeom>
          <a:solidFill>
            <a:schemeClr val="tx1">
              <a:alpha val="98000"/>
            </a:schemeClr>
          </a:solidFill>
        </p:spPr>
        <p:txBody>
          <a:bodyPr wrap="square" rtlCol="0">
            <a:spAutoFit/>
          </a:bodyPr>
          <a:lstStyle/>
          <a:p>
            <a:pPr algn="r"/>
            <a:r>
              <a:rPr lang="fa-IR" sz="2800" dirty="0" smtClean="0">
                <a:solidFill>
                  <a:srgbClr val="00FF00"/>
                </a:solidFill>
              </a:rPr>
              <a:t>گرایش به علوم عقلی و وریاضیات</a:t>
            </a:r>
          </a:p>
          <a:p>
            <a:pPr algn="r"/>
            <a:r>
              <a:rPr lang="fa-IR" sz="2800" dirty="0" smtClean="0">
                <a:solidFill>
                  <a:srgbClr val="00CCFF"/>
                </a:solidFill>
              </a:rPr>
              <a:t>حسابگر  محتاط</a:t>
            </a:r>
          </a:p>
          <a:p>
            <a:pPr algn="r"/>
            <a:r>
              <a:rPr lang="fa-IR" sz="2800" dirty="0" smtClean="0">
                <a:solidFill>
                  <a:srgbClr val="00FF00"/>
                </a:solidFill>
              </a:rPr>
              <a:t>منطقی و عاقل</a:t>
            </a:r>
          </a:p>
          <a:p>
            <a:pPr algn="r"/>
            <a:r>
              <a:rPr lang="fa-IR" sz="2800" dirty="0" smtClean="0">
                <a:solidFill>
                  <a:srgbClr val="00CCFF"/>
                </a:solidFill>
              </a:rPr>
              <a:t>میانه رو، محتاط و گاهی ترسو</a:t>
            </a:r>
          </a:p>
          <a:p>
            <a:pPr algn="r"/>
            <a:r>
              <a:rPr lang="fa-IR" sz="2800" dirty="0" smtClean="0">
                <a:solidFill>
                  <a:srgbClr val="00FF00"/>
                </a:solidFill>
              </a:rPr>
              <a:t>تجارت پیشه</a:t>
            </a:r>
          </a:p>
          <a:p>
            <a:pPr algn="r"/>
            <a:r>
              <a:rPr lang="fa-IR" sz="2800" dirty="0" smtClean="0">
                <a:solidFill>
                  <a:srgbClr val="00CCFF"/>
                </a:solidFill>
              </a:rPr>
              <a:t>آرام، منزوی و دارای حرکات کند</a:t>
            </a:r>
          </a:p>
          <a:p>
            <a:pPr algn="r"/>
            <a:r>
              <a:rPr lang="fa-IR" sz="2800" dirty="0" smtClean="0">
                <a:ln w="3175">
                  <a:noFill/>
                </a:ln>
                <a:solidFill>
                  <a:srgbClr val="00FF00"/>
                </a:solidFill>
              </a:rPr>
              <a:t>ظریف و ریزبین و حساس</a:t>
            </a:r>
          </a:p>
          <a:p>
            <a:pPr algn="r"/>
            <a:r>
              <a:rPr lang="fa-IR" sz="2800" dirty="0" smtClean="0">
                <a:solidFill>
                  <a:srgbClr val="00CCFF"/>
                </a:solidFill>
              </a:rPr>
              <a:t>منظم و دقیق</a:t>
            </a:r>
          </a:p>
          <a:p>
            <a:pPr algn="r"/>
            <a:r>
              <a:rPr lang="fa-IR" sz="2800" dirty="0" smtClean="0">
                <a:solidFill>
                  <a:srgbClr val="00FF00"/>
                </a:solidFill>
              </a:rPr>
              <a:t>دارای استعداد افسردگی</a:t>
            </a:r>
          </a:p>
          <a:p>
            <a:pPr algn="r"/>
            <a:r>
              <a:rPr lang="fa-IR" sz="2800" dirty="0" smtClean="0">
                <a:solidFill>
                  <a:srgbClr val="00CCFF"/>
                </a:solidFill>
              </a:rPr>
              <a:t>بدون استعداد ریسک</a:t>
            </a:r>
            <a:endParaRPr lang="en-US" sz="2800" dirty="0">
              <a:solidFill>
                <a:srgbClr val="00CCFF"/>
              </a:solidFill>
            </a:endParaRPr>
          </a:p>
        </p:txBody>
      </p:sp>
      <p:pic>
        <p:nvPicPr>
          <p:cNvPr id="1026" name="Picture 2" descr="C:\Documents and Settings\amir\My Documents\رو به دریا\تصویر\7KG4I6CAL9FUEFCA54MB9MCAWD1B7KCA3LPC0HCA5DQ4KGCAW1H0H2CAGPUKX1CAW115LFCAN5HPWJCAC92HDXCAYBQE8LCAGLR6IQCAHAMD97CAL7WIOCCASCHE8UCASK2YYTCAPO8BO6CA0KM28QCAQ0MKMG.jpg"/>
          <p:cNvPicPr>
            <a:picLocks noChangeAspect="1" noChangeArrowheads="1"/>
          </p:cNvPicPr>
          <p:nvPr/>
        </p:nvPicPr>
        <p:blipFill>
          <a:blip r:embed="rId2" cstate="print"/>
          <a:srcRect/>
          <a:stretch>
            <a:fillRect/>
          </a:stretch>
        </p:blipFill>
        <p:spPr bwMode="auto">
          <a:xfrm>
            <a:off x="1357290" y="428604"/>
            <a:ext cx="1371600" cy="1400175"/>
          </a:xfrm>
          <a:prstGeom prst="rect">
            <a:avLst/>
          </a:prstGeom>
          <a:noFill/>
        </p:spPr>
      </p:pic>
      <p:pic>
        <p:nvPicPr>
          <p:cNvPr id="1027" name="Picture 3" descr="C:\Documents and Settings\amir\My Documents\رو به دریا\تصویر\92MKWKCA3R01D3CANSO21FCAM6K9K4CA7XKIFRCASX2KV9CA66B637CA1H0V29CACSMTKDCAJ1FLXACA0BJWYECAP6WNQFCAUMRH0XCAQZ3DA6CA3HONU7CAQ2RAFGCAOJOW79CASK3JL4CAVEN7FWCAXFJ5E5.jpg"/>
          <p:cNvPicPr>
            <a:picLocks noChangeAspect="1" noChangeArrowheads="1"/>
          </p:cNvPicPr>
          <p:nvPr/>
        </p:nvPicPr>
        <p:blipFill>
          <a:blip r:embed="rId3" cstate="print"/>
          <a:srcRect/>
          <a:stretch>
            <a:fillRect/>
          </a:stretch>
        </p:blipFill>
        <p:spPr bwMode="auto">
          <a:xfrm>
            <a:off x="785786" y="1714488"/>
            <a:ext cx="666750" cy="1285875"/>
          </a:xfrm>
          <a:prstGeom prst="rect">
            <a:avLst/>
          </a:prstGeom>
          <a:noFill/>
        </p:spPr>
      </p:pic>
      <p:pic>
        <p:nvPicPr>
          <p:cNvPr id="3073" name="Picture 1" descr="C:\Documents and Settings\amir\My Documents\رو به دریا\تصویر\8O6T5XCAALTGHXCAYKR53TCAXMJO1UCANHPMLICA2KXFE6CAX9SF1PCADX1KWCCAPOGH3YCAC0EPVPCA75BZQWCAU5I73JCAQQAL5XCAPKGFRYCA7TLW1TCAZFHC5KCA7RTKC6CAJ371Q6CAMGV7YVCAP0SWTF.jpg"/>
          <p:cNvPicPr>
            <a:picLocks noChangeAspect="1" noChangeArrowheads="1"/>
          </p:cNvPicPr>
          <p:nvPr/>
        </p:nvPicPr>
        <p:blipFill>
          <a:blip r:embed="rId4" cstate="print"/>
          <a:srcRect/>
          <a:stretch>
            <a:fillRect/>
          </a:stretch>
        </p:blipFill>
        <p:spPr bwMode="auto">
          <a:xfrm>
            <a:off x="285720" y="3071810"/>
            <a:ext cx="1304925" cy="942975"/>
          </a:xfrm>
          <a:prstGeom prst="rect">
            <a:avLst/>
          </a:prstGeom>
          <a:noFill/>
        </p:spPr>
      </p:pic>
      <p:pic>
        <p:nvPicPr>
          <p:cNvPr id="3074" name="Picture 2" descr="C:\Documents and Settings\amir\My Documents\رو به دریا\تصویر\2RPKYICA3HBR0DCA89P93MCAOI5KTYCACZO3TGCAOONN22CAQ9SAF0CAQODZDVCA1YBFZ5CA2EZHSGCAM9SH4SCAML61U1CA7AQ1A2CAPF7GGNCAHKQGTVCAM0LV4GCAW1JVZ6CA26S2L7CAT0IE5FCA6TH4FE.jpg"/>
          <p:cNvPicPr>
            <a:picLocks noChangeAspect="1" noChangeArrowheads="1"/>
          </p:cNvPicPr>
          <p:nvPr/>
        </p:nvPicPr>
        <p:blipFill>
          <a:blip r:embed="rId5" cstate="print"/>
          <a:srcRect/>
          <a:stretch>
            <a:fillRect/>
          </a:stretch>
        </p:blipFill>
        <p:spPr bwMode="auto">
          <a:xfrm>
            <a:off x="642910" y="4500570"/>
            <a:ext cx="1285875" cy="962025"/>
          </a:xfrm>
          <a:prstGeom prst="rect">
            <a:avLst/>
          </a:prstGeom>
          <a:noFill/>
        </p:spPr>
      </p:pic>
      <p:pic>
        <p:nvPicPr>
          <p:cNvPr id="3075" name="Picture 3" descr="C:\Documents and Settings\amir\My Documents\رو به دریا\تصویر\0KKUD1CADUI59RCAJZZ09JCA2OU8EPCA0UR22WCAS88A4KCAH5HSYJCA6NINPICAJB2BYJCA9Y50J6CAHVGJPWCA2TZ268CAG3EVKKCAYV0HFZCAWXEJSACA1M93AICAD1YQPECAFIY5QXCAVVX8MHCAEW7QU5.jpg"/>
          <p:cNvPicPr>
            <a:picLocks noChangeAspect="1" noChangeArrowheads="1"/>
          </p:cNvPicPr>
          <p:nvPr/>
        </p:nvPicPr>
        <p:blipFill>
          <a:blip r:embed="rId6" cstate="print"/>
          <a:srcRect/>
          <a:stretch>
            <a:fillRect/>
          </a:stretch>
        </p:blipFill>
        <p:spPr bwMode="auto">
          <a:xfrm>
            <a:off x="2071670" y="5500702"/>
            <a:ext cx="1238250" cy="914400"/>
          </a:xfrm>
          <a:prstGeom prst="rect">
            <a:avLst/>
          </a:prstGeom>
          <a:noFill/>
        </p:spPr>
      </p:pic>
      <p:pic>
        <p:nvPicPr>
          <p:cNvPr id="3076" name="Picture 4" descr="C:\Documents and Settings\amir\My Documents\رو به دریا\تصویر\R3VVI3CAZGGCHFCAI2F2A3CAJ1E47PCA0709HXCAHB22F1CAUA3D3KCAZWXZT0CAP0JB85CAPG3Y37CAGWCPT0CASEUY5DCAZI7SH8CA8PCBWWCA2CA4T1CAS6OHAFCAE1VMSKCAAFXCKECAVFR53UCA91XH58.jpg"/>
          <p:cNvPicPr>
            <a:picLocks noChangeAspect="1" noChangeArrowheads="1"/>
          </p:cNvPicPr>
          <p:nvPr/>
        </p:nvPicPr>
        <p:blipFill>
          <a:blip r:embed="rId7" cstate="print"/>
          <a:srcRect/>
          <a:stretch>
            <a:fillRect/>
          </a:stretch>
        </p:blipFill>
        <p:spPr bwMode="auto">
          <a:xfrm>
            <a:off x="3571868" y="4929198"/>
            <a:ext cx="1000132" cy="1085850"/>
          </a:xfrm>
          <a:prstGeom prst="rect">
            <a:avLst/>
          </a:prstGeom>
          <a:noFill/>
        </p:spPr>
      </p:pic>
      <p:pic>
        <p:nvPicPr>
          <p:cNvPr id="3077" name="Picture 5" descr="C:\Documents and Settings\amir\My Documents\رو به دریا\تصویر\VX5JXRCA2DTBNRCAFVVU9FCAF3D5NWCAGI1II1CA1FXTAOCA52D7DGCAOX8J58CAWOILGCCAITPFWMCATWUAFNCA3ELY3OCA35TEYDCAIVS5UWCAYL3D9BCASBDR8VCA3OHZMYCA6JPWB0CALCJS12CA10VL1Y.jpg"/>
          <p:cNvPicPr>
            <a:picLocks noChangeAspect="1" noChangeArrowheads="1"/>
          </p:cNvPicPr>
          <p:nvPr/>
        </p:nvPicPr>
        <p:blipFill>
          <a:blip r:embed="rId8" cstate="print"/>
          <a:srcRect/>
          <a:stretch>
            <a:fillRect/>
          </a:stretch>
        </p:blipFill>
        <p:spPr bwMode="auto">
          <a:xfrm>
            <a:off x="4143372" y="3643314"/>
            <a:ext cx="1143000" cy="1143000"/>
          </a:xfrm>
          <a:prstGeom prst="rect">
            <a:avLst/>
          </a:prstGeom>
          <a:noFill/>
        </p:spPr>
      </p:pic>
      <p:pic>
        <p:nvPicPr>
          <p:cNvPr id="3078" name="Picture 6" descr="C:\Documents and Settings\amir\My Documents\رو به دریا\تصویر\6ZB81SCA7M4FAUCAHL0MDOCALE8UFSCAFESUWJCAOJEKWBCA1TIGWJCAN5FXBTCATSDTN5CAR8IVIHCAQOH4LHCAZ962V9CAHUMA7MCA8R7LPWCAJT0EX2CAC19TEECAPGTAUXCAB5B4GSCA6JH9E6CANXPXRY.jpg"/>
          <p:cNvPicPr>
            <a:picLocks noChangeAspect="1" noChangeArrowheads="1"/>
          </p:cNvPicPr>
          <p:nvPr/>
        </p:nvPicPr>
        <p:blipFill>
          <a:blip r:embed="rId9" cstate="print"/>
          <a:srcRect/>
          <a:stretch>
            <a:fillRect/>
          </a:stretch>
        </p:blipFill>
        <p:spPr bwMode="auto">
          <a:xfrm>
            <a:off x="4714876" y="2285992"/>
            <a:ext cx="1143000" cy="1123950"/>
          </a:xfrm>
          <a:prstGeom prst="rect">
            <a:avLst/>
          </a:prstGeom>
          <a:noFill/>
        </p:spPr>
      </p:pic>
      <p:pic>
        <p:nvPicPr>
          <p:cNvPr id="3079" name="Picture 7" descr="C:\Documents and Settings\amir\My Documents\رو به دریا\تصویر\9AXQTFCANWC0J9CATO983WCA29BZGHCA5IRL83CADD1MGOCA9WBQ20CACOACBXCAN5FTXZCANEU76KCASYEHLRCAHMPODACA2W1CKCCAPMYYUFCAPWTR0ACAF6N2BSCAVHS1YOCAKLY0OZCAS28V9VCAN0ZG3U.jpg"/>
          <p:cNvPicPr>
            <a:picLocks noChangeAspect="1" noChangeArrowheads="1"/>
          </p:cNvPicPr>
          <p:nvPr/>
        </p:nvPicPr>
        <p:blipFill>
          <a:blip r:embed="rId10" cstate="print"/>
          <a:srcRect/>
          <a:stretch>
            <a:fillRect/>
          </a:stretch>
        </p:blipFill>
        <p:spPr bwMode="auto">
          <a:xfrm>
            <a:off x="3857620" y="1071546"/>
            <a:ext cx="923925" cy="1262067"/>
          </a:xfrm>
          <a:prstGeom prst="rect">
            <a:avLst/>
          </a:prstGeom>
          <a:noFill/>
        </p:spPr>
      </p:pic>
      <p:pic>
        <p:nvPicPr>
          <p:cNvPr id="3080" name="Picture 8" descr="C:\Documents and Settings\amir\My Documents\رو به دریا\تصویر\J4ZHMOCAQTU89DCAU763E9CACC68WSCARWH4OHCAYB0CFVCA3WXBP6CA3XXFOYCAUCLLQRCA8FIHA2CAGI37J3CAIJ97UUCAJBGRDNCARSRF5BCARTVO3HCAJIQZFSCABMVRBUCA51P9EECACWFGRWCAFBJVJ7.jpg"/>
          <p:cNvPicPr>
            <a:picLocks noChangeAspect="1" noChangeArrowheads="1"/>
          </p:cNvPicPr>
          <p:nvPr/>
        </p:nvPicPr>
        <p:blipFill>
          <a:blip r:embed="rId11" cstate="print"/>
          <a:srcRect/>
          <a:stretch>
            <a:fillRect/>
          </a:stretch>
        </p:blipFill>
        <p:spPr bwMode="auto">
          <a:xfrm>
            <a:off x="2786050" y="0"/>
            <a:ext cx="1104900" cy="1047750"/>
          </a:xfrm>
          <a:prstGeom prst="rect">
            <a:avLst/>
          </a:prstGeom>
          <a:noFill/>
        </p:spPr>
      </p:pic>
      <p:sp>
        <p:nvSpPr>
          <p:cNvPr id="13" name="TextBox 12"/>
          <p:cNvSpPr txBox="1"/>
          <p:nvPr/>
        </p:nvSpPr>
        <p:spPr>
          <a:xfrm>
            <a:off x="2571736" y="2571744"/>
            <a:ext cx="939267" cy="1938992"/>
          </a:xfrm>
          <a:prstGeom prst="rect">
            <a:avLst/>
          </a:prstGeom>
          <a:noFill/>
        </p:spPr>
        <p:txBody>
          <a:bodyPr wrap="square" rtlCol="0">
            <a:spAutoFit/>
          </a:bodyPr>
          <a:lstStyle/>
          <a:p>
            <a:pPr algn="ctr"/>
            <a:r>
              <a:rPr lang="fa-IR" sz="2400" dirty="0" smtClean="0">
                <a:ln>
                  <a:solidFill>
                    <a:srgbClr val="00B0F0"/>
                  </a:solidFill>
                </a:ln>
                <a:solidFill>
                  <a:schemeClr val="tx2"/>
                </a:solidFill>
                <a:effectLst>
                  <a:glow rad="101600">
                    <a:schemeClr val="accent1">
                      <a:satMod val="175000"/>
                      <a:alpha val="40000"/>
                    </a:schemeClr>
                  </a:glow>
                  <a:reflection blurRad="6350" stA="60000" endA="900" endPos="58000" dir="5400000" sy="-100000" algn="bl" rotWithShape="0"/>
                </a:effectLst>
                <a:cs typeface="2  Davat" pitchFamily="2" charset="-78"/>
              </a:rPr>
              <a:t>بازتاب روانی و رفتاری افراد بلغمی</a:t>
            </a:r>
            <a:endParaRPr lang="en-US" sz="2400" dirty="0">
              <a:ln>
                <a:solidFill>
                  <a:srgbClr val="00B0F0"/>
                </a:solidFill>
              </a:ln>
              <a:solidFill>
                <a:schemeClr val="tx2"/>
              </a:solidFill>
              <a:effectLst>
                <a:glow rad="101600">
                  <a:schemeClr val="accent1">
                    <a:satMod val="175000"/>
                    <a:alpha val="40000"/>
                  </a:schemeClr>
                </a:glow>
                <a:reflection blurRad="6350" stA="60000" endA="900" endPos="58000" dir="5400000" sy="-100000" algn="bl" rotWithShape="0"/>
              </a:effectLst>
              <a:cs typeface="2  Davat"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2">
                                            <p:txEl>
                                              <p:pRg st="0" end="0"/>
                                            </p:txEl>
                                          </p:spTgt>
                                        </p:tgtEl>
                                      </p:cBhvr>
                                    </p:animEffect>
                                  </p:childTnLst>
                                </p:cTn>
                              </p:par>
                              <p:par>
                                <p:cTn id="10" presetID="35"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2000"/>
                                        <p:tgtEl>
                                          <p:spTgt spid="1026"/>
                                        </p:tgtEl>
                                      </p:cBhvr>
                                    </p:animEffect>
                                    <p:anim calcmode="lin" valueType="num">
                                      <p:cBhvr>
                                        <p:cTn id="13" dur="2000" fill="hold"/>
                                        <p:tgtEl>
                                          <p:spTgt spid="1026"/>
                                        </p:tgtEl>
                                        <p:attrNameLst>
                                          <p:attrName>style.rotation</p:attrName>
                                        </p:attrNameLst>
                                      </p:cBhvr>
                                      <p:tavLst>
                                        <p:tav tm="0">
                                          <p:val>
                                            <p:fltVal val="720"/>
                                          </p:val>
                                        </p:tav>
                                        <p:tav tm="100000">
                                          <p:val>
                                            <p:fltVal val="0"/>
                                          </p:val>
                                        </p:tav>
                                      </p:tavLst>
                                    </p:anim>
                                    <p:anim calcmode="lin" valueType="num">
                                      <p:cBhvr>
                                        <p:cTn id="14" dur="2000" fill="hold"/>
                                        <p:tgtEl>
                                          <p:spTgt spid="1026"/>
                                        </p:tgtEl>
                                        <p:attrNameLst>
                                          <p:attrName>ppt_h</p:attrName>
                                        </p:attrNameLst>
                                      </p:cBhvr>
                                      <p:tavLst>
                                        <p:tav tm="0">
                                          <p:val>
                                            <p:fltVal val="0"/>
                                          </p:val>
                                        </p:tav>
                                        <p:tav tm="100000">
                                          <p:val>
                                            <p:strVal val="#ppt_h"/>
                                          </p:val>
                                        </p:tav>
                                      </p:tavLst>
                                    </p:anim>
                                    <p:anim calcmode="lin" valueType="num">
                                      <p:cBhvr>
                                        <p:cTn id="15" dur="2000" fill="hold"/>
                                        <p:tgtEl>
                                          <p:spTgt spid="1026"/>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2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21" dur="2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22" dur="2000"/>
                                        <p:tgtEl>
                                          <p:spTgt spid="2">
                                            <p:txEl>
                                              <p:pRg st="1" end="1"/>
                                            </p:txEl>
                                          </p:spTgt>
                                        </p:tgtEl>
                                      </p:cBhvr>
                                    </p:animEffect>
                                  </p:childTnLst>
                                </p:cTn>
                              </p:par>
                              <p:par>
                                <p:cTn id="23" presetID="35" presetClass="entr" presetSubtype="0" fill="hold" nodeType="withEffect">
                                  <p:stCondLst>
                                    <p:cond delay="0"/>
                                  </p:stCondLst>
                                  <p:childTnLst>
                                    <p:set>
                                      <p:cBhvr>
                                        <p:cTn id="24" dur="1" fill="hold">
                                          <p:stCondLst>
                                            <p:cond delay="0"/>
                                          </p:stCondLst>
                                        </p:cTn>
                                        <p:tgtEl>
                                          <p:spTgt spid="1027"/>
                                        </p:tgtEl>
                                        <p:attrNameLst>
                                          <p:attrName>style.visibility</p:attrName>
                                        </p:attrNameLst>
                                      </p:cBhvr>
                                      <p:to>
                                        <p:strVal val="visible"/>
                                      </p:to>
                                    </p:set>
                                    <p:animEffect transition="in" filter="fade">
                                      <p:cBhvr>
                                        <p:cTn id="25" dur="2000"/>
                                        <p:tgtEl>
                                          <p:spTgt spid="1027"/>
                                        </p:tgtEl>
                                      </p:cBhvr>
                                    </p:animEffect>
                                    <p:anim calcmode="lin" valueType="num">
                                      <p:cBhvr>
                                        <p:cTn id="26" dur="2000" fill="hold"/>
                                        <p:tgtEl>
                                          <p:spTgt spid="1027"/>
                                        </p:tgtEl>
                                        <p:attrNameLst>
                                          <p:attrName>style.rotation</p:attrName>
                                        </p:attrNameLst>
                                      </p:cBhvr>
                                      <p:tavLst>
                                        <p:tav tm="0">
                                          <p:val>
                                            <p:fltVal val="720"/>
                                          </p:val>
                                        </p:tav>
                                        <p:tav tm="100000">
                                          <p:val>
                                            <p:fltVal val="0"/>
                                          </p:val>
                                        </p:tav>
                                      </p:tavLst>
                                    </p:anim>
                                    <p:anim calcmode="lin" valueType="num">
                                      <p:cBhvr>
                                        <p:cTn id="27" dur="2000" fill="hold"/>
                                        <p:tgtEl>
                                          <p:spTgt spid="1027"/>
                                        </p:tgtEl>
                                        <p:attrNameLst>
                                          <p:attrName>ppt_h</p:attrName>
                                        </p:attrNameLst>
                                      </p:cBhvr>
                                      <p:tavLst>
                                        <p:tav tm="0">
                                          <p:val>
                                            <p:fltVal val="0"/>
                                          </p:val>
                                        </p:tav>
                                        <p:tav tm="100000">
                                          <p:val>
                                            <p:strVal val="#ppt_h"/>
                                          </p:val>
                                        </p:tav>
                                      </p:tavLst>
                                    </p:anim>
                                    <p:anim calcmode="lin" valueType="num">
                                      <p:cBhvr>
                                        <p:cTn id="28" dur="2000" fill="hold"/>
                                        <p:tgtEl>
                                          <p:spTgt spid="1027"/>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 calcmode="lin" valueType="num">
                                      <p:cBhvr>
                                        <p:cTn id="33" dur="2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34" dur="2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35" dur="2000"/>
                                        <p:tgtEl>
                                          <p:spTgt spid="2">
                                            <p:txEl>
                                              <p:pRg st="2" end="2"/>
                                            </p:txEl>
                                          </p:spTgt>
                                        </p:tgtEl>
                                      </p:cBhvr>
                                    </p:animEffect>
                                  </p:childTnLst>
                                </p:cTn>
                              </p:par>
                              <p:par>
                                <p:cTn id="36" presetID="55" presetClass="entr" presetSubtype="0" fill="hold" nodeType="withEffect">
                                  <p:stCondLst>
                                    <p:cond delay="0"/>
                                  </p:stCondLst>
                                  <p:childTnLst>
                                    <p:set>
                                      <p:cBhvr>
                                        <p:cTn id="37" dur="1" fill="hold">
                                          <p:stCondLst>
                                            <p:cond delay="0"/>
                                          </p:stCondLst>
                                        </p:cTn>
                                        <p:tgtEl>
                                          <p:spTgt spid="3073"/>
                                        </p:tgtEl>
                                        <p:attrNameLst>
                                          <p:attrName>style.visibility</p:attrName>
                                        </p:attrNameLst>
                                      </p:cBhvr>
                                      <p:to>
                                        <p:strVal val="visible"/>
                                      </p:to>
                                    </p:set>
                                    <p:anim calcmode="lin" valueType="num">
                                      <p:cBhvr>
                                        <p:cTn id="38" dur="2000" fill="hold"/>
                                        <p:tgtEl>
                                          <p:spTgt spid="3073"/>
                                        </p:tgtEl>
                                        <p:attrNameLst>
                                          <p:attrName>ppt_w</p:attrName>
                                        </p:attrNameLst>
                                      </p:cBhvr>
                                      <p:tavLst>
                                        <p:tav tm="0">
                                          <p:val>
                                            <p:strVal val="#ppt_w*0.70"/>
                                          </p:val>
                                        </p:tav>
                                        <p:tav tm="100000">
                                          <p:val>
                                            <p:strVal val="#ppt_w"/>
                                          </p:val>
                                        </p:tav>
                                      </p:tavLst>
                                    </p:anim>
                                    <p:anim calcmode="lin" valueType="num">
                                      <p:cBhvr>
                                        <p:cTn id="39" dur="2000" fill="hold"/>
                                        <p:tgtEl>
                                          <p:spTgt spid="3073"/>
                                        </p:tgtEl>
                                        <p:attrNameLst>
                                          <p:attrName>ppt_h</p:attrName>
                                        </p:attrNameLst>
                                      </p:cBhvr>
                                      <p:tavLst>
                                        <p:tav tm="0">
                                          <p:val>
                                            <p:strVal val="#ppt_h"/>
                                          </p:val>
                                        </p:tav>
                                        <p:tav tm="100000">
                                          <p:val>
                                            <p:strVal val="#ppt_h"/>
                                          </p:val>
                                        </p:tav>
                                      </p:tavLst>
                                    </p:anim>
                                    <p:animEffect transition="in" filter="fade">
                                      <p:cBhvr>
                                        <p:cTn id="40" dur="2000"/>
                                        <p:tgtEl>
                                          <p:spTgt spid="3073"/>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p:cTn id="45"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47" dur="1000"/>
                                        <p:tgtEl>
                                          <p:spTgt spid="2">
                                            <p:txEl>
                                              <p:pRg st="3" end="3"/>
                                            </p:txEl>
                                          </p:spTgt>
                                        </p:tgtEl>
                                      </p:cBhvr>
                                    </p:animEffect>
                                  </p:childTnLst>
                                </p:cTn>
                              </p:par>
                              <p:par>
                                <p:cTn id="48" presetID="35" presetClass="entr" presetSubtype="0" fill="hold" nodeType="withEffect">
                                  <p:stCondLst>
                                    <p:cond delay="0"/>
                                  </p:stCondLst>
                                  <p:childTnLst>
                                    <p:set>
                                      <p:cBhvr>
                                        <p:cTn id="49" dur="1" fill="hold">
                                          <p:stCondLst>
                                            <p:cond delay="0"/>
                                          </p:stCondLst>
                                        </p:cTn>
                                        <p:tgtEl>
                                          <p:spTgt spid="3074"/>
                                        </p:tgtEl>
                                        <p:attrNameLst>
                                          <p:attrName>style.visibility</p:attrName>
                                        </p:attrNameLst>
                                      </p:cBhvr>
                                      <p:to>
                                        <p:strVal val="visible"/>
                                      </p:to>
                                    </p:set>
                                    <p:animEffect transition="in" filter="fade">
                                      <p:cBhvr>
                                        <p:cTn id="50" dur="2000"/>
                                        <p:tgtEl>
                                          <p:spTgt spid="3074"/>
                                        </p:tgtEl>
                                      </p:cBhvr>
                                    </p:animEffect>
                                    <p:anim calcmode="lin" valueType="num">
                                      <p:cBhvr>
                                        <p:cTn id="51" dur="2000" fill="hold"/>
                                        <p:tgtEl>
                                          <p:spTgt spid="3074"/>
                                        </p:tgtEl>
                                        <p:attrNameLst>
                                          <p:attrName>style.rotation</p:attrName>
                                        </p:attrNameLst>
                                      </p:cBhvr>
                                      <p:tavLst>
                                        <p:tav tm="0">
                                          <p:val>
                                            <p:fltVal val="720"/>
                                          </p:val>
                                        </p:tav>
                                        <p:tav tm="100000">
                                          <p:val>
                                            <p:fltVal val="0"/>
                                          </p:val>
                                        </p:tav>
                                      </p:tavLst>
                                    </p:anim>
                                    <p:anim calcmode="lin" valueType="num">
                                      <p:cBhvr>
                                        <p:cTn id="52" dur="2000" fill="hold"/>
                                        <p:tgtEl>
                                          <p:spTgt spid="3074"/>
                                        </p:tgtEl>
                                        <p:attrNameLst>
                                          <p:attrName>ppt_h</p:attrName>
                                        </p:attrNameLst>
                                      </p:cBhvr>
                                      <p:tavLst>
                                        <p:tav tm="0">
                                          <p:val>
                                            <p:fltVal val="0"/>
                                          </p:val>
                                        </p:tav>
                                        <p:tav tm="100000">
                                          <p:val>
                                            <p:strVal val="#ppt_h"/>
                                          </p:val>
                                        </p:tav>
                                      </p:tavLst>
                                    </p:anim>
                                    <p:anim calcmode="lin" valueType="num">
                                      <p:cBhvr>
                                        <p:cTn id="53" dur="2000" fill="hold"/>
                                        <p:tgtEl>
                                          <p:spTgt spid="3074"/>
                                        </p:tgtEl>
                                        <p:attrNameLst>
                                          <p:attrName>ppt_w</p:attrName>
                                        </p:attrNameLst>
                                      </p:cBhvr>
                                      <p:tavLst>
                                        <p:tav tm="0">
                                          <p:val>
                                            <p:fltVal val="0"/>
                                          </p:val>
                                        </p:tav>
                                        <p:tav tm="100000">
                                          <p:val>
                                            <p:strVal val="#ppt_w"/>
                                          </p:val>
                                        </p:tav>
                                      </p:tavLst>
                                    </p:anim>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nodeType="clickEffect">
                                  <p:stCondLst>
                                    <p:cond delay="0"/>
                                  </p:stCondLst>
                                  <p:childTnLst>
                                    <p:set>
                                      <p:cBhvr>
                                        <p:cTn id="57" dur="1" fill="hold">
                                          <p:stCondLst>
                                            <p:cond delay="0"/>
                                          </p:stCondLst>
                                        </p:cTn>
                                        <p:tgtEl>
                                          <p:spTgt spid="2">
                                            <p:txEl>
                                              <p:pRg st="4" end="4"/>
                                            </p:txEl>
                                          </p:spTgt>
                                        </p:tgtEl>
                                        <p:attrNameLst>
                                          <p:attrName>style.visibility</p:attrName>
                                        </p:attrNameLst>
                                      </p:cBhvr>
                                      <p:to>
                                        <p:strVal val="visible"/>
                                      </p:to>
                                    </p:set>
                                    <p:anim calcmode="lin" valueType="num">
                                      <p:cBhvr>
                                        <p:cTn id="58" dur="2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59" dur="2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60" dur="2000"/>
                                        <p:tgtEl>
                                          <p:spTgt spid="2">
                                            <p:txEl>
                                              <p:pRg st="4" end="4"/>
                                            </p:txEl>
                                          </p:spTgt>
                                        </p:tgtEl>
                                      </p:cBhvr>
                                    </p:animEffect>
                                  </p:childTnLst>
                                </p:cTn>
                              </p:par>
                              <p:par>
                                <p:cTn id="61" presetID="35" presetClass="entr" presetSubtype="0" fill="hold" nodeType="withEffect">
                                  <p:stCondLst>
                                    <p:cond delay="0"/>
                                  </p:stCondLst>
                                  <p:childTnLst>
                                    <p:set>
                                      <p:cBhvr>
                                        <p:cTn id="62" dur="1" fill="hold">
                                          <p:stCondLst>
                                            <p:cond delay="0"/>
                                          </p:stCondLst>
                                        </p:cTn>
                                        <p:tgtEl>
                                          <p:spTgt spid="3075"/>
                                        </p:tgtEl>
                                        <p:attrNameLst>
                                          <p:attrName>style.visibility</p:attrName>
                                        </p:attrNameLst>
                                      </p:cBhvr>
                                      <p:to>
                                        <p:strVal val="visible"/>
                                      </p:to>
                                    </p:set>
                                    <p:animEffect transition="in" filter="fade">
                                      <p:cBhvr>
                                        <p:cTn id="63" dur="2000"/>
                                        <p:tgtEl>
                                          <p:spTgt spid="3075"/>
                                        </p:tgtEl>
                                      </p:cBhvr>
                                    </p:animEffect>
                                    <p:anim calcmode="lin" valueType="num">
                                      <p:cBhvr>
                                        <p:cTn id="64" dur="2000" fill="hold"/>
                                        <p:tgtEl>
                                          <p:spTgt spid="3075"/>
                                        </p:tgtEl>
                                        <p:attrNameLst>
                                          <p:attrName>style.rotation</p:attrName>
                                        </p:attrNameLst>
                                      </p:cBhvr>
                                      <p:tavLst>
                                        <p:tav tm="0">
                                          <p:val>
                                            <p:fltVal val="720"/>
                                          </p:val>
                                        </p:tav>
                                        <p:tav tm="100000">
                                          <p:val>
                                            <p:fltVal val="0"/>
                                          </p:val>
                                        </p:tav>
                                      </p:tavLst>
                                    </p:anim>
                                    <p:anim calcmode="lin" valueType="num">
                                      <p:cBhvr>
                                        <p:cTn id="65" dur="2000" fill="hold"/>
                                        <p:tgtEl>
                                          <p:spTgt spid="3075"/>
                                        </p:tgtEl>
                                        <p:attrNameLst>
                                          <p:attrName>ppt_h</p:attrName>
                                        </p:attrNameLst>
                                      </p:cBhvr>
                                      <p:tavLst>
                                        <p:tav tm="0">
                                          <p:val>
                                            <p:fltVal val="0"/>
                                          </p:val>
                                        </p:tav>
                                        <p:tav tm="100000">
                                          <p:val>
                                            <p:strVal val="#ppt_h"/>
                                          </p:val>
                                        </p:tav>
                                      </p:tavLst>
                                    </p:anim>
                                    <p:anim calcmode="lin" valueType="num">
                                      <p:cBhvr>
                                        <p:cTn id="66" dur="2000" fill="hold"/>
                                        <p:tgtEl>
                                          <p:spTgt spid="3075"/>
                                        </p:tgtEl>
                                        <p:attrNameLst>
                                          <p:attrName>ppt_w</p:attrName>
                                        </p:attrNameLst>
                                      </p:cBhvr>
                                      <p:tavLst>
                                        <p:tav tm="0">
                                          <p:val>
                                            <p:fltVal val="0"/>
                                          </p:val>
                                        </p:tav>
                                        <p:tav tm="100000">
                                          <p:val>
                                            <p:strVal val="#ppt_w"/>
                                          </p:val>
                                        </p:tav>
                                      </p:tavLst>
                                    </p:anim>
                                  </p:childTnLst>
                                </p:cTn>
                              </p:par>
                            </p:childTnLst>
                          </p:cTn>
                        </p:par>
                      </p:childTnLst>
                    </p:cTn>
                  </p:par>
                  <p:par>
                    <p:cTn id="67" fill="hold">
                      <p:stCondLst>
                        <p:cond delay="indefinite"/>
                      </p:stCondLst>
                      <p:childTnLst>
                        <p:par>
                          <p:cTn id="68" fill="hold">
                            <p:stCondLst>
                              <p:cond delay="0"/>
                            </p:stCondLst>
                            <p:childTnLst>
                              <p:par>
                                <p:cTn id="69" presetID="55" presetClass="entr" presetSubtype="0" fill="hold" nodeType="clickEffect">
                                  <p:stCondLst>
                                    <p:cond delay="0"/>
                                  </p:stCondLst>
                                  <p:childTnLst>
                                    <p:set>
                                      <p:cBhvr>
                                        <p:cTn id="70" dur="1" fill="hold">
                                          <p:stCondLst>
                                            <p:cond delay="0"/>
                                          </p:stCondLst>
                                        </p:cTn>
                                        <p:tgtEl>
                                          <p:spTgt spid="2">
                                            <p:txEl>
                                              <p:pRg st="5" end="5"/>
                                            </p:txEl>
                                          </p:spTgt>
                                        </p:tgtEl>
                                        <p:attrNameLst>
                                          <p:attrName>style.visibility</p:attrName>
                                        </p:attrNameLst>
                                      </p:cBhvr>
                                      <p:to>
                                        <p:strVal val="visible"/>
                                      </p:to>
                                    </p:set>
                                    <p:anim calcmode="lin" valueType="num">
                                      <p:cBhvr>
                                        <p:cTn id="71" dur="2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72" dur="2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73" dur="2000"/>
                                        <p:tgtEl>
                                          <p:spTgt spid="2">
                                            <p:txEl>
                                              <p:pRg st="5" end="5"/>
                                            </p:txEl>
                                          </p:spTgt>
                                        </p:tgtEl>
                                      </p:cBhvr>
                                    </p:animEffect>
                                  </p:childTnLst>
                                </p:cTn>
                              </p:par>
                              <p:par>
                                <p:cTn id="74" presetID="35" presetClass="entr" presetSubtype="0" fill="hold" nodeType="withEffect">
                                  <p:stCondLst>
                                    <p:cond delay="0"/>
                                  </p:stCondLst>
                                  <p:childTnLst>
                                    <p:set>
                                      <p:cBhvr>
                                        <p:cTn id="75" dur="1" fill="hold">
                                          <p:stCondLst>
                                            <p:cond delay="0"/>
                                          </p:stCondLst>
                                        </p:cTn>
                                        <p:tgtEl>
                                          <p:spTgt spid="3076"/>
                                        </p:tgtEl>
                                        <p:attrNameLst>
                                          <p:attrName>style.visibility</p:attrName>
                                        </p:attrNameLst>
                                      </p:cBhvr>
                                      <p:to>
                                        <p:strVal val="visible"/>
                                      </p:to>
                                    </p:set>
                                    <p:animEffect transition="in" filter="fade">
                                      <p:cBhvr>
                                        <p:cTn id="76" dur="2000"/>
                                        <p:tgtEl>
                                          <p:spTgt spid="3076"/>
                                        </p:tgtEl>
                                      </p:cBhvr>
                                    </p:animEffect>
                                    <p:anim calcmode="lin" valueType="num">
                                      <p:cBhvr>
                                        <p:cTn id="77" dur="2000" fill="hold"/>
                                        <p:tgtEl>
                                          <p:spTgt spid="3076"/>
                                        </p:tgtEl>
                                        <p:attrNameLst>
                                          <p:attrName>style.rotation</p:attrName>
                                        </p:attrNameLst>
                                      </p:cBhvr>
                                      <p:tavLst>
                                        <p:tav tm="0">
                                          <p:val>
                                            <p:fltVal val="720"/>
                                          </p:val>
                                        </p:tav>
                                        <p:tav tm="100000">
                                          <p:val>
                                            <p:fltVal val="0"/>
                                          </p:val>
                                        </p:tav>
                                      </p:tavLst>
                                    </p:anim>
                                    <p:anim calcmode="lin" valueType="num">
                                      <p:cBhvr>
                                        <p:cTn id="78" dur="2000" fill="hold"/>
                                        <p:tgtEl>
                                          <p:spTgt spid="3076"/>
                                        </p:tgtEl>
                                        <p:attrNameLst>
                                          <p:attrName>ppt_h</p:attrName>
                                        </p:attrNameLst>
                                      </p:cBhvr>
                                      <p:tavLst>
                                        <p:tav tm="0">
                                          <p:val>
                                            <p:fltVal val="0"/>
                                          </p:val>
                                        </p:tav>
                                        <p:tav tm="100000">
                                          <p:val>
                                            <p:strVal val="#ppt_h"/>
                                          </p:val>
                                        </p:tav>
                                      </p:tavLst>
                                    </p:anim>
                                    <p:anim calcmode="lin" valueType="num">
                                      <p:cBhvr>
                                        <p:cTn id="79" dur="2000" fill="hold"/>
                                        <p:tgtEl>
                                          <p:spTgt spid="3076"/>
                                        </p:tgtEl>
                                        <p:attrNameLst>
                                          <p:attrName>ppt_w</p:attrName>
                                        </p:attrNameLst>
                                      </p:cBhvr>
                                      <p:tavLst>
                                        <p:tav tm="0">
                                          <p:val>
                                            <p:fltVal val="0"/>
                                          </p:val>
                                        </p:tav>
                                        <p:tav tm="100000">
                                          <p:val>
                                            <p:strVal val="#ppt_w"/>
                                          </p:val>
                                        </p:tav>
                                      </p:tavLst>
                                    </p:anim>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nodeType="clickEffect">
                                  <p:stCondLst>
                                    <p:cond delay="0"/>
                                  </p:stCondLst>
                                  <p:childTnLst>
                                    <p:set>
                                      <p:cBhvr>
                                        <p:cTn id="83" dur="1" fill="hold">
                                          <p:stCondLst>
                                            <p:cond delay="0"/>
                                          </p:stCondLst>
                                        </p:cTn>
                                        <p:tgtEl>
                                          <p:spTgt spid="2">
                                            <p:txEl>
                                              <p:pRg st="6" end="6"/>
                                            </p:txEl>
                                          </p:spTgt>
                                        </p:tgtEl>
                                        <p:attrNameLst>
                                          <p:attrName>style.visibility</p:attrName>
                                        </p:attrNameLst>
                                      </p:cBhvr>
                                      <p:to>
                                        <p:strVal val="visible"/>
                                      </p:to>
                                    </p:set>
                                    <p:anim calcmode="lin" valueType="num">
                                      <p:cBhvr>
                                        <p:cTn id="84" dur="2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85" dur="2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86" dur="2000"/>
                                        <p:tgtEl>
                                          <p:spTgt spid="2">
                                            <p:txEl>
                                              <p:pRg st="6" end="6"/>
                                            </p:txEl>
                                          </p:spTgt>
                                        </p:tgtEl>
                                      </p:cBhvr>
                                    </p:animEffect>
                                  </p:childTnLst>
                                </p:cTn>
                              </p:par>
                              <p:par>
                                <p:cTn id="87" presetID="35" presetClass="entr" presetSubtype="0" fill="hold" nodeType="withEffect">
                                  <p:stCondLst>
                                    <p:cond delay="0"/>
                                  </p:stCondLst>
                                  <p:childTnLst>
                                    <p:set>
                                      <p:cBhvr>
                                        <p:cTn id="88" dur="1" fill="hold">
                                          <p:stCondLst>
                                            <p:cond delay="0"/>
                                          </p:stCondLst>
                                        </p:cTn>
                                        <p:tgtEl>
                                          <p:spTgt spid="3077"/>
                                        </p:tgtEl>
                                        <p:attrNameLst>
                                          <p:attrName>style.visibility</p:attrName>
                                        </p:attrNameLst>
                                      </p:cBhvr>
                                      <p:to>
                                        <p:strVal val="visible"/>
                                      </p:to>
                                    </p:set>
                                    <p:animEffect transition="in" filter="fade">
                                      <p:cBhvr>
                                        <p:cTn id="89" dur="2000"/>
                                        <p:tgtEl>
                                          <p:spTgt spid="3077"/>
                                        </p:tgtEl>
                                      </p:cBhvr>
                                    </p:animEffect>
                                    <p:anim calcmode="lin" valueType="num">
                                      <p:cBhvr>
                                        <p:cTn id="90" dur="2000" fill="hold"/>
                                        <p:tgtEl>
                                          <p:spTgt spid="3077"/>
                                        </p:tgtEl>
                                        <p:attrNameLst>
                                          <p:attrName>style.rotation</p:attrName>
                                        </p:attrNameLst>
                                      </p:cBhvr>
                                      <p:tavLst>
                                        <p:tav tm="0">
                                          <p:val>
                                            <p:fltVal val="720"/>
                                          </p:val>
                                        </p:tav>
                                        <p:tav tm="100000">
                                          <p:val>
                                            <p:fltVal val="0"/>
                                          </p:val>
                                        </p:tav>
                                      </p:tavLst>
                                    </p:anim>
                                    <p:anim calcmode="lin" valueType="num">
                                      <p:cBhvr>
                                        <p:cTn id="91" dur="2000" fill="hold"/>
                                        <p:tgtEl>
                                          <p:spTgt spid="3077"/>
                                        </p:tgtEl>
                                        <p:attrNameLst>
                                          <p:attrName>ppt_h</p:attrName>
                                        </p:attrNameLst>
                                      </p:cBhvr>
                                      <p:tavLst>
                                        <p:tav tm="0">
                                          <p:val>
                                            <p:fltVal val="0"/>
                                          </p:val>
                                        </p:tav>
                                        <p:tav tm="100000">
                                          <p:val>
                                            <p:strVal val="#ppt_h"/>
                                          </p:val>
                                        </p:tav>
                                      </p:tavLst>
                                    </p:anim>
                                    <p:anim calcmode="lin" valueType="num">
                                      <p:cBhvr>
                                        <p:cTn id="92" dur="2000" fill="hold"/>
                                        <p:tgtEl>
                                          <p:spTgt spid="3077"/>
                                        </p:tgtEl>
                                        <p:attrNameLst>
                                          <p:attrName>ppt_w</p:attrName>
                                        </p:attrNameLst>
                                      </p:cBhvr>
                                      <p:tavLst>
                                        <p:tav tm="0">
                                          <p:val>
                                            <p:fltVal val="0"/>
                                          </p:val>
                                        </p:tav>
                                        <p:tav tm="100000">
                                          <p:val>
                                            <p:strVal val="#ppt_w"/>
                                          </p:val>
                                        </p:tav>
                                      </p:tavLst>
                                    </p:anim>
                                  </p:childTnLst>
                                </p:cTn>
                              </p:par>
                            </p:childTnLst>
                          </p:cTn>
                        </p:par>
                      </p:childTnLst>
                    </p:cTn>
                  </p:par>
                  <p:par>
                    <p:cTn id="93" fill="hold">
                      <p:stCondLst>
                        <p:cond delay="indefinite"/>
                      </p:stCondLst>
                      <p:childTnLst>
                        <p:par>
                          <p:cTn id="94" fill="hold">
                            <p:stCondLst>
                              <p:cond delay="0"/>
                            </p:stCondLst>
                            <p:childTnLst>
                              <p:par>
                                <p:cTn id="95" presetID="55" presetClass="entr" presetSubtype="0" fill="hold" nodeType="clickEffect">
                                  <p:stCondLst>
                                    <p:cond delay="0"/>
                                  </p:stCondLst>
                                  <p:childTnLst>
                                    <p:set>
                                      <p:cBhvr>
                                        <p:cTn id="96" dur="1" fill="hold">
                                          <p:stCondLst>
                                            <p:cond delay="0"/>
                                          </p:stCondLst>
                                        </p:cTn>
                                        <p:tgtEl>
                                          <p:spTgt spid="2">
                                            <p:txEl>
                                              <p:pRg st="7" end="7"/>
                                            </p:txEl>
                                          </p:spTgt>
                                        </p:tgtEl>
                                        <p:attrNameLst>
                                          <p:attrName>style.visibility</p:attrName>
                                        </p:attrNameLst>
                                      </p:cBhvr>
                                      <p:to>
                                        <p:strVal val="visible"/>
                                      </p:to>
                                    </p:set>
                                    <p:anim calcmode="lin" valueType="num">
                                      <p:cBhvr>
                                        <p:cTn id="97" dur="20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98" dur="2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99" dur="2000"/>
                                        <p:tgtEl>
                                          <p:spTgt spid="2">
                                            <p:txEl>
                                              <p:pRg st="7" end="7"/>
                                            </p:txEl>
                                          </p:spTgt>
                                        </p:tgtEl>
                                      </p:cBhvr>
                                    </p:animEffect>
                                  </p:childTnLst>
                                </p:cTn>
                              </p:par>
                              <p:par>
                                <p:cTn id="100" presetID="35" presetClass="entr" presetSubtype="0" fill="hold" nodeType="withEffect">
                                  <p:stCondLst>
                                    <p:cond delay="0"/>
                                  </p:stCondLst>
                                  <p:childTnLst>
                                    <p:set>
                                      <p:cBhvr>
                                        <p:cTn id="101" dur="1" fill="hold">
                                          <p:stCondLst>
                                            <p:cond delay="0"/>
                                          </p:stCondLst>
                                        </p:cTn>
                                        <p:tgtEl>
                                          <p:spTgt spid="3078"/>
                                        </p:tgtEl>
                                        <p:attrNameLst>
                                          <p:attrName>style.visibility</p:attrName>
                                        </p:attrNameLst>
                                      </p:cBhvr>
                                      <p:to>
                                        <p:strVal val="visible"/>
                                      </p:to>
                                    </p:set>
                                    <p:animEffect transition="in" filter="fade">
                                      <p:cBhvr>
                                        <p:cTn id="102" dur="2000"/>
                                        <p:tgtEl>
                                          <p:spTgt spid="3078"/>
                                        </p:tgtEl>
                                      </p:cBhvr>
                                    </p:animEffect>
                                    <p:anim calcmode="lin" valueType="num">
                                      <p:cBhvr>
                                        <p:cTn id="103" dur="2000" fill="hold"/>
                                        <p:tgtEl>
                                          <p:spTgt spid="3078"/>
                                        </p:tgtEl>
                                        <p:attrNameLst>
                                          <p:attrName>style.rotation</p:attrName>
                                        </p:attrNameLst>
                                      </p:cBhvr>
                                      <p:tavLst>
                                        <p:tav tm="0">
                                          <p:val>
                                            <p:fltVal val="720"/>
                                          </p:val>
                                        </p:tav>
                                        <p:tav tm="100000">
                                          <p:val>
                                            <p:fltVal val="0"/>
                                          </p:val>
                                        </p:tav>
                                      </p:tavLst>
                                    </p:anim>
                                    <p:anim calcmode="lin" valueType="num">
                                      <p:cBhvr>
                                        <p:cTn id="104" dur="2000" fill="hold"/>
                                        <p:tgtEl>
                                          <p:spTgt spid="3078"/>
                                        </p:tgtEl>
                                        <p:attrNameLst>
                                          <p:attrName>ppt_h</p:attrName>
                                        </p:attrNameLst>
                                      </p:cBhvr>
                                      <p:tavLst>
                                        <p:tav tm="0">
                                          <p:val>
                                            <p:fltVal val="0"/>
                                          </p:val>
                                        </p:tav>
                                        <p:tav tm="100000">
                                          <p:val>
                                            <p:strVal val="#ppt_h"/>
                                          </p:val>
                                        </p:tav>
                                      </p:tavLst>
                                    </p:anim>
                                    <p:anim calcmode="lin" valueType="num">
                                      <p:cBhvr>
                                        <p:cTn id="105" dur="2000" fill="hold"/>
                                        <p:tgtEl>
                                          <p:spTgt spid="3078"/>
                                        </p:tgtEl>
                                        <p:attrNameLst>
                                          <p:attrName>ppt_w</p:attrName>
                                        </p:attrNameLst>
                                      </p:cBhvr>
                                      <p:tavLst>
                                        <p:tav tm="0">
                                          <p:val>
                                            <p:fltVal val="0"/>
                                          </p:val>
                                        </p:tav>
                                        <p:tav tm="100000">
                                          <p:val>
                                            <p:strVal val="#ppt_w"/>
                                          </p:val>
                                        </p:tav>
                                      </p:tavLst>
                                    </p:anim>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nodeType="clickEffect">
                                  <p:stCondLst>
                                    <p:cond delay="0"/>
                                  </p:stCondLst>
                                  <p:childTnLst>
                                    <p:set>
                                      <p:cBhvr>
                                        <p:cTn id="109" dur="1" fill="hold">
                                          <p:stCondLst>
                                            <p:cond delay="0"/>
                                          </p:stCondLst>
                                        </p:cTn>
                                        <p:tgtEl>
                                          <p:spTgt spid="2">
                                            <p:txEl>
                                              <p:pRg st="8" end="8"/>
                                            </p:txEl>
                                          </p:spTgt>
                                        </p:tgtEl>
                                        <p:attrNameLst>
                                          <p:attrName>style.visibility</p:attrName>
                                        </p:attrNameLst>
                                      </p:cBhvr>
                                      <p:to>
                                        <p:strVal val="visible"/>
                                      </p:to>
                                    </p:set>
                                    <p:anim calcmode="lin" valueType="num">
                                      <p:cBhvr>
                                        <p:cTn id="110"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111"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112" dur="1000"/>
                                        <p:tgtEl>
                                          <p:spTgt spid="2">
                                            <p:txEl>
                                              <p:pRg st="8" end="8"/>
                                            </p:txEl>
                                          </p:spTgt>
                                        </p:tgtEl>
                                      </p:cBhvr>
                                    </p:animEffect>
                                  </p:childTnLst>
                                </p:cTn>
                              </p:par>
                              <p:par>
                                <p:cTn id="113" presetID="35" presetClass="entr" presetSubtype="0" fill="hold" nodeType="withEffect">
                                  <p:stCondLst>
                                    <p:cond delay="0"/>
                                  </p:stCondLst>
                                  <p:childTnLst>
                                    <p:set>
                                      <p:cBhvr>
                                        <p:cTn id="114" dur="1" fill="hold">
                                          <p:stCondLst>
                                            <p:cond delay="0"/>
                                          </p:stCondLst>
                                        </p:cTn>
                                        <p:tgtEl>
                                          <p:spTgt spid="3079"/>
                                        </p:tgtEl>
                                        <p:attrNameLst>
                                          <p:attrName>style.visibility</p:attrName>
                                        </p:attrNameLst>
                                      </p:cBhvr>
                                      <p:to>
                                        <p:strVal val="visible"/>
                                      </p:to>
                                    </p:set>
                                    <p:animEffect transition="in" filter="fade">
                                      <p:cBhvr>
                                        <p:cTn id="115" dur="2000"/>
                                        <p:tgtEl>
                                          <p:spTgt spid="3079"/>
                                        </p:tgtEl>
                                      </p:cBhvr>
                                    </p:animEffect>
                                    <p:anim calcmode="lin" valueType="num">
                                      <p:cBhvr>
                                        <p:cTn id="116" dur="2000" fill="hold"/>
                                        <p:tgtEl>
                                          <p:spTgt spid="3079"/>
                                        </p:tgtEl>
                                        <p:attrNameLst>
                                          <p:attrName>style.rotation</p:attrName>
                                        </p:attrNameLst>
                                      </p:cBhvr>
                                      <p:tavLst>
                                        <p:tav tm="0">
                                          <p:val>
                                            <p:fltVal val="720"/>
                                          </p:val>
                                        </p:tav>
                                        <p:tav tm="100000">
                                          <p:val>
                                            <p:fltVal val="0"/>
                                          </p:val>
                                        </p:tav>
                                      </p:tavLst>
                                    </p:anim>
                                    <p:anim calcmode="lin" valueType="num">
                                      <p:cBhvr>
                                        <p:cTn id="117" dur="2000" fill="hold"/>
                                        <p:tgtEl>
                                          <p:spTgt spid="3079"/>
                                        </p:tgtEl>
                                        <p:attrNameLst>
                                          <p:attrName>ppt_h</p:attrName>
                                        </p:attrNameLst>
                                      </p:cBhvr>
                                      <p:tavLst>
                                        <p:tav tm="0">
                                          <p:val>
                                            <p:fltVal val="0"/>
                                          </p:val>
                                        </p:tav>
                                        <p:tav tm="100000">
                                          <p:val>
                                            <p:strVal val="#ppt_h"/>
                                          </p:val>
                                        </p:tav>
                                      </p:tavLst>
                                    </p:anim>
                                    <p:anim calcmode="lin" valueType="num">
                                      <p:cBhvr>
                                        <p:cTn id="118" dur="2000" fill="hold"/>
                                        <p:tgtEl>
                                          <p:spTgt spid="3079"/>
                                        </p:tgtEl>
                                        <p:attrNameLst>
                                          <p:attrName>ppt_w</p:attrName>
                                        </p:attrNameLst>
                                      </p:cBhvr>
                                      <p:tavLst>
                                        <p:tav tm="0">
                                          <p:val>
                                            <p:fltVal val="0"/>
                                          </p:val>
                                        </p:tav>
                                        <p:tav tm="100000">
                                          <p:val>
                                            <p:strVal val="#ppt_w"/>
                                          </p:val>
                                        </p:tav>
                                      </p:tavLst>
                                    </p:anim>
                                  </p:childTnLst>
                                </p:cTn>
                              </p:par>
                            </p:childTnLst>
                          </p:cTn>
                        </p:par>
                      </p:childTnLst>
                    </p:cTn>
                  </p:par>
                  <p:par>
                    <p:cTn id="119" fill="hold">
                      <p:stCondLst>
                        <p:cond delay="indefinite"/>
                      </p:stCondLst>
                      <p:childTnLst>
                        <p:par>
                          <p:cTn id="120" fill="hold">
                            <p:stCondLst>
                              <p:cond delay="0"/>
                            </p:stCondLst>
                            <p:childTnLst>
                              <p:par>
                                <p:cTn id="121" presetID="55" presetClass="entr" presetSubtype="0" fill="hold" nodeType="clickEffect">
                                  <p:stCondLst>
                                    <p:cond delay="0"/>
                                  </p:stCondLst>
                                  <p:childTnLst>
                                    <p:set>
                                      <p:cBhvr>
                                        <p:cTn id="122" dur="1" fill="hold">
                                          <p:stCondLst>
                                            <p:cond delay="0"/>
                                          </p:stCondLst>
                                        </p:cTn>
                                        <p:tgtEl>
                                          <p:spTgt spid="2">
                                            <p:txEl>
                                              <p:pRg st="9" end="9"/>
                                            </p:txEl>
                                          </p:spTgt>
                                        </p:tgtEl>
                                        <p:attrNameLst>
                                          <p:attrName>style.visibility</p:attrName>
                                        </p:attrNameLst>
                                      </p:cBhvr>
                                      <p:to>
                                        <p:strVal val="visible"/>
                                      </p:to>
                                    </p:set>
                                    <p:anim calcmode="lin" valueType="num">
                                      <p:cBhvr>
                                        <p:cTn id="123" dur="1000" fill="hold"/>
                                        <p:tgtEl>
                                          <p:spTgt spid="2">
                                            <p:txEl>
                                              <p:pRg st="9" end="9"/>
                                            </p:txEl>
                                          </p:spTgt>
                                        </p:tgtEl>
                                        <p:attrNameLst>
                                          <p:attrName>ppt_w</p:attrName>
                                        </p:attrNameLst>
                                      </p:cBhvr>
                                      <p:tavLst>
                                        <p:tav tm="0">
                                          <p:val>
                                            <p:strVal val="#ppt_w*0.70"/>
                                          </p:val>
                                        </p:tav>
                                        <p:tav tm="100000">
                                          <p:val>
                                            <p:strVal val="#ppt_w"/>
                                          </p:val>
                                        </p:tav>
                                      </p:tavLst>
                                    </p:anim>
                                    <p:anim calcmode="lin" valueType="num">
                                      <p:cBhvr>
                                        <p:cTn id="124" dur="1000" fill="hold"/>
                                        <p:tgtEl>
                                          <p:spTgt spid="2">
                                            <p:txEl>
                                              <p:pRg st="9" end="9"/>
                                            </p:txEl>
                                          </p:spTgt>
                                        </p:tgtEl>
                                        <p:attrNameLst>
                                          <p:attrName>ppt_h</p:attrName>
                                        </p:attrNameLst>
                                      </p:cBhvr>
                                      <p:tavLst>
                                        <p:tav tm="0">
                                          <p:val>
                                            <p:strVal val="#ppt_h"/>
                                          </p:val>
                                        </p:tav>
                                        <p:tav tm="100000">
                                          <p:val>
                                            <p:strVal val="#ppt_h"/>
                                          </p:val>
                                        </p:tav>
                                      </p:tavLst>
                                    </p:anim>
                                    <p:animEffect transition="in" filter="fade">
                                      <p:cBhvr>
                                        <p:cTn id="125" dur="1000"/>
                                        <p:tgtEl>
                                          <p:spTgt spid="2">
                                            <p:txEl>
                                              <p:pRg st="9" end="9"/>
                                            </p:txEl>
                                          </p:spTgt>
                                        </p:tgtEl>
                                      </p:cBhvr>
                                    </p:animEffect>
                                  </p:childTnLst>
                                </p:cTn>
                              </p:par>
                              <p:par>
                                <p:cTn id="126" presetID="35" presetClass="entr" presetSubtype="0" fill="hold" nodeType="withEffect">
                                  <p:stCondLst>
                                    <p:cond delay="0"/>
                                  </p:stCondLst>
                                  <p:childTnLst>
                                    <p:set>
                                      <p:cBhvr>
                                        <p:cTn id="127" dur="1" fill="hold">
                                          <p:stCondLst>
                                            <p:cond delay="0"/>
                                          </p:stCondLst>
                                        </p:cTn>
                                        <p:tgtEl>
                                          <p:spTgt spid="3080"/>
                                        </p:tgtEl>
                                        <p:attrNameLst>
                                          <p:attrName>style.visibility</p:attrName>
                                        </p:attrNameLst>
                                      </p:cBhvr>
                                      <p:to>
                                        <p:strVal val="visible"/>
                                      </p:to>
                                    </p:set>
                                    <p:animEffect transition="in" filter="fade">
                                      <p:cBhvr>
                                        <p:cTn id="128" dur="2000"/>
                                        <p:tgtEl>
                                          <p:spTgt spid="3080"/>
                                        </p:tgtEl>
                                      </p:cBhvr>
                                    </p:animEffect>
                                    <p:anim calcmode="lin" valueType="num">
                                      <p:cBhvr>
                                        <p:cTn id="129" dur="2000" fill="hold"/>
                                        <p:tgtEl>
                                          <p:spTgt spid="3080"/>
                                        </p:tgtEl>
                                        <p:attrNameLst>
                                          <p:attrName>style.rotation</p:attrName>
                                        </p:attrNameLst>
                                      </p:cBhvr>
                                      <p:tavLst>
                                        <p:tav tm="0">
                                          <p:val>
                                            <p:fltVal val="720"/>
                                          </p:val>
                                        </p:tav>
                                        <p:tav tm="100000">
                                          <p:val>
                                            <p:fltVal val="0"/>
                                          </p:val>
                                        </p:tav>
                                      </p:tavLst>
                                    </p:anim>
                                    <p:anim calcmode="lin" valueType="num">
                                      <p:cBhvr>
                                        <p:cTn id="130" dur="2000" fill="hold"/>
                                        <p:tgtEl>
                                          <p:spTgt spid="3080"/>
                                        </p:tgtEl>
                                        <p:attrNameLst>
                                          <p:attrName>ppt_h</p:attrName>
                                        </p:attrNameLst>
                                      </p:cBhvr>
                                      <p:tavLst>
                                        <p:tav tm="0">
                                          <p:val>
                                            <p:fltVal val="0"/>
                                          </p:val>
                                        </p:tav>
                                        <p:tav tm="100000">
                                          <p:val>
                                            <p:strVal val="#ppt_h"/>
                                          </p:val>
                                        </p:tav>
                                      </p:tavLst>
                                    </p:anim>
                                    <p:anim calcmode="lin" valueType="num">
                                      <p:cBhvr>
                                        <p:cTn id="131" dur="2000" fill="hold"/>
                                        <p:tgtEl>
                                          <p:spTgt spid="308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CFF">
            <a:alpha val="19000"/>
          </a:srgbClr>
        </a:solidFill>
        <a:effectLst/>
      </p:bgPr>
    </p:bg>
    <p:spTree>
      <p:nvGrpSpPr>
        <p:cNvPr id="1" name=""/>
        <p:cNvGrpSpPr/>
        <p:nvPr/>
      </p:nvGrpSpPr>
      <p:grpSpPr>
        <a:xfrm>
          <a:off x="0" y="0"/>
          <a:ext cx="0" cy="0"/>
          <a:chOff x="0" y="0"/>
          <a:chExt cx="0" cy="0"/>
        </a:xfrm>
      </p:grpSpPr>
      <p:sp>
        <p:nvSpPr>
          <p:cNvPr id="2" name="TextBox 1"/>
          <p:cNvSpPr txBox="1"/>
          <p:nvPr/>
        </p:nvSpPr>
        <p:spPr>
          <a:xfrm>
            <a:off x="6000760" y="117693"/>
            <a:ext cx="3143240" cy="6740307"/>
          </a:xfrm>
          <a:prstGeom prst="rect">
            <a:avLst/>
          </a:prstGeom>
          <a:solidFill>
            <a:schemeClr val="tx1"/>
          </a:solidFill>
        </p:spPr>
        <p:txBody>
          <a:bodyPr wrap="square" rtlCol="0">
            <a:spAutoFit/>
          </a:bodyPr>
          <a:lstStyle/>
          <a:p>
            <a:pPr algn="r">
              <a:lnSpc>
                <a:spcPct val="150000"/>
              </a:lnSpc>
            </a:pPr>
            <a:r>
              <a:rPr lang="fa-IR" sz="3200" dirty="0" smtClean="0">
                <a:solidFill>
                  <a:srgbClr val="00FF00"/>
                </a:solidFill>
              </a:rPr>
              <a:t>درون گرا و منفی باف</a:t>
            </a:r>
          </a:p>
          <a:p>
            <a:pPr algn="r">
              <a:lnSpc>
                <a:spcPct val="150000"/>
              </a:lnSpc>
            </a:pPr>
            <a:r>
              <a:rPr lang="fa-IR" sz="3200" dirty="0" smtClean="0">
                <a:solidFill>
                  <a:srgbClr val="00B0F0"/>
                </a:solidFill>
              </a:rPr>
              <a:t>نیازمند محبت</a:t>
            </a:r>
          </a:p>
          <a:p>
            <a:pPr algn="r">
              <a:lnSpc>
                <a:spcPct val="150000"/>
              </a:lnSpc>
            </a:pPr>
            <a:r>
              <a:rPr lang="fa-IR" sz="3200" dirty="0" smtClean="0">
                <a:solidFill>
                  <a:srgbClr val="00FF00"/>
                </a:solidFill>
              </a:rPr>
              <a:t>فراموشکار و کندذهن</a:t>
            </a:r>
          </a:p>
          <a:p>
            <a:pPr algn="r">
              <a:lnSpc>
                <a:spcPct val="150000"/>
              </a:lnSpc>
            </a:pPr>
            <a:r>
              <a:rPr lang="fa-IR" sz="3200" dirty="0" smtClean="0">
                <a:solidFill>
                  <a:srgbClr val="00B0F0"/>
                </a:solidFill>
              </a:rPr>
              <a:t>بی علاقه به یادگیری</a:t>
            </a:r>
          </a:p>
          <a:p>
            <a:pPr algn="r">
              <a:lnSpc>
                <a:spcPct val="150000"/>
              </a:lnSpc>
            </a:pPr>
            <a:r>
              <a:rPr lang="fa-IR" sz="3200" dirty="0" smtClean="0">
                <a:solidFill>
                  <a:srgbClr val="00FF00"/>
                </a:solidFill>
              </a:rPr>
              <a:t>راحت و بی قید نسبت </a:t>
            </a:r>
          </a:p>
          <a:p>
            <a:pPr algn="r">
              <a:lnSpc>
                <a:spcPct val="150000"/>
              </a:lnSpc>
            </a:pPr>
            <a:r>
              <a:rPr lang="fa-IR" sz="3200" dirty="0" smtClean="0">
                <a:solidFill>
                  <a:srgbClr val="00FF00"/>
                </a:solidFill>
              </a:rPr>
              <a:t>به اکثر مسائل</a:t>
            </a:r>
          </a:p>
          <a:p>
            <a:pPr algn="r">
              <a:lnSpc>
                <a:spcPct val="150000"/>
              </a:lnSpc>
            </a:pPr>
            <a:r>
              <a:rPr lang="fa-IR" sz="3200" dirty="0" smtClean="0">
                <a:solidFill>
                  <a:srgbClr val="00B0F0"/>
                </a:solidFill>
              </a:rPr>
              <a:t>اهل سازش و بی اراده</a:t>
            </a:r>
          </a:p>
          <a:p>
            <a:pPr algn="r">
              <a:lnSpc>
                <a:spcPct val="150000"/>
              </a:lnSpc>
            </a:pPr>
            <a:r>
              <a:rPr lang="fa-IR" sz="3200" dirty="0" smtClean="0">
                <a:solidFill>
                  <a:srgbClr val="00FF00"/>
                </a:solidFill>
              </a:rPr>
              <a:t>گذشته نگر</a:t>
            </a:r>
          </a:p>
          <a:p>
            <a:pPr algn="r">
              <a:lnSpc>
                <a:spcPct val="150000"/>
              </a:lnSpc>
            </a:pPr>
            <a:r>
              <a:rPr lang="fa-IR" sz="3200" dirty="0" smtClean="0">
                <a:solidFill>
                  <a:srgbClr val="00CCFF"/>
                </a:solidFill>
              </a:rPr>
              <a:t>کینه توز</a:t>
            </a:r>
            <a:endParaRPr lang="en-US" sz="3200" dirty="0">
              <a:solidFill>
                <a:srgbClr val="00CCFF"/>
              </a:solidFill>
            </a:endParaRPr>
          </a:p>
        </p:txBody>
      </p:sp>
      <p:pic>
        <p:nvPicPr>
          <p:cNvPr id="4097" name="Picture 1" descr="C:\Documents and Settings\amir\My Documents\رو به دریا\تصویر\03F2VICAZ4BM9RCAJVM8JDCAB1PWYXCAQ34A1KCA1C3ZPBCAYNMQ9CCAUQMY0TCAJ62VGPCAJBRYOJCAM96N1ACA03D4K7CAA6CQ6VCAIJBNYQCAQBTHSTCAS22RPXCATY6789CAD710GECARZ8UXNCACLBXBI.jpg"/>
          <p:cNvPicPr>
            <a:picLocks noChangeAspect="1" noChangeArrowheads="1"/>
          </p:cNvPicPr>
          <p:nvPr/>
        </p:nvPicPr>
        <p:blipFill>
          <a:blip r:embed="rId2" cstate="print"/>
          <a:srcRect/>
          <a:stretch>
            <a:fillRect/>
          </a:stretch>
        </p:blipFill>
        <p:spPr bwMode="auto">
          <a:xfrm>
            <a:off x="2357422" y="0"/>
            <a:ext cx="1000125" cy="1133475"/>
          </a:xfrm>
          <a:prstGeom prst="rect">
            <a:avLst/>
          </a:prstGeom>
          <a:noFill/>
        </p:spPr>
      </p:pic>
      <p:pic>
        <p:nvPicPr>
          <p:cNvPr id="4098" name="Picture 2" descr="C:\Documents and Settings\amir\My Documents\رو به دریا\تصویر\R7D7JZCATW0CC9CAN4W2C2CAKWN3RSCAF2ZYF1CAQDXMGVCAV4WBU2CAU7ZGXGCAO0UB8MCAR116JFCA5Q75DCCAAN7FK5CA4U8WFKCA323O9WCAG43PM1CAFGA6S6CAYQZGPKCATOTK4XCAMDQLTHCA9ULNVD.jpg"/>
          <p:cNvPicPr>
            <a:picLocks noChangeAspect="1" noChangeArrowheads="1"/>
          </p:cNvPicPr>
          <p:nvPr/>
        </p:nvPicPr>
        <p:blipFill>
          <a:blip r:embed="rId3" cstate="print"/>
          <a:srcRect/>
          <a:stretch>
            <a:fillRect/>
          </a:stretch>
        </p:blipFill>
        <p:spPr bwMode="auto">
          <a:xfrm>
            <a:off x="857224" y="714356"/>
            <a:ext cx="742950" cy="1152525"/>
          </a:xfrm>
          <a:prstGeom prst="rect">
            <a:avLst/>
          </a:prstGeom>
          <a:noFill/>
        </p:spPr>
      </p:pic>
      <p:pic>
        <p:nvPicPr>
          <p:cNvPr id="4099" name="Picture 3" descr="C:\Documents and Settings\amir\My Documents\رو به دریا\تصویر\E9N7ENCA2AYE6OCA9QTJ4JCA8BDCE5CA2NFI4KCAG0GRP9CAP52FDGCAP6BRMOCAN4MBUWCAQLIVEZCAAD4PDGCAYWJWY4CAT5UE1TCATHZVI7CA74P4NSCACG43WKCA93ND7GCAD9S5LXCATK2YPTCAU320UN.jpg"/>
          <p:cNvPicPr>
            <a:picLocks noChangeAspect="1" noChangeArrowheads="1"/>
          </p:cNvPicPr>
          <p:nvPr/>
        </p:nvPicPr>
        <p:blipFill>
          <a:blip r:embed="rId4" cstate="print"/>
          <a:srcRect/>
          <a:stretch>
            <a:fillRect/>
          </a:stretch>
        </p:blipFill>
        <p:spPr bwMode="auto">
          <a:xfrm>
            <a:off x="214282" y="4000504"/>
            <a:ext cx="1621635" cy="1081090"/>
          </a:xfrm>
          <a:prstGeom prst="rect">
            <a:avLst/>
          </a:prstGeom>
          <a:noFill/>
        </p:spPr>
      </p:pic>
      <p:pic>
        <p:nvPicPr>
          <p:cNvPr id="4100" name="Picture 4" descr="C:\Documents and Settings\amir\My Documents\رو به دریا\تصویر\GHM88TCAQAME7CCAOUKXDMCARD6FYECAZRI90TCAJY121LCA4WV592CAKPZCD5CAQY83UICABOV2YTCAGBY5H6CAI1VINVCAVH8N8ECAGEHLVMCAJPD0VQCAI0RFYKCA2EIROWCADRZMO6CA6F7Q03CAJB27AG.jpg"/>
          <p:cNvPicPr>
            <a:picLocks noChangeAspect="1" noChangeArrowheads="1"/>
          </p:cNvPicPr>
          <p:nvPr/>
        </p:nvPicPr>
        <p:blipFill>
          <a:blip r:embed="rId5" cstate="print"/>
          <a:srcRect/>
          <a:stretch>
            <a:fillRect/>
          </a:stretch>
        </p:blipFill>
        <p:spPr bwMode="auto">
          <a:xfrm>
            <a:off x="0" y="2285992"/>
            <a:ext cx="1209675" cy="1209675"/>
          </a:xfrm>
          <a:prstGeom prst="rect">
            <a:avLst/>
          </a:prstGeom>
          <a:noFill/>
        </p:spPr>
      </p:pic>
      <p:pic>
        <p:nvPicPr>
          <p:cNvPr id="4101" name="Picture 5" descr="C:\Documents and Settings\amir\My Documents\رو به دریا\تصویر\ZH9MUBCAITQNZ6CAL2DZOLCAVM6ZJ5CA7AI3JCCANB2EDPCAAOA1SBCA2SUYTDCAFTB79NCAXFG3JBCAHK4XR7CAX2XPA2CACFMKLFCAZNI0ECCAZGYQLPCAE2KNKGCANTSJVICAOZ9YRDCASVWNI1CABEHPOJ.jpg"/>
          <p:cNvPicPr>
            <a:picLocks noChangeAspect="1" noChangeArrowheads="1"/>
          </p:cNvPicPr>
          <p:nvPr/>
        </p:nvPicPr>
        <p:blipFill>
          <a:blip r:embed="rId6" cstate="print"/>
          <a:srcRect/>
          <a:stretch>
            <a:fillRect/>
          </a:stretch>
        </p:blipFill>
        <p:spPr bwMode="auto">
          <a:xfrm>
            <a:off x="2214546" y="4857760"/>
            <a:ext cx="1071570" cy="1730998"/>
          </a:xfrm>
          <a:prstGeom prst="rect">
            <a:avLst/>
          </a:prstGeom>
          <a:noFill/>
        </p:spPr>
      </p:pic>
      <p:pic>
        <p:nvPicPr>
          <p:cNvPr id="4102" name="Picture 6" descr="C:\Documents and Settings\amir\My Documents\رو به دریا\تصویر\Z1CTZMCAEKZVX4CA9ID3V6CAJ5BZLMCA1MOXF2CAW8SJ19CARHICYXCAH82UWLCAMBRC23CAWAR2N6CAH1RMRYCA6RWN4WCA7BGDJWCAPUK0THCAOT9ZFSCA9EYHO9CA4W1AYGCABCLY2NCABKPTW1CA61JXOZ.jpg"/>
          <p:cNvPicPr>
            <a:picLocks noChangeAspect="1" noChangeArrowheads="1"/>
          </p:cNvPicPr>
          <p:nvPr/>
        </p:nvPicPr>
        <p:blipFill>
          <a:blip r:embed="rId7" cstate="print"/>
          <a:srcRect/>
          <a:stretch>
            <a:fillRect/>
          </a:stretch>
        </p:blipFill>
        <p:spPr bwMode="auto">
          <a:xfrm>
            <a:off x="3714744" y="3786190"/>
            <a:ext cx="1007081" cy="1538289"/>
          </a:xfrm>
          <a:prstGeom prst="rect">
            <a:avLst/>
          </a:prstGeom>
          <a:noFill/>
        </p:spPr>
      </p:pic>
      <p:pic>
        <p:nvPicPr>
          <p:cNvPr id="4103" name="Picture 7" descr="C:\Documents and Settings\amir\My Documents\رو به دریا\تصویر\A00PEOCAS9I0WSCA3HO61BCAGV9325CAY1I7O4CA7TKIUSCAEXBEN0CA3GO85ECAE9SCFKCAYXSFH1CA4INCW3CAX3SBXVCA9JUWD4CAGUEZFZCAV1VUTFCAIVKASZCAD9MO7BCAKBXZ5VCANIRPSICAI44IUD.jpg"/>
          <p:cNvPicPr>
            <a:picLocks noChangeAspect="1" noChangeArrowheads="1"/>
          </p:cNvPicPr>
          <p:nvPr/>
        </p:nvPicPr>
        <p:blipFill>
          <a:blip r:embed="rId8" cstate="print"/>
          <a:srcRect/>
          <a:stretch>
            <a:fillRect/>
          </a:stretch>
        </p:blipFill>
        <p:spPr bwMode="auto">
          <a:xfrm>
            <a:off x="4500562" y="2214554"/>
            <a:ext cx="1143000" cy="1095375"/>
          </a:xfrm>
          <a:prstGeom prst="rect">
            <a:avLst/>
          </a:prstGeom>
          <a:noFill/>
        </p:spPr>
      </p:pic>
      <p:pic>
        <p:nvPicPr>
          <p:cNvPr id="4104" name="Picture 8" descr="C:\Documents and Settings\amir\My Documents\رو به دریا\تصویر\R9ETSICAC90ULPCAY0JWHQCAGML0S5CA3RVY93CAN39T82CAJFF1UVCAEEYHYUCAPL9Q3ICA178857CAOTEQCBCA2B1G18CAEDNCWPCALWCLHGCAV65ZL7CAV2OOP1CAGA4WLNCAODLFF1CAOFM1N1CAJ3QW5F.jpg"/>
          <p:cNvPicPr>
            <a:picLocks noChangeAspect="1" noChangeArrowheads="1"/>
          </p:cNvPicPr>
          <p:nvPr/>
        </p:nvPicPr>
        <p:blipFill>
          <a:blip r:embed="rId9" cstate="print"/>
          <a:srcRect/>
          <a:stretch>
            <a:fillRect/>
          </a:stretch>
        </p:blipFill>
        <p:spPr bwMode="auto">
          <a:xfrm>
            <a:off x="3714744" y="571480"/>
            <a:ext cx="1428750" cy="1076325"/>
          </a:xfrm>
          <a:prstGeom prst="rect">
            <a:avLst/>
          </a:prstGeom>
          <a:noFill/>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2">
                                            <p:txEl>
                                              <p:pRg st="0" end="0"/>
                                            </p:txEl>
                                          </p:spTgt>
                                        </p:tgtEl>
                                      </p:cBhvr>
                                    </p:animEffect>
                                  </p:childTnLst>
                                </p:cTn>
                              </p:par>
                              <p:par>
                                <p:cTn id="10" presetID="35" presetClass="entr" presetSubtype="0" fill="hold" nodeType="withEffect">
                                  <p:stCondLst>
                                    <p:cond delay="0"/>
                                  </p:stCondLst>
                                  <p:childTnLst>
                                    <p:set>
                                      <p:cBhvr>
                                        <p:cTn id="11" dur="1" fill="hold">
                                          <p:stCondLst>
                                            <p:cond delay="0"/>
                                          </p:stCondLst>
                                        </p:cTn>
                                        <p:tgtEl>
                                          <p:spTgt spid="4097"/>
                                        </p:tgtEl>
                                        <p:attrNameLst>
                                          <p:attrName>style.visibility</p:attrName>
                                        </p:attrNameLst>
                                      </p:cBhvr>
                                      <p:to>
                                        <p:strVal val="visible"/>
                                      </p:to>
                                    </p:set>
                                    <p:animEffect transition="in" filter="fade">
                                      <p:cBhvr>
                                        <p:cTn id="12" dur="2000"/>
                                        <p:tgtEl>
                                          <p:spTgt spid="4097"/>
                                        </p:tgtEl>
                                      </p:cBhvr>
                                    </p:animEffect>
                                    <p:anim calcmode="lin" valueType="num">
                                      <p:cBhvr>
                                        <p:cTn id="13" dur="2000" fill="hold"/>
                                        <p:tgtEl>
                                          <p:spTgt spid="4097"/>
                                        </p:tgtEl>
                                        <p:attrNameLst>
                                          <p:attrName>style.rotation</p:attrName>
                                        </p:attrNameLst>
                                      </p:cBhvr>
                                      <p:tavLst>
                                        <p:tav tm="0">
                                          <p:val>
                                            <p:fltVal val="720"/>
                                          </p:val>
                                        </p:tav>
                                        <p:tav tm="100000">
                                          <p:val>
                                            <p:fltVal val="0"/>
                                          </p:val>
                                        </p:tav>
                                      </p:tavLst>
                                    </p:anim>
                                    <p:anim calcmode="lin" valueType="num">
                                      <p:cBhvr>
                                        <p:cTn id="14" dur="2000" fill="hold"/>
                                        <p:tgtEl>
                                          <p:spTgt spid="4097"/>
                                        </p:tgtEl>
                                        <p:attrNameLst>
                                          <p:attrName>ppt_h</p:attrName>
                                        </p:attrNameLst>
                                      </p:cBhvr>
                                      <p:tavLst>
                                        <p:tav tm="0">
                                          <p:val>
                                            <p:fltVal val="0"/>
                                          </p:val>
                                        </p:tav>
                                        <p:tav tm="100000">
                                          <p:val>
                                            <p:strVal val="#ppt_h"/>
                                          </p:val>
                                        </p:tav>
                                      </p:tavLst>
                                    </p:anim>
                                    <p:anim calcmode="lin" valueType="num">
                                      <p:cBhvr>
                                        <p:cTn id="15" dur="2000" fill="hold"/>
                                        <p:tgtEl>
                                          <p:spTgt spid="4097"/>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2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21" dur="2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22" dur="2000"/>
                                        <p:tgtEl>
                                          <p:spTgt spid="2">
                                            <p:txEl>
                                              <p:pRg st="1" end="1"/>
                                            </p:txEl>
                                          </p:spTgt>
                                        </p:tgtEl>
                                      </p:cBhvr>
                                    </p:animEffect>
                                  </p:childTnLst>
                                </p:cTn>
                              </p:par>
                              <p:par>
                                <p:cTn id="23" presetID="35"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2000"/>
                                        <p:tgtEl>
                                          <p:spTgt spid="4098"/>
                                        </p:tgtEl>
                                      </p:cBhvr>
                                    </p:animEffect>
                                    <p:anim calcmode="lin" valueType="num">
                                      <p:cBhvr>
                                        <p:cTn id="26" dur="2000" fill="hold"/>
                                        <p:tgtEl>
                                          <p:spTgt spid="4098"/>
                                        </p:tgtEl>
                                        <p:attrNameLst>
                                          <p:attrName>style.rotation</p:attrName>
                                        </p:attrNameLst>
                                      </p:cBhvr>
                                      <p:tavLst>
                                        <p:tav tm="0">
                                          <p:val>
                                            <p:fltVal val="720"/>
                                          </p:val>
                                        </p:tav>
                                        <p:tav tm="100000">
                                          <p:val>
                                            <p:fltVal val="0"/>
                                          </p:val>
                                        </p:tav>
                                      </p:tavLst>
                                    </p:anim>
                                    <p:anim calcmode="lin" valueType="num">
                                      <p:cBhvr>
                                        <p:cTn id="27" dur="2000" fill="hold"/>
                                        <p:tgtEl>
                                          <p:spTgt spid="4098"/>
                                        </p:tgtEl>
                                        <p:attrNameLst>
                                          <p:attrName>ppt_h</p:attrName>
                                        </p:attrNameLst>
                                      </p:cBhvr>
                                      <p:tavLst>
                                        <p:tav tm="0">
                                          <p:val>
                                            <p:fltVal val="0"/>
                                          </p:val>
                                        </p:tav>
                                        <p:tav tm="100000">
                                          <p:val>
                                            <p:strVal val="#ppt_h"/>
                                          </p:val>
                                        </p:tav>
                                      </p:tavLst>
                                    </p:anim>
                                    <p:anim calcmode="lin" valueType="num">
                                      <p:cBhvr>
                                        <p:cTn id="28" dur="2000" fill="hold"/>
                                        <p:tgtEl>
                                          <p:spTgt spid="4098"/>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 calcmode="lin" valueType="num">
                                      <p:cBhvr>
                                        <p:cTn id="33" dur="2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34" dur="2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35" dur="2000"/>
                                        <p:tgtEl>
                                          <p:spTgt spid="2">
                                            <p:txEl>
                                              <p:pRg st="2" end="2"/>
                                            </p:txEl>
                                          </p:spTgt>
                                        </p:tgtEl>
                                      </p:cBhvr>
                                    </p:animEffect>
                                  </p:childTnLst>
                                </p:cTn>
                              </p:par>
                              <p:par>
                                <p:cTn id="36" presetID="35" presetClass="entr" presetSubtype="0" fill="hold" nodeType="withEffect">
                                  <p:stCondLst>
                                    <p:cond delay="0"/>
                                  </p:stCondLst>
                                  <p:childTnLst>
                                    <p:set>
                                      <p:cBhvr>
                                        <p:cTn id="37" dur="1" fill="hold">
                                          <p:stCondLst>
                                            <p:cond delay="0"/>
                                          </p:stCondLst>
                                        </p:cTn>
                                        <p:tgtEl>
                                          <p:spTgt spid="4100"/>
                                        </p:tgtEl>
                                        <p:attrNameLst>
                                          <p:attrName>style.visibility</p:attrName>
                                        </p:attrNameLst>
                                      </p:cBhvr>
                                      <p:to>
                                        <p:strVal val="visible"/>
                                      </p:to>
                                    </p:set>
                                    <p:animEffect transition="in" filter="fade">
                                      <p:cBhvr>
                                        <p:cTn id="38" dur="2000"/>
                                        <p:tgtEl>
                                          <p:spTgt spid="4100"/>
                                        </p:tgtEl>
                                      </p:cBhvr>
                                    </p:animEffect>
                                    <p:anim calcmode="lin" valueType="num">
                                      <p:cBhvr>
                                        <p:cTn id="39" dur="2000" fill="hold"/>
                                        <p:tgtEl>
                                          <p:spTgt spid="4100"/>
                                        </p:tgtEl>
                                        <p:attrNameLst>
                                          <p:attrName>style.rotation</p:attrName>
                                        </p:attrNameLst>
                                      </p:cBhvr>
                                      <p:tavLst>
                                        <p:tav tm="0">
                                          <p:val>
                                            <p:fltVal val="720"/>
                                          </p:val>
                                        </p:tav>
                                        <p:tav tm="100000">
                                          <p:val>
                                            <p:fltVal val="0"/>
                                          </p:val>
                                        </p:tav>
                                      </p:tavLst>
                                    </p:anim>
                                    <p:anim calcmode="lin" valueType="num">
                                      <p:cBhvr>
                                        <p:cTn id="40" dur="2000" fill="hold"/>
                                        <p:tgtEl>
                                          <p:spTgt spid="4100"/>
                                        </p:tgtEl>
                                        <p:attrNameLst>
                                          <p:attrName>ppt_h</p:attrName>
                                        </p:attrNameLst>
                                      </p:cBhvr>
                                      <p:tavLst>
                                        <p:tav tm="0">
                                          <p:val>
                                            <p:fltVal val="0"/>
                                          </p:val>
                                        </p:tav>
                                        <p:tav tm="100000">
                                          <p:val>
                                            <p:strVal val="#ppt_h"/>
                                          </p:val>
                                        </p:tav>
                                      </p:tavLst>
                                    </p:anim>
                                    <p:anim calcmode="lin" valueType="num">
                                      <p:cBhvr>
                                        <p:cTn id="41" dur="2000" fill="hold"/>
                                        <p:tgtEl>
                                          <p:spTgt spid="4100"/>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2">
                                            <p:txEl>
                                              <p:pRg st="3" end="3"/>
                                            </p:txEl>
                                          </p:spTgt>
                                        </p:tgtEl>
                                        <p:attrNameLst>
                                          <p:attrName>style.visibility</p:attrName>
                                        </p:attrNameLst>
                                      </p:cBhvr>
                                      <p:to>
                                        <p:strVal val="visible"/>
                                      </p:to>
                                    </p:set>
                                    <p:anim calcmode="lin" valueType="num">
                                      <p:cBhvr>
                                        <p:cTn id="46" dur="2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47" dur="2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48" dur="2000"/>
                                        <p:tgtEl>
                                          <p:spTgt spid="2">
                                            <p:txEl>
                                              <p:pRg st="3" end="3"/>
                                            </p:txEl>
                                          </p:spTgt>
                                        </p:tgtEl>
                                      </p:cBhvr>
                                    </p:animEffect>
                                  </p:childTnLst>
                                </p:cTn>
                              </p:par>
                              <p:par>
                                <p:cTn id="49" presetID="35" presetClass="entr" presetSubtype="0" fill="hold" nodeType="withEffect">
                                  <p:stCondLst>
                                    <p:cond delay="0"/>
                                  </p:stCondLst>
                                  <p:childTnLst>
                                    <p:set>
                                      <p:cBhvr>
                                        <p:cTn id="50" dur="1" fill="hold">
                                          <p:stCondLst>
                                            <p:cond delay="0"/>
                                          </p:stCondLst>
                                        </p:cTn>
                                        <p:tgtEl>
                                          <p:spTgt spid="4099"/>
                                        </p:tgtEl>
                                        <p:attrNameLst>
                                          <p:attrName>style.visibility</p:attrName>
                                        </p:attrNameLst>
                                      </p:cBhvr>
                                      <p:to>
                                        <p:strVal val="visible"/>
                                      </p:to>
                                    </p:set>
                                    <p:animEffect transition="in" filter="fade">
                                      <p:cBhvr>
                                        <p:cTn id="51" dur="2000"/>
                                        <p:tgtEl>
                                          <p:spTgt spid="4099"/>
                                        </p:tgtEl>
                                      </p:cBhvr>
                                    </p:animEffect>
                                    <p:anim calcmode="lin" valueType="num">
                                      <p:cBhvr>
                                        <p:cTn id="52" dur="2000" fill="hold"/>
                                        <p:tgtEl>
                                          <p:spTgt spid="4099"/>
                                        </p:tgtEl>
                                        <p:attrNameLst>
                                          <p:attrName>style.rotation</p:attrName>
                                        </p:attrNameLst>
                                      </p:cBhvr>
                                      <p:tavLst>
                                        <p:tav tm="0">
                                          <p:val>
                                            <p:fltVal val="720"/>
                                          </p:val>
                                        </p:tav>
                                        <p:tav tm="100000">
                                          <p:val>
                                            <p:fltVal val="0"/>
                                          </p:val>
                                        </p:tav>
                                      </p:tavLst>
                                    </p:anim>
                                    <p:anim calcmode="lin" valueType="num">
                                      <p:cBhvr>
                                        <p:cTn id="53" dur="2000" fill="hold"/>
                                        <p:tgtEl>
                                          <p:spTgt spid="4099"/>
                                        </p:tgtEl>
                                        <p:attrNameLst>
                                          <p:attrName>ppt_h</p:attrName>
                                        </p:attrNameLst>
                                      </p:cBhvr>
                                      <p:tavLst>
                                        <p:tav tm="0">
                                          <p:val>
                                            <p:fltVal val="0"/>
                                          </p:val>
                                        </p:tav>
                                        <p:tav tm="100000">
                                          <p:val>
                                            <p:strVal val="#ppt_h"/>
                                          </p:val>
                                        </p:tav>
                                      </p:tavLst>
                                    </p:anim>
                                    <p:anim calcmode="lin" valueType="num">
                                      <p:cBhvr>
                                        <p:cTn id="54" dur="2000" fill="hold"/>
                                        <p:tgtEl>
                                          <p:spTgt spid="4099"/>
                                        </p:tgtEl>
                                        <p:attrNameLst>
                                          <p:attrName>ppt_w</p:attrName>
                                        </p:attrNameLst>
                                      </p:cBhvr>
                                      <p:tavLst>
                                        <p:tav tm="0">
                                          <p:val>
                                            <p:fltVal val="0"/>
                                          </p:val>
                                        </p:tav>
                                        <p:tav tm="100000">
                                          <p:val>
                                            <p:strVal val="#ppt_w"/>
                                          </p:val>
                                        </p:tav>
                                      </p:tavLst>
                                    </p:anim>
                                  </p:childTnLst>
                                </p:cTn>
                              </p:par>
                            </p:childTnLst>
                          </p:cTn>
                        </p:par>
                      </p:childTnLst>
                    </p:cTn>
                  </p:par>
                  <p:par>
                    <p:cTn id="55" fill="hold">
                      <p:stCondLst>
                        <p:cond delay="indefinite"/>
                      </p:stCondLst>
                      <p:childTnLst>
                        <p:par>
                          <p:cTn id="56" fill="hold">
                            <p:stCondLst>
                              <p:cond delay="0"/>
                            </p:stCondLst>
                            <p:childTnLst>
                              <p:par>
                                <p:cTn id="57" presetID="55" presetClass="entr" presetSubtype="0" fill="hold" nodeType="clickEffect">
                                  <p:stCondLst>
                                    <p:cond delay="0"/>
                                  </p:stCondLst>
                                  <p:childTnLst>
                                    <p:set>
                                      <p:cBhvr>
                                        <p:cTn id="58" dur="1" fill="hold">
                                          <p:stCondLst>
                                            <p:cond delay="0"/>
                                          </p:stCondLst>
                                        </p:cTn>
                                        <p:tgtEl>
                                          <p:spTgt spid="2">
                                            <p:txEl>
                                              <p:pRg st="4" end="4"/>
                                            </p:txEl>
                                          </p:spTgt>
                                        </p:tgtEl>
                                        <p:attrNameLst>
                                          <p:attrName>style.visibility</p:attrName>
                                        </p:attrNameLst>
                                      </p:cBhvr>
                                      <p:to>
                                        <p:strVal val="visible"/>
                                      </p:to>
                                    </p:set>
                                    <p:anim calcmode="lin" valueType="num">
                                      <p:cBhvr>
                                        <p:cTn id="59" dur="2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60" dur="2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61" dur="2000"/>
                                        <p:tgtEl>
                                          <p:spTgt spid="2">
                                            <p:txEl>
                                              <p:pRg st="4" end="4"/>
                                            </p:txEl>
                                          </p:spTgt>
                                        </p:tgtEl>
                                      </p:cBhvr>
                                    </p:animEffect>
                                  </p:childTnLst>
                                </p:cTn>
                              </p:par>
                              <p:par>
                                <p:cTn id="62" presetID="55" presetClass="entr" presetSubtype="0" fill="hold" nodeType="withEffect">
                                  <p:stCondLst>
                                    <p:cond delay="0"/>
                                  </p:stCondLst>
                                  <p:childTnLst>
                                    <p:set>
                                      <p:cBhvr>
                                        <p:cTn id="63" dur="1" fill="hold">
                                          <p:stCondLst>
                                            <p:cond delay="0"/>
                                          </p:stCondLst>
                                        </p:cTn>
                                        <p:tgtEl>
                                          <p:spTgt spid="2">
                                            <p:txEl>
                                              <p:pRg st="5" end="5"/>
                                            </p:txEl>
                                          </p:spTgt>
                                        </p:tgtEl>
                                        <p:attrNameLst>
                                          <p:attrName>style.visibility</p:attrName>
                                        </p:attrNameLst>
                                      </p:cBhvr>
                                      <p:to>
                                        <p:strVal val="visible"/>
                                      </p:to>
                                    </p:set>
                                    <p:anim calcmode="lin" valueType="num">
                                      <p:cBhvr>
                                        <p:cTn id="64"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65"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66" dur="1000"/>
                                        <p:tgtEl>
                                          <p:spTgt spid="2">
                                            <p:txEl>
                                              <p:pRg st="5" end="5"/>
                                            </p:txEl>
                                          </p:spTgt>
                                        </p:tgtEl>
                                      </p:cBhvr>
                                    </p:animEffect>
                                  </p:childTnLst>
                                </p:cTn>
                              </p:par>
                              <p:par>
                                <p:cTn id="67" presetID="35" presetClass="entr" presetSubtype="0" fill="hold" nodeType="withEffect">
                                  <p:stCondLst>
                                    <p:cond delay="0"/>
                                  </p:stCondLst>
                                  <p:childTnLst>
                                    <p:set>
                                      <p:cBhvr>
                                        <p:cTn id="68" dur="1" fill="hold">
                                          <p:stCondLst>
                                            <p:cond delay="0"/>
                                          </p:stCondLst>
                                        </p:cTn>
                                        <p:tgtEl>
                                          <p:spTgt spid="4101"/>
                                        </p:tgtEl>
                                        <p:attrNameLst>
                                          <p:attrName>style.visibility</p:attrName>
                                        </p:attrNameLst>
                                      </p:cBhvr>
                                      <p:to>
                                        <p:strVal val="visible"/>
                                      </p:to>
                                    </p:set>
                                    <p:animEffect transition="in" filter="fade">
                                      <p:cBhvr>
                                        <p:cTn id="69" dur="2000"/>
                                        <p:tgtEl>
                                          <p:spTgt spid="4101"/>
                                        </p:tgtEl>
                                      </p:cBhvr>
                                    </p:animEffect>
                                    <p:anim calcmode="lin" valueType="num">
                                      <p:cBhvr>
                                        <p:cTn id="70" dur="2000" fill="hold"/>
                                        <p:tgtEl>
                                          <p:spTgt spid="4101"/>
                                        </p:tgtEl>
                                        <p:attrNameLst>
                                          <p:attrName>style.rotation</p:attrName>
                                        </p:attrNameLst>
                                      </p:cBhvr>
                                      <p:tavLst>
                                        <p:tav tm="0">
                                          <p:val>
                                            <p:fltVal val="720"/>
                                          </p:val>
                                        </p:tav>
                                        <p:tav tm="100000">
                                          <p:val>
                                            <p:fltVal val="0"/>
                                          </p:val>
                                        </p:tav>
                                      </p:tavLst>
                                    </p:anim>
                                    <p:anim calcmode="lin" valueType="num">
                                      <p:cBhvr>
                                        <p:cTn id="71" dur="2000" fill="hold"/>
                                        <p:tgtEl>
                                          <p:spTgt spid="4101"/>
                                        </p:tgtEl>
                                        <p:attrNameLst>
                                          <p:attrName>ppt_h</p:attrName>
                                        </p:attrNameLst>
                                      </p:cBhvr>
                                      <p:tavLst>
                                        <p:tav tm="0">
                                          <p:val>
                                            <p:fltVal val="0"/>
                                          </p:val>
                                        </p:tav>
                                        <p:tav tm="100000">
                                          <p:val>
                                            <p:strVal val="#ppt_h"/>
                                          </p:val>
                                        </p:tav>
                                      </p:tavLst>
                                    </p:anim>
                                    <p:anim calcmode="lin" valueType="num">
                                      <p:cBhvr>
                                        <p:cTn id="72" dur="2000" fill="hold"/>
                                        <p:tgtEl>
                                          <p:spTgt spid="4101"/>
                                        </p:tgtEl>
                                        <p:attrNameLst>
                                          <p:attrName>ppt_w</p:attrName>
                                        </p:attrNameLst>
                                      </p:cBhvr>
                                      <p:tavLst>
                                        <p:tav tm="0">
                                          <p:val>
                                            <p:fltVal val="0"/>
                                          </p:val>
                                        </p:tav>
                                        <p:tav tm="100000">
                                          <p:val>
                                            <p:strVal val="#ppt_w"/>
                                          </p:val>
                                        </p:tav>
                                      </p:tavLst>
                                    </p:anim>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nodeType="clickEffect">
                                  <p:stCondLst>
                                    <p:cond delay="0"/>
                                  </p:stCondLst>
                                  <p:childTnLst>
                                    <p:set>
                                      <p:cBhvr>
                                        <p:cTn id="76" dur="1" fill="hold">
                                          <p:stCondLst>
                                            <p:cond delay="0"/>
                                          </p:stCondLst>
                                        </p:cTn>
                                        <p:tgtEl>
                                          <p:spTgt spid="2">
                                            <p:txEl>
                                              <p:pRg st="6" end="6"/>
                                            </p:txEl>
                                          </p:spTgt>
                                        </p:tgtEl>
                                        <p:attrNameLst>
                                          <p:attrName>style.visibility</p:attrName>
                                        </p:attrNameLst>
                                      </p:cBhvr>
                                      <p:to>
                                        <p:strVal val="visible"/>
                                      </p:to>
                                    </p:set>
                                    <p:anim calcmode="lin" valueType="num">
                                      <p:cBhvr>
                                        <p:cTn id="77" dur="2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78" dur="2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79" dur="2000"/>
                                        <p:tgtEl>
                                          <p:spTgt spid="2">
                                            <p:txEl>
                                              <p:pRg st="6" end="6"/>
                                            </p:txEl>
                                          </p:spTgt>
                                        </p:tgtEl>
                                      </p:cBhvr>
                                    </p:animEffect>
                                  </p:childTnLst>
                                </p:cTn>
                              </p:par>
                              <p:par>
                                <p:cTn id="80" presetID="35" presetClass="entr" presetSubtype="0" fill="hold" nodeType="withEffect">
                                  <p:stCondLst>
                                    <p:cond delay="0"/>
                                  </p:stCondLst>
                                  <p:childTnLst>
                                    <p:set>
                                      <p:cBhvr>
                                        <p:cTn id="81" dur="1" fill="hold">
                                          <p:stCondLst>
                                            <p:cond delay="0"/>
                                          </p:stCondLst>
                                        </p:cTn>
                                        <p:tgtEl>
                                          <p:spTgt spid="4102"/>
                                        </p:tgtEl>
                                        <p:attrNameLst>
                                          <p:attrName>style.visibility</p:attrName>
                                        </p:attrNameLst>
                                      </p:cBhvr>
                                      <p:to>
                                        <p:strVal val="visible"/>
                                      </p:to>
                                    </p:set>
                                    <p:animEffect transition="in" filter="fade">
                                      <p:cBhvr>
                                        <p:cTn id="82" dur="2000"/>
                                        <p:tgtEl>
                                          <p:spTgt spid="4102"/>
                                        </p:tgtEl>
                                      </p:cBhvr>
                                    </p:animEffect>
                                    <p:anim calcmode="lin" valueType="num">
                                      <p:cBhvr>
                                        <p:cTn id="83" dur="2000" fill="hold"/>
                                        <p:tgtEl>
                                          <p:spTgt spid="4102"/>
                                        </p:tgtEl>
                                        <p:attrNameLst>
                                          <p:attrName>style.rotation</p:attrName>
                                        </p:attrNameLst>
                                      </p:cBhvr>
                                      <p:tavLst>
                                        <p:tav tm="0">
                                          <p:val>
                                            <p:fltVal val="720"/>
                                          </p:val>
                                        </p:tav>
                                        <p:tav tm="100000">
                                          <p:val>
                                            <p:fltVal val="0"/>
                                          </p:val>
                                        </p:tav>
                                      </p:tavLst>
                                    </p:anim>
                                    <p:anim calcmode="lin" valueType="num">
                                      <p:cBhvr>
                                        <p:cTn id="84" dur="2000" fill="hold"/>
                                        <p:tgtEl>
                                          <p:spTgt spid="4102"/>
                                        </p:tgtEl>
                                        <p:attrNameLst>
                                          <p:attrName>ppt_h</p:attrName>
                                        </p:attrNameLst>
                                      </p:cBhvr>
                                      <p:tavLst>
                                        <p:tav tm="0">
                                          <p:val>
                                            <p:fltVal val="0"/>
                                          </p:val>
                                        </p:tav>
                                        <p:tav tm="100000">
                                          <p:val>
                                            <p:strVal val="#ppt_h"/>
                                          </p:val>
                                        </p:tav>
                                      </p:tavLst>
                                    </p:anim>
                                    <p:anim calcmode="lin" valueType="num">
                                      <p:cBhvr>
                                        <p:cTn id="85" dur="2000" fill="hold"/>
                                        <p:tgtEl>
                                          <p:spTgt spid="4102"/>
                                        </p:tgtEl>
                                        <p:attrNameLst>
                                          <p:attrName>ppt_w</p:attrName>
                                        </p:attrNameLst>
                                      </p:cBhvr>
                                      <p:tavLst>
                                        <p:tav tm="0">
                                          <p:val>
                                            <p:fltVal val="0"/>
                                          </p:val>
                                        </p:tav>
                                        <p:tav tm="100000">
                                          <p:val>
                                            <p:strVal val="#ppt_w"/>
                                          </p:val>
                                        </p:tav>
                                      </p:tavLst>
                                    </p:anim>
                                  </p:childTnLst>
                                </p:cTn>
                              </p:par>
                            </p:childTnLst>
                          </p:cTn>
                        </p:par>
                      </p:childTnLst>
                    </p:cTn>
                  </p:par>
                  <p:par>
                    <p:cTn id="86" fill="hold">
                      <p:stCondLst>
                        <p:cond delay="indefinite"/>
                      </p:stCondLst>
                      <p:childTnLst>
                        <p:par>
                          <p:cTn id="87" fill="hold">
                            <p:stCondLst>
                              <p:cond delay="0"/>
                            </p:stCondLst>
                            <p:childTnLst>
                              <p:par>
                                <p:cTn id="88" presetID="55" presetClass="entr" presetSubtype="0" fill="hold" nodeType="clickEffect">
                                  <p:stCondLst>
                                    <p:cond delay="0"/>
                                  </p:stCondLst>
                                  <p:childTnLst>
                                    <p:set>
                                      <p:cBhvr>
                                        <p:cTn id="89" dur="1" fill="hold">
                                          <p:stCondLst>
                                            <p:cond delay="0"/>
                                          </p:stCondLst>
                                        </p:cTn>
                                        <p:tgtEl>
                                          <p:spTgt spid="2">
                                            <p:txEl>
                                              <p:pRg st="7" end="7"/>
                                            </p:txEl>
                                          </p:spTgt>
                                        </p:tgtEl>
                                        <p:attrNameLst>
                                          <p:attrName>style.visibility</p:attrName>
                                        </p:attrNameLst>
                                      </p:cBhvr>
                                      <p:to>
                                        <p:strVal val="visible"/>
                                      </p:to>
                                    </p:set>
                                    <p:anim calcmode="lin" valueType="num">
                                      <p:cBhvr>
                                        <p:cTn id="90" dur="20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91" dur="2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92" dur="2000"/>
                                        <p:tgtEl>
                                          <p:spTgt spid="2">
                                            <p:txEl>
                                              <p:pRg st="7" end="7"/>
                                            </p:txEl>
                                          </p:spTgt>
                                        </p:tgtEl>
                                      </p:cBhvr>
                                    </p:animEffect>
                                  </p:childTnLst>
                                </p:cTn>
                              </p:par>
                              <p:par>
                                <p:cTn id="93" presetID="35" presetClass="entr" presetSubtype="0" fill="hold" nodeType="withEffect">
                                  <p:stCondLst>
                                    <p:cond delay="0"/>
                                  </p:stCondLst>
                                  <p:childTnLst>
                                    <p:set>
                                      <p:cBhvr>
                                        <p:cTn id="94" dur="1" fill="hold">
                                          <p:stCondLst>
                                            <p:cond delay="0"/>
                                          </p:stCondLst>
                                        </p:cTn>
                                        <p:tgtEl>
                                          <p:spTgt spid="4103"/>
                                        </p:tgtEl>
                                        <p:attrNameLst>
                                          <p:attrName>style.visibility</p:attrName>
                                        </p:attrNameLst>
                                      </p:cBhvr>
                                      <p:to>
                                        <p:strVal val="visible"/>
                                      </p:to>
                                    </p:set>
                                    <p:animEffect transition="in" filter="fade">
                                      <p:cBhvr>
                                        <p:cTn id="95" dur="2000"/>
                                        <p:tgtEl>
                                          <p:spTgt spid="4103"/>
                                        </p:tgtEl>
                                      </p:cBhvr>
                                    </p:animEffect>
                                    <p:anim calcmode="lin" valueType="num">
                                      <p:cBhvr>
                                        <p:cTn id="96" dur="2000" fill="hold"/>
                                        <p:tgtEl>
                                          <p:spTgt spid="4103"/>
                                        </p:tgtEl>
                                        <p:attrNameLst>
                                          <p:attrName>style.rotation</p:attrName>
                                        </p:attrNameLst>
                                      </p:cBhvr>
                                      <p:tavLst>
                                        <p:tav tm="0">
                                          <p:val>
                                            <p:fltVal val="720"/>
                                          </p:val>
                                        </p:tav>
                                        <p:tav tm="100000">
                                          <p:val>
                                            <p:fltVal val="0"/>
                                          </p:val>
                                        </p:tav>
                                      </p:tavLst>
                                    </p:anim>
                                    <p:anim calcmode="lin" valueType="num">
                                      <p:cBhvr>
                                        <p:cTn id="97" dur="2000" fill="hold"/>
                                        <p:tgtEl>
                                          <p:spTgt spid="4103"/>
                                        </p:tgtEl>
                                        <p:attrNameLst>
                                          <p:attrName>ppt_h</p:attrName>
                                        </p:attrNameLst>
                                      </p:cBhvr>
                                      <p:tavLst>
                                        <p:tav tm="0">
                                          <p:val>
                                            <p:fltVal val="0"/>
                                          </p:val>
                                        </p:tav>
                                        <p:tav tm="100000">
                                          <p:val>
                                            <p:strVal val="#ppt_h"/>
                                          </p:val>
                                        </p:tav>
                                      </p:tavLst>
                                    </p:anim>
                                    <p:anim calcmode="lin" valueType="num">
                                      <p:cBhvr>
                                        <p:cTn id="98" dur="2000" fill="hold"/>
                                        <p:tgtEl>
                                          <p:spTgt spid="4103"/>
                                        </p:tgtEl>
                                        <p:attrNameLst>
                                          <p:attrName>ppt_w</p:attrName>
                                        </p:attrNameLst>
                                      </p:cBhvr>
                                      <p:tavLst>
                                        <p:tav tm="0">
                                          <p:val>
                                            <p:fltVal val="0"/>
                                          </p:val>
                                        </p:tav>
                                        <p:tav tm="100000">
                                          <p:val>
                                            <p:strVal val="#ppt_w"/>
                                          </p:val>
                                        </p:tav>
                                      </p:tavLst>
                                    </p:anim>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nodeType="clickEffect">
                                  <p:stCondLst>
                                    <p:cond delay="0"/>
                                  </p:stCondLst>
                                  <p:childTnLst>
                                    <p:set>
                                      <p:cBhvr>
                                        <p:cTn id="102" dur="1" fill="hold">
                                          <p:stCondLst>
                                            <p:cond delay="0"/>
                                          </p:stCondLst>
                                        </p:cTn>
                                        <p:tgtEl>
                                          <p:spTgt spid="2">
                                            <p:txEl>
                                              <p:pRg st="8" end="8"/>
                                            </p:txEl>
                                          </p:spTgt>
                                        </p:tgtEl>
                                        <p:attrNameLst>
                                          <p:attrName>style.visibility</p:attrName>
                                        </p:attrNameLst>
                                      </p:cBhvr>
                                      <p:to>
                                        <p:strVal val="visible"/>
                                      </p:to>
                                    </p:set>
                                    <p:anim calcmode="lin" valueType="num">
                                      <p:cBhvr>
                                        <p:cTn id="103" dur="2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104" dur="2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105" dur="2000"/>
                                        <p:tgtEl>
                                          <p:spTgt spid="2">
                                            <p:txEl>
                                              <p:pRg st="8" end="8"/>
                                            </p:txEl>
                                          </p:spTgt>
                                        </p:tgtEl>
                                      </p:cBhvr>
                                    </p:animEffect>
                                  </p:childTnLst>
                                </p:cTn>
                              </p:par>
                              <p:par>
                                <p:cTn id="106" presetID="35" presetClass="entr" presetSubtype="0" fill="hold" nodeType="withEffect">
                                  <p:stCondLst>
                                    <p:cond delay="0"/>
                                  </p:stCondLst>
                                  <p:childTnLst>
                                    <p:set>
                                      <p:cBhvr>
                                        <p:cTn id="107" dur="1" fill="hold">
                                          <p:stCondLst>
                                            <p:cond delay="0"/>
                                          </p:stCondLst>
                                        </p:cTn>
                                        <p:tgtEl>
                                          <p:spTgt spid="4104"/>
                                        </p:tgtEl>
                                        <p:attrNameLst>
                                          <p:attrName>style.visibility</p:attrName>
                                        </p:attrNameLst>
                                      </p:cBhvr>
                                      <p:to>
                                        <p:strVal val="visible"/>
                                      </p:to>
                                    </p:set>
                                    <p:animEffect transition="in" filter="fade">
                                      <p:cBhvr>
                                        <p:cTn id="108" dur="5000"/>
                                        <p:tgtEl>
                                          <p:spTgt spid="4104"/>
                                        </p:tgtEl>
                                      </p:cBhvr>
                                    </p:animEffect>
                                    <p:anim calcmode="lin" valueType="num">
                                      <p:cBhvr>
                                        <p:cTn id="109" dur="5000" fill="hold"/>
                                        <p:tgtEl>
                                          <p:spTgt spid="4104"/>
                                        </p:tgtEl>
                                        <p:attrNameLst>
                                          <p:attrName>style.rotation</p:attrName>
                                        </p:attrNameLst>
                                      </p:cBhvr>
                                      <p:tavLst>
                                        <p:tav tm="0">
                                          <p:val>
                                            <p:fltVal val="720"/>
                                          </p:val>
                                        </p:tav>
                                        <p:tav tm="100000">
                                          <p:val>
                                            <p:fltVal val="0"/>
                                          </p:val>
                                        </p:tav>
                                      </p:tavLst>
                                    </p:anim>
                                    <p:anim calcmode="lin" valueType="num">
                                      <p:cBhvr>
                                        <p:cTn id="110" dur="5000" fill="hold"/>
                                        <p:tgtEl>
                                          <p:spTgt spid="4104"/>
                                        </p:tgtEl>
                                        <p:attrNameLst>
                                          <p:attrName>ppt_h</p:attrName>
                                        </p:attrNameLst>
                                      </p:cBhvr>
                                      <p:tavLst>
                                        <p:tav tm="0">
                                          <p:val>
                                            <p:fltVal val="0"/>
                                          </p:val>
                                        </p:tav>
                                        <p:tav tm="100000">
                                          <p:val>
                                            <p:strVal val="#ppt_h"/>
                                          </p:val>
                                        </p:tav>
                                      </p:tavLst>
                                    </p:anim>
                                    <p:anim calcmode="lin" valueType="num">
                                      <p:cBhvr>
                                        <p:cTn id="111" dur="5000" fill="hold"/>
                                        <p:tgtEl>
                                          <p:spTgt spid="410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23000"/>
          </a:schemeClr>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solidFill>
            <a:srgbClr val="FF99CC">
              <a:alpha val="18000"/>
            </a:srgbClr>
          </a:solidFill>
        </p:spPr>
        <p:txBody>
          <a:bodyPr/>
          <a:lstStyle/>
          <a:p>
            <a:r>
              <a:rPr lang="fa-IR" sz="2400" b="1" dirty="0" smtClean="0">
                <a:ln>
                  <a:solidFill>
                    <a:schemeClr val="tx1"/>
                  </a:solidFill>
                </a:ln>
                <a:solidFill>
                  <a:srgbClr val="00B0F0"/>
                </a:solidFill>
              </a:rPr>
              <a:t>علائم پوستی افراد بلغمی مزاج</a:t>
            </a:r>
            <a:endParaRPr lang="en-US" sz="2400" b="1" dirty="0">
              <a:ln>
                <a:solidFill>
                  <a:schemeClr val="tx1"/>
                </a:solidFill>
              </a:ln>
              <a:solidFill>
                <a:srgbClr val="00B0F0"/>
              </a:solidFill>
            </a:endParaRPr>
          </a:p>
        </p:txBody>
      </p:sp>
      <p:grpSp>
        <p:nvGrpSpPr>
          <p:cNvPr id="4" name="Group 39"/>
          <p:cNvGrpSpPr>
            <a:grpSpLocks/>
          </p:cNvGrpSpPr>
          <p:nvPr/>
        </p:nvGrpSpPr>
        <p:grpSpPr bwMode="auto">
          <a:xfrm>
            <a:off x="0" y="1571612"/>
            <a:ext cx="9125893" cy="900000"/>
            <a:chOff x="1152" y="1440"/>
            <a:chExt cx="3407" cy="468"/>
          </a:xfrm>
        </p:grpSpPr>
        <p:sp>
          <p:nvSpPr>
            <p:cNvPr id="41000" name="AutoShape 40"/>
            <p:cNvSpPr>
              <a:spLocks noChangeArrowheads="1"/>
            </p:cNvSpPr>
            <p:nvPr/>
          </p:nvSpPr>
          <p:spPr bwMode="gray">
            <a:xfrm>
              <a:off x="1429" y="1452"/>
              <a:ext cx="3130" cy="421"/>
            </a:xfrm>
            <a:prstGeom prst="roundRect">
              <a:avLst>
                <a:gd name="adj" fmla="val 50000"/>
              </a:avLst>
            </a:prstGeom>
            <a:noFill/>
            <a:ln w="38100" algn="ctr">
              <a:solidFill>
                <a:srgbClr val="FF9999"/>
              </a:solidFill>
              <a:round/>
              <a:headEnd/>
              <a:tailEnd/>
            </a:ln>
            <a:effectLst/>
          </p:spPr>
          <p:txBody>
            <a:bodyPr vert="eaVert" wrap="none" anchor="ctr"/>
            <a:lstStyle/>
            <a:p>
              <a:endParaRPr lang="en-US"/>
            </a:p>
          </p:txBody>
        </p:sp>
        <p:grpSp>
          <p:nvGrpSpPr>
            <p:cNvPr id="5" name="Group 41"/>
            <p:cNvGrpSpPr>
              <a:grpSpLocks/>
            </p:cNvGrpSpPr>
            <p:nvPr/>
          </p:nvGrpSpPr>
          <p:grpSpPr bwMode="auto">
            <a:xfrm>
              <a:off x="1152" y="1440"/>
              <a:ext cx="581" cy="468"/>
              <a:chOff x="720" y="960"/>
              <a:chExt cx="987" cy="795"/>
            </a:xfrm>
          </p:grpSpPr>
          <p:sp>
            <p:nvSpPr>
              <p:cNvPr id="41002" name="Oval 42"/>
              <p:cNvSpPr>
                <a:spLocks noChangeArrowheads="1"/>
              </p:cNvSpPr>
              <p:nvPr/>
            </p:nvSpPr>
            <p:spPr bwMode="gray">
              <a:xfrm rot="1758052">
                <a:off x="747" y="987"/>
                <a:ext cx="960" cy="768"/>
              </a:xfrm>
              <a:prstGeom prst="ellipse">
                <a:avLst/>
              </a:prstGeom>
              <a:solidFill>
                <a:srgbClr val="333333"/>
              </a:solidFill>
              <a:ln w="9525">
                <a:noFill/>
                <a:round/>
                <a:headEnd/>
                <a:tailEnd/>
              </a:ln>
              <a:effectLst/>
            </p:spPr>
            <p:txBody>
              <a:bodyPr wrap="none" anchor="ctr"/>
              <a:lstStyle/>
              <a:p>
                <a:endParaRPr lang="en-US"/>
              </a:p>
            </p:txBody>
          </p:sp>
          <p:sp>
            <p:nvSpPr>
              <p:cNvPr id="41003" name="Oval 43"/>
              <p:cNvSpPr>
                <a:spLocks noChangeArrowheads="1"/>
              </p:cNvSpPr>
              <p:nvPr/>
            </p:nvSpPr>
            <p:spPr bwMode="gray">
              <a:xfrm rot="1758052">
                <a:off x="720" y="960"/>
                <a:ext cx="960" cy="768"/>
              </a:xfrm>
              <a:prstGeom prst="ellipse">
                <a:avLst/>
              </a:prstGeom>
              <a:solidFill>
                <a:srgbClr val="FFCCCC"/>
              </a:solidFill>
              <a:ln w="9525">
                <a:noFill/>
                <a:round/>
                <a:headEnd/>
                <a:tailEnd/>
              </a:ln>
              <a:effectLst/>
            </p:spPr>
            <p:txBody>
              <a:bodyPr wrap="none" anchor="ctr"/>
              <a:lstStyle/>
              <a:p>
                <a:endParaRPr lang="en-US"/>
              </a:p>
            </p:txBody>
          </p:sp>
          <p:sp>
            <p:nvSpPr>
              <p:cNvPr id="41004" name="Oval 44"/>
              <p:cNvSpPr>
                <a:spLocks noChangeArrowheads="1"/>
              </p:cNvSpPr>
              <p:nvPr/>
            </p:nvSpPr>
            <p:spPr bwMode="gray">
              <a:xfrm>
                <a:off x="816" y="1008"/>
                <a:ext cx="432" cy="432"/>
              </a:xfrm>
              <a:prstGeom prst="ellipse">
                <a:avLst/>
              </a:prstGeom>
              <a:gradFill rotWithShape="1">
                <a:gsLst>
                  <a:gs pos="0">
                    <a:srgbClr val="FFFFFF">
                      <a:alpha val="50000"/>
                    </a:srgbClr>
                  </a:gs>
                  <a:gs pos="100000">
                    <a:srgbClr val="FFFFFF">
                      <a:gamma/>
                      <a:shade val="46275"/>
                      <a:invGamma/>
                      <a:alpha val="0"/>
                    </a:srgbClr>
                  </a:gs>
                </a:gsLst>
                <a:lin ang="5400000" scaled="1"/>
              </a:gradFill>
              <a:ln w="9525">
                <a:noFill/>
                <a:round/>
                <a:headEnd/>
                <a:tailEnd/>
              </a:ln>
              <a:effectLst/>
            </p:spPr>
            <p:txBody>
              <a:bodyPr wrap="none" anchor="ctr"/>
              <a:lstStyle/>
              <a:p>
                <a:endParaRPr lang="en-US"/>
              </a:p>
            </p:txBody>
          </p:sp>
        </p:grpSp>
        <p:sp>
          <p:nvSpPr>
            <p:cNvPr id="41005" name="Text Box 45"/>
            <p:cNvSpPr txBox="1">
              <a:spLocks noChangeArrowheads="1"/>
            </p:cNvSpPr>
            <p:nvPr/>
          </p:nvSpPr>
          <p:spPr bwMode="gray">
            <a:xfrm>
              <a:off x="1721" y="1550"/>
              <a:ext cx="116" cy="291"/>
            </a:xfrm>
            <a:prstGeom prst="rect">
              <a:avLst/>
            </a:prstGeom>
            <a:noFill/>
            <a:ln w="9525" algn="ctr">
              <a:noFill/>
              <a:miter lim="800000"/>
              <a:headEnd/>
              <a:tailEnd/>
            </a:ln>
            <a:effectLst/>
          </p:spPr>
          <p:txBody>
            <a:bodyPr wrap="none">
              <a:spAutoFit/>
            </a:bodyPr>
            <a:lstStyle/>
            <a:p>
              <a:pPr eaLnBrk="0" hangingPunct="0"/>
              <a:endParaRPr lang="en-US" sz="2400" b="1" dirty="0">
                <a:solidFill>
                  <a:srgbClr val="000000"/>
                </a:solidFill>
              </a:endParaRPr>
            </a:p>
          </p:txBody>
        </p:sp>
        <p:sp>
          <p:nvSpPr>
            <p:cNvPr id="41006" name="Text Box 46"/>
            <p:cNvSpPr txBox="1">
              <a:spLocks noChangeArrowheads="1"/>
            </p:cNvSpPr>
            <p:nvPr/>
          </p:nvSpPr>
          <p:spPr bwMode="gray">
            <a:xfrm>
              <a:off x="1369" y="1475"/>
              <a:ext cx="187" cy="400"/>
            </a:xfrm>
            <a:prstGeom prst="rect">
              <a:avLst/>
            </a:prstGeom>
            <a:noFill/>
            <a:ln w="9525" algn="ctr">
              <a:noFill/>
              <a:miter lim="800000"/>
              <a:headEnd/>
              <a:tailEnd/>
            </a:ln>
            <a:effectLst/>
          </p:spPr>
          <p:txBody>
            <a:bodyPr wrap="none">
              <a:spAutoFit/>
            </a:bodyPr>
            <a:lstStyle/>
            <a:p>
              <a:pPr algn="ctr" eaLnBrk="0" hangingPunct="0"/>
              <a:r>
                <a:rPr lang="fa-IR" sz="4400" b="1" dirty="0" smtClean="0">
                  <a:solidFill>
                    <a:schemeClr val="bg1"/>
                  </a:solidFill>
                </a:rPr>
                <a:t>1</a:t>
              </a:r>
              <a:endParaRPr lang="en-US" sz="4400" b="1" dirty="0">
                <a:solidFill>
                  <a:schemeClr val="bg1"/>
                </a:solidFill>
              </a:endParaRPr>
            </a:p>
          </p:txBody>
        </p:sp>
      </p:grpSp>
      <p:grpSp>
        <p:nvGrpSpPr>
          <p:cNvPr id="6" name="Group 47"/>
          <p:cNvGrpSpPr>
            <a:grpSpLocks/>
          </p:cNvGrpSpPr>
          <p:nvPr/>
        </p:nvGrpSpPr>
        <p:grpSpPr bwMode="auto">
          <a:xfrm>
            <a:off x="0" y="3000372"/>
            <a:ext cx="9000000" cy="900000"/>
            <a:chOff x="1152" y="1440"/>
            <a:chExt cx="3360" cy="519"/>
          </a:xfrm>
        </p:grpSpPr>
        <p:sp>
          <p:nvSpPr>
            <p:cNvPr id="41008" name="AutoShape 48"/>
            <p:cNvSpPr>
              <a:spLocks noChangeArrowheads="1"/>
            </p:cNvSpPr>
            <p:nvPr/>
          </p:nvSpPr>
          <p:spPr bwMode="gray">
            <a:xfrm>
              <a:off x="1382" y="1475"/>
              <a:ext cx="3130" cy="484"/>
            </a:xfrm>
            <a:prstGeom prst="roundRect">
              <a:avLst>
                <a:gd name="adj" fmla="val 50000"/>
              </a:avLst>
            </a:prstGeom>
            <a:noFill/>
            <a:ln w="38100" algn="ctr">
              <a:solidFill>
                <a:srgbClr val="FF99CC"/>
              </a:solidFill>
              <a:round/>
              <a:headEnd/>
              <a:tailEnd/>
            </a:ln>
            <a:effectLst/>
          </p:spPr>
          <p:txBody>
            <a:bodyPr vert="eaVert" wrap="none" anchor="ctr"/>
            <a:lstStyle/>
            <a:p>
              <a:endParaRPr lang="en-US"/>
            </a:p>
          </p:txBody>
        </p:sp>
        <p:grpSp>
          <p:nvGrpSpPr>
            <p:cNvPr id="7" name="Group 49"/>
            <p:cNvGrpSpPr>
              <a:grpSpLocks/>
            </p:cNvGrpSpPr>
            <p:nvPr/>
          </p:nvGrpSpPr>
          <p:grpSpPr bwMode="auto">
            <a:xfrm>
              <a:off x="1152" y="1440"/>
              <a:ext cx="581" cy="468"/>
              <a:chOff x="720" y="960"/>
              <a:chExt cx="987" cy="795"/>
            </a:xfrm>
          </p:grpSpPr>
          <p:sp>
            <p:nvSpPr>
              <p:cNvPr id="41010" name="Oval 50"/>
              <p:cNvSpPr>
                <a:spLocks noChangeArrowheads="1"/>
              </p:cNvSpPr>
              <p:nvPr/>
            </p:nvSpPr>
            <p:spPr bwMode="gray">
              <a:xfrm rot="1758052">
                <a:off x="747" y="987"/>
                <a:ext cx="960" cy="768"/>
              </a:xfrm>
              <a:prstGeom prst="ellipse">
                <a:avLst/>
              </a:prstGeom>
              <a:solidFill>
                <a:srgbClr val="333333"/>
              </a:solidFill>
              <a:ln w="9525">
                <a:noFill/>
                <a:round/>
                <a:headEnd/>
                <a:tailEnd/>
              </a:ln>
              <a:effectLst/>
            </p:spPr>
            <p:txBody>
              <a:bodyPr wrap="none" anchor="ctr"/>
              <a:lstStyle/>
              <a:p>
                <a:endParaRPr lang="en-US"/>
              </a:p>
            </p:txBody>
          </p:sp>
          <p:sp>
            <p:nvSpPr>
              <p:cNvPr id="41011" name="Oval 51"/>
              <p:cNvSpPr>
                <a:spLocks noChangeArrowheads="1"/>
              </p:cNvSpPr>
              <p:nvPr/>
            </p:nvSpPr>
            <p:spPr bwMode="gray">
              <a:xfrm rot="1758052">
                <a:off x="720" y="960"/>
                <a:ext cx="960" cy="768"/>
              </a:xfrm>
              <a:prstGeom prst="ellipse">
                <a:avLst/>
              </a:prstGeom>
              <a:solidFill>
                <a:srgbClr val="FFCCFF"/>
              </a:solidFill>
              <a:ln w="9525">
                <a:noFill/>
                <a:round/>
                <a:headEnd/>
                <a:tailEnd/>
              </a:ln>
              <a:effectLst/>
            </p:spPr>
            <p:txBody>
              <a:bodyPr wrap="none" anchor="ctr"/>
              <a:lstStyle/>
              <a:p>
                <a:endParaRPr lang="en-US"/>
              </a:p>
            </p:txBody>
          </p:sp>
          <p:sp>
            <p:nvSpPr>
              <p:cNvPr id="41012" name="Oval 52"/>
              <p:cNvSpPr>
                <a:spLocks noChangeArrowheads="1"/>
              </p:cNvSpPr>
              <p:nvPr/>
            </p:nvSpPr>
            <p:spPr bwMode="gray">
              <a:xfrm>
                <a:off x="816" y="1008"/>
                <a:ext cx="432" cy="432"/>
              </a:xfrm>
              <a:prstGeom prst="ellipse">
                <a:avLst/>
              </a:prstGeom>
              <a:gradFill rotWithShape="1">
                <a:gsLst>
                  <a:gs pos="0">
                    <a:srgbClr val="FFFFFF">
                      <a:alpha val="50000"/>
                    </a:srgbClr>
                  </a:gs>
                  <a:gs pos="100000">
                    <a:srgbClr val="FFFFFF">
                      <a:gamma/>
                      <a:shade val="46275"/>
                      <a:invGamma/>
                      <a:alpha val="0"/>
                    </a:srgbClr>
                  </a:gs>
                </a:gsLst>
                <a:lin ang="5400000" scaled="1"/>
              </a:gradFill>
              <a:ln w="9525">
                <a:noFill/>
                <a:round/>
                <a:headEnd/>
                <a:tailEnd/>
              </a:ln>
              <a:effectLst/>
            </p:spPr>
            <p:txBody>
              <a:bodyPr wrap="none" anchor="ctr"/>
              <a:lstStyle/>
              <a:p>
                <a:endParaRPr lang="en-US"/>
              </a:p>
            </p:txBody>
          </p:sp>
        </p:grpSp>
        <p:sp>
          <p:nvSpPr>
            <p:cNvPr id="41013" name="Text Box 53"/>
            <p:cNvSpPr txBox="1">
              <a:spLocks noChangeArrowheads="1"/>
            </p:cNvSpPr>
            <p:nvPr/>
          </p:nvSpPr>
          <p:spPr bwMode="gray">
            <a:xfrm>
              <a:off x="1575" y="1464"/>
              <a:ext cx="2880" cy="291"/>
            </a:xfrm>
            <a:prstGeom prst="rect">
              <a:avLst/>
            </a:prstGeom>
            <a:noFill/>
            <a:ln w="9525" algn="ctr">
              <a:noFill/>
              <a:miter lim="800000"/>
              <a:headEnd/>
              <a:tailEnd/>
            </a:ln>
            <a:effectLst/>
          </p:spPr>
          <p:txBody>
            <a:bodyPr wrap="square">
              <a:spAutoFit/>
            </a:bodyPr>
            <a:lstStyle/>
            <a:p>
              <a:pPr eaLnBrk="0" hangingPunct="0"/>
              <a:endParaRPr lang="en-US" sz="2400" b="1" dirty="0">
                <a:solidFill>
                  <a:srgbClr val="000000"/>
                </a:solidFill>
              </a:endParaRPr>
            </a:p>
          </p:txBody>
        </p:sp>
        <p:sp>
          <p:nvSpPr>
            <p:cNvPr id="41014" name="Text Box 54"/>
            <p:cNvSpPr txBox="1">
              <a:spLocks noChangeArrowheads="1"/>
            </p:cNvSpPr>
            <p:nvPr/>
          </p:nvSpPr>
          <p:spPr bwMode="gray">
            <a:xfrm>
              <a:off x="1374" y="1475"/>
              <a:ext cx="177" cy="408"/>
            </a:xfrm>
            <a:prstGeom prst="rect">
              <a:avLst/>
            </a:prstGeom>
            <a:noFill/>
            <a:ln w="9525" algn="ctr">
              <a:noFill/>
              <a:miter lim="800000"/>
              <a:headEnd/>
              <a:tailEnd/>
            </a:ln>
            <a:effectLst/>
          </p:spPr>
          <p:txBody>
            <a:bodyPr wrap="none">
              <a:spAutoFit/>
            </a:bodyPr>
            <a:lstStyle/>
            <a:p>
              <a:pPr algn="ctr" eaLnBrk="0" hangingPunct="0"/>
              <a:r>
                <a:rPr lang="fa-IR" sz="4000" b="1" dirty="0" smtClean="0">
                  <a:solidFill>
                    <a:schemeClr val="bg1"/>
                  </a:solidFill>
                </a:rPr>
                <a:t>2</a:t>
              </a:r>
              <a:endParaRPr lang="en-US" sz="4000" b="1" dirty="0">
                <a:solidFill>
                  <a:schemeClr val="bg1"/>
                </a:solidFill>
              </a:endParaRPr>
            </a:p>
          </p:txBody>
        </p:sp>
      </p:grpSp>
      <p:grpSp>
        <p:nvGrpSpPr>
          <p:cNvPr id="8" name="Group 55"/>
          <p:cNvGrpSpPr>
            <a:grpSpLocks/>
          </p:cNvGrpSpPr>
          <p:nvPr/>
        </p:nvGrpSpPr>
        <p:grpSpPr bwMode="auto">
          <a:xfrm>
            <a:off x="0" y="4500570"/>
            <a:ext cx="9000000" cy="900000"/>
            <a:chOff x="1152" y="1440"/>
            <a:chExt cx="3360" cy="468"/>
          </a:xfrm>
        </p:grpSpPr>
        <p:sp>
          <p:nvSpPr>
            <p:cNvPr id="41016" name="AutoShape 56"/>
            <p:cNvSpPr>
              <a:spLocks noChangeArrowheads="1"/>
            </p:cNvSpPr>
            <p:nvPr/>
          </p:nvSpPr>
          <p:spPr bwMode="gray">
            <a:xfrm>
              <a:off x="1382" y="1475"/>
              <a:ext cx="3130" cy="421"/>
            </a:xfrm>
            <a:prstGeom prst="roundRect">
              <a:avLst>
                <a:gd name="adj" fmla="val 50000"/>
              </a:avLst>
            </a:prstGeom>
            <a:noFill/>
            <a:ln w="38100" algn="ctr">
              <a:solidFill>
                <a:schemeClr val="folHlink"/>
              </a:solidFill>
              <a:round/>
              <a:headEnd/>
              <a:tailEnd/>
            </a:ln>
            <a:effectLst/>
          </p:spPr>
          <p:txBody>
            <a:bodyPr vert="eaVert" wrap="none" anchor="ctr"/>
            <a:lstStyle/>
            <a:p>
              <a:endParaRPr lang="en-US"/>
            </a:p>
          </p:txBody>
        </p:sp>
        <p:grpSp>
          <p:nvGrpSpPr>
            <p:cNvPr id="9" name="Group 57"/>
            <p:cNvGrpSpPr>
              <a:grpSpLocks/>
            </p:cNvGrpSpPr>
            <p:nvPr/>
          </p:nvGrpSpPr>
          <p:grpSpPr bwMode="auto">
            <a:xfrm>
              <a:off x="1152" y="1440"/>
              <a:ext cx="581" cy="468"/>
              <a:chOff x="720" y="960"/>
              <a:chExt cx="987" cy="795"/>
            </a:xfrm>
          </p:grpSpPr>
          <p:sp>
            <p:nvSpPr>
              <p:cNvPr id="41018" name="Oval 58"/>
              <p:cNvSpPr>
                <a:spLocks noChangeArrowheads="1"/>
              </p:cNvSpPr>
              <p:nvPr/>
            </p:nvSpPr>
            <p:spPr bwMode="gray">
              <a:xfrm rot="1758052">
                <a:off x="747" y="987"/>
                <a:ext cx="960" cy="768"/>
              </a:xfrm>
              <a:prstGeom prst="ellipse">
                <a:avLst/>
              </a:prstGeom>
              <a:solidFill>
                <a:srgbClr val="333333"/>
              </a:solidFill>
              <a:ln w="9525">
                <a:noFill/>
                <a:round/>
                <a:headEnd/>
                <a:tailEnd/>
              </a:ln>
              <a:effectLst/>
            </p:spPr>
            <p:txBody>
              <a:bodyPr wrap="none" anchor="ctr"/>
              <a:lstStyle/>
              <a:p>
                <a:endParaRPr lang="en-US"/>
              </a:p>
            </p:txBody>
          </p:sp>
          <p:sp>
            <p:nvSpPr>
              <p:cNvPr id="41019" name="Oval 59"/>
              <p:cNvSpPr>
                <a:spLocks noChangeArrowheads="1"/>
              </p:cNvSpPr>
              <p:nvPr/>
            </p:nvSpPr>
            <p:spPr bwMode="gray">
              <a:xfrm rot="1758052">
                <a:off x="720" y="960"/>
                <a:ext cx="960" cy="768"/>
              </a:xfrm>
              <a:prstGeom prst="ellipse">
                <a:avLst/>
              </a:prstGeom>
              <a:solidFill>
                <a:srgbClr val="CC99FF"/>
              </a:solidFill>
              <a:ln w="9525">
                <a:noFill/>
                <a:round/>
                <a:headEnd/>
                <a:tailEnd/>
              </a:ln>
              <a:effectLst/>
            </p:spPr>
            <p:txBody>
              <a:bodyPr wrap="none" anchor="ctr"/>
              <a:lstStyle/>
              <a:p>
                <a:endParaRPr lang="en-US"/>
              </a:p>
            </p:txBody>
          </p:sp>
          <p:sp>
            <p:nvSpPr>
              <p:cNvPr id="41020" name="Oval 60"/>
              <p:cNvSpPr>
                <a:spLocks noChangeArrowheads="1"/>
              </p:cNvSpPr>
              <p:nvPr/>
            </p:nvSpPr>
            <p:spPr bwMode="gray">
              <a:xfrm>
                <a:off x="816" y="1008"/>
                <a:ext cx="432" cy="432"/>
              </a:xfrm>
              <a:prstGeom prst="ellipse">
                <a:avLst/>
              </a:prstGeom>
              <a:gradFill rotWithShape="1">
                <a:gsLst>
                  <a:gs pos="0">
                    <a:srgbClr val="FFFFFF">
                      <a:alpha val="50000"/>
                    </a:srgbClr>
                  </a:gs>
                  <a:gs pos="100000">
                    <a:srgbClr val="FFFFFF">
                      <a:gamma/>
                      <a:shade val="46275"/>
                      <a:invGamma/>
                      <a:alpha val="0"/>
                    </a:srgbClr>
                  </a:gs>
                </a:gsLst>
                <a:lin ang="5400000" scaled="1"/>
              </a:gradFill>
              <a:ln w="9525">
                <a:noFill/>
                <a:round/>
                <a:headEnd/>
                <a:tailEnd/>
              </a:ln>
              <a:effectLst/>
            </p:spPr>
            <p:txBody>
              <a:bodyPr wrap="none" anchor="ctr"/>
              <a:lstStyle/>
              <a:p>
                <a:endParaRPr lang="en-US"/>
              </a:p>
            </p:txBody>
          </p:sp>
        </p:grpSp>
        <p:sp>
          <p:nvSpPr>
            <p:cNvPr id="41021" name="Text Box 61"/>
            <p:cNvSpPr txBox="1">
              <a:spLocks noChangeArrowheads="1"/>
            </p:cNvSpPr>
            <p:nvPr/>
          </p:nvSpPr>
          <p:spPr bwMode="gray">
            <a:xfrm>
              <a:off x="1721" y="1550"/>
              <a:ext cx="116" cy="291"/>
            </a:xfrm>
            <a:prstGeom prst="rect">
              <a:avLst/>
            </a:prstGeom>
            <a:noFill/>
            <a:ln w="9525" algn="ctr">
              <a:noFill/>
              <a:miter lim="800000"/>
              <a:headEnd/>
              <a:tailEnd/>
            </a:ln>
            <a:effectLst/>
          </p:spPr>
          <p:txBody>
            <a:bodyPr wrap="none">
              <a:spAutoFit/>
            </a:bodyPr>
            <a:lstStyle/>
            <a:p>
              <a:pPr eaLnBrk="0" hangingPunct="0"/>
              <a:endParaRPr lang="en-US" sz="2400" b="1" dirty="0">
                <a:solidFill>
                  <a:srgbClr val="000000"/>
                </a:solidFill>
              </a:endParaRPr>
            </a:p>
          </p:txBody>
        </p:sp>
        <p:sp>
          <p:nvSpPr>
            <p:cNvPr id="41022" name="Text Box 62"/>
            <p:cNvSpPr txBox="1">
              <a:spLocks noChangeArrowheads="1"/>
            </p:cNvSpPr>
            <p:nvPr/>
          </p:nvSpPr>
          <p:spPr bwMode="gray">
            <a:xfrm>
              <a:off x="1369" y="1475"/>
              <a:ext cx="187" cy="400"/>
            </a:xfrm>
            <a:prstGeom prst="rect">
              <a:avLst/>
            </a:prstGeom>
            <a:noFill/>
            <a:ln w="9525" algn="ctr">
              <a:noFill/>
              <a:miter lim="800000"/>
              <a:headEnd/>
              <a:tailEnd/>
            </a:ln>
            <a:effectLst/>
          </p:spPr>
          <p:txBody>
            <a:bodyPr wrap="none">
              <a:spAutoFit/>
            </a:bodyPr>
            <a:lstStyle/>
            <a:p>
              <a:pPr algn="ctr" eaLnBrk="0" hangingPunct="0"/>
              <a:r>
                <a:rPr lang="fa-IR" sz="4400" b="1" dirty="0" smtClean="0">
                  <a:solidFill>
                    <a:schemeClr val="bg1"/>
                  </a:solidFill>
                </a:rPr>
                <a:t>3</a:t>
              </a:r>
              <a:endParaRPr lang="en-US" sz="4400" b="1" dirty="0">
                <a:solidFill>
                  <a:schemeClr val="bg1"/>
                </a:solidFill>
              </a:endParaRPr>
            </a:p>
          </p:txBody>
        </p:sp>
      </p:grpSp>
      <p:sp>
        <p:nvSpPr>
          <p:cNvPr id="35" name="TextBox 34"/>
          <p:cNvSpPr txBox="1"/>
          <p:nvPr/>
        </p:nvSpPr>
        <p:spPr>
          <a:xfrm>
            <a:off x="1500166" y="1785926"/>
            <a:ext cx="7398179" cy="400110"/>
          </a:xfrm>
          <a:prstGeom prst="rect">
            <a:avLst/>
          </a:prstGeom>
          <a:noFill/>
        </p:spPr>
        <p:txBody>
          <a:bodyPr wrap="none" rtlCol="0">
            <a:spAutoFit/>
          </a:bodyPr>
          <a:lstStyle/>
          <a:p>
            <a:pPr algn="r"/>
            <a:r>
              <a:rPr lang="fa-IR" sz="2000" b="1" dirty="0" smtClean="0">
                <a:ln w="3175">
                  <a:solidFill>
                    <a:schemeClr val="tx1"/>
                  </a:solidFill>
                </a:ln>
                <a:solidFill>
                  <a:srgbClr val="FF9999"/>
                </a:solidFill>
              </a:rPr>
              <a:t>دارای پوستی نرم، مرطوب، غالباً سرد، سفیدرنگ و دارای منافذ ریز هستند (تعرق کم)</a:t>
            </a:r>
            <a:endParaRPr lang="en-US" sz="2000" b="1" dirty="0">
              <a:ln w="3175">
                <a:solidFill>
                  <a:schemeClr val="tx1"/>
                </a:solidFill>
              </a:ln>
              <a:solidFill>
                <a:srgbClr val="FF9999"/>
              </a:solidFill>
            </a:endParaRPr>
          </a:p>
        </p:txBody>
      </p:sp>
      <p:sp>
        <p:nvSpPr>
          <p:cNvPr id="36" name="TextBox 35"/>
          <p:cNvSpPr txBox="1"/>
          <p:nvPr/>
        </p:nvSpPr>
        <p:spPr>
          <a:xfrm>
            <a:off x="2214546" y="3214686"/>
            <a:ext cx="5170005" cy="461665"/>
          </a:xfrm>
          <a:prstGeom prst="rect">
            <a:avLst/>
          </a:prstGeom>
          <a:noFill/>
        </p:spPr>
        <p:txBody>
          <a:bodyPr wrap="none" rtlCol="0">
            <a:spAutoFit/>
          </a:bodyPr>
          <a:lstStyle/>
          <a:p>
            <a:pPr algn="r"/>
            <a:r>
              <a:rPr lang="fa-IR" sz="2400" b="1" dirty="0" smtClean="0">
                <a:ln>
                  <a:solidFill>
                    <a:schemeClr val="tx1"/>
                  </a:solidFill>
                </a:ln>
                <a:solidFill>
                  <a:srgbClr val="FF99CC"/>
                </a:solidFill>
              </a:rPr>
              <a:t>مردمک چشم آبی و روشن و سفیدی چشم بی حال</a:t>
            </a:r>
            <a:endParaRPr lang="en-US" sz="2400" b="1" dirty="0">
              <a:ln>
                <a:solidFill>
                  <a:schemeClr val="tx1"/>
                </a:solidFill>
              </a:ln>
              <a:solidFill>
                <a:srgbClr val="FF99CC"/>
              </a:solidFill>
            </a:endParaRPr>
          </a:p>
        </p:txBody>
      </p:sp>
      <p:sp>
        <p:nvSpPr>
          <p:cNvPr id="37" name="TextBox 36"/>
          <p:cNvSpPr txBox="1"/>
          <p:nvPr/>
        </p:nvSpPr>
        <p:spPr>
          <a:xfrm>
            <a:off x="2143108" y="4643446"/>
            <a:ext cx="5077031" cy="707886"/>
          </a:xfrm>
          <a:prstGeom prst="rect">
            <a:avLst/>
          </a:prstGeom>
          <a:noFill/>
        </p:spPr>
        <p:txBody>
          <a:bodyPr wrap="none" rtlCol="0">
            <a:spAutoFit/>
          </a:bodyPr>
          <a:lstStyle/>
          <a:p>
            <a:pPr algn="ctr" rtl="1">
              <a:buFont typeface="Arial" pitchFamily="34" charset="0"/>
              <a:buChar char="•"/>
            </a:pPr>
            <a:r>
              <a:rPr lang="fa-IR" sz="2000" b="1" dirty="0" smtClean="0">
                <a:ln>
                  <a:solidFill>
                    <a:schemeClr val="tx1"/>
                  </a:solidFill>
                </a:ln>
                <a:solidFill>
                  <a:srgbClr val="CC99FF"/>
                </a:solidFill>
              </a:rPr>
              <a:t> دارای موهای نرم و نازک با رنگ زرد، بور و یا خرمایی</a:t>
            </a:r>
          </a:p>
          <a:p>
            <a:pPr algn="ctr" rtl="1">
              <a:buFont typeface="Arial" pitchFamily="34" charset="0"/>
              <a:buChar char="•"/>
            </a:pPr>
            <a:r>
              <a:rPr lang="fa-IR" sz="2000" b="1" dirty="0" smtClean="0">
                <a:ln>
                  <a:solidFill>
                    <a:schemeClr val="tx1"/>
                  </a:solidFill>
                </a:ln>
                <a:solidFill>
                  <a:srgbClr val="CC99FF"/>
                </a:solidFill>
              </a:rPr>
              <a:t> افراد بلغمی غالباً کم مو هستند</a:t>
            </a:r>
            <a:endParaRPr lang="en-US" sz="2000" b="1" dirty="0">
              <a:ln>
                <a:solidFill>
                  <a:schemeClr val="tx1"/>
                </a:solidFill>
              </a:ln>
              <a:solidFill>
                <a:srgbClr val="CC99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5" presetClass="entr" presetSubtype="0" fill="hold" nodeType="afterEffect">
                                  <p:stCondLst>
                                    <p:cond delay="0"/>
                                  </p:stCondLst>
                                  <p:childTnLst>
                                    <p:set>
                                      <p:cBhvr>
                                        <p:cTn id="15" dur="1" fill="hold">
                                          <p:stCondLst>
                                            <p:cond delay="0"/>
                                          </p:stCondLst>
                                        </p:cTn>
                                        <p:tgtEl>
                                          <p:spTgt spid="35">
                                            <p:txEl>
                                              <p:pRg st="0" end="0"/>
                                            </p:txEl>
                                          </p:spTgt>
                                        </p:tgtEl>
                                        <p:attrNameLst>
                                          <p:attrName>style.visibility</p:attrName>
                                        </p:attrNameLst>
                                      </p:cBhvr>
                                      <p:to>
                                        <p:strVal val="visible"/>
                                      </p:to>
                                    </p:set>
                                    <p:animEffect transition="in" filter="fade">
                                      <p:cBhvr>
                                        <p:cTn id="16" dur="500"/>
                                        <p:tgtEl>
                                          <p:spTgt spid="35">
                                            <p:txEl>
                                              <p:pRg st="0" end="0"/>
                                            </p:txEl>
                                          </p:spTgt>
                                        </p:tgtEl>
                                      </p:cBhvr>
                                    </p:animEffect>
                                    <p:anim calcmode="lin" valueType="num">
                                      <p:cBhvr>
                                        <p:cTn id="17" dur="500" fill="hold"/>
                                        <p:tgtEl>
                                          <p:spTgt spid="35">
                                            <p:txEl>
                                              <p:pRg st="0" end="0"/>
                                            </p:txEl>
                                          </p:spTgt>
                                        </p:tgtEl>
                                        <p:attrNameLst>
                                          <p:attrName>style.rotation</p:attrName>
                                        </p:attrNameLst>
                                      </p:cBhvr>
                                      <p:tavLst>
                                        <p:tav tm="0">
                                          <p:val>
                                            <p:fltVal val="720"/>
                                          </p:val>
                                        </p:tav>
                                        <p:tav tm="100000">
                                          <p:val>
                                            <p:fltVal val="0"/>
                                          </p:val>
                                        </p:tav>
                                      </p:tavLst>
                                    </p:anim>
                                    <p:anim calcmode="lin" valueType="num">
                                      <p:cBhvr>
                                        <p:cTn id="18" dur="500" fill="hold"/>
                                        <p:tgtEl>
                                          <p:spTgt spid="35">
                                            <p:txEl>
                                              <p:pRg st="0" end="0"/>
                                            </p:txEl>
                                          </p:spTgt>
                                        </p:tgtEl>
                                        <p:attrNameLst>
                                          <p:attrName>ppt_h</p:attrName>
                                        </p:attrNameLst>
                                      </p:cBhvr>
                                      <p:tavLst>
                                        <p:tav tm="0">
                                          <p:val>
                                            <p:fltVal val="0"/>
                                          </p:val>
                                        </p:tav>
                                        <p:tav tm="100000">
                                          <p:val>
                                            <p:strVal val="#ppt_h"/>
                                          </p:val>
                                        </p:tav>
                                      </p:tavLst>
                                    </p:anim>
                                    <p:anim calcmode="lin" valueType="num">
                                      <p:cBhvr>
                                        <p:cTn id="19" dur="500" fill="hold"/>
                                        <p:tgtEl>
                                          <p:spTgt spid="35">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par>
                          <p:cTn id="27" fill="hold">
                            <p:stCondLst>
                              <p:cond delay="500"/>
                            </p:stCondLst>
                            <p:childTnLst>
                              <p:par>
                                <p:cTn id="28" presetID="35" presetClass="entr" presetSubtype="0" fill="hold" nodeType="afterEffect">
                                  <p:stCondLst>
                                    <p:cond delay="0"/>
                                  </p:stCondLst>
                                  <p:childTnLst>
                                    <p:set>
                                      <p:cBhvr>
                                        <p:cTn id="29" dur="1" fill="hold">
                                          <p:stCondLst>
                                            <p:cond delay="0"/>
                                          </p:stCondLst>
                                        </p:cTn>
                                        <p:tgtEl>
                                          <p:spTgt spid="36">
                                            <p:txEl>
                                              <p:pRg st="0" end="0"/>
                                            </p:txEl>
                                          </p:spTgt>
                                        </p:tgtEl>
                                        <p:attrNameLst>
                                          <p:attrName>style.visibility</p:attrName>
                                        </p:attrNameLst>
                                      </p:cBhvr>
                                      <p:to>
                                        <p:strVal val="visible"/>
                                      </p:to>
                                    </p:set>
                                    <p:animEffect transition="in" filter="fade">
                                      <p:cBhvr>
                                        <p:cTn id="30" dur="500"/>
                                        <p:tgtEl>
                                          <p:spTgt spid="36">
                                            <p:txEl>
                                              <p:pRg st="0" end="0"/>
                                            </p:txEl>
                                          </p:spTgt>
                                        </p:tgtEl>
                                      </p:cBhvr>
                                    </p:animEffect>
                                    <p:anim calcmode="lin" valueType="num">
                                      <p:cBhvr>
                                        <p:cTn id="31" dur="500" fill="hold"/>
                                        <p:tgtEl>
                                          <p:spTgt spid="36">
                                            <p:txEl>
                                              <p:pRg st="0" end="0"/>
                                            </p:txEl>
                                          </p:spTgt>
                                        </p:tgtEl>
                                        <p:attrNameLst>
                                          <p:attrName>style.rotation</p:attrName>
                                        </p:attrNameLst>
                                      </p:cBhvr>
                                      <p:tavLst>
                                        <p:tav tm="0">
                                          <p:val>
                                            <p:fltVal val="720"/>
                                          </p:val>
                                        </p:tav>
                                        <p:tav tm="100000">
                                          <p:val>
                                            <p:fltVal val="0"/>
                                          </p:val>
                                        </p:tav>
                                      </p:tavLst>
                                    </p:anim>
                                    <p:anim calcmode="lin" valueType="num">
                                      <p:cBhvr>
                                        <p:cTn id="32" dur="500" fill="hold"/>
                                        <p:tgtEl>
                                          <p:spTgt spid="36">
                                            <p:txEl>
                                              <p:pRg st="0" end="0"/>
                                            </p:txEl>
                                          </p:spTgt>
                                        </p:tgtEl>
                                        <p:attrNameLst>
                                          <p:attrName>ppt_h</p:attrName>
                                        </p:attrNameLst>
                                      </p:cBhvr>
                                      <p:tavLst>
                                        <p:tav tm="0">
                                          <p:val>
                                            <p:fltVal val="0"/>
                                          </p:val>
                                        </p:tav>
                                        <p:tav tm="100000">
                                          <p:val>
                                            <p:strVal val="#ppt_h"/>
                                          </p:val>
                                        </p:tav>
                                      </p:tavLst>
                                    </p:anim>
                                    <p:anim calcmode="lin" valueType="num">
                                      <p:cBhvr>
                                        <p:cTn id="33" dur="500" fill="hold"/>
                                        <p:tgtEl>
                                          <p:spTgt spid="36">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52"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Scale>
                                      <p:cBhvr>
                                        <p:cTn id="38"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8"/>
                                        </p:tgtEl>
                                        <p:attrNameLst>
                                          <p:attrName>ppt_x</p:attrName>
                                          <p:attrName>ppt_y</p:attrName>
                                        </p:attrNameLst>
                                      </p:cBhvr>
                                    </p:animMotion>
                                    <p:animEffect transition="in" filter="fade">
                                      <p:cBhvr>
                                        <p:cTn id="40" dur="1000"/>
                                        <p:tgtEl>
                                          <p:spTgt spid="8"/>
                                        </p:tgtEl>
                                      </p:cBhvr>
                                    </p:animEffect>
                                  </p:childTnLst>
                                </p:cTn>
                              </p:par>
                            </p:childTnLst>
                          </p:cTn>
                        </p:par>
                        <p:par>
                          <p:cTn id="41" fill="hold">
                            <p:stCondLst>
                              <p:cond delay="1000"/>
                            </p:stCondLst>
                            <p:childTnLst>
                              <p:par>
                                <p:cTn id="42" presetID="31" presetClass="entr" presetSubtype="0" fill="hold" nodeType="afterEffect">
                                  <p:stCondLst>
                                    <p:cond delay="0"/>
                                  </p:stCondLst>
                                  <p:iterate type="lt">
                                    <p:tmPct val="5000"/>
                                  </p:iterate>
                                  <p:childTnLst>
                                    <p:set>
                                      <p:cBhvr>
                                        <p:cTn id="43" dur="1" fill="hold">
                                          <p:stCondLst>
                                            <p:cond delay="0"/>
                                          </p:stCondLst>
                                        </p:cTn>
                                        <p:tgtEl>
                                          <p:spTgt spid="37">
                                            <p:txEl>
                                              <p:pRg st="0" end="0"/>
                                            </p:txEl>
                                          </p:spTgt>
                                        </p:tgtEl>
                                        <p:attrNameLst>
                                          <p:attrName>style.visibility</p:attrName>
                                        </p:attrNameLst>
                                      </p:cBhvr>
                                      <p:to>
                                        <p:strVal val="visible"/>
                                      </p:to>
                                    </p:set>
                                    <p:anim calcmode="lin" valueType="num">
                                      <p:cBhvr>
                                        <p:cTn id="44" dur="10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45" dur="1000" fill="hold"/>
                                        <p:tgtEl>
                                          <p:spTgt spid="37">
                                            <p:txEl>
                                              <p:pRg st="0" end="0"/>
                                            </p:txEl>
                                          </p:spTgt>
                                        </p:tgtEl>
                                        <p:attrNameLst>
                                          <p:attrName>ppt_h</p:attrName>
                                        </p:attrNameLst>
                                      </p:cBhvr>
                                      <p:tavLst>
                                        <p:tav tm="0">
                                          <p:val>
                                            <p:fltVal val="0"/>
                                          </p:val>
                                        </p:tav>
                                        <p:tav tm="100000">
                                          <p:val>
                                            <p:strVal val="#ppt_h"/>
                                          </p:val>
                                        </p:tav>
                                      </p:tavLst>
                                    </p:anim>
                                    <p:anim calcmode="lin" valueType="num">
                                      <p:cBhvr>
                                        <p:cTn id="46" dur="1000" fill="hold"/>
                                        <p:tgtEl>
                                          <p:spTgt spid="37">
                                            <p:txEl>
                                              <p:pRg st="0" end="0"/>
                                            </p:txEl>
                                          </p:spTgt>
                                        </p:tgtEl>
                                        <p:attrNameLst>
                                          <p:attrName>style.rotation</p:attrName>
                                        </p:attrNameLst>
                                      </p:cBhvr>
                                      <p:tavLst>
                                        <p:tav tm="0">
                                          <p:val>
                                            <p:fltVal val="90"/>
                                          </p:val>
                                        </p:tav>
                                        <p:tav tm="100000">
                                          <p:val>
                                            <p:fltVal val="0"/>
                                          </p:val>
                                        </p:tav>
                                      </p:tavLst>
                                    </p:anim>
                                    <p:animEffect transition="in" filter="fade">
                                      <p:cBhvr>
                                        <p:cTn id="47" dur="1000"/>
                                        <p:tgtEl>
                                          <p:spTgt spid="37">
                                            <p:txEl>
                                              <p:pRg st="0" end="0"/>
                                            </p:txEl>
                                          </p:spTgt>
                                        </p:tgtEl>
                                      </p:cBhvr>
                                    </p:animEffect>
                                  </p:childTnLst>
                                </p:cTn>
                              </p:par>
                              <p:par>
                                <p:cTn id="48" presetID="31" presetClass="entr" presetSubtype="0" fill="hold" nodeType="withEffect">
                                  <p:stCondLst>
                                    <p:cond delay="0"/>
                                  </p:stCondLst>
                                  <p:iterate type="lt">
                                    <p:tmPct val="5000"/>
                                  </p:iterate>
                                  <p:childTnLst>
                                    <p:set>
                                      <p:cBhvr>
                                        <p:cTn id="49" dur="1" fill="hold">
                                          <p:stCondLst>
                                            <p:cond delay="0"/>
                                          </p:stCondLst>
                                        </p:cTn>
                                        <p:tgtEl>
                                          <p:spTgt spid="37">
                                            <p:txEl>
                                              <p:pRg st="1" end="1"/>
                                            </p:txEl>
                                          </p:spTgt>
                                        </p:tgtEl>
                                        <p:attrNameLst>
                                          <p:attrName>style.visibility</p:attrName>
                                        </p:attrNameLst>
                                      </p:cBhvr>
                                      <p:to>
                                        <p:strVal val="visible"/>
                                      </p:to>
                                    </p:set>
                                    <p:anim calcmode="lin" valueType="num">
                                      <p:cBhvr>
                                        <p:cTn id="50" dur="1000" fill="hold"/>
                                        <p:tgtEl>
                                          <p:spTgt spid="37">
                                            <p:txEl>
                                              <p:pRg st="1" end="1"/>
                                            </p:txEl>
                                          </p:spTgt>
                                        </p:tgtEl>
                                        <p:attrNameLst>
                                          <p:attrName>ppt_w</p:attrName>
                                        </p:attrNameLst>
                                      </p:cBhvr>
                                      <p:tavLst>
                                        <p:tav tm="0">
                                          <p:val>
                                            <p:fltVal val="0"/>
                                          </p:val>
                                        </p:tav>
                                        <p:tav tm="100000">
                                          <p:val>
                                            <p:strVal val="#ppt_w"/>
                                          </p:val>
                                        </p:tav>
                                      </p:tavLst>
                                    </p:anim>
                                    <p:anim calcmode="lin" valueType="num">
                                      <p:cBhvr>
                                        <p:cTn id="51" dur="1000" fill="hold"/>
                                        <p:tgtEl>
                                          <p:spTgt spid="37">
                                            <p:txEl>
                                              <p:pRg st="1" end="1"/>
                                            </p:txEl>
                                          </p:spTgt>
                                        </p:tgtEl>
                                        <p:attrNameLst>
                                          <p:attrName>ppt_h</p:attrName>
                                        </p:attrNameLst>
                                      </p:cBhvr>
                                      <p:tavLst>
                                        <p:tav tm="0">
                                          <p:val>
                                            <p:fltVal val="0"/>
                                          </p:val>
                                        </p:tav>
                                        <p:tav tm="100000">
                                          <p:val>
                                            <p:strVal val="#ppt_h"/>
                                          </p:val>
                                        </p:tav>
                                      </p:tavLst>
                                    </p:anim>
                                    <p:anim calcmode="lin" valueType="num">
                                      <p:cBhvr>
                                        <p:cTn id="52" dur="1000" fill="hold"/>
                                        <p:tgtEl>
                                          <p:spTgt spid="37">
                                            <p:txEl>
                                              <p:pRg st="1" end="1"/>
                                            </p:txEl>
                                          </p:spTgt>
                                        </p:tgtEl>
                                        <p:attrNameLst>
                                          <p:attrName>style.rotation</p:attrName>
                                        </p:attrNameLst>
                                      </p:cBhvr>
                                      <p:tavLst>
                                        <p:tav tm="0">
                                          <p:val>
                                            <p:fltVal val="90"/>
                                          </p:val>
                                        </p:tav>
                                        <p:tav tm="100000">
                                          <p:val>
                                            <p:fltVal val="0"/>
                                          </p:val>
                                        </p:tav>
                                      </p:tavLst>
                                    </p:anim>
                                    <p:animEffect transition="in" filter="fade">
                                      <p:cBhvr>
                                        <p:cTn id="53" dur="1000"/>
                                        <p:tgtEl>
                                          <p:spTgt spid="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357422" y="285728"/>
            <a:ext cx="4973183" cy="857256"/>
          </a:xfrm>
          <a:prstGeom prst="rect">
            <a:avLst/>
          </a:prstGeom>
          <a:noFill/>
        </p:spPr>
        <p:txBody>
          <a:bodyPr wrap="none" rtlCol="0">
            <a:prstTxWarp prst="textChevron">
              <a:avLst/>
            </a:prstTxWarp>
            <a:spAutoFit/>
          </a:bodyPr>
          <a:lstStyle/>
          <a:p>
            <a:pPr algn="ctr"/>
            <a:r>
              <a:rPr lang="fa-IR" sz="6000" b="1" dirty="0" smtClean="0">
                <a:ln>
                  <a:solidFill>
                    <a:srgbClr val="FF99CC"/>
                  </a:solidFill>
                </a:ln>
                <a:solidFill>
                  <a:schemeClr val="bg1"/>
                </a:solidFill>
                <a:effectLst>
                  <a:reflection blurRad="6350" stA="55000" endA="300" endPos="45500" dir="5400000" sy="-100000" algn="bl" rotWithShape="0"/>
                </a:effectLst>
              </a:rPr>
              <a:t>رژیم غذایی مناسب </a:t>
            </a:r>
            <a:r>
              <a:rPr lang="fa-IR" sz="6600" b="1" dirty="0" smtClean="0">
                <a:ln>
                  <a:solidFill>
                    <a:srgbClr val="FF99CC"/>
                  </a:solidFill>
                </a:ln>
                <a:solidFill>
                  <a:schemeClr val="bg1"/>
                </a:solidFill>
                <a:effectLst>
                  <a:reflection blurRad="6350" stA="55000" endA="300" endPos="45500" dir="5400000" sy="-100000" algn="bl" rotWithShape="0"/>
                </a:effectLst>
              </a:rPr>
              <a:t>افراد</a:t>
            </a:r>
            <a:r>
              <a:rPr lang="fa-IR" sz="6000" b="1" dirty="0" smtClean="0">
                <a:ln>
                  <a:solidFill>
                    <a:srgbClr val="FF99CC"/>
                  </a:solidFill>
                </a:ln>
                <a:solidFill>
                  <a:schemeClr val="bg1"/>
                </a:solidFill>
                <a:effectLst>
                  <a:reflection blurRad="6350" stA="55000" endA="300" endPos="45500" dir="5400000" sy="-100000" algn="bl" rotWithShape="0"/>
                </a:effectLst>
              </a:rPr>
              <a:t> بلغمی مزاج</a:t>
            </a:r>
            <a:endParaRPr lang="en-US" sz="6000" b="1" dirty="0">
              <a:ln>
                <a:solidFill>
                  <a:srgbClr val="FF99CC"/>
                </a:solidFill>
              </a:ln>
              <a:solidFill>
                <a:schemeClr val="bg1"/>
              </a:solidFill>
              <a:effectLst>
                <a:reflection blurRad="6350" stA="55000" endA="300" endPos="45500" dir="5400000" sy="-100000" algn="bl" rotWithShape="0"/>
              </a:effectLst>
            </a:endParaRPr>
          </a:p>
        </p:txBody>
      </p:sp>
      <p:sp>
        <p:nvSpPr>
          <p:cNvPr id="3" name="TextBox 2"/>
          <p:cNvSpPr txBox="1"/>
          <p:nvPr/>
        </p:nvSpPr>
        <p:spPr>
          <a:xfrm>
            <a:off x="1643042" y="928670"/>
            <a:ext cx="6000760" cy="5386090"/>
          </a:xfrm>
          <a:prstGeom prst="rect">
            <a:avLst/>
          </a:prstGeom>
          <a:noFill/>
        </p:spPr>
        <p:txBody>
          <a:bodyPr wrap="square" rtlCol="0">
            <a:spAutoFit/>
          </a:bodyPr>
          <a:lstStyle/>
          <a:p>
            <a:pPr algn="r" rtl="1">
              <a:buClr>
                <a:srgbClr val="FFCCFF"/>
              </a:buClr>
            </a:pPr>
            <a:endParaRPr lang="fa-IR" sz="2400" b="1" dirty="0" smtClean="0">
              <a:solidFill>
                <a:schemeClr val="bg1"/>
              </a:solidFill>
            </a:endParaRPr>
          </a:p>
          <a:p>
            <a:pPr algn="r" rtl="1">
              <a:buClr>
                <a:srgbClr val="FFCCFF"/>
              </a:buClr>
            </a:pPr>
            <a:endParaRPr lang="fa-IR" sz="2400" b="1" dirty="0" smtClean="0">
              <a:solidFill>
                <a:schemeClr val="bg1"/>
              </a:solidFill>
            </a:endParaRPr>
          </a:p>
          <a:p>
            <a:pPr algn="r" rtl="1">
              <a:buClr>
                <a:srgbClr val="CC99FF"/>
              </a:buClr>
            </a:pPr>
            <a:endParaRPr lang="fa-IR" sz="2400" b="1" dirty="0" smtClean="0">
              <a:ln w="3175">
                <a:solidFill>
                  <a:srgbClr val="CC99FF"/>
                </a:solidFill>
              </a:ln>
              <a:solidFill>
                <a:schemeClr val="bg1"/>
              </a:solidFill>
            </a:endParaRPr>
          </a:p>
          <a:p>
            <a:pPr algn="r" rtl="1">
              <a:buClr>
                <a:srgbClr val="00CCFF"/>
              </a:buClr>
              <a:buFont typeface="Wingdings" pitchFamily="2" charset="2"/>
              <a:buChar char="ü"/>
            </a:pPr>
            <a:r>
              <a:rPr lang="fa-IR" sz="2400" dirty="0" smtClean="0">
                <a:solidFill>
                  <a:schemeClr val="bg1"/>
                </a:solidFill>
              </a:rPr>
              <a:t> </a:t>
            </a:r>
            <a:r>
              <a:rPr lang="fa-IR" sz="2800" b="1" dirty="0" smtClean="0">
                <a:solidFill>
                  <a:srgbClr val="00CCFF"/>
                </a:solidFill>
              </a:rPr>
              <a:t>افراد بلغمی نباید سردیجات را به تنهایی میل کنند بلکه سردیجات باید همراه با گرمی میل شود.</a:t>
            </a:r>
            <a:endParaRPr lang="fa-IR" sz="2400" b="1" dirty="0" smtClean="0">
              <a:ln w="3175">
                <a:solidFill>
                  <a:srgbClr val="00CCFF"/>
                </a:solidFill>
              </a:ln>
              <a:solidFill>
                <a:srgbClr val="00CCFF"/>
              </a:solidFill>
            </a:endParaRPr>
          </a:p>
          <a:p>
            <a:pPr algn="r" rtl="1">
              <a:buClr>
                <a:srgbClr val="00CCFF"/>
              </a:buClr>
            </a:pPr>
            <a:endParaRPr lang="fa-IR" sz="2400" b="1" dirty="0" smtClean="0">
              <a:ln w="3175">
                <a:solidFill>
                  <a:srgbClr val="00CCFF"/>
                </a:solidFill>
              </a:ln>
              <a:solidFill>
                <a:schemeClr val="bg1"/>
              </a:solidFill>
            </a:endParaRPr>
          </a:p>
          <a:p>
            <a:pPr algn="r" rtl="1">
              <a:buClr>
                <a:srgbClr val="00CCFF"/>
              </a:buClr>
            </a:pPr>
            <a:endParaRPr lang="fa-IR" sz="2400" b="1" dirty="0" smtClean="0">
              <a:ln w="3175">
                <a:solidFill>
                  <a:srgbClr val="00CCFF"/>
                </a:solidFill>
              </a:ln>
              <a:solidFill>
                <a:schemeClr val="bg1"/>
              </a:solidFill>
            </a:endParaRPr>
          </a:p>
          <a:p>
            <a:pPr algn="r" rtl="1">
              <a:buClr>
                <a:srgbClr val="00FF00"/>
              </a:buClr>
              <a:buFont typeface="Wingdings" pitchFamily="2" charset="2"/>
              <a:buChar char="ü"/>
            </a:pPr>
            <a:r>
              <a:rPr lang="fa-IR" sz="2400" b="1" dirty="0" smtClean="0">
                <a:ln w="3175">
                  <a:noFill/>
                </a:ln>
                <a:solidFill>
                  <a:srgbClr val="00FF00"/>
                </a:solidFill>
              </a:rPr>
              <a:t>روغن نباتی، کره گیاهی، نوشابه، برنج، گوشت گاو، سوسیس و کالباس و فراورده های این چنینی بلغم زا هستند و افراد بلغمی از این گونه مواد باید پرهیز کنند.</a:t>
            </a:r>
          </a:p>
          <a:p>
            <a:pPr algn="r" rtl="1">
              <a:buClr>
                <a:srgbClr val="00FF00"/>
              </a:buClr>
            </a:pPr>
            <a:endParaRPr lang="fa-IR" sz="2400" b="1" dirty="0" smtClean="0">
              <a:ln w="3175">
                <a:solidFill>
                  <a:srgbClr val="00FF00"/>
                </a:solidFill>
              </a:ln>
              <a:solidFill>
                <a:schemeClr val="bg1"/>
              </a:solidFill>
            </a:endParaRPr>
          </a:p>
          <a:p>
            <a:pPr algn="r" rtl="1">
              <a:buClr>
                <a:srgbClr val="FFFF00"/>
              </a:buClr>
            </a:pPr>
            <a:r>
              <a:rPr lang="fa-IR" sz="2400" dirty="0" smtClean="0">
                <a:solidFill>
                  <a:schemeClr val="bg1"/>
                </a:solidFill>
              </a:rPr>
              <a:t/>
            </a:r>
            <a:br>
              <a:rPr lang="fa-IR" sz="2400" dirty="0" smtClean="0">
                <a:solidFill>
                  <a:schemeClr val="bg1"/>
                </a:solidFill>
              </a:rPr>
            </a:br>
            <a:r>
              <a:rPr lang="fa-IR" sz="2400" dirty="0" smtClean="0">
                <a:solidFill>
                  <a:schemeClr val="bg1"/>
                </a:solidFill>
              </a:rPr>
              <a:t/>
            </a:r>
            <a:br>
              <a:rPr lang="fa-IR" sz="2400" dirty="0" smtClean="0">
                <a:solidFill>
                  <a:schemeClr val="bg1"/>
                </a:solidFill>
              </a:rPr>
            </a:br>
            <a:endParaRPr lang="fa-IR" sz="2400" b="1" dirty="0" smtClean="0">
              <a:solidFill>
                <a:schemeClr val="bg1"/>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2000"/>
                                        <p:tgtEl>
                                          <p:spTgt spid="3">
                                            <p:txEl>
                                              <p:pRg st="6" end="6"/>
                                            </p:txEl>
                                          </p:spTgt>
                                        </p:tgtEl>
                                      </p:cBhvr>
                                    </p:animEffect>
                                    <p:anim calcmode="lin" valueType="num">
                                      <p:cBhvr>
                                        <p:cTn id="16"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rot="1036764">
            <a:off x="7068468" y="3098733"/>
            <a:ext cx="1947866" cy="2928958"/>
          </a:xfrm>
          <a:prstGeom prst="curvedLeftArrow">
            <a:avLst>
              <a:gd name="adj1" fmla="val 19602"/>
              <a:gd name="adj2" fmla="val 53287"/>
              <a:gd name="adj3" fmla="val 33333"/>
            </a:avLst>
          </a:prstGeom>
          <a:solidFill>
            <a:schemeClr val="bg1"/>
          </a:solidFill>
          <a:ln w="76200">
            <a:solidFill>
              <a:srgbClr val="FF99CC"/>
            </a:solidFill>
            <a:miter lim="800000"/>
            <a:headEnd/>
            <a:tailEnd/>
          </a:ln>
          <a:effectLst/>
        </p:spPr>
        <p:txBody>
          <a:bodyPr wrap="none" anchor="ctr"/>
          <a:lstStyle/>
          <a:p>
            <a:endParaRPr lang="en-US"/>
          </a:p>
        </p:txBody>
      </p:sp>
      <p:sp>
        <p:nvSpPr>
          <p:cNvPr id="17413" name="AutoShape 5"/>
          <p:cNvSpPr>
            <a:spLocks noChangeArrowheads="1"/>
          </p:cNvSpPr>
          <p:nvPr/>
        </p:nvSpPr>
        <p:spPr bwMode="auto">
          <a:xfrm>
            <a:off x="5357818" y="2428868"/>
            <a:ext cx="1928826" cy="914400"/>
          </a:xfrm>
          <a:prstGeom prst="parallelogram">
            <a:avLst>
              <a:gd name="adj" fmla="val 33203"/>
            </a:avLst>
          </a:prstGeom>
          <a:solidFill>
            <a:srgbClr val="FFCCFF"/>
          </a:solidFill>
          <a:ln w="28575">
            <a:solidFill>
              <a:schemeClr val="accent1"/>
            </a:solidFill>
            <a:miter lim="800000"/>
            <a:headEnd/>
            <a:tailEnd/>
          </a:ln>
          <a:effectLst/>
        </p:spPr>
        <p:txBody>
          <a:bodyPr wrap="none" anchor="ctr"/>
          <a:lstStyle/>
          <a:p>
            <a:pPr algn="ctr"/>
            <a:r>
              <a:rPr lang="fa-IR" sz="2000" b="1" dirty="0" smtClean="0">
                <a:solidFill>
                  <a:srgbClr val="D60093"/>
                </a:solidFill>
                <a:cs typeface="B Zar" pitchFamily="2" charset="-78"/>
              </a:rPr>
              <a:t>تبدیل غذای</a:t>
            </a:r>
          </a:p>
          <a:p>
            <a:pPr algn="ctr"/>
            <a:r>
              <a:rPr lang="fa-IR" sz="2000" b="1" dirty="0" smtClean="0">
                <a:solidFill>
                  <a:srgbClr val="D60093"/>
                </a:solidFill>
                <a:cs typeface="B Zar" pitchFamily="2" charset="-78"/>
              </a:rPr>
              <a:t> هضم شده</a:t>
            </a:r>
          </a:p>
          <a:p>
            <a:pPr algn="ctr"/>
            <a:r>
              <a:rPr lang="fa-IR" sz="2000" b="1" dirty="0" smtClean="0">
                <a:solidFill>
                  <a:srgbClr val="D60093"/>
                </a:solidFill>
                <a:cs typeface="B Zar" pitchFamily="2" charset="-78"/>
              </a:rPr>
              <a:t> به مواد چهارگانه</a:t>
            </a:r>
            <a:endParaRPr lang="en-US" sz="2000" b="1" dirty="0">
              <a:solidFill>
                <a:srgbClr val="D60093"/>
              </a:solidFill>
              <a:cs typeface="B Zar" pitchFamily="2" charset="-78"/>
            </a:endParaRPr>
          </a:p>
        </p:txBody>
      </p:sp>
      <p:sp>
        <p:nvSpPr>
          <p:cNvPr id="17414" name="AutoShape 6"/>
          <p:cNvSpPr>
            <a:spLocks noChangeArrowheads="1"/>
          </p:cNvSpPr>
          <p:nvPr/>
        </p:nvSpPr>
        <p:spPr bwMode="auto">
          <a:xfrm>
            <a:off x="4572000" y="2643182"/>
            <a:ext cx="833437" cy="485775"/>
          </a:xfrm>
          <a:prstGeom prst="notchedRightArrow">
            <a:avLst>
              <a:gd name="adj1" fmla="val 50000"/>
              <a:gd name="adj2" fmla="val 50245"/>
            </a:avLst>
          </a:prstGeom>
          <a:solidFill>
            <a:schemeClr val="accent1">
              <a:lumMod val="20000"/>
              <a:lumOff val="80000"/>
            </a:schemeClr>
          </a:solidFill>
          <a:ln w="38100">
            <a:solidFill>
              <a:srgbClr val="FF99CC"/>
            </a:solidFill>
            <a:miter lim="800000"/>
            <a:headEnd/>
            <a:tailEnd/>
          </a:ln>
          <a:effectLst/>
        </p:spPr>
        <p:txBody>
          <a:bodyPr wrap="none" anchor="ctr"/>
          <a:lstStyle/>
          <a:p>
            <a:endParaRPr lang="en-US" dirty="0">
              <a:solidFill>
                <a:srgbClr val="D60093"/>
              </a:solidFill>
            </a:endParaRPr>
          </a:p>
        </p:txBody>
      </p:sp>
      <p:sp>
        <p:nvSpPr>
          <p:cNvPr id="17415" name="AutoShape 7"/>
          <p:cNvSpPr>
            <a:spLocks noChangeArrowheads="1"/>
          </p:cNvSpPr>
          <p:nvPr/>
        </p:nvSpPr>
        <p:spPr bwMode="auto">
          <a:xfrm>
            <a:off x="2500298" y="2438400"/>
            <a:ext cx="2143139" cy="914400"/>
          </a:xfrm>
          <a:prstGeom prst="parallelogram">
            <a:avLst>
              <a:gd name="adj" fmla="val 33203"/>
            </a:avLst>
          </a:prstGeom>
          <a:solidFill>
            <a:srgbClr val="FFCCFF"/>
          </a:solidFill>
          <a:ln w="28575">
            <a:solidFill>
              <a:schemeClr val="accent1"/>
            </a:solidFill>
            <a:miter lim="800000"/>
            <a:headEnd/>
            <a:tailEnd/>
          </a:ln>
          <a:effectLst/>
        </p:spPr>
        <p:txBody>
          <a:bodyPr wrap="none" anchor="ctr"/>
          <a:lstStyle/>
          <a:p>
            <a:pPr algn="ctr"/>
            <a:r>
              <a:rPr lang="fa-IR" sz="2000" b="1" dirty="0" smtClean="0">
                <a:solidFill>
                  <a:srgbClr val="D60093"/>
                </a:solidFill>
                <a:cs typeface="B Zar" pitchFamily="2" charset="-78"/>
              </a:rPr>
              <a:t>هضم و جذب </a:t>
            </a:r>
          </a:p>
          <a:p>
            <a:pPr algn="ctr"/>
            <a:r>
              <a:rPr lang="fa-IR" sz="2000" b="1" dirty="0" smtClean="0">
                <a:solidFill>
                  <a:srgbClr val="D60093"/>
                </a:solidFill>
                <a:cs typeface="B Zar" pitchFamily="2" charset="-78"/>
              </a:rPr>
              <a:t>غذای مصرف</a:t>
            </a:r>
          </a:p>
          <a:p>
            <a:pPr algn="ctr"/>
            <a:r>
              <a:rPr lang="fa-IR" sz="2000" b="1" dirty="0" smtClean="0">
                <a:solidFill>
                  <a:srgbClr val="D60093"/>
                </a:solidFill>
                <a:cs typeface="B Zar" pitchFamily="2" charset="-78"/>
              </a:rPr>
              <a:t> شده</a:t>
            </a:r>
            <a:endParaRPr lang="en-US" sz="2000" b="1" dirty="0">
              <a:solidFill>
                <a:srgbClr val="D60093"/>
              </a:solidFill>
              <a:cs typeface="B Zar" pitchFamily="2" charset="-78"/>
            </a:endParaRPr>
          </a:p>
        </p:txBody>
      </p:sp>
      <p:sp>
        <p:nvSpPr>
          <p:cNvPr id="17416" name="AutoShape 8"/>
          <p:cNvSpPr>
            <a:spLocks noChangeArrowheads="1"/>
          </p:cNvSpPr>
          <p:nvPr/>
        </p:nvSpPr>
        <p:spPr bwMode="auto">
          <a:xfrm>
            <a:off x="1785918" y="2643182"/>
            <a:ext cx="857256" cy="485775"/>
          </a:xfrm>
          <a:prstGeom prst="notchedRightArrow">
            <a:avLst>
              <a:gd name="adj1" fmla="val 50000"/>
              <a:gd name="adj2" fmla="val 50245"/>
            </a:avLst>
          </a:prstGeom>
          <a:solidFill>
            <a:schemeClr val="accent1">
              <a:lumMod val="20000"/>
              <a:lumOff val="80000"/>
            </a:schemeClr>
          </a:solidFill>
          <a:ln w="38100">
            <a:solidFill>
              <a:srgbClr val="FF99CC"/>
            </a:solidFill>
            <a:miter lim="800000"/>
            <a:headEnd/>
            <a:tailEnd/>
          </a:ln>
          <a:effectLst/>
        </p:spPr>
        <p:txBody>
          <a:bodyPr wrap="none" anchor="ctr"/>
          <a:lstStyle/>
          <a:p>
            <a:endParaRPr lang="en-US"/>
          </a:p>
        </p:txBody>
      </p:sp>
      <p:sp>
        <p:nvSpPr>
          <p:cNvPr id="17417" name="AutoShape 9"/>
          <p:cNvSpPr>
            <a:spLocks noChangeArrowheads="1"/>
          </p:cNvSpPr>
          <p:nvPr/>
        </p:nvSpPr>
        <p:spPr bwMode="auto">
          <a:xfrm>
            <a:off x="285720" y="2500306"/>
            <a:ext cx="1571636" cy="914400"/>
          </a:xfrm>
          <a:prstGeom prst="parallelogram">
            <a:avLst>
              <a:gd name="adj" fmla="val 33203"/>
            </a:avLst>
          </a:prstGeom>
          <a:solidFill>
            <a:srgbClr val="FFCCFF"/>
          </a:solidFill>
          <a:ln w="38100">
            <a:solidFill>
              <a:schemeClr val="accent1"/>
            </a:solidFill>
            <a:miter lim="800000"/>
            <a:headEnd/>
            <a:tailEnd/>
          </a:ln>
          <a:effectLst/>
        </p:spPr>
        <p:txBody>
          <a:bodyPr wrap="none" anchor="ctr"/>
          <a:lstStyle/>
          <a:p>
            <a:pPr algn="r"/>
            <a:r>
              <a:rPr lang="fa-IR" b="1" dirty="0" smtClean="0">
                <a:solidFill>
                  <a:srgbClr val="D60093"/>
                </a:solidFill>
              </a:rPr>
              <a:t>تغذیه انسان</a:t>
            </a:r>
          </a:p>
          <a:p>
            <a:pPr algn="r"/>
            <a:r>
              <a:rPr lang="fa-IR" b="1" dirty="0" smtClean="0">
                <a:solidFill>
                  <a:srgbClr val="D60093"/>
                </a:solidFill>
              </a:rPr>
              <a:t> از طبیعت</a:t>
            </a:r>
            <a:endParaRPr lang="en-US" b="1" dirty="0">
              <a:solidFill>
                <a:srgbClr val="D60093"/>
              </a:solidFill>
            </a:endParaRPr>
          </a:p>
        </p:txBody>
      </p:sp>
      <p:sp>
        <p:nvSpPr>
          <p:cNvPr id="17418" name="Rectangle 10"/>
          <p:cNvSpPr>
            <a:spLocks noGrp="1" noChangeArrowheads="1"/>
          </p:cNvSpPr>
          <p:nvPr>
            <p:ph type="title"/>
          </p:nvPr>
        </p:nvSpPr>
        <p:spPr>
          <a:xfrm>
            <a:off x="714348" y="214313"/>
            <a:ext cx="7215238" cy="587375"/>
          </a:xfrm>
        </p:spPr>
        <p:txBody>
          <a:bodyPr>
            <a:normAutofit fontScale="90000"/>
          </a:bodyPr>
          <a:lstStyle/>
          <a:p>
            <a:r>
              <a:rPr lang="fa-IR" b="1" dirty="0" smtClean="0">
                <a:solidFill>
                  <a:schemeClr val="tx2"/>
                </a:solidFill>
                <a:effectLst>
                  <a:glow rad="63500">
                    <a:schemeClr val="accent5">
                      <a:satMod val="175000"/>
                      <a:alpha val="40000"/>
                    </a:schemeClr>
                  </a:glow>
                </a:effectLst>
              </a:rPr>
              <a:t>تبدیل غذا در بدن به مواد چهارگانه </a:t>
            </a:r>
            <a:endParaRPr lang="en-US" b="1" dirty="0">
              <a:solidFill>
                <a:schemeClr val="tx2"/>
              </a:solidFill>
              <a:effectLst>
                <a:glow rad="63500">
                  <a:schemeClr val="accent5">
                    <a:satMod val="175000"/>
                    <a:alpha val="40000"/>
                  </a:schemeClr>
                </a:glow>
              </a:effectLst>
            </a:endParaRPr>
          </a:p>
        </p:txBody>
      </p:sp>
      <p:sp>
        <p:nvSpPr>
          <p:cNvPr id="17420" name="AutoShape 12"/>
          <p:cNvSpPr>
            <a:spLocks noChangeArrowheads="1"/>
          </p:cNvSpPr>
          <p:nvPr/>
        </p:nvSpPr>
        <p:spPr bwMode="auto">
          <a:xfrm>
            <a:off x="857224" y="4114800"/>
            <a:ext cx="5500726" cy="1743092"/>
          </a:xfrm>
          <a:prstGeom prst="cube">
            <a:avLst>
              <a:gd name="adj" fmla="val 25000"/>
            </a:avLst>
          </a:prstGeom>
          <a:solidFill>
            <a:srgbClr val="CCCCFF"/>
          </a:solidFill>
          <a:ln w="57150">
            <a:solidFill>
              <a:srgbClr val="CC66FF"/>
            </a:solidFill>
            <a:miter lim="800000"/>
            <a:headEnd/>
            <a:tailEnd/>
          </a:ln>
          <a:effectLst/>
        </p:spPr>
        <p:txBody>
          <a:bodyPr wrap="none" lIns="91418" tIns="45710" rIns="91418" bIns="45710" anchor="ctr"/>
          <a:lstStyle/>
          <a:p>
            <a:pPr algn="ctr"/>
            <a:r>
              <a:rPr lang="fa-IR" sz="2400" b="1" dirty="0" smtClean="0">
                <a:ln w="3175">
                  <a:solidFill>
                    <a:sysClr val="windowText" lastClr="000000"/>
                  </a:solidFill>
                </a:ln>
                <a:solidFill>
                  <a:srgbClr val="CC66FF"/>
                </a:solidFill>
                <a:latin typeface="Comic Sans MS" pitchFamily="66" charset="0"/>
                <a:cs typeface="B Zar" pitchFamily="2" charset="-78"/>
              </a:rPr>
              <a:t> این مواد چهارگانه (مزاج ها)</a:t>
            </a:r>
          </a:p>
          <a:p>
            <a:pPr algn="ctr"/>
            <a:r>
              <a:rPr lang="fa-IR" sz="2400" b="1" dirty="0" smtClean="0">
                <a:ln w="3175">
                  <a:solidFill>
                    <a:sysClr val="windowText" lastClr="000000"/>
                  </a:solidFill>
                </a:ln>
                <a:solidFill>
                  <a:srgbClr val="CC66FF"/>
                </a:solidFill>
                <a:latin typeface="Comic Sans MS" pitchFamily="66" charset="0"/>
                <a:cs typeface="B Zar" pitchFamily="2" charset="-78"/>
              </a:rPr>
              <a:t> باعث حرکت و رشد اندام های گوناگون بدن</a:t>
            </a:r>
          </a:p>
          <a:p>
            <a:pPr algn="ctr"/>
            <a:r>
              <a:rPr lang="fa-IR" sz="2400" b="1" dirty="0" smtClean="0">
                <a:ln w="3175">
                  <a:solidFill>
                    <a:sysClr val="windowText" lastClr="000000"/>
                  </a:solidFill>
                </a:ln>
                <a:solidFill>
                  <a:srgbClr val="CC66FF"/>
                </a:solidFill>
                <a:latin typeface="Comic Sans MS" pitchFamily="66" charset="0"/>
                <a:cs typeface="B Zar" pitchFamily="2" charset="-78"/>
              </a:rPr>
              <a:t> و بازسازی اعضای آسیب دیده می شود.</a:t>
            </a:r>
            <a:endParaRPr lang="en-US" sz="2400" b="1" dirty="0">
              <a:ln w="3175">
                <a:solidFill>
                  <a:sysClr val="windowText" lastClr="000000"/>
                </a:solidFill>
              </a:ln>
              <a:solidFill>
                <a:srgbClr val="CC66FF"/>
              </a:solidFill>
              <a:latin typeface="Comic Sans MS" pitchFamily="66" charset="0"/>
              <a:cs typeface="B Zar" pitchFamily="2" charset="-78"/>
            </a:endParaRPr>
          </a:p>
        </p:txBody>
      </p:sp>
      <p:sp>
        <p:nvSpPr>
          <p:cNvPr id="17421" name="Oval 13"/>
          <p:cNvSpPr>
            <a:spLocks noChangeArrowheads="1"/>
          </p:cNvSpPr>
          <p:nvPr/>
        </p:nvSpPr>
        <p:spPr bwMode="auto">
          <a:xfrm>
            <a:off x="1071538" y="1928802"/>
            <a:ext cx="457200" cy="457200"/>
          </a:xfrm>
          <a:prstGeom prst="ellipse">
            <a:avLst/>
          </a:prstGeom>
          <a:solidFill>
            <a:srgbClr val="CCCCFF"/>
          </a:solidFill>
          <a:ln w="9525">
            <a:solidFill>
              <a:srgbClr val="FF99FF"/>
            </a:solidFill>
            <a:round/>
            <a:headEnd/>
            <a:tailEnd/>
          </a:ln>
          <a:effectLst/>
        </p:spPr>
        <p:txBody>
          <a:bodyPr wrap="none" lIns="91418" tIns="45710" rIns="91418" bIns="45710" anchor="ctr"/>
          <a:lstStyle/>
          <a:p>
            <a:pPr algn="ctr"/>
            <a:r>
              <a:rPr lang="en-US" sz="1800" b="1" dirty="0"/>
              <a:t>1</a:t>
            </a:r>
          </a:p>
        </p:txBody>
      </p:sp>
      <p:sp>
        <p:nvSpPr>
          <p:cNvPr id="17422" name="Oval 14"/>
          <p:cNvSpPr>
            <a:spLocks noChangeArrowheads="1"/>
          </p:cNvSpPr>
          <p:nvPr/>
        </p:nvSpPr>
        <p:spPr bwMode="auto">
          <a:xfrm>
            <a:off x="3352800" y="1828800"/>
            <a:ext cx="457200" cy="457200"/>
          </a:xfrm>
          <a:prstGeom prst="ellipse">
            <a:avLst/>
          </a:prstGeom>
          <a:solidFill>
            <a:srgbClr val="CCCCFF"/>
          </a:solidFill>
          <a:ln w="9525">
            <a:solidFill>
              <a:srgbClr val="FF99FF"/>
            </a:solidFill>
            <a:round/>
            <a:headEnd/>
            <a:tailEnd/>
          </a:ln>
          <a:effectLst/>
        </p:spPr>
        <p:txBody>
          <a:bodyPr wrap="none" lIns="91418" tIns="45710" rIns="91418" bIns="45710" anchor="ctr"/>
          <a:lstStyle/>
          <a:p>
            <a:pPr algn="ctr"/>
            <a:r>
              <a:rPr lang="en-US" sz="1800" b="1" dirty="0"/>
              <a:t>2</a:t>
            </a:r>
          </a:p>
        </p:txBody>
      </p:sp>
      <p:sp>
        <p:nvSpPr>
          <p:cNvPr id="17423" name="Oval 15"/>
          <p:cNvSpPr>
            <a:spLocks noChangeArrowheads="1"/>
          </p:cNvSpPr>
          <p:nvPr/>
        </p:nvSpPr>
        <p:spPr bwMode="auto">
          <a:xfrm>
            <a:off x="6072198" y="1857364"/>
            <a:ext cx="457200" cy="457200"/>
          </a:xfrm>
          <a:prstGeom prst="ellipse">
            <a:avLst/>
          </a:prstGeom>
          <a:solidFill>
            <a:srgbClr val="CCCCFF"/>
          </a:solidFill>
          <a:ln w="9525">
            <a:solidFill>
              <a:srgbClr val="FF99FF"/>
            </a:solidFill>
            <a:round/>
            <a:headEnd/>
            <a:tailEnd/>
          </a:ln>
          <a:effectLst/>
        </p:spPr>
        <p:txBody>
          <a:bodyPr wrap="none" lIns="91418" tIns="45710" rIns="91418" bIns="45710" anchor="ctr"/>
          <a:lstStyle/>
          <a:p>
            <a:pPr algn="ctr"/>
            <a:r>
              <a:rPr lang="en-US" sz="1800" b="1" dirty="0"/>
              <a:t>3</a:t>
            </a:r>
          </a:p>
        </p:txBody>
      </p:sp>
      <p:sp>
        <p:nvSpPr>
          <p:cNvPr id="17" name="Slide Number Placeholder 16"/>
          <p:cNvSpPr>
            <a:spLocks noGrp="1"/>
          </p:cNvSpPr>
          <p:nvPr>
            <p:ph type="sldNum" sz="quarter" idx="12"/>
          </p:nvPr>
        </p:nvSpPr>
        <p:spPr/>
        <p:txBody>
          <a:bodyPr/>
          <a:lstStyle/>
          <a:p>
            <a:fld id="{FF69673F-841B-4B7C-8DE9-88CC6FF21338}" type="slidenum">
              <a:rPr lang="en-US" smtClean="0"/>
              <a:pPr/>
              <a:t>2</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7417"/>
                                        </p:tgtEl>
                                        <p:attrNameLst>
                                          <p:attrName>style.visibility</p:attrName>
                                        </p:attrNameLst>
                                      </p:cBhvr>
                                      <p:to>
                                        <p:strVal val="visible"/>
                                      </p:to>
                                    </p:set>
                                    <p:anim calcmode="lin" valueType="num">
                                      <p:cBhvr>
                                        <p:cTn id="7" dur="500" fill="hold"/>
                                        <p:tgtEl>
                                          <p:spTgt spid="17417"/>
                                        </p:tgtEl>
                                        <p:attrNameLst>
                                          <p:attrName>ppt_w</p:attrName>
                                        </p:attrNameLst>
                                      </p:cBhvr>
                                      <p:tavLst>
                                        <p:tav tm="0">
                                          <p:val>
                                            <p:fltVal val="0"/>
                                          </p:val>
                                        </p:tav>
                                        <p:tav tm="100000">
                                          <p:val>
                                            <p:strVal val="#ppt_w"/>
                                          </p:val>
                                        </p:tav>
                                      </p:tavLst>
                                    </p:anim>
                                    <p:anim calcmode="lin" valueType="num">
                                      <p:cBhvr>
                                        <p:cTn id="8" dur="500" fill="hold"/>
                                        <p:tgtEl>
                                          <p:spTgt spid="17417"/>
                                        </p:tgtEl>
                                        <p:attrNameLst>
                                          <p:attrName>ppt_h</p:attrName>
                                        </p:attrNameLst>
                                      </p:cBhvr>
                                      <p:tavLst>
                                        <p:tav tm="0">
                                          <p:val>
                                            <p:fltVal val="0"/>
                                          </p:val>
                                        </p:tav>
                                        <p:tav tm="100000">
                                          <p:val>
                                            <p:strVal val="#ppt_h"/>
                                          </p:val>
                                        </p:tav>
                                      </p:tavLst>
                                    </p:anim>
                                    <p:animEffect transition="in" filter="fade">
                                      <p:cBhvr>
                                        <p:cTn id="9" dur="500"/>
                                        <p:tgtEl>
                                          <p:spTgt spid="1741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7421"/>
                                        </p:tgtEl>
                                        <p:attrNameLst>
                                          <p:attrName>style.visibility</p:attrName>
                                        </p:attrNameLst>
                                      </p:cBhvr>
                                      <p:to>
                                        <p:strVal val="visible"/>
                                      </p:to>
                                    </p:set>
                                    <p:anim calcmode="lin" valueType="num">
                                      <p:cBhvr>
                                        <p:cTn id="12" dur="500" fill="hold"/>
                                        <p:tgtEl>
                                          <p:spTgt spid="17421"/>
                                        </p:tgtEl>
                                        <p:attrNameLst>
                                          <p:attrName>ppt_w</p:attrName>
                                        </p:attrNameLst>
                                      </p:cBhvr>
                                      <p:tavLst>
                                        <p:tav tm="0">
                                          <p:val>
                                            <p:fltVal val="0"/>
                                          </p:val>
                                        </p:tav>
                                        <p:tav tm="100000">
                                          <p:val>
                                            <p:strVal val="#ppt_w"/>
                                          </p:val>
                                        </p:tav>
                                      </p:tavLst>
                                    </p:anim>
                                    <p:anim calcmode="lin" valueType="num">
                                      <p:cBhvr>
                                        <p:cTn id="13" dur="500" fill="hold"/>
                                        <p:tgtEl>
                                          <p:spTgt spid="17421"/>
                                        </p:tgtEl>
                                        <p:attrNameLst>
                                          <p:attrName>ppt_h</p:attrName>
                                        </p:attrNameLst>
                                      </p:cBhvr>
                                      <p:tavLst>
                                        <p:tav tm="0">
                                          <p:val>
                                            <p:fltVal val="0"/>
                                          </p:val>
                                        </p:tav>
                                        <p:tav tm="100000">
                                          <p:val>
                                            <p:strVal val="#ppt_h"/>
                                          </p:val>
                                        </p:tav>
                                      </p:tavLst>
                                    </p:anim>
                                    <p:animEffect transition="in" filter="fade">
                                      <p:cBhvr>
                                        <p:cTn id="14" dur="500"/>
                                        <p:tgtEl>
                                          <p:spTgt spid="17421"/>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7416"/>
                                        </p:tgtEl>
                                        <p:attrNameLst>
                                          <p:attrName>style.visibility</p:attrName>
                                        </p:attrNameLst>
                                      </p:cBhvr>
                                      <p:to>
                                        <p:strVal val="visible"/>
                                      </p:to>
                                    </p:set>
                                    <p:anim calcmode="lin" valueType="num">
                                      <p:cBhvr>
                                        <p:cTn id="19" dur="500" fill="hold"/>
                                        <p:tgtEl>
                                          <p:spTgt spid="17416"/>
                                        </p:tgtEl>
                                        <p:attrNameLst>
                                          <p:attrName>ppt_w</p:attrName>
                                        </p:attrNameLst>
                                      </p:cBhvr>
                                      <p:tavLst>
                                        <p:tav tm="0">
                                          <p:val>
                                            <p:fltVal val="0"/>
                                          </p:val>
                                        </p:tav>
                                        <p:tav tm="100000">
                                          <p:val>
                                            <p:strVal val="#ppt_w"/>
                                          </p:val>
                                        </p:tav>
                                      </p:tavLst>
                                    </p:anim>
                                    <p:anim calcmode="lin" valueType="num">
                                      <p:cBhvr>
                                        <p:cTn id="20" dur="500" fill="hold"/>
                                        <p:tgtEl>
                                          <p:spTgt spid="17416"/>
                                        </p:tgtEl>
                                        <p:attrNameLst>
                                          <p:attrName>ppt_h</p:attrName>
                                        </p:attrNameLst>
                                      </p:cBhvr>
                                      <p:tavLst>
                                        <p:tav tm="0">
                                          <p:val>
                                            <p:fltVal val="0"/>
                                          </p:val>
                                        </p:tav>
                                        <p:tav tm="100000">
                                          <p:val>
                                            <p:strVal val="#ppt_h"/>
                                          </p:val>
                                        </p:tav>
                                      </p:tavLst>
                                    </p:anim>
                                    <p:animEffect transition="in" filter="fade">
                                      <p:cBhvr>
                                        <p:cTn id="21" dur="500"/>
                                        <p:tgtEl>
                                          <p:spTgt spid="17416"/>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17415"/>
                                        </p:tgtEl>
                                        <p:attrNameLst>
                                          <p:attrName>style.visibility</p:attrName>
                                        </p:attrNameLst>
                                      </p:cBhvr>
                                      <p:to>
                                        <p:strVal val="visible"/>
                                      </p:to>
                                    </p:set>
                                    <p:anim calcmode="lin" valueType="num">
                                      <p:cBhvr>
                                        <p:cTn id="24" dur="500" fill="hold"/>
                                        <p:tgtEl>
                                          <p:spTgt spid="17415"/>
                                        </p:tgtEl>
                                        <p:attrNameLst>
                                          <p:attrName>ppt_w</p:attrName>
                                        </p:attrNameLst>
                                      </p:cBhvr>
                                      <p:tavLst>
                                        <p:tav tm="0">
                                          <p:val>
                                            <p:fltVal val="0"/>
                                          </p:val>
                                        </p:tav>
                                        <p:tav tm="100000">
                                          <p:val>
                                            <p:strVal val="#ppt_w"/>
                                          </p:val>
                                        </p:tav>
                                      </p:tavLst>
                                    </p:anim>
                                    <p:anim calcmode="lin" valueType="num">
                                      <p:cBhvr>
                                        <p:cTn id="25" dur="500" fill="hold"/>
                                        <p:tgtEl>
                                          <p:spTgt spid="17415"/>
                                        </p:tgtEl>
                                        <p:attrNameLst>
                                          <p:attrName>ppt_h</p:attrName>
                                        </p:attrNameLst>
                                      </p:cBhvr>
                                      <p:tavLst>
                                        <p:tav tm="0">
                                          <p:val>
                                            <p:fltVal val="0"/>
                                          </p:val>
                                        </p:tav>
                                        <p:tav tm="100000">
                                          <p:val>
                                            <p:strVal val="#ppt_h"/>
                                          </p:val>
                                        </p:tav>
                                      </p:tavLst>
                                    </p:anim>
                                    <p:animEffect transition="in" filter="fade">
                                      <p:cBhvr>
                                        <p:cTn id="26" dur="500"/>
                                        <p:tgtEl>
                                          <p:spTgt spid="17415"/>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17422"/>
                                        </p:tgtEl>
                                        <p:attrNameLst>
                                          <p:attrName>style.visibility</p:attrName>
                                        </p:attrNameLst>
                                      </p:cBhvr>
                                      <p:to>
                                        <p:strVal val="visible"/>
                                      </p:to>
                                    </p:set>
                                    <p:anim calcmode="lin" valueType="num">
                                      <p:cBhvr>
                                        <p:cTn id="29" dur="500" fill="hold"/>
                                        <p:tgtEl>
                                          <p:spTgt spid="17422"/>
                                        </p:tgtEl>
                                        <p:attrNameLst>
                                          <p:attrName>ppt_w</p:attrName>
                                        </p:attrNameLst>
                                      </p:cBhvr>
                                      <p:tavLst>
                                        <p:tav tm="0">
                                          <p:val>
                                            <p:fltVal val="0"/>
                                          </p:val>
                                        </p:tav>
                                        <p:tav tm="100000">
                                          <p:val>
                                            <p:strVal val="#ppt_w"/>
                                          </p:val>
                                        </p:tav>
                                      </p:tavLst>
                                    </p:anim>
                                    <p:anim calcmode="lin" valueType="num">
                                      <p:cBhvr>
                                        <p:cTn id="30" dur="500" fill="hold"/>
                                        <p:tgtEl>
                                          <p:spTgt spid="17422"/>
                                        </p:tgtEl>
                                        <p:attrNameLst>
                                          <p:attrName>ppt_h</p:attrName>
                                        </p:attrNameLst>
                                      </p:cBhvr>
                                      <p:tavLst>
                                        <p:tav tm="0">
                                          <p:val>
                                            <p:fltVal val="0"/>
                                          </p:val>
                                        </p:tav>
                                        <p:tav tm="100000">
                                          <p:val>
                                            <p:strVal val="#ppt_h"/>
                                          </p:val>
                                        </p:tav>
                                      </p:tavLst>
                                    </p:anim>
                                    <p:animEffect transition="in" filter="fade">
                                      <p:cBhvr>
                                        <p:cTn id="31" dur="500"/>
                                        <p:tgtEl>
                                          <p:spTgt spid="1742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7414"/>
                                        </p:tgtEl>
                                        <p:attrNameLst>
                                          <p:attrName>style.visibility</p:attrName>
                                        </p:attrNameLst>
                                      </p:cBhvr>
                                      <p:to>
                                        <p:strVal val="visible"/>
                                      </p:to>
                                    </p:set>
                                    <p:anim calcmode="lin" valueType="num">
                                      <p:cBhvr>
                                        <p:cTn id="36" dur="500" fill="hold"/>
                                        <p:tgtEl>
                                          <p:spTgt spid="17414"/>
                                        </p:tgtEl>
                                        <p:attrNameLst>
                                          <p:attrName>ppt_w</p:attrName>
                                        </p:attrNameLst>
                                      </p:cBhvr>
                                      <p:tavLst>
                                        <p:tav tm="0">
                                          <p:val>
                                            <p:fltVal val="0"/>
                                          </p:val>
                                        </p:tav>
                                        <p:tav tm="100000">
                                          <p:val>
                                            <p:strVal val="#ppt_w"/>
                                          </p:val>
                                        </p:tav>
                                      </p:tavLst>
                                    </p:anim>
                                    <p:anim calcmode="lin" valueType="num">
                                      <p:cBhvr>
                                        <p:cTn id="37" dur="500" fill="hold"/>
                                        <p:tgtEl>
                                          <p:spTgt spid="17414"/>
                                        </p:tgtEl>
                                        <p:attrNameLst>
                                          <p:attrName>ppt_h</p:attrName>
                                        </p:attrNameLst>
                                      </p:cBhvr>
                                      <p:tavLst>
                                        <p:tav tm="0">
                                          <p:val>
                                            <p:fltVal val="0"/>
                                          </p:val>
                                        </p:tav>
                                        <p:tav tm="100000">
                                          <p:val>
                                            <p:strVal val="#ppt_h"/>
                                          </p:val>
                                        </p:tav>
                                      </p:tavLst>
                                    </p:anim>
                                    <p:animEffect transition="in" filter="fade">
                                      <p:cBhvr>
                                        <p:cTn id="38" dur="500"/>
                                        <p:tgtEl>
                                          <p:spTgt spid="17414"/>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17413"/>
                                        </p:tgtEl>
                                        <p:attrNameLst>
                                          <p:attrName>style.visibility</p:attrName>
                                        </p:attrNameLst>
                                      </p:cBhvr>
                                      <p:to>
                                        <p:strVal val="visible"/>
                                      </p:to>
                                    </p:set>
                                    <p:anim calcmode="lin" valueType="num">
                                      <p:cBhvr>
                                        <p:cTn id="41" dur="500" fill="hold"/>
                                        <p:tgtEl>
                                          <p:spTgt spid="17413"/>
                                        </p:tgtEl>
                                        <p:attrNameLst>
                                          <p:attrName>ppt_w</p:attrName>
                                        </p:attrNameLst>
                                      </p:cBhvr>
                                      <p:tavLst>
                                        <p:tav tm="0">
                                          <p:val>
                                            <p:fltVal val="0"/>
                                          </p:val>
                                        </p:tav>
                                        <p:tav tm="100000">
                                          <p:val>
                                            <p:strVal val="#ppt_w"/>
                                          </p:val>
                                        </p:tav>
                                      </p:tavLst>
                                    </p:anim>
                                    <p:anim calcmode="lin" valueType="num">
                                      <p:cBhvr>
                                        <p:cTn id="42" dur="500" fill="hold"/>
                                        <p:tgtEl>
                                          <p:spTgt spid="17413"/>
                                        </p:tgtEl>
                                        <p:attrNameLst>
                                          <p:attrName>ppt_h</p:attrName>
                                        </p:attrNameLst>
                                      </p:cBhvr>
                                      <p:tavLst>
                                        <p:tav tm="0">
                                          <p:val>
                                            <p:fltVal val="0"/>
                                          </p:val>
                                        </p:tav>
                                        <p:tav tm="100000">
                                          <p:val>
                                            <p:strVal val="#ppt_h"/>
                                          </p:val>
                                        </p:tav>
                                      </p:tavLst>
                                    </p:anim>
                                    <p:animEffect transition="in" filter="fade">
                                      <p:cBhvr>
                                        <p:cTn id="43" dur="500"/>
                                        <p:tgtEl>
                                          <p:spTgt spid="17413"/>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17423"/>
                                        </p:tgtEl>
                                        <p:attrNameLst>
                                          <p:attrName>style.visibility</p:attrName>
                                        </p:attrNameLst>
                                      </p:cBhvr>
                                      <p:to>
                                        <p:strVal val="visible"/>
                                      </p:to>
                                    </p:set>
                                    <p:anim calcmode="lin" valueType="num">
                                      <p:cBhvr>
                                        <p:cTn id="46" dur="500" fill="hold"/>
                                        <p:tgtEl>
                                          <p:spTgt spid="17423"/>
                                        </p:tgtEl>
                                        <p:attrNameLst>
                                          <p:attrName>ppt_w</p:attrName>
                                        </p:attrNameLst>
                                      </p:cBhvr>
                                      <p:tavLst>
                                        <p:tav tm="0">
                                          <p:val>
                                            <p:fltVal val="0"/>
                                          </p:val>
                                        </p:tav>
                                        <p:tav tm="100000">
                                          <p:val>
                                            <p:strVal val="#ppt_w"/>
                                          </p:val>
                                        </p:tav>
                                      </p:tavLst>
                                    </p:anim>
                                    <p:anim calcmode="lin" valueType="num">
                                      <p:cBhvr>
                                        <p:cTn id="47" dur="500" fill="hold"/>
                                        <p:tgtEl>
                                          <p:spTgt spid="17423"/>
                                        </p:tgtEl>
                                        <p:attrNameLst>
                                          <p:attrName>ppt_h</p:attrName>
                                        </p:attrNameLst>
                                      </p:cBhvr>
                                      <p:tavLst>
                                        <p:tav tm="0">
                                          <p:val>
                                            <p:fltVal val="0"/>
                                          </p:val>
                                        </p:tav>
                                        <p:tav tm="100000">
                                          <p:val>
                                            <p:strVal val="#ppt_h"/>
                                          </p:val>
                                        </p:tav>
                                      </p:tavLst>
                                    </p:anim>
                                    <p:animEffect transition="in" filter="fade">
                                      <p:cBhvr>
                                        <p:cTn id="48" dur="500"/>
                                        <p:tgtEl>
                                          <p:spTgt spid="1742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410"/>
                                        </p:tgtEl>
                                        <p:attrNameLst>
                                          <p:attrName>style.visibility</p:attrName>
                                        </p:attrNameLst>
                                      </p:cBhvr>
                                      <p:to>
                                        <p:strVal val="visible"/>
                                      </p:to>
                                    </p:set>
                                    <p:anim calcmode="lin" valueType="num">
                                      <p:cBhvr additive="base">
                                        <p:cTn id="53" dur="500" fill="hold"/>
                                        <p:tgtEl>
                                          <p:spTgt spid="17410"/>
                                        </p:tgtEl>
                                        <p:attrNameLst>
                                          <p:attrName>ppt_x</p:attrName>
                                        </p:attrNameLst>
                                      </p:cBhvr>
                                      <p:tavLst>
                                        <p:tav tm="0">
                                          <p:val>
                                            <p:strVal val="#ppt_x"/>
                                          </p:val>
                                        </p:tav>
                                        <p:tav tm="100000">
                                          <p:val>
                                            <p:strVal val="#ppt_x"/>
                                          </p:val>
                                        </p:tav>
                                      </p:tavLst>
                                    </p:anim>
                                    <p:anim calcmode="lin" valueType="num">
                                      <p:cBhvr additive="base">
                                        <p:cTn id="54"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grpId="0" nodeType="clickEffect">
                                  <p:stCondLst>
                                    <p:cond delay="0"/>
                                  </p:stCondLst>
                                  <p:childTnLst>
                                    <p:set>
                                      <p:cBhvr>
                                        <p:cTn id="58" dur="1" fill="hold">
                                          <p:stCondLst>
                                            <p:cond delay="0"/>
                                          </p:stCondLst>
                                        </p:cTn>
                                        <p:tgtEl>
                                          <p:spTgt spid="17420"/>
                                        </p:tgtEl>
                                        <p:attrNameLst>
                                          <p:attrName>style.visibility</p:attrName>
                                        </p:attrNameLst>
                                      </p:cBhvr>
                                      <p:to>
                                        <p:strVal val="visible"/>
                                      </p:to>
                                    </p:set>
                                    <p:animEffect transition="in" filter="fade">
                                      <p:cBhvr>
                                        <p:cTn id="59" dur="1000"/>
                                        <p:tgtEl>
                                          <p:spTgt spid="17420"/>
                                        </p:tgtEl>
                                      </p:cBhvr>
                                    </p:animEffect>
                                    <p:anim calcmode="lin" valueType="num">
                                      <p:cBhvr>
                                        <p:cTn id="60" dur="1000" fill="hold"/>
                                        <p:tgtEl>
                                          <p:spTgt spid="17420"/>
                                        </p:tgtEl>
                                        <p:attrNameLst>
                                          <p:attrName>ppt_x</p:attrName>
                                        </p:attrNameLst>
                                      </p:cBhvr>
                                      <p:tavLst>
                                        <p:tav tm="0">
                                          <p:val>
                                            <p:strVal val="#ppt_x"/>
                                          </p:val>
                                        </p:tav>
                                        <p:tav tm="100000">
                                          <p:val>
                                            <p:strVal val="#ppt_x"/>
                                          </p:val>
                                        </p:tav>
                                      </p:tavLst>
                                    </p:anim>
                                    <p:anim calcmode="lin" valueType="num">
                                      <p:cBhvr>
                                        <p:cTn id="61" dur="900" decel="100000" fill="hold"/>
                                        <p:tgtEl>
                                          <p:spTgt spid="174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742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7413" grpId="0" animBg="1"/>
      <p:bldP spid="17414" grpId="0" animBg="1"/>
      <p:bldP spid="17415" grpId="0" animBg="1"/>
      <p:bldP spid="17416" grpId="0" animBg="1"/>
      <p:bldP spid="17417" grpId="0" animBg="1"/>
      <p:bldP spid="17420" grpId="0" animBg="1"/>
      <p:bldP spid="17421" grpId="0" animBg="1"/>
      <p:bldP spid="17422" grpId="0" animBg="1"/>
      <p:bldP spid="174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58082" y="1214422"/>
            <a:ext cx="1545340" cy="4339650"/>
          </a:xfrm>
          <a:prstGeom prst="rect">
            <a:avLst/>
          </a:prstGeom>
          <a:noFill/>
        </p:spPr>
        <p:txBody>
          <a:bodyPr wrap="square" rtlCol="0">
            <a:spAutoFit/>
          </a:bodyPr>
          <a:lstStyle/>
          <a:p>
            <a:pPr algn="ctr">
              <a:lnSpc>
                <a:spcPct val="200000"/>
              </a:lnSpc>
            </a:pPr>
            <a:r>
              <a:rPr lang="fa-IR" sz="4800" b="1" dirty="0" smtClean="0">
                <a:ln w="19050">
                  <a:solidFill>
                    <a:srgbClr val="FF5050"/>
                  </a:solidFill>
                </a:ln>
                <a:solidFill>
                  <a:srgbClr val="FFCCCC"/>
                </a:solidFill>
                <a:effectLst>
                  <a:reflection blurRad="6350" stA="55000" endA="50" endPos="85000" dist="60007" dir="5400000" sy="-100000" algn="bl" rotWithShape="0"/>
                </a:effectLst>
                <a:cs typeface="2  Bardiya" pitchFamily="2" charset="-78"/>
              </a:rPr>
              <a:t>افراد دموی مزاج</a:t>
            </a:r>
            <a:endParaRPr lang="en-US" sz="4800" b="1" dirty="0">
              <a:ln w="19050">
                <a:solidFill>
                  <a:srgbClr val="FF5050"/>
                </a:solidFill>
              </a:ln>
              <a:solidFill>
                <a:srgbClr val="FFCCCC"/>
              </a:solidFill>
              <a:effectLst>
                <a:reflection blurRad="6350" stA="55000" endA="50" endPos="85000" dist="60007" dir="5400000" sy="-100000" algn="bl" rotWithShape="0"/>
              </a:effectLst>
              <a:cs typeface="2  Bardiya" pitchFamily="2" charset="-78"/>
            </a:endParaRPr>
          </a:p>
        </p:txBody>
      </p:sp>
      <p:graphicFrame>
        <p:nvGraphicFramePr>
          <p:cNvPr id="4" name="Chart 3"/>
          <p:cNvGraphicFramePr/>
          <p:nvPr/>
        </p:nvGraphicFramePr>
        <p:xfrm>
          <a:off x="0" y="107154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55"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C99FF">
            <a:alpha val="17000"/>
          </a:srgbClr>
        </a:solidFill>
        <a:effectLst/>
      </p:bgPr>
    </p:bg>
    <p:spTree>
      <p:nvGrpSpPr>
        <p:cNvPr id="1" name=""/>
        <p:cNvGrpSpPr/>
        <p:nvPr/>
      </p:nvGrpSpPr>
      <p:grpSpPr>
        <a:xfrm>
          <a:off x="0" y="0"/>
          <a:ext cx="0" cy="0"/>
          <a:chOff x="0" y="0"/>
          <a:chExt cx="0" cy="0"/>
        </a:xfrm>
      </p:grpSpPr>
      <p:sp>
        <p:nvSpPr>
          <p:cNvPr id="2" name="TextBox 1"/>
          <p:cNvSpPr txBox="1"/>
          <p:nvPr/>
        </p:nvSpPr>
        <p:spPr>
          <a:xfrm>
            <a:off x="6359199" y="0"/>
            <a:ext cx="2784801" cy="7109639"/>
          </a:xfrm>
          <a:prstGeom prst="rect">
            <a:avLst/>
          </a:prstGeom>
          <a:solidFill>
            <a:schemeClr val="tx1"/>
          </a:solidFill>
        </p:spPr>
        <p:txBody>
          <a:bodyPr wrap="none" rtlCol="0">
            <a:spAutoFit/>
          </a:bodyPr>
          <a:lstStyle/>
          <a:p>
            <a:pPr algn="r"/>
            <a:r>
              <a:rPr lang="fa-IR" sz="2400" dirty="0" smtClean="0">
                <a:solidFill>
                  <a:srgbClr val="FF99CC"/>
                </a:solidFill>
              </a:rPr>
              <a:t>علاقه</a:t>
            </a:r>
            <a:r>
              <a:rPr lang="fa-IR" sz="1100" dirty="0" smtClean="0">
                <a:solidFill>
                  <a:srgbClr val="FF99CC"/>
                </a:solidFill>
              </a:rPr>
              <a:t> </a:t>
            </a:r>
            <a:r>
              <a:rPr lang="fa-IR" sz="2400" dirty="0" smtClean="0">
                <a:solidFill>
                  <a:srgbClr val="FF99CC"/>
                </a:solidFill>
              </a:rPr>
              <a:t>مند به ادبیات</a:t>
            </a:r>
          </a:p>
          <a:p>
            <a:pPr algn="r"/>
            <a:r>
              <a:rPr lang="fa-IR" sz="2400" dirty="0" smtClean="0">
                <a:solidFill>
                  <a:srgbClr val="CC99FF"/>
                </a:solidFill>
              </a:rPr>
              <a:t>علاقه</a:t>
            </a:r>
            <a:r>
              <a:rPr lang="fa-IR" sz="1100" dirty="0" smtClean="0">
                <a:solidFill>
                  <a:srgbClr val="CC99FF"/>
                </a:solidFill>
              </a:rPr>
              <a:t> </a:t>
            </a:r>
            <a:r>
              <a:rPr lang="fa-IR" sz="2400" dirty="0" smtClean="0">
                <a:solidFill>
                  <a:srgbClr val="CC99FF"/>
                </a:solidFill>
              </a:rPr>
              <a:t>مند به طبیعت</a:t>
            </a:r>
          </a:p>
          <a:p>
            <a:pPr algn="r"/>
            <a:r>
              <a:rPr lang="fa-IR" sz="2400" dirty="0" smtClean="0">
                <a:solidFill>
                  <a:srgbClr val="FF99CC"/>
                </a:solidFill>
              </a:rPr>
              <a:t>اهل عشق و محبت</a:t>
            </a:r>
          </a:p>
          <a:p>
            <a:pPr algn="r"/>
            <a:r>
              <a:rPr lang="fa-IR" sz="2400" dirty="0" smtClean="0">
                <a:solidFill>
                  <a:srgbClr val="CC99FF"/>
                </a:solidFill>
              </a:rPr>
              <a:t>اهل خیر و معنویت</a:t>
            </a:r>
          </a:p>
          <a:p>
            <a:pPr algn="r"/>
            <a:r>
              <a:rPr lang="fa-IR" sz="2400" dirty="0" smtClean="0">
                <a:solidFill>
                  <a:srgbClr val="FF99CC"/>
                </a:solidFill>
              </a:rPr>
              <a:t>شجاع و جسور</a:t>
            </a:r>
          </a:p>
          <a:p>
            <a:pPr algn="r"/>
            <a:r>
              <a:rPr lang="fa-IR" sz="2400" dirty="0" smtClean="0">
                <a:solidFill>
                  <a:srgbClr val="CC99FF"/>
                </a:solidFill>
              </a:rPr>
              <a:t>دارای توان ریسک </a:t>
            </a:r>
          </a:p>
          <a:p>
            <a:pPr algn="r"/>
            <a:r>
              <a:rPr lang="fa-IR" sz="2400" dirty="0" smtClean="0">
                <a:solidFill>
                  <a:srgbClr val="FF99CC"/>
                </a:solidFill>
              </a:rPr>
              <a:t>اعتماد به نفس بالا </a:t>
            </a:r>
          </a:p>
          <a:p>
            <a:pPr algn="r"/>
            <a:r>
              <a:rPr lang="fa-IR" sz="2400" dirty="0" smtClean="0">
                <a:solidFill>
                  <a:srgbClr val="FF99CC"/>
                </a:solidFill>
              </a:rPr>
              <a:t>  </a:t>
            </a:r>
            <a:r>
              <a:rPr lang="fa-IR" sz="2400" dirty="0" smtClean="0">
                <a:solidFill>
                  <a:srgbClr val="CC99FF"/>
                </a:solidFill>
              </a:rPr>
              <a:t>نوع دوست </a:t>
            </a:r>
          </a:p>
          <a:p>
            <a:pPr algn="r"/>
            <a:r>
              <a:rPr lang="fa-IR" sz="2400" dirty="0" smtClean="0">
                <a:solidFill>
                  <a:srgbClr val="FF99CC"/>
                </a:solidFill>
              </a:rPr>
              <a:t> سخاوتمند</a:t>
            </a:r>
          </a:p>
          <a:p>
            <a:pPr algn="r"/>
            <a:r>
              <a:rPr lang="fa-IR" sz="2400" dirty="0" smtClean="0">
                <a:solidFill>
                  <a:srgbClr val="CC99FF"/>
                </a:solidFill>
              </a:rPr>
              <a:t>معمولاً بی نظم</a:t>
            </a:r>
          </a:p>
          <a:p>
            <a:pPr algn="r"/>
            <a:r>
              <a:rPr lang="fa-IR" sz="2400" dirty="0" smtClean="0">
                <a:solidFill>
                  <a:srgbClr val="FF99CC"/>
                </a:solidFill>
              </a:rPr>
              <a:t>دارای هوش و حافظه قوی</a:t>
            </a:r>
          </a:p>
          <a:p>
            <a:pPr algn="r"/>
            <a:r>
              <a:rPr lang="fa-IR" sz="2400" dirty="0" smtClean="0">
                <a:solidFill>
                  <a:srgbClr val="CC99FF"/>
                </a:solidFill>
              </a:rPr>
              <a:t>چالاک و پرانرژی</a:t>
            </a:r>
          </a:p>
          <a:p>
            <a:pPr algn="r"/>
            <a:r>
              <a:rPr lang="en-US" sz="2400" dirty="0" smtClean="0">
                <a:solidFill>
                  <a:srgbClr val="FF99CC"/>
                </a:solidFill>
              </a:rPr>
              <a:t>  </a:t>
            </a:r>
            <a:r>
              <a:rPr lang="fa-IR" sz="2400" dirty="0" smtClean="0">
                <a:solidFill>
                  <a:srgbClr val="FF99CC"/>
                </a:solidFill>
              </a:rPr>
              <a:t>مستعد شقاوت آنی</a:t>
            </a:r>
            <a:endParaRPr lang="en-US" sz="2400" dirty="0" smtClean="0">
              <a:solidFill>
                <a:srgbClr val="FF99CC"/>
              </a:solidFill>
            </a:endParaRPr>
          </a:p>
          <a:p>
            <a:pPr algn="r"/>
            <a:r>
              <a:rPr lang="en-US" sz="2400" dirty="0" err="1" smtClean="0">
                <a:solidFill>
                  <a:srgbClr val="CC99FF"/>
                </a:solidFill>
              </a:rPr>
              <a:t>استعداد</a:t>
            </a:r>
            <a:r>
              <a:rPr lang="en-US" sz="2400" dirty="0" smtClean="0">
                <a:solidFill>
                  <a:srgbClr val="CC99FF"/>
                </a:solidFill>
              </a:rPr>
              <a:t> </a:t>
            </a:r>
            <a:r>
              <a:rPr lang="en-US" sz="2400" dirty="0" err="1" smtClean="0">
                <a:solidFill>
                  <a:srgbClr val="CC99FF"/>
                </a:solidFill>
              </a:rPr>
              <a:t>شاعری</a:t>
            </a:r>
            <a:endParaRPr lang="en-US" sz="2400" dirty="0" smtClean="0">
              <a:solidFill>
                <a:srgbClr val="CC99FF"/>
              </a:solidFill>
            </a:endParaRPr>
          </a:p>
          <a:p>
            <a:pPr algn="r"/>
            <a:r>
              <a:rPr lang="en-US" sz="2400" dirty="0" err="1" smtClean="0">
                <a:solidFill>
                  <a:srgbClr val="FF99CC"/>
                </a:solidFill>
              </a:rPr>
              <a:t>دوراندیش</a:t>
            </a:r>
            <a:endParaRPr lang="en-US" sz="2400" dirty="0" smtClean="0">
              <a:solidFill>
                <a:srgbClr val="FF99CC"/>
              </a:solidFill>
            </a:endParaRPr>
          </a:p>
          <a:p>
            <a:pPr algn="r"/>
            <a:r>
              <a:rPr lang="en-US" sz="2400" dirty="0" err="1" smtClean="0">
                <a:solidFill>
                  <a:srgbClr val="CC99FF"/>
                </a:solidFill>
              </a:rPr>
              <a:t>بلندپرواز</a:t>
            </a:r>
            <a:endParaRPr lang="en-US" sz="2400" dirty="0" smtClean="0">
              <a:solidFill>
                <a:srgbClr val="CC99FF"/>
              </a:solidFill>
            </a:endParaRPr>
          </a:p>
          <a:p>
            <a:pPr algn="r"/>
            <a:r>
              <a:rPr lang="en-US" sz="2400" dirty="0" err="1" smtClean="0">
                <a:solidFill>
                  <a:srgbClr val="FF99CC"/>
                </a:solidFill>
              </a:rPr>
              <a:t>خوش</a:t>
            </a:r>
            <a:r>
              <a:rPr lang="en-US" sz="2400" dirty="0" smtClean="0">
                <a:solidFill>
                  <a:srgbClr val="FF99CC"/>
                </a:solidFill>
              </a:rPr>
              <a:t> </a:t>
            </a:r>
            <a:r>
              <a:rPr lang="en-US" sz="2400" dirty="0" err="1" smtClean="0">
                <a:solidFill>
                  <a:srgbClr val="FF99CC"/>
                </a:solidFill>
              </a:rPr>
              <a:t>اخلاق</a:t>
            </a:r>
            <a:r>
              <a:rPr lang="en-US" sz="2400" dirty="0" smtClean="0">
                <a:solidFill>
                  <a:srgbClr val="FF99CC"/>
                </a:solidFill>
              </a:rPr>
              <a:t> و </a:t>
            </a:r>
            <a:r>
              <a:rPr lang="en-US" sz="2400" dirty="0" err="1" smtClean="0">
                <a:solidFill>
                  <a:srgbClr val="FF99CC"/>
                </a:solidFill>
              </a:rPr>
              <a:t>خوشرو</a:t>
            </a:r>
            <a:endParaRPr lang="fa-IR" sz="2400" dirty="0" smtClean="0">
              <a:solidFill>
                <a:srgbClr val="FF99CC"/>
              </a:solidFill>
            </a:endParaRPr>
          </a:p>
          <a:p>
            <a:pPr algn="r"/>
            <a:endParaRPr lang="fa-IR" sz="2400" dirty="0" smtClean="0">
              <a:solidFill>
                <a:srgbClr val="FF99CC"/>
              </a:solidFill>
            </a:endParaRPr>
          </a:p>
          <a:p>
            <a:pPr algn="r"/>
            <a:endParaRPr lang="fa-IR" sz="2400" dirty="0" smtClean="0">
              <a:solidFill>
                <a:srgbClr val="FF99CC"/>
              </a:solidFill>
            </a:endParaRPr>
          </a:p>
        </p:txBody>
      </p:sp>
      <p:pic>
        <p:nvPicPr>
          <p:cNvPr id="23554" name="Picture 2" descr="C:\Documents and Settings\amir\My Documents\رو به دریا\تصویر\2I6JD4CA8GIMBMCAO0PFQ3CAVIV0XYCA5PHCZKCAIKYE76CAAOEJH2CAYIOIIECAECQJW1CATAR09VCASAXMQ4CAX2HE47CA9QNP6RCABDZPLKCAK4KGQVCAG4T0WHCARTZCZBCAIPJPIECA3EFW7TCA1RK5KZ.jpg"/>
          <p:cNvPicPr>
            <a:picLocks noChangeAspect="1" noChangeArrowheads="1"/>
          </p:cNvPicPr>
          <p:nvPr/>
        </p:nvPicPr>
        <p:blipFill>
          <a:blip r:embed="rId2" cstate="print"/>
          <a:srcRect/>
          <a:stretch>
            <a:fillRect/>
          </a:stretch>
        </p:blipFill>
        <p:spPr bwMode="auto">
          <a:xfrm>
            <a:off x="1643042" y="357166"/>
            <a:ext cx="1104900" cy="933450"/>
          </a:xfrm>
          <a:prstGeom prst="rect">
            <a:avLst/>
          </a:prstGeom>
          <a:noFill/>
        </p:spPr>
      </p:pic>
      <p:pic>
        <p:nvPicPr>
          <p:cNvPr id="23555" name="Picture 3" descr="C:\Documents and Settings\amir\My Documents\رو به دریا\تصویر\KWK144CA7V0GRPCABIYKLACARIMGUYCAERM62OCAXIH6HACAY3SWQ7CALBSSOTCACS1AEDCATCEGC0CAU9VWOBCA5VJ9ICCAS3JJITCA8SS5I0CAP2I45TCAVG9FPMCA2DYDZKCAMXYZ52CAIO6VBCCAZUTSH5.jpg"/>
          <p:cNvPicPr>
            <a:picLocks noChangeAspect="1" noChangeArrowheads="1"/>
          </p:cNvPicPr>
          <p:nvPr/>
        </p:nvPicPr>
        <p:blipFill>
          <a:blip r:embed="rId3" cstate="print"/>
          <a:srcRect/>
          <a:stretch>
            <a:fillRect/>
          </a:stretch>
        </p:blipFill>
        <p:spPr bwMode="auto">
          <a:xfrm>
            <a:off x="285720" y="1071546"/>
            <a:ext cx="1295400" cy="876300"/>
          </a:xfrm>
          <a:prstGeom prst="rect">
            <a:avLst/>
          </a:prstGeom>
          <a:noFill/>
        </p:spPr>
      </p:pic>
      <p:pic>
        <p:nvPicPr>
          <p:cNvPr id="23556" name="Picture 4" descr="C:\Documents and Settings\amir\My Documents\رو به دریا\تصویر\7I5G6NCAQ4ZUBBCAUZ3GIICAUACN80CACH3GXPCA8JAL33CA7A05QKCAEYTW9OCASQMEYJCAFHZZ1VCAEK2CH8CAZL803TCA2TED1XCAC9HGNMCAS8AGCECATUCAY9CASULSY8CARE82FPCAM1BV4TCADSUEFQ.jpg"/>
          <p:cNvPicPr>
            <a:picLocks noChangeAspect="1" noChangeArrowheads="1"/>
          </p:cNvPicPr>
          <p:nvPr/>
        </p:nvPicPr>
        <p:blipFill>
          <a:blip r:embed="rId4" cstate="print"/>
          <a:srcRect/>
          <a:stretch>
            <a:fillRect/>
          </a:stretch>
        </p:blipFill>
        <p:spPr bwMode="auto">
          <a:xfrm>
            <a:off x="0" y="2071678"/>
            <a:ext cx="1071538" cy="1209675"/>
          </a:xfrm>
          <a:prstGeom prst="rect">
            <a:avLst/>
          </a:prstGeom>
          <a:noFill/>
        </p:spPr>
      </p:pic>
      <p:pic>
        <p:nvPicPr>
          <p:cNvPr id="23557" name="Picture 5" descr="C:\Documents and Settings\amir\My Documents\رو به دریا\تصویر\EVLHG2CAPFU0I2CAV2H5XCCA1KB11KCAKKKLEUCA6BYJ02CACC4QSTCA6TGV4ECA975AMPCAOI3JGLCAK4LFBDCAEN3XP4CA5ABKLDCA1Q8840CAG00IVHCA4L2YWCCA2D3D8TCAZSSMPXCATS2L9UCATXWXL3.jpg"/>
          <p:cNvPicPr>
            <a:picLocks noChangeAspect="1" noChangeArrowheads="1"/>
          </p:cNvPicPr>
          <p:nvPr/>
        </p:nvPicPr>
        <p:blipFill>
          <a:blip r:embed="rId5" cstate="print"/>
          <a:srcRect/>
          <a:stretch>
            <a:fillRect/>
          </a:stretch>
        </p:blipFill>
        <p:spPr bwMode="auto">
          <a:xfrm>
            <a:off x="0" y="3286124"/>
            <a:ext cx="1506692" cy="1000132"/>
          </a:xfrm>
          <a:prstGeom prst="rect">
            <a:avLst/>
          </a:prstGeom>
          <a:noFill/>
        </p:spPr>
      </p:pic>
      <p:pic>
        <p:nvPicPr>
          <p:cNvPr id="23558" name="Picture 6" descr="C:\Documents and Settings\amir\My Documents\رو به دریا\تصویر\UH4FFCCAKY0UZNCAI7XTZMCAYMF5CGCAUNJ1BUCA0RU266CABY10TWCABL15WPCAE0T9C2CACGH2JLCA5VGHD7CANA7BH6CANW0D4QCAZ8E7PUCAF6MOM2CACJGJ5GCA63IFONCA9XTB19CAMCNE76CAA5ML4D.jpg"/>
          <p:cNvPicPr>
            <a:picLocks noChangeAspect="1" noChangeArrowheads="1"/>
          </p:cNvPicPr>
          <p:nvPr/>
        </p:nvPicPr>
        <p:blipFill>
          <a:blip r:embed="rId6" cstate="print"/>
          <a:srcRect/>
          <a:stretch>
            <a:fillRect/>
          </a:stretch>
        </p:blipFill>
        <p:spPr bwMode="auto">
          <a:xfrm>
            <a:off x="1142976" y="4500570"/>
            <a:ext cx="1019175" cy="1133475"/>
          </a:xfrm>
          <a:prstGeom prst="rect">
            <a:avLst/>
          </a:prstGeom>
          <a:noFill/>
        </p:spPr>
      </p:pic>
      <p:pic>
        <p:nvPicPr>
          <p:cNvPr id="23561" name="Picture 9" descr="E:\تصاویر من\تصویر3\J0341328.JPG"/>
          <p:cNvPicPr>
            <a:picLocks noChangeAspect="1" noChangeArrowheads="1"/>
          </p:cNvPicPr>
          <p:nvPr/>
        </p:nvPicPr>
        <p:blipFill>
          <a:blip r:embed="rId7" cstate="print"/>
          <a:srcRect/>
          <a:stretch>
            <a:fillRect/>
          </a:stretch>
        </p:blipFill>
        <p:spPr bwMode="auto">
          <a:xfrm>
            <a:off x="3286116" y="4857760"/>
            <a:ext cx="1304925" cy="1543048"/>
          </a:xfrm>
          <a:prstGeom prst="rect">
            <a:avLst/>
          </a:prstGeom>
          <a:noFill/>
        </p:spPr>
      </p:pic>
      <p:pic>
        <p:nvPicPr>
          <p:cNvPr id="23562" name="Picture 10" descr="C:\Documents and Settings\amir\My Documents\رو به دریا\تصویر\35BLX2CAEGSR52CAS3PZFSCAGF25P5CAXPLILVCART0YZUCALP9LGICAKKMPW5CASTITO5CA5XGLG4CAE8VLM6CAZXKBLXCANADQLCCAJLIZ70CAT6V5W3CANAKS60CAUU2GI8CA16RKDPCAZ3Q62VCAWQDTU3.jpg"/>
          <p:cNvPicPr>
            <a:picLocks noChangeAspect="1" noChangeArrowheads="1"/>
          </p:cNvPicPr>
          <p:nvPr/>
        </p:nvPicPr>
        <p:blipFill>
          <a:blip r:embed="rId8" cstate="print"/>
          <a:srcRect/>
          <a:stretch>
            <a:fillRect/>
          </a:stretch>
        </p:blipFill>
        <p:spPr bwMode="auto">
          <a:xfrm>
            <a:off x="4357686" y="4857760"/>
            <a:ext cx="1571636" cy="1181101"/>
          </a:xfrm>
          <a:prstGeom prst="rect">
            <a:avLst/>
          </a:prstGeom>
          <a:noFill/>
        </p:spPr>
      </p:pic>
      <p:pic>
        <p:nvPicPr>
          <p:cNvPr id="23563" name="Picture 11" descr="C:\Documents and Settings\amir\My Documents\رو به دریا\تصویر\YPSTN3CA2ZG2OUCA57G30TCA0N7SP4CAKQ8UOOCA1XABPTCAZ1YVOECAGB2QEXCAKM0NNXCAL5Q6QLCAYZ9ZNLCA29KY3YCAJMUDWECA0RPXPFCAEW0EWXCAK0R5O4CA7YJ4DICAU3NAXHCA9J0IL9CAHKU2W9.jpg"/>
          <p:cNvPicPr>
            <a:picLocks noChangeAspect="1" noChangeArrowheads="1"/>
          </p:cNvPicPr>
          <p:nvPr/>
        </p:nvPicPr>
        <p:blipFill>
          <a:blip r:embed="rId9" cstate="print"/>
          <a:srcRect/>
          <a:stretch>
            <a:fillRect/>
          </a:stretch>
        </p:blipFill>
        <p:spPr bwMode="auto">
          <a:xfrm>
            <a:off x="4500562" y="3714752"/>
            <a:ext cx="1057275" cy="1114425"/>
          </a:xfrm>
          <a:prstGeom prst="rect">
            <a:avLst/>
          </a:prstGeom>
          <a:noFill/>
        </p:spPr>
      </p:pic>
      <p:pic>
        <p:nvPicPr>
          <p:cNvPr id="23564" name="Picture 12" descr="C:\Documents and Settings\amir\My Documents\رو به دریا\تصویر\5WC4KMCAA6C4PFCAMDTQ3XCAMWL3LZCA3VXB6VCA0FKQ40CAJJBKR0CA4VVLMBCACKK909CAR77VCDCAR0XHAZCAUZSHJLCA2VCPVUCAR8UDPKCA117D4TCA16AVJMCAFWRY6OCATD1SR1CAI2OQ7KCAOSZT3M.jpg"/>
          <p:cNvPicPr>
            <a:picLocks noChangeAspect="1" noChangeArrowheads="1"/>
          </p:cNvPicPr>
          <p:nvPr/>
        </p:nvPicPr>
        <p:blipFill>
          <a:blip r:embed="rId10" cstate="print"/>
          <a:srcRect/>
          <a:stretch>
            <a:fillRect/>
          </a:stretch>
        </p:blipFill>
        <p:spPr bwMode="auto">
          <a:xfrm>
            <a:off x="5072066" y="2428868"/>
            <a:ext cx="1428750" cy="1133475"/>
          </a:xfrm>
          <a:prstGeom prst="rect">
            <a:avLst/>
          </a:prstGeom>
          <a:noFill/>
        </p:spPr>
      </p:pic>
      <p:pic>
        <p:nvPicPr>
          <p:cNvPr id="23565" name="Picture 13" descr="C:\Documents and Settings\amir\My Documents\رو به دریا\تصویر\QYNQ02CAE1DOXLCA2OIJQKCAPM6EGNCA24DQM7CAD9IS0ZCAJHBGXICA960QBPCAWYLFDJCAAD2SYOCABWTDTRCAU073UUCAKINU5TCAO86HWDCA3TK4HRCAUPD9U8CAS4D2L3CA10I72RCANMWJUSCAIDQQN0.jpg"/>
          <p:cNvPicPr>
            <a:picLocks noChangeAspect="1" noChangeArrowheads="1"/>
          </p:cNvPicPr>
          <p:nvPr/>
        </p:nvPicPr>
        <p:blipFill>
          <a:blip r:embed="rId11" cstate="print"/>
          <a:srcRect/>
          <a:stretch>
            <a:fillRect/>
          </a:stretch>
        </p:blipFill>
        <p:spPr bwMode="auto">
          <a:xfrm>
            <a:off x="4714876" y="1500174"/>
            <a:ext cx="1085850" cy="866775"/>
          </a:xfrm>
          <a:prstGeom prst="rect">
            <a:avLst/>
          </a:prstGeom>
          <a:noFill/>
        </p:spPr>
      </p:pic>
      <p:pic>
        <p:nvPicPr>
          <p:cNvPr id="23567" name="Picture 15" descr="E:\تصاویر من\تصویر3\BD00173_.WMF"/>
          <p:cNvPicPr>
            <a:picLocks noChangeAspect="1" noChangeArrowheads="1"/>
          </p:cNvPicPr>
          <p:nvPr/>
        </p:nvPicPr>
        <p:blipFill>
          <a:blip r:embed="rId12" cstate="print"/>
          <a:srcRect/>
          <a:stretch>
            <a:fillRect/>
          </a:stretch>
        </p:blipFill>
        <p:spPr bwMode="auto">
          <a:xfrm>
            <a:off x="3500430" y="0"/>
            <a:ext cx="928694" cy="1376814"/>
          </a:xfrm>
          <a:prstGeom prst="rect">
            <a:avLst/>
          </a:prstGeom>
          <a:noFill/>
        </p:spPr>
      </p:pic>
      <p:pic>
        <p:nvPicPr>
          <p:cNvPr id="23569" name="Picture 17" descr="C:\Documents and Settings\amir\My Documents\رو به دریا\تصویر\2X6IOPCAR50SEVCAW3HDFZCA2QP9AQCAJECGMQCAYNUKPCCALWX2GNCA71JQR5CA4PMAAGCA0WRYBJCAZK4PKXCAMXCW33CAYE4H0ACANXF2NNCAG5ZGBDCAMEJBTKCANVKNN8CA61AU5PCAD3Q63PCAIGW94D.jpg"/>
          <p:cNvPicPr>
            <a:picLocks noChangeAspect="1" noChangeArrowheads="1"/>
          </p:cNvPicPr>
          <p:nvPr/>
        </p:nvPicPr>
        <p:blipFill>
          <a:blip r:embed="rId13" cstate="print"/>
          <a:srcRect/>
          <a:stretch>
            <a:fillRect/>
          </a:stretch>
        </p:blipFill>
        <p:spPr bwMode="auto">
          <a:xfrm>
            <a:off x="2285984" y="5381615"/>
            <a:ext cx="1107289" cy="1476385"/>
          </a:xfrm>
          <a:prstGeom prst="rect">
            <a:avLst/>
          </a:prstGeom>
          <a:noFill/>
        </p:spPr>
      </p:pic>
      <p:sp>
        <p:nvSpPr>
          <p:cNvPr id="19" name="TextBox 18"/>
          <p:cNvSpPr txBox="1"/>
          <p:nvPr/>
        </p:nvSpPr>
        <p:spPr>
          <a:xfrm>
            <a:off x="2500298" y="1428736"/>
            <a:ext cx="1071570" cy="3108543"/>
          </a:xfrm>
          <a:prstGeom prst="rect">
            <a:avLst/>
          </a:prstGeom>
          <a:noFill/>
        </p:spPr>
        <p:txBody>
          <a:bodyPr wrap="square" rtlCol="0">
            <a:spAutoFit/>
          </a:bodyPr>
          <a:lstStyle/>
          <a:p>
            <a:pPr algn="ctr"/>
            <a:r>
              <a:rPr lang="en-US" sz="2800" b="1" dirty="0" err="1" smtClean="0">
                <a:ln>
                  <a:solidFill>
                    <a:schemeClr val="tx1"/>
                  </a:solidFill>
                </a:ln>
                <a:solidFill>
                  <a:srgbClr val="00CCFF"/>
                </a:solidFill>
              </a:rPr>
              <a:t>بازتاب</a:t>
            </a:r>
            <a:r>
              <a:rPr lang="en-US" sz="2800" b="1" dirty="0" smtClean="0">
                <a:ln>
                  <a:solidFill>
                    <a:schemeClr val="tx1"/>
                  </a:solidFill>
                </a:ln>
                <a:solidFill>
                  <a:srgbClr val="00CCFF"/>
                </a:solidFill>
              </a:rPr>
              <a:t> </a:t>
            </a:r>
            <a:r>
              <a:rPr lang="en-US" sz="2800" b="1" dirty="0" err="1" smtClean="0">
                <a:ln>
                  <a:solidFill>
                    <a:schemeClr val="tx1"/>
                  </a:solidFill>
                </a:ln>
                <a:solidFill>
                  <a:srgbClr val="00CCFF"/>
                </a:solidFill>
              </a:rPr>
              <a:t>روانی</a:t>
            </a:r>
            <a:r>
              <a:rPr lang="en-US" sz="2800" b="1" dirty="0" smtClean="0">
                <a:ln>
                  <a:solidFill>
                    <a:schemeClr val="tx1"/>
                  </a:solidFill>
                </a:ln>
                <a:solidFill>
                  <a:srgbClr val="00CCFF"/>
                </a:solidFill>
              </a:rPr>
              <a:t> و </a:t>
            </a:r>
            <a:r>
              <a:rPr lang="en-US" sz="2800" b="1" dirty="0" err="1" smtClean="0">
                <a:ln>
                  <a:solidFill>
                    <a:schemeClr val="tx1"/>
                  </a:solidFill>
                </a:ln>
                <a:solidFill>
                  <a:srgbClr val="00CCFF"/>
                </a:solidFill>
              </a:rPr>
              <a:t>رفتاری</a:t>
            </a:r>
            <a:r>
              <a:rPr lang="en-US" sz="2800" b="1" dirty="0" smtClean="0">
                <a:ln>
                  <a:solidFill>
                    <a:schemeClr val="tx1"/>
                  </a:solidFill>
                </a:ln>
                <a:solidFill>
                  <a:srgbClr val="00CCFF"/>
                </a:solidFill>
              </a:rPr>
              <a:t> </a:t>
            </a:r>
            <a:r>
              <a:rPr lang="en-US" sz="2800" b="1" dirty="0" err="1" smtClean="0">
                <a:ln>
                  <a:solidFill>
                    <a:schemeClr val="tx1"/>
                  </a:solidFill>
                </a:ln>
                <a:solidFill>
                  <a:srgbClr val="00CCFF"/>
                </a:solidFill>
              </a:rPr>
              <a:t>افراد</a:t>
            </a:r>
            <a:r>
              <a:rPr lang="en-US" sz="2800" b="1" dirty="0" smtClean="0">
                <a:ln>
                  <a:solidFill>
                    <a:schemeClr val="tx1"/>
                  </a:solidFill>
                </a:ln>
                <a:solidFill>
                  <a:srgbClr val="00CCFF"/>
                </a:solidFill>
              </a:rPr>
              <a:t> </a:t>
            </a:r>
            <a:r>
              <a:rPr lang="en-US" sz="2800" b="1" dirty="0" err="1" smtClean="0">
                <a:ln>
                  <a:solidFill>
                    <a:schemeClr val="tx1"/>
                  </a:solidFill>
                </a:ln>
                <a:solidFill>
                  <a:srgbClr val="00CCFF"/>
                </a:solidFill>
              </a:rPr>
              <a:t>دموی</a:t>
            </a:r>
            <a:r>
              <a:rPr lang="en-US" sz="2800" b="1" dirty="0" smtClean="0">
                <a:ln>
                  <a:solidFill>
                    <a:schemeClr val="tx1"/>
                  </a:solidFill>
                </a:ln>
                <a:solidFill>
                  <a:srgbClr val="00CCFF"/>
                </a:solidFill>
              </a:rPr>
              <a:t> </a:t>
            </a:r>
            <a:r>
              <a:rPr lang="en-US" sz="2800" b="1" dirty="0" err="1" smtClean="0">
                <a:ln>
                  <a:solidFill>
                    <a:schemeClr val="tx1"/>
                  </a:solidFill>
                </a:ln>
                <a:solidFill>
                  <a:srgbClr val="00CCFF"/>
                </a:solidFill>
              </a:rPr>
              <a:t>مزاج</a:t>
            </a:r>
            <a:endParaRPr lang="en-US" sz="2800" b="1" dirty="0">
              <a:ln>
                <a:solidFill>
                  <a:schemeClr val="tx1"/>
                </a:solidFill>
              </a:ln>
              <a:solidFill>
                <a:srgbClr val="00CC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par>
                                <p:cTn id="12" presetID="30" presetClass="entr" presetSubtype="0" fill="hold" nodeType="withEffect">
                                  <p:stCondLst>
                                    <p:cond delay="0"/>
                                  </p:stCondLst>
                                  <p:childTnLst>
                                    <p:set>
                                      <p:cBhvr>
                                        <p:cTn id="13" dur="1" fill="hold">
                                          <p:stCondLst>
                                            <p:cond delay="0"/>
                                          </p:stCondLst>
                                        </p:cTn>
                                        <p:tgtEl>
                                          <p:spTgt spid="23554"/>
                                        </p:tgtEl>
                                        <p:attrNameLst>
                                          <p:attrName>style.visibility</p:attrName>
                                        </p:attrNameLst>
                                      </p:cBhvr>
                                      <p:to>
                                        <p:strVal val="visible"/>
                                      </p:to>
                                    </p:set>
                                    <p:animEffect transition="in" filter="fade">
                                      <p:cBhvr>
                                        <p:cTn id="14" dur="1600" decel="100000"/>
                                        <p:tgtEl>
                                          <p:spTgt spid="23554"/>
                                        </p:tgtEl>
                                      </p:cBhvr>
                                    </p:animEffect>
                                    <p:anim calcmode="lin" valueType="num">
                                      <p:cBhvr>
                                        <p:cTn id="15" dur="1600" decel="100000" fill="hold"/>
                                        <p:tgtEl>
                                          <p:spTgt spid="23554"/>
                                        </p:tgtEl>
                                        <p:attrNameLst>
                                          <p:attrName>style.rotation</p:attrName>
                                        </p:attrNameLst>
                                      </p:cBhvr>
                                      <p:tavLst>
                                        <p:tav tm="0">
                                          <p:val>
                                            <p:fltVal val="-90"/>
                                          </p:val>
                                        </p:tav>
                                        <p:tav tm="100000">
                                          <p:val>
                                            <p:fltVal val="0"/>
                                          </p:val>
                                        </p:tav>
                                      </p:tavLst>
                                    </p:anim>
                                    <p:anim calcmode="lin" valueType="num">
                                      <p:cBhvr>
                                        <p:cTn id="16" dur="1600" decel="100000" fill="hold"/>
                                        <p:tgtEl>
                                          <p:spTgt spid="23554"/>
                                        </p:tgtEl>
                                        <p:attrNameLst>
                                          <p:attrName>ppt_x</p:attrName>
                                        </p:attrNameLst>
                                      </p:cBhvr>
                                      <p:tavLst>
                                        <p:tav tm="0">
                                          <p:val>
                                            <p:strVal val="#ppt_x+0.4"/>
                                          </p:val>
                                        </p:tav>
                                        <p:tav tm="100000">
                                          <p:val>
                                            <p:strVal val="#ppt_x-0.05"/>
                                          </p:val>
                                        </p:tav>
                                      </p:tavLst>
                                    </p:anim>
                                    <p:anim calcmode="lin" valueType="num">
                                      <p:cBhvr>
                                        <p:cTn id="17" dur="1600" decel="100000" fill="hold"/>
                                        <p:tgtEl>
                                          <p:spTgt spid="23554"/>
                                        </p:tgtEl>
                                        <p:attrNameLst>
                                          <p:attrName>ppt_y</p:attrName>
                                        </p:attrNameLst>
                                      </p:cBhvr>
                                      <p:tavLst>
                                        <p:tav tm="0">
                                          <p:val>
                                            <p:strVal val="#ppt_y-0.4"/>
                                          </p:val>
                                        </p:tav>
                                        <p:tav tm="100000">
                                          <p:val>
                                            <p:strVal val="#ppt_y+0.1"/>
                                          </p:val>
                                        </p:tav>
                                      </p:tavLst>
                                    </p:anim>
                                    <p:anim calcmode="lin" valueType="num">
                                      <p:cBhvr>
                                        <p:cTn id="18" dur="400" accel="100000" fill="hold">
                                          <p:stCondLst>
                                            <p:cond delay="1600"/>
                                          </p:stCondLst>
                                        </p:cTn>
                                        <p:tgtEl>
                                          <p:spTgt spid="23554"/>
                                        </p:tgtEl>
                                        <p:attrNameLst>
                                          <p:attrName>ppt_x</p:attrName>
                                        </p:attrNameLst>
                                      </p:cBhvr>
                                      <p:tavLst>
                                        <p:tav tm="0">
                                          <p:val>
                                            <p:strVal val="#ppt_x-0.05"/>
                                          </p:val>
                                        </p:tav>
                                        <p:tav tm="100000">
                                          <p:val>
                                            <p:strVal val="#ppt_x"/>
                                          </p:val>
                                        </p:tav>
                                      </p:tavLst>
                                    </p:anim>
                                    <p:anim calcmode="lin" valueType="num">
                                      <p:cBhvr>
                                        <p:cTn id="19" dur="400" accel="100000" fill="hold">
                                          <p:stCondLst>
                                            <p:cond delay="1600"/>
                                          </p:stCondLst>
                                        </p:cTn>
                                        <p:tgtEl>
                                          <p:spTgt spid="23554"/>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nodeType="clickEffect">
                                  <p:stCondLst>
                                    <p:cond delay="0"/>
                                  </p:stCondLst>
                                  <p:iterate type="lt">
                                    <p:tmPct val="10000"/>
                                  </p:iterate>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p:cTn id="24"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26"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
                                            <p:txEl>
                                              <p:pRg st="1" end="1"/>
                                            </p:txEl>
                                          </p:spTgt>
                                        </p:tgtEl>
                                      </p:cBhvr>
                                    </p:animEffect>
                                  </p:childTnLst>
                                </p:cTn>
                              </p:par>
                              <p:par>
                                <p:cTn id="29" presetID="37" presetClass="entr" presetSubtype="0" fill="hold" nodeType="withEffect">
                                  <p:stCondLst>
                                    <p:cond delay="0"/>
                                  </p:stCondLst>
                                  <p:childTnLst>
                                    <p:set>
                                      <p:cBhvr>
                                        <p:cTn id="30" dur="1" fill="hold">
                                          <p:stCondLst>
                                            <p:cond delay="0"/>
                                          </p:stCondLst>
                                        </p:cTn>
                                        <p:tgtEl>
                                          <p:spTgt spid="23555"/>
                                        </p:tgtEl>
                                        <p:attrNameLst>
                                          <p:attrName>style.visibility</p:attrName>
                                        </p:attrNameLst>
                                      </p:cBhvr>
                                      <p:to>
                                        <p:strVal val="visible"/>
                                      </p:to>
                                    </p:set>
                                    <p:animEffect transition="in" filter="fade">
                                      <p:cBhvr>
                                        <p:cTn id="31" dur="1000"/>
                                        <p:tgtEl>
                                          <p:spTgt spid="23555"/>
                                        </p:tgtEl>
                                      </p:cBhvr>
                                    </p:animEffect>
                                    <p:anim calcmode="lin" valueType="num">
                                      <p:cBhvr>
                                        <p:cTn id="32" dur="1000" fill="hold"/>
                                        <p:tgtEl>
                                          <p:spTgt spid="23555"/>
                                        </p:tgtEl>
                                        <p:attrNameLst>
                                          <p:attrName>ppt_x</p:attrName>
                                        </p:attrNameLst>
                                      </p:cBhvr>
                                      <p:tavLst>
                                        <p:tav tm="0">
                                          <p:val>
                                            <p:strVal val="#ppt_x"/>
                                          </p:val>
                                        </p:tav>
                                        <p:tav tm="100000">
                                          <p:val>
                                            <p:strVal val="#ppt_x"/>
                                          </p:val>
                                        </p:tav>
                                      </p:tavLst>
                                    </p:anim>
                                    <p:anim calcmode="lin" valueType="num">
                                      <p:cBhvr>
                                        <p:cTn id="33" dur="900" decel="100000" fill="hold"/>
                                        <p:tgtEl>
                                          <p:spTgt spid="23555"/>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3555"/>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nodeType="clickEffect">
                                  <p:stCondLst>
                                    <p:cond delay="0"/>
                                  </p:stCondLst>
                                  <p:iterate type="lt">
                                    <p:tmPct val="10000"/>
                                  </p:iterate>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p:cTn id="39"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41"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2">
                                            <p:txEl>
                                              <p:pRg st="2" end="2"/>
                                            </p:txEl>
                                          </p:spTgt>
                                        </p:tgtEl>
                                      </p:cBhvr>
                                    </p:animEffect>
                                  </p:childTnLst>
                                </p:cTn>
                              </p:par>
                              <p:par>
                                <p:cTn id="44" presetID="37" presetClass="entr" presetSubtype="0" fill="hold" nodeType="withEffect">
                                  <p:stCondLst>
                                    <p:cond delay="0"/>
                                  </p:stCondLst>
                                  <p:childTnLst>
                                    <p:set>
                                      <p:cBhvr>
                                        <p:cTn id="45" dur="1" fill="hold">
                                          <p:stCondLst>
                                            <p:cond delay="0"/>
                                          </p:stCondLst>
                                        </p:cTn>
                                        <p:tgtEl>
                                          <p:spTgt spid="23556"/>
                                        </p:tgtEl>
                                        <p:attrNameLst>
                                          <p:attrName>style.visibility</p:attrName>
                                        </p:attrNameLst>
                                      </p:cBhvr>
                                      <p:to>
                                        <p:strVal val="visible"/>
                                      </p:to>
                                    </p:set>
                                    <p:animEffect transition="in" filter="fade">
                                      <p:cBhvr>
                                        <p:cTn id="46" dur="1000"/>
                                        <p:tgtEl>
                                          <p:spTgt spid="23556"/>
                                        </p:tgtEl>
                                      </p:cBhvr>
                                    </p:animEffect>
                                    <p:anim calcmode="lin" valueType="num">
                                      <p:cBhvr>
                                        <p:cTn id="47" dur="1000" fill="hold"/>
                                        <p:tgtEl>
                                          <p:spTgt spid="23556"/>
                                        </p:tgtEl>
                                        <p:attrNameLst>
                                          <p:attrName>ppt_x</p:attrName>
                                        </p:attrNameLst>
                                      </p:cBhvr>
                                      <p:tavLst>
                                        <p:tav tm="0">
                                          <p:val>
                                            <p:strVal val="#ppt_x"/>
                                          </p:val>
                                        </p:tav>
                                        <p:tav tm="100000">
                                          <p:val>
                                            <p:strVal val="#ppt_x"/>
                                          </p:val>
                                        </p:tav>
                                      </p:tavLst>
                                    </p:anim>
                                    <p:anim calcmode="lin" valueType="num">
                                      <p:cBhvr>
                                        <p:cTn id="48" dur="900" decel="100000" fill="hold"/>
                                        <p:tgtEl>
                                          <p:spTgt spid="2355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3556"/>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nodeType="clickEffect">
                                  <p:stCondLst>
                                    <p:cond delay="0"/>
                                  </p:stCondLst>
                                  <p:iterate type="lt">
                                    <p:tmPct val="10000"/>
                                  </p:iterate>
                                  <p:childTnLst>
                                    <p:set>
                                      <p:cBhvr>
                                        <p:cTn id="53" dur="1" fill="hold">
                                          <p:stCondLst>
                                            <p:cond delay="0"/>
                                          </p:stCondLst>
                                        </p:cTn>
                                        <p:tgtEl>
                                          <p:spTgt spid="2">
                                            <p:txEl>
                                              <p:pRg st="3" end="3"/>
                                            </p:txEl>
                                          </p:spTgt>
                                        </p:tgtEl>
                                        <p:attrNameLst>
                                          <p:attrName>style.visibility</p:attrName>
                                        </p:attrNameLst>
                                      </p:cBhvr>
                                      <p:to>
                                        <p:strVal val="visible"/>
                                      </p:to>
                                    </p:set>
                                    <p:anim calcmode="lin" valueType="num">
                                      <p:cBhvr>
                                        <p:cTn id="54"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56"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2">
                                            <p:txEl>
                                              <p:pRg st="3" end="3"/>
                                            </p:txEl>
                                          </p:spTgt>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23557"/>
                                        </p:tgtEl>
                                        <p:attrNameLst>
                                          <p:attrName>style.visibility</p:attrName>
                                        </p:attrNameLst>
                                      </p:cBhvr>
                                      <p:to>
                                        <p:strVal val="visible"/>
                                      </p:to>
                                    </p:set>
                                    <p:anim calcmode="lin" valueType="num">
                                      <p:cBhvr>
                                        <p:cTn id="61" dur="1000" fill="hold"/>
                                        <p:tgtEl>
                                          <p:spTgt spid="23557"/>
                                        </p:tgtEl>
                                        <p:attrNameLst>
                                          <p:attrName>ppt_w</p:attrName>
                                        </p:attrNameLst>
                                      </p:cBhvr>
                                      <p:tavLst>
                                        <p:tav tm="0">
                                          <p:val>
                                            <p:fltVal val="0"/>
                                          </p:val>
                                        </p:tav>
                                        <p:tav tm="100000">
                                          <p:val>
                                            <p:strVal val="#ppt_w"/>
                                          </p:val>
                                        </p:tav>
                                      </p:tavLst>
                                    </p:anim>
                                    <p:anim calcmode="lin" valueType="num">
                                      <p:cBhvr>
                                        <p:cTn id="62" dur="1000" fill="hold"/>
                                        <p:tgtEl>
                                          <p:spTgt spid="23557"/>
                                        </p:tgtEl>
                                        <p:attrNameLst>
                                          <p:attrName>ppt_h</p:attrName>
                                        </p:attrNameLst>
                                      </p:cBhvr>
                                      <p:tavLst>
                                        <p:tav tm="0">
                                          <p:val>
                                            <p:fltVal val="0"/>
                                          </p:val>
                                        </p:tav>
                                        <p:tav tm="100000">
                                          <p:val>
                                            <p:strVal val="#ppt_h"/>
                                          </p:val>
                                        </p:tav>
                                      </p:tavLst>
                                    </p:anim>
                                    <p:anim calcmode="lin" valueType="num">
                                      <p:cBhvr>
                                        <p:cTn id="63" dur="1000" fill="hold"/>
                                        <p:tgtEl>
                                          <p:spTgt spid="23557"/>
                                        </p:tgtEl>
                                        <p:attrNameLst>
                                          <p:attrName>style.rotation</p:attrName>
                                        </p:attrNameLst>
                                      </p:cBhvr>
                                      <p:tavLst>
                                        <p:tav tm="0">
                                          <p:val>
                                            <p:fltVal val="90"/>
                                          </p:val>
                                        </p:tav>
                                        <p:tav tm="100000">
                                          <p:val>
                                            <p:fltVal val="0"/>
                                          </p:val>
                                        </p:tav>
                                      </p:tavLst>
                                    </p:anim>
                                    <p:animEffect transition="in" filter="fade">
                                      <p:cBhvr>
                                        <p:cTn id="64" dur="1000"/>
                                        <p:tgtEl>
                                          <p:spTgt spid="23557"/>
                                        </p:tgtEl>
                                      </p:cBhvr>
                                    </p:animEffect>
                                  </p:childTnLst>
                                </p:cTn>
                              </p:par>
                            </p:childTnLst>
                          </p:cTn>
                        </p:par>
                      </p:childTnLst>
                    </p:cTn>
                  </p:par>
                  <p:par>
                    <p:cTn id="65" fill="hold">
                      <p:stCondLst>
                        <p:cond delay="indefinite"/>
                      </p:stCondLst>
                      <p:childTnLst>
                        <p:par>
                          <p:cTn id="66" fill="hold">
                            <p:stCondLst>
                              <p:cond delay="0"/>
                            </p:stCondLst>
                            <p:childTnLst>
                              <p:par>
                                <p:cTn id="67" presetID="41" presetClass="entr" presetSubtype="0" fill="hold" nodeType="clickEffect">
                                  <p:stCondLst>
                                    <p:cond delay="0"/>
                                  </p:stCondLst>
                                  <p:iterate type="lt">
                                    <p:tmPct val="10000"/>
                                  </p:iterate>
                                  <p:childTnLst>
                                    <p:set>
                                      <p:cBhvr>
                                        <p:cTn id="68" dur="1" fill="hold">
                                          <p:stCondLst>
                                            <p:cond delay="0"/>
                                          </p:stCondLst>
                                        </p:cTn>
                                        <p:tgtEl>
                                          <p:spTgt spid="2">
                                            <p:txEl>
                                              <p:pRg st="4" end="4"/>
                                            </p:txEl>
                                          </p:spTgt>
                                        </p:tgtEl>
                                        <p:attrNameLst>
                                          <p:attrName>style.visibility</p:attrName>
                                        </p:attrNameLst>
                                      </p:cBhvr>
                                      <p:to>
                                        <p:strVal val="visible"/>
                                      </p:to>
                                    </p:set>
                                    <p:anim calcmode="lin" valueType="num">
                                      <p:cBhvr>
                                        <p:cTn id="69" dur="500" fill="hold"/>
                                        <p:tgtEl>
                                          <p:spTgt spid="2">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70" dur="500" fill="hold"/>
                                        <p:tgtEl>
                                          <p:spTgt spid="2">
                                            <p:txEl>
                                              <p:pRg st="4" end="4"/>
                                            </p:txEl>
                                          </p:spTgt>
                                        </p:tgtEl>
                                        <p:attrNameLst>
                                          <p:attrName>ppt_y</p:attrName>
                                        </p:attrNameLst>
                                      </p:cBhvr>
                                      <p:tavLst>
                                        <p:tav tm="0">
                                          <p:val>
                                            <p:strVal val="#ppt_y"/>
                                          </p:val>
                                        </p:tav>
                                        <p:tav tm="100000">
                                          <p:val>
                                            <p:strVal val="#ppt_y"/>
                                          </p:val>
                                        </p:tav>
                                      </p:tavLst>
                                    </p:anim>
                                    <p:anim calcmode="lin" valueType="num">
                                      <p:cBhvr>
                                        <p:cTn id="71" dur="500" fill="hold"/>
                                        <p:tgtEl>
                                          <p:spTgt spid="2">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2" dur="500" fill="hold"/>
                                        <p:tgtEl>
                                          <p:spTgt spid="2">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3" dur="500" tmFilter="0,0; .5, 1; 1, 1"/>
                                        <p:tgtEl>
                                          <p:spTgt spid="2">
                                            <p:txEl>
                                              <p:pRg st="4" end="4"/>
                                            </p:txEl>
                                          </p:spTgt>
                                        </p:tgtEl>
                                      </p:cBhvr>
                                    </p:animEffect>
                                  </p:childTnLst>
                                </p:cTn>
                              </p:par>
                              <p:par>
                                <p:cTn id="74" presetID="26" presetClass="entr" presetSubtype="0" fill="hold" nodeType="withEffect">
                                  <p:stCondLst>
                                    <p:cond delay="0"/>
                                  </p:stCondLst>
                                  <p:childTnLst>
                                    <p:set>
                                      <p:cBhvr>
                                        <p:cTn id="75" dur="1" fill="hold">
                                          <p:stCondLst>
                                            <p:cond delay="0"/>
                                          </p:stCondLst>
                                        </p:cTn>
                                        <p:tgtEl>
                                          <p:spTgt spid="23558"/>
                                        </p:tgtEl>
                                        <p:attrNameLst>
                                          <p:attrName>style.visibility</p:attrName>
                                        </p:attrNameLst>
                                      </p:cBhvr>
                                      <p:to>
                                        <p:strVal val="visible"/>
                                      </p:to>
                                    </p:set>
                                    <p:animEffect transition="in" filter="wipe(down)">
                                      <p:cBhvr>
                                        <p:cTn id="76" dur="290">
                                          <p:stCondLst>
                                            <p:cond delay="0"/>
                                          </p:stCondLst>
                                        </p:cTn>
                                        <p:tgtEl>
                                          <p:spTgt spid="23558"/>
                                        </p:tgtEl>
                                      </p:cBhvr>
                                    </p:animEffect>
                                    <p:anim calcmode="lin" valueType="num">
                                      <p:cBhvr>
                                        <p:cTn id="77" dur="911" tmFilter="0,0; 0.14,0.36; 0.43,0.73; 0.71,0.91; 1.0,1.0">
                                          <p:stCondLst>
                                            <p:cond delay="0"/>
                                          </p:stCondLst>
                                        </p:cTn>
                                        <p:tgtEl>
                                          <p:spTgt spid="23558"/>
                                        </p:tgtEl>
                                        <p:attrNameLst>
                                          <p:attrName>ppt_x</p:attrName>
                                        </p:attrNameLst>
                                      </p:cBhvr>
                                      <p:tavLst>
                                        <p:tav tm="0">
                                          <p:val>
                                            <p:strVal val="#ppt_x-0.25"/>
                                          </p:val>
                                        </p:tav>
                                        <p:tav tm="100000">
                                          <p:val>
                                            <p:strVal val="#ppt_x"/>
                                          </p:val>
                                        </p:tav>
                                      </p:tavLst>
                                    </p:anim>
                                    <p:anim calcmode="lin" valueType="num">
                                      <p:cBhvr>
                                        <p:cTn id="78" dur="332" tmFilter="0.0,0.0; 0.25,0.07; 0.50,0.2; 0.75,0.467; 1.0,1.0">
                                          <p:stCondLst>
                                            <p:cond delay="0"/>
                                          </p:stCondLst>
                                        </p:cTn>
                                        <p:tgtEl>
                                          <p:spTgt spid="23558"/>
                                        </p:tgtEl>
                                        <p:attrNameLst>
                                          <p:attrName>ppt_y</p:attrName>
                                        </p:attrNameLst>
                                      </p:cBhvr>
                                      <p:tavLst>
                                        <p:tav tm="0" fmla="#ppt_y-sin(pi*$)/3">
                                          <p:val>
                                            <p:fltVal val="0.5"/>
                                          </p:val>
                                        </p:tav>
                                        <p:tav tm="100000">
                                          <p:val>
                                            <p:fltVal val="1"/>
                                          </p:val>
                                        </p:tav>
                                      </p:tavLst>
                                    </p:anim>
                                    <p:anim calcmode="lin" valueType="num">
                                      <p:cBhvr>
                                        <p:cTn id="79" dur="332" tmFilter="0, 0; 0.125,0.2665; 0.25,0.4; 0.375,0.465; 0.5,0.5;  0.625,0.535; 0.75,0.6; 0.875,0.7335; 1,1">
                                          <p:stCondLst>
                                            <p:cond delay="332"/>
                                          </p:stCondLst>
                                        </p:cTn>
                                        <p:tgtEl>
                                          <p:spTgt spid="23558"/>
                                        </p:tgtEl>
                                        <p:attrNameLst>
                                          <p:attrName>ppt_y</p:attrName>
                                        </p:attrNameLst>
                                      </p:cBhvr>
                                      <p:tavLst>
                                        <p:tav tm="0" fmla="#ppt_y-sin(pi*$)/9">
                                          <p:val>
                                            <p:fltVal val="0"/>
                                          </p:val>
                                        </p:tav>
                                        <p:tav tm="100000">
                                          <p:val>
                                            <p:fltVal val="1"/>
                                          </p:val>
                                        </p:tav>
                                      </p:tavLst>
                                    </p:anim>
                                    <p:anim calcmode="lin" valueType="num">
                                      <p:cBhvr>
                                        <p:cTn id="80" dur="166" tmFilter="0, 0; 0.125,0.2665; 0.25,0.4; 0.375,0.465; 0.5,0.5;  0.625,0.535; 0.75,0.6; 0.875,0.7335; 1,1">
                                          <p:stCondLst>
                                            <p:cond delay="662"/>
                                          </p:stCondLst>
                                        </p:cTn>
                                        <p:tgtEl>
                                          <p:spTgt spid="23558"/>
                                        </p:tgtEl>
                                        <p:attrNameLst>
                                          <p:attrName>ppt_y</p:attrName>
                                        </p:attrNameLst>
                                      </p:cBhvr>
                                      <p:tavLst>
                                        <p:tav tm="0" fmla="#ppt_y-sin(pi*$)/27">
                                          <p:val>
                                            <p:fltVal val="0"/>
                                          </p:val>
                                        </p:tav>
                                        <p:tav tm="100000">
                                          <p:val>
                                            <p:fltVal val="1"/>
                                          </p:val>
                                        </p:tav>
                                      </p:tavLst>
                                    </p:anim>
                                    <p:anim calcmode="lin" valueType="num">
                                      <p:cBhvr>
                                        <p:cTn id="81" dur="82" tmFilter="0, 0; 0.125,0.2665; 0.25,0.4; 0.375,0.465; 0.5,0.5;  0.625,0.535; 0.75,0.6; 0.875,0.7335; 1,1">
                                          <p:stCondLst>
                                            <p:cond delay="828"/>
                                          </p:stCondLst>
                                        </p:cTn>
                                        <p:tgtEl>
                                          <p:spTgt spid="23558"/>
                                        </p:tgtEl>
                                        <p:attrNameLst>
                                          <p:attrName>ppt_y</p:attrName>
                                        </p:attrNameLst>
                                      </p:cBhvr>
                                      <p:tavLst>
                                        <p:tav tm="0" fmla="#ppt_y-sin(pi*$)/81">
                                          <p:val>
                                            <p:fltVal val="0"/>
                                          </p:val>
                                        </p:tav>
                                        <p:tav tm="100000">
                                          <p:val>
                                            <p:fltVal val="1"/>
                                          </p:val>
                                        </p:tav>
                                      </p:tavLst>
                                    </p:anim>
                                    <p:animScale>
                                      <p:cBhvr>
                                        <p:cTn id="82" dur="13">
                                          <p:stCondLst>
                                            <p:cond delay="325"/>
                                          </p:stCondLst>
                                        </p:cTn>
                                        <p:tgtEl>
                                          <p:spTgt spid="23558"/>
                                        </p:tgtEl>
                                      </p:cBhvr>
                                      <p:to x="100000" y="60000"/>
                                    </p:animScale>
                                    <p:animScale>
                                      <p:cBhvr>
                                        <p:cTn id="83" dur="83" decel="50000">
                                          <p:stCondLst>
                                            <p:cond delay="338"/>
                                          </p:stCondLst>
                                        </p:cTn>
                                        <p:tgtEl>
                                          <p:spTgt spid="23558"/>
                                        </p:tgtEl>
                                      </p:cBhvr>
                                      <p:to x="100000" y="100000"/>
                                    </p:animScale>
                                    <p:animScale>
                                      <p:cBhvr>
                                        <p:cTn id="84" dur="13">
                                          <p:stCondLst>
                                            <p:cond delay="656"/>
                                          </p:stCondLst>
                                        </p:cTn>
                                        <p:tgtEl>
                                          <p:spTgt spid="23558"/>
                                        </p:tgtEl>
                                      </p:cBhvr>
                                      <p:to x="100000" y="80000"/>
                                    </p:animScale>
                                    <p:animScale>
                                      <p:cBhvr>
                                        <p:cTn id="85" dur="83" decel="50000">
                                          <p:stCondLst>
                                            <p:cond delay="669"/>
                                          </p:stCondLst>
                                        </p:cTn>
                                        <p:tgtEl>
                                          <p:spTgt spid="23558"/>
                                        </p:tgtEl>
                                      </p:cBhvr>
                                      <p:to x="100000" y="100000"/>
                                    </p:animScale>
                                    <p:animScale>
                                      <p:cBhvr>
                                        <p:cTn id="86" dur="13">
                                          <p:stCondLst>
                                            <p:cond delay="821"/>
                                          </p:stCondLst>
                                        </p:cTn>
                                        <p:tgtEl>
                                          <p:spTgt spid="23558"/>
                                        </p:tgtEl>
                                      </p:cBhvr>
                                      <p:to x="100000" y="90000"/>
                                    </p:animScale>
                                    <p:animScale>
                                      <p:cBhvr>
                                        <p:cTn id="87" dur="83" decel="50000">
                                          <p:stCondLst>
                                            <p:cond delay="834"/>
                                          </p:stCondLst>
                                        </p:cTn>
                                        <p:tgtEl>
                                          <p:spTgt spid="23558"/>
                                        </p:tgtEl>
                                      </p:cBhvr>
                                      <p:to x="100000" y="100000"/>
                                    </p:animScale>
                                    <p:animScale>
                                      <p:cBhvr>
                                        <p:cTn id="88" dur="13">
                                          <p:stCondLst>
                                            <p:cond delay="904"/>
                                          </p:stCondLst>
                                        </p:cTn>
                                        <p:tgtEl>
                                          <p:spTgt spid="23558"/>
                                        </p:tgtEl>
                                      </p:cBhvr>
                                      <p:to x="100000" y="95000"/>
                                    </p:animScale>
                                    <p:animScale>
                                      <p:cBhvr>
                                        <p:cTn id="89" dur="83" decel="50000">
                                          <p:stCondLst>
                                            <p:cond delay="917"/>
                                          </p:stCondLst>
                                        </p:cTn>
                                        <p:tgtEl>
                                          <p:spTgt spid="23558"/>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41" presetClass="entr" presetSubtype="0" fill="hold" nodeType="clickEffect">
                                  <p:stCondLst>
                                    <p:cond delay="0"/>
                                  </p:stCondLst>
                                  <p:iterate type="lt">
                                    <p:tmPct val="10000"/>
                                  </p:iterate>
                                  <p:childTnLst>
                                    <p:set>
                                      <p:cBhvr>
                                        <p:cTn id="93" dur="1" fill="hold">
                                          <p:stCondLst>
                                            <p:cond delay="0"/>
                                          </p:stCondLst>
                                        </p:cTn>
                                        <p:tgtEl>
                                          <p:spTgt spid="2">
                                            <p:txEl>
                                              <p:pRg st="5" end="5"/>
                                            </p:txEl>
                                          </p:spTgt>
                                        </p:tgtEl>
                                        <p:attrNameLst>
                                          <p:attrName>style.visibility</p:attrName>
                                        </p:attrNameLst>
                                      </p:cBhvr>
                                      <p:to>
                                        <p:strVal val="visible"/>
                                      </p:to>
                                    </p:set>
                                    <p:anim calcmode="lin" valueType="num">
                                      <p:cBhvr>
                                        <p:cTn id="94" dur="500" fill="hold"/>
                                        <p:tgtEl>
                                          <p:spTgt spid="2">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95" dur="500" fill="hold"/>
                                        <p:tgtEl>
                                          <p:spTgt spid="2">
                                            <p:txEl>
                                              <p:pRg st="5" end="5"/>
                                            </p:txEl>
                                          </p:spTgt>
                                        </p:tgtEl>
                                        <p:attrNameLst>
                                          <p:attrName>ppt_y</p:attrName>
                                        </p:attrNameLst>
                                      </p:cBhvr>
                                      <p:tavLst>
                                        <p:tav tm="0">
                                          <p:val>
                                            <p:strVal val="#ppt_y"/>
                                          </p:val>
                                        </p:tav>
                                        <p:tav tm="100000">
                                          <p:val>
                                            <p:strVal val="#ppt_y"/>
                                          </p:val>
                                        </p:tav>
                                      </p:tavLst>
                                    </p:anim>
                                    <p:anim calcmode="lin" valueType="num">
                                      <p:cBhvr>
                                        <p:cTn id="96" dur="500" fill="hold"/>
                                        <p:tgtEl>
                                          <p:spTgt spid="2">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7" dur="500" fill="hold"/>
                                        <p:tgtEl>
                                          <p:spTgt spid="2">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8" dur="500" tmFilter="0,0; .5, 1; 1, 1"/>
                                        <p:tgtEl>
                                          <p:spTgt spid="2">
                                            <p:txEl>
                                              <p:pRg st="5" end="5"/>
                                            </p:txEl>
                                          </p:spTgt>
                                        </p:tgtEl>
                                      </p:cBhvr>
                                    </p:animEffect>
                                  </p:childTnLst>
                                </p:cTn>
                              </p:par>
                              <p:par>
                                <p:cTn id="99" presetID="26" presetClass="entr" presetSubtype="0" fill="hold" nodeType="withEffect">
                                  <p:stCondLst>
                                    <p:cond delay="0"/>
                                  </p:stCondLst>
                                  <p:childTnLst>
                                    <p:set>
                                      <p:cBhvr>
                                        <p:cTn id="100" dur="1" fill="hold">
                                          <p:stCondLst>
                                            <p:cond delay="0"/>
                                          </p:stCondLst>
                                        </p:cTn>
                                        <p:tgtEl>
                                          <p:spTgt spid="23569"/>
                                        </p:tgtEl>
                                        <p:attrNameLst>
                                          <p:attrName>style.visibility</p:attrName>
                                        </p:attrNameLst>
                                      </p:cBhvr>
                                      <p:to>
                                        <p:strVal val="visible"/>
                                      </p:to>
                                    </p:set>
                                    <p:animEffect transition="in" filter="wipe(down)">
                                      <p:cBhvr>
                                        <p:cTn id="101" dur="145">
                                          <p:stCondLst>
                                            <p:cond delay="0"/>
                                          </p:stCondLst>
                                        </p:cTn>
                                        <p:tgtEl>
                                          <p:spTgt spid="23569"/>
                                        </p:tgtEl>
                                      </p:cBhvr>
                                    </p:animEffect>
                                    <p:anim calcmode="lin" valueType="num">
                                      <p:cBhvr>
                                        <p:cTn id="102" dur="456" tmFilter="0,0; 0.14,0.36; 0.43,0.73; 0.71,0.91; 1.0,1.0">
                                          <p:stCondLst>
                                            <p:cond delay="0"/>
                                          </p:stCondLst>
                                        </p:cTn>
                                        <p:tgtEl>
                                          <p:spTgt spid="23569"/>
                                        </p:tgtEl>
                                        <p:attrNameLst>
                                          <p:attrName>ppt_x</p:attrName>
                                        </p:attrNameLst>
                                      </p:cBhvr>
                                      <p:tavLst>
                                        <p:tav tm="0">
                                          <p:val>
                                            <p:strVal val="#ppt_x-0.25"/>
                                          </p:val>
                                        </p:tav>
                                        <p:tav tm="100000">
                                          <p:val>
                                            <p:strVal val="#ppt_x"/>
                                          </p:val>
                                        </p:tav>
                                      </p:tavLst>
                                    </p:anim>
                                    <p:anim calcmode="lin" valueType="num">
                                      <p:cBhvr>
                                        <p:cTn id="103" dur="166" tmFilter="0.0,0.0; 0.25,0.07; 0.50,0.2; 0.75,0.467; 1.0,1.0">
                                          <p:stCondLst>
                                            <p:cond delay="0"/>
                                          </p:stCondLst>
                                        </p:cTn>
                                        <p:tgtEl>
                                          <p:spTgt spid="23569"/>
                                        </p:tgtEl>
                                        <p:attrNameLst>
                                          <p:attrName>ppt_y</p:attrName>
                                        </p:attrNameLst>
                                      </p:cBhvr>
                                      <p:tavLst>
                                        <p:tav tm="0" fmla="#ppt_y-sin(pi*$)/3">
                                          <p:val>
                                            <p:fltVal val="0.5"/>
                                          </p:val>
                                        </p:tav>
                                        <p:tav tm="100000">
                                          <p:val>
                                            <p:fltVal val="1"/>
                                          </p:val>
                                        </p:tav>
                                      </p:tavLst>
                                    </p:anim>
                                    <p:anim calcmode="lin" valueType="num">
                                      <p:cBhvr>
                                        <p:cTn id="104" dur="166" tmFilter="0, 0; 0.125,0.2665; 0.25,0.4; 0.375,0.465; 0.5,0.5;  0.625,0.535; 0.75,0.6; 0.875,0.7335; 1,1">
                                          <p:stCondLst>
                                            <p:cond delay="166"/>
                                          </p:stCondLst>
                                        </p:cTn>
                                        <p:tgtEl>
                                          <p:spTgt spid="23569"/>
                                        </p:tgtEl>
                                        <p:attrNameLst>
                                          <p:attrName>ppt_y</p:attrName>
                                        </p:attrNameLst>
                                      </p:cBhvr>
                                      <p:tavLst>
                                        <p:tav tm="0" fmla="#ppt_y-sin(pi*$)/9">
                                          <p:val>
                                            <p:fltVal val="0"/>
                                          </p:val>
                                        </p:tav>
                                        <p:tav tm="100000">
                                          <p:val>
                                            <p:fltVal val="1"/>
                                          </p:val>
                                        </p:tav>
                                      </p:tavLst>
                                    </p:anim>
                                    <p:anim calcmode="lin" valueType="num">
                                      <p:cBhvr>
                                        <p:cTn id="105" dur="83" tmFilter="0, 0; 0.125,0.2665; 0.25,0.4; 0.375,0.465; 0.5,0.5;  0.625,0.535; 0.75,0.6; 0.875,0.7335; 1,1">
                                          <p:stCondLst>
                                            <p:cond delay="331"/>
                                          </p:stCondLst>
                                        </p:cTn>
                                        <p:tgtEl>
                                          <p:spTgt spid="23569"/>
                                        </p:tgtEl>
                                        <p:attrNameLst>
                                          <p:attrName>ppt_y</p:attrName>
                                        </p:attrNameLst>
                                      </p:cBhvr>
                                      <p:tavLst>
                                        <p:tav tm="0" fmla="#ppt_y-sin(pi*$)/27">
                                          <p:val>
                                            <p:fltVal val="0"/>
                                          </p:val>
                                        </p:tav>
                                        <p:tav tm="100000">
                                          <p:val>
                                            <p:fltVal val="1"/>
                                          </p:val>
                                        </p:tav>
                                      </p:tavLst>
                                    </p:anim>
                                    <p:anim calcmode="lin" valueType="num">
                                      <p:cBhvr>
                                        <p:cTn id="106" dur="41" tmFilter="0, 0; 0.125,0.2665; 0.25,0.4; 0.375,0.465; 0.5,0.5;  0.625,0.535; 0.75,0.6; 0.875,0.7335; 1,1">
                                          <p:stCondLst>
                                            <p:cond delay="414"/>
                                          </p:stCondLst>
                                        </p:cTn>
                                        <p:tgtEl>
                                          <p:spTgt spid="23569"/>
                                        </p:tgtEl>
                                        <p:attrNameLst>
                                          <p:attrName>ppt_y</p:attrName>
                                        </p:attrNameLst>
                                      </p:cBhvr>
                                      <p:tavLst>
                                        <p:tav tm="0" fmla="#ppt_y-sin(pi*$)/81">
                                          <p:val>
                                            <p:fltVal val="0"/>
                                          </p:val>
                                        </p:tav>
                                        <p:tav tm="100000">
                                          <p:val>
                                            <p:fltVal val="1"/>
                                          </p:val>
                                        </p:tav>
                                      </p:tavLst>
                                    </p:anim>
                                    <p:animScale>
                                      <p:cBhvr>
                                        <p:cTn id="107" dur="7">
                                          <p:stCondLst>
                                            <p:cond delay="163"/>
                                          </p:stCondLst>
                                        </p:cTn>
                                        <p:tgtEl>
                                          <p:spTgt spid="23569"/>
                                        </p:tgtEl>
                                      </p:cBhvr>
                                      <p:to x="100000" y="60000"/>
                                    </p:animScale>
                                    <p:animScale>
                                      <p:cBhvr>
                                        <p:cTn id="108" dur="42" decel="50000">
                                          <p:stCondLst>
                                            <p:cond delay="169"/>
                                          </p:stCondLst>
                                        </p:cTn>
                                        <p:tgtEl>
                                          <p:spTgt spid="23569"/>
                                        </p:tgtEl>
                                      </p:cBhvr>
                                      <p:to x="100000" y="100000"/>
                                    </p:animScale>
                                    <p:animScale>
                                      <p:cBhvr>
                                        <p:cTn id="109" dur="7">
                                          <p:stCondLst>
                                            <p:cond delay="328"/>
                                          </p:stCondLst>
                                        </p:cTn>
                                        <p:tgtEl>
                                          <p:spTgt spid="23569"/>
                                        </p:tgtEl>
                                      </p:cBhvr>
                                      <p:to x="100000" y="80000"/>
                                    </p:animScale>
                                    <p:animScale>
                                      <p:cBhvr>
                                        <p:cTn id="110" dur="42" decel="50000">
                                          <p:stCondLst>
                                            <p:cond delay="335"/>
                                          </p:stCondLst>
                                        </p:cTn>
                                        <p:tgtEl>
                                          <p:spTgt spid="23569"/>
                                        </p:tgtEl>
                                      </p:cBhvr>
                                      <p:to x="100000" y="100000"/>
                                    </p:animScale>
                                    <p:animScale>
                                      <p:cBhvr>
                                        <p:cTn id="111" dur="7">
                                          <p:stCondLst>
                                            <p:cond delay="411"/>
                                          </p:stCondLst>
                                        </p:cTn>
                                        <p:tgtEl>
                                          <p:spTgt spid="23569"/>
                                        </p:tgtEl>
                                      </p:cBhvr>
                                      <p:to x="100000" y="90000"/>
                                    </p:animScale>
                                    <p:animScale>
                                      <p:cBhvr>
                                        <p:cTn id="112" dur="42" decel="50000">
                                          <p:stCondLst>
                                            <p:cond delay="417"/>
                                          </p:stCondLst>
                                        </p:cTn>
                                        <p:tgtEl>
                                          <p:spTgt spid="23569"/>
                                        </p:tgtEl>
                                      </p:cBhvr>
                                      <p:to x="100000" y="100000"/>
                                    </p:animScale>
                                    <p:animScale>
                                      <p:cBhvr>
                                        <p:cTn id="113" dur="7">
                                          <p:stCondLst>
                                            <p:cond delay="452"/>
                                          </p:stCondLst>
                                        </p:cTn>
                                        <p:tgtEl>
                                          <p:spTgt spid="23569"/>
                                        </p:tgtEl>
                                      </p:cBhvr>
                                      <p:to x="100000" y="95000"/>
                                    </p:animScale>
                                    <p:animScale>
                                      <p:cBhvr>
                                        <p:cTn id="114" dur="42" decel="50000">
                                          <p:stCondLst>
                                            <p:cond delay="459"/>
                                          </p:stCondLst>
                                        </p:cTn>
                                        <p:tgtEl>
                                          <p:spTgt spid="23569"/>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41" presetClass="entr" presetSubtype="0" fill="hold" nodeType="clickEffect">
                                  <p:stCondLst>
                                    <p:cond delay="0"/>
                                  </p:stCondLst>
                                  <p:iterate type="lt">
                                    <p:tmPct val="10000"/>
                                  </p:iterate>
                                  <p:childTnLst>
                                    <p:set>
                                      <p:cBhvr>
                                        <p:cTn id="118" dur="1" fill="hold">
                                          <p:stCondLst>
                                            <p:cond delay="0"/>
                                          </p:stCondLst>
                                        </p:cTn>
                                        <p:tgtEl>
                                          <p:spTgt spid="2">
                                            <p:txEl>
                                              <p:pRg st="6" end="6"/>
                                            </p:txEl>
                                          </p:spTgt>
                                        </p:tgtEl>
                                        <p:attrNameLst>
                                          <p:attrName>style.visibility</p:attrName>
                                        </p:attrNameLst>
                                      </p:cBhvr>
                                      <p:to>
                                        <p:strVal val="visible"/>
                                      </p:to>
                                    </p:set>
                                    <p:anim calcmode="lin" valueType="num">
                                      <p:cBhvr>
                                        <p:cTn id="119" dur="500" fill="hold"/>
                                        <p:tgtEl>
                                          <p:spTgt spid="2">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0" dur="500" fill="hold"/>
                                        <p:tgtEl>
                                          <p:spTgt spid="2">
                                            <p:txEl>
                                              <p:pRg st="6" end="6"/>
                                            </p:txEl>
                                          </p:spTgt>
                                        </p:tgtEl>
                                        <p:attrNameLst>
                                          <p:attrName>ppt_y</p:attrName>
                                        </p:attrNameLst>
                                      </p:cBhvr>
                                      <p:tavLst>
                                        <p:tav tm="0">
                                          <p:val>
                                            <p:strVal val="#ppt_y"/>
                                          </p:val>
                                        </p:tav>
                                        <p:tav tm="100000">
                                          <p:val>
                                            <p:strVal val="#ppt_y"/>
                                          </p:val>
                                        </p:tav>
                                      </p:tavLst>
                                    </p:anim>
                                    <p:anim calcmode="lin" valueType="num">
                                      <p:cBhvr>
                                        <p:cTn id="121" dur="500" fill="hold"/>
                                        <p:tgtEl>
                                          <p:spTgt spid="2">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2" dur="500" fill="hold"/>
                                        <p:tgtEl>
                                          <p:spTgt spid="2">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3" dur="500" tmFilter="0,0; .5, 1; 1, 1"/>
                                        <p:tgtEl>
                                          <p:spTgt spid="2">
                                            <p:txEl>
                                              <p:pRg st="6" end="6"/>
                                            </p:txEl>
                                          </p:spTgt>
                                        </p:tgtEl>
                                      </p:cBhvr>
                                    </p:animEffect>
                                  </p:childTnLst>
                                </p:cTn>
                              </p:par>
                              <p:par>
                                <p:cTn id="124" presetID="26" presetClass="entr" presetSubtype="0" fill="hold" nodeType="withEffect">
                                  <p:stCondLst>
                                    <p:cond delay="0"/>
                                  </p:stCondLst>
                                  <p:childTnLst>
                                    <p:set>
                                      <p:cBhvr>
                                        <p:cTn id="125" dur="1" fill="hold">
                                          <p:stCondLst>
                                            <p:cond delay="0"/>
                                          </p:stCondLst>
                                        </p:cTn>
                                        <p:tgtEl>
                                          <p:spTgt spid="23561"/>
                                        </p:tgtEl>
                                        <p:attrNameLst>
                                          <p:attrName>style.visibility</p:attrName>
                                        </p:attrNameLst>
                                      </p:cBhvr>
                                      <p:to>
                                        <p:strVal val="visible"/>
                                      </p:to>
                                    </p:set>
                                    <p:animEffect transition="in" filter="wipe(down)">
                                      <p:cBhvr>
                                        <p:cTn id="126" dur="290">
                                          <p:stCondLst>
                                            <p:cond delay="0"/>
                                          </p:stCondLst>
                                        </p:cTn>
                                        <p:tgtEl>
                                          <p:spTgt spid="23561"/>
                                        </p:tgtEl>
                                      </p:cBhvr>
                                    </p:animEffect>
                                    <p:anim calcmode="lin" valueType="num">
                                      <p:cBhvr>
                                        <p:cTn id="127" dur="911" tmFilter="0,0; 0.14,0.36; 0.43,0.73; 0.71,0.91; 1.0,1.0">
                                          <p:stCondLst>
                                            <p:cond delay="0"/>
                                          </p:stCondLst>
                                        </p:cTn>
                                        <p:tgtEl>
                                          <p:spTgt spid="23561"/>
                                        </p:tgtEl>
                                        <p:attrNameLst>
                                          <p:attrName>ppt_x</p:attrName>
                                        </p:attrNameLst>
                                      </p:cBhvr>
                                      <p:tavLst>
                                        <p:tav tm="0">
                                          <p:val>
                                            <p:strVal val="#ppt_x-0.25"/>
                                          </p:val>
                                        </p:tav>
                                        <p:tav tm="100000">
                                          <p:val>
                                            <p:strVal val="#ppt_x"/>
                                          </p:val>
                                        </p:tav>
                                      </p:tavLst>
                                    </p:anim>
                                    <p:anim calcmode="lin" valueType="num">
                                      <p:cBhvr>
                                        <p:cTn id="128" dur="332" tmFilter="0.0,0.0; 0.25,0.07; 0.50,0.2; 0.75,0.467; 1.0,1.0">
                                          <p:stCondLst>
                                            <p:cond delay="0"/>
                                          </p:stCondLst>
                                        </p:cTn>
                                        <p:tgtEl>
                                          <p:spTgt spid="23561"/>
                                        </p:tgtEl>
                                        <p:attrNameLst>
                                          <p:attrName>ppt_y</p:attrName>
                                        </p:attrNameLst>
                                      </p:cBhvr>
                                      <p:tavLst>
                                        <p:tav tm="0" fmla="#ppt_y-sin(pi*$)/3">
                                          <p:val>
                                            <p:fltVal val="0.5"/>
                                          </p:val>
                                        </p:tav>
                                        <p:tav tm="100000">
                                          <p:val>
                                            <p:fltVal val="1"/>
                                          </p:val>
                                        </p:tav>
                                      </p:tavLst>
                                    </p:anim>
                                    <p:anim calcmode="lin" valueType="num">
                                      <p:cBhvr>
                                        <p:cTn id="129" dur="332" tmFilter="0, 0; 0.125,0.2665; 0.25,0.4; 0.375,0.465; 0.5,0.5;  0.625,0.535; 0.75,0.6; 0.875,0.7335; 1,1">
                                          <p:stCondLst>
                                            <p:cond delay="332"/>
                                          </p:stCondLst>
                                        </p:cTn>
                                        <p:tgtEl>
                                          <p:spTgt spid="23561"/>
                                        </p:tgtEl>
                                        <p:attrNameLst>
                                          <p:attrName>ppt_y</p:attrName>
                                        </p:attrNameLst>
                                      </p:cBhvr>
                                      <p:tavLst>
                                        <p:tav tm="0" fmla="#ppt_y-sin(pi*$)/9">
                                          <p:val>
                                            <p:fltVal val="0"/>
                                          </p:val>
                                        </p:tav>
                                        <p:tav tm="100000">
                                          <p:val>
                                            <p:fltVal val="1"/>
                                          </p:val>
                                        </p:tav>
                                      </p:tavLst>
                                    </p:anim>
                                    <p:anim calcmode="lin" valueType="num">
                                      <p:cBhvr>
                                        <p:cTn id="130" dur="166" tmFilter="0, 0; 0.125,0.2665; 0.25,0.4; 0.375,0.465; 0.5,0.5;  0.625,0.535; 0.75,0.6; 0.875,0.7335; 1,1">
                                          <p:stCondLst>
                                            <p:cond delay="662"/>
                                          </p:stCondLst>
                                        </p:cTn>
                                        <p:tgtEl>
                                          <p:spTgt spid="23561"/>
                                        </p:tgtEl>
                                        <p:attrNameLst>
                                          <p:attrName>ppt_y</p:attrName>
                                        </p:attrNameLst>
                                      </p:cBhvr>
                                      <p:tavLst>
                                        <p:tav tm="0" fmla="#ppt_y-sin(pi*$)/27">
                                          <p:val>
                                            <p:fltVal val="0"/>
                                          </p:val>
                                        </p:tav>
                                        <p:tav tm="100000">
                                          <p:val>
                                            <p:fltVal val="1"/>
                                          </p:val>
                                        </p:tav>
                                      </p:tavLst>
                                    </p:anim>
                                    <p:anim calcmode="lin" valueType="num">
                                      <p:cBhvr>
                                        <p:cTn id="131" dur="82" tmFilter="0, 0; 0.125,0.2665; 0.25,0.4; 0.375,0.465; 0.5,0.5;  0.625,0.535; 0.75,0.6; 0.875,0.7335; 1,1">
                                          <p:stCondLst>
                                            <p:cond delay="828"/>
                                          </p:stCondLst>
                                        </p:cTn>
                                        <p:tgtEl>
                                          <p:spTgt spid="23561"/>
                                        </p:tgtEl>
                                        <p:attrNameLst>
                                          <p:attrName>ppt_y</p:attrName>
                                        </p:attrNameLst>
                                      </p:cBhvr>
                                      <p:tavLst>
                                        <p:tav tm="0" fmla="#ppt_y-sin(pi*$)/81">
                                          <p:val>
                                            <p:fltVal val="0"/>
                                          </p:val>
                                        </p:tav>
                                        <p:tav tm="100000">
                                          <p:val>
                                            <p:fltVal val="1"/>
                                          </p:val>
                                        </p:tav>
                                      </p:tavLst>
                                    </p:anim>
                                    <p:animScale>
                                      <p:cBhvr>
                                        <p:cTn id="132" dur="13">
                                          <p:stCondLst>
                                            <p:cond delay="325"/>
                                          </p:stCondLst>
                                        </p:cTn>
                                        <p:tgtEl>
                                          <p:spTgt spid="23561"/>
                                        </p:tgtEl>
                                      </p:cBhvr>
                                      <p:to x="100000" y="60000"/>
                                    </p:animScale>
                                    <p:animScale>
                                      <p:cBhvr>
                                        <p:cTn id="133" dur="83" decel="50000">
                                          <p:stCondLst>
                                            <p:cond delay="338"/>
                                          </p:stCondLst>
                                        </p:cTn>
                                        <p:tgtEl>
                                          <p:spTgt spid="23561"/>
                                        </p:tgtEl>
                                      </p:cBhvr>
                                      <p:to x="100000" y="100000"/>
                                    </p:animScale>
                                    <p:animScale>
                                      <p:cBhvr>
                                        <p:cTn id="134" dur="13">
                                          <p:stCondLst>
                                            <p:cond delay="656"/>
                                          </p:stCondLst>
                                        </p:cTn>
                                        <p:tgtEl>
                                          <p:spTgt spid="23561"/>
                                        </p:tgtEl>
                                      </p:cBhvr>
                                      <p:to x="100000" y="80000"/>
                                    </p:animScale>
                                    <p:animScale>
                                      <p:cBhvr>
                                        <p:cTn id="135" dur="83" decel="50000">
                                          <p:stCondLst>
                                            <p:cond delay="669"/>
                                          </p:stCondLst>
                                        </p:cTn>
                                        <p:tgtEl>
                                          <p:spTgt spid="23561"/>
                                        </p:tgtEl>
                                      </p:cBhvr>
                                      <p:to x="100000" y="100000"/>
                                    </p:animScale>
                                    <p:animScale>
                                      <p:cBhvr>
                                        <p:cTn id="136" dur="13">
                                          <p:stCondLst>
                                            <p:cond delay="821"/>
                                          </p:stCondLst>
                                        </p:cTn>
                                        <p:tgtEl>
                                          <p:spTgt spid="23561"/>
                                        </p:tgtEl>
                                      </p:cBhvr>
                                      <p:to x="100000" y="90000"/>
                                    </p:animScale>
                                    <p:animScale>
                                      <p:cBhvr>
                                        <p:cTn id="137" dur="83" decel="50000">
                                          <p:stCondLst>
                                            <p:cond delay="834"/>
                                          </p:stCondLst>
                                        </p:cTn>
                                        <p:tgtEl>
                                          <p:spTgt spid="23561"/>
                                        </p:tgtEl>
                                      </p:cBhvr>
                                      <p:to x="100000" y="100000"/>
                                    </p:animScale>
                                    <p:animScale>
                                      <p:cBhvr>
                                        <p:cTn id="138" dur="13">
                                          <p:stCondLst>
                                            <p:cond delay="904"/>
                                          </p:stCondLst>
                                        </p:cTn>
                                        <p:tgtEl>
                                          <p:spTgt spid="23561"/>
                                        </p:tgtEl>
                                      </p:cBhvr>
                                      <p:to x="100000" y="95000"/>
                                    </p:animScale>
                                    <p:animScale>
                                      <p:cBhvr>
                                        <p:cTn id="139" dur="83" decel="50000">
                                          <p:stCondLst>
                                            <p:cond delay="917"/>
                                          </p:stCondLst>
                                        </p:cTn>
                                        <p:tgtEl>
                                          <p:spTgt spid="23561"/>
                                        </p:tgtEl>
                                      </p:cBhvr>
                                      <p:to x="100000" y="100000"/>
                                    </p:animScale>
                                  </p:childTnLst>
                                </p:cTn>
                              </p:par>
                            </p:childTnLst>
                          </p:cTn>
                        </p:par>
                      </p:childTnLst>
                    </p:cTn>
                  </p:par>
                  <p:par>
                    <p:cTn id="140" fill="hold">
                      <p:stCondLst>
                        <p:cond delay="indefinite"/>
                      </p:stCondLst>
                      <p:childTnLst>
                        <p:par>
                          <p:cTn id="141" fill="hold">
                            <p:stCondLst>
                              <p:cond delay="0"/>
                            </p:stCondLst>
                            <p:childTnLst>
                              <p:par>
                                <p:cTn id="142" presetID="41" presetClass="entr" presetSubtype="0" fill="hold" nodeType="clickEffect">
                                  <p:stCondLst>
                                    <p:cond delay="0"/>
                                  </p:stCondLst>
                                  <p:iterate type="lt">
                                    <p:tmPct val="10000"/>
                                  </p:iterate>
                                  <p:childTnLst>
                                    <p:set>
                                      <p:cBhvr>
                                        <p:cTn id="143" dur="1" fill="hold">
                                          <p:stCondLst>
                                            <p:cond delay="0"/>
                                          </p:stCondLst>
                                        </p:cTn>
                                        <p:tgtEl>
                                          <p:spTgt spid="2">
                                            <p:txEl>
                                              <p:pRg st="7" end="7"/>
                                            </p:txEl>
                                          </p:spTgt>
                                        </p:tgtEl>
                                        <p:attrNameLst>
                                          <p:attrName>style.visibility</p:attrName>
                                        </p:attrNameLst>
                                      </p:cBhvr>
                                      <p:to>
                                        <p:strVal val="visible"/>
                                      </p:to>
                                    </p:set>
                                    <p:anim calcmode="lin" valueType="num">
                                      <p:cBhvr>
                                        <p:cTn id="144" dur="500" fill="hold"/>
                                        <p:tgtEl>
                                          <p:spTgt spid="2">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5" dur="500" fill="hold"/>
                                        <p:tgtEl>
                                          <p:spTgt spid="2">
                                            <p:txEl>
                                              <p:pRg st="7" end="7"/>
                                            </p:txEl>
                                          </p:spTgt>
                                        </p:tgtEl>
                                        <p:attrNameLst>
                                          <p:attrName>ppt_y</p:attrName>
                                        </p:attrNameLst>
                                      </p:cBhvr>
                                      <p:tavLst>
                                        <p:tav tm="0">
                                          <p:val>
                                            <p:strVal val="#ppt_y"/>
                                          </p:val>
                                        </p:tav>
                                        <p:tav tm="100000">
                                          <p:val>
                                            <p:strVal val="#ppt_y"/>
                                          </p:val>
                                        </p:tav>
                                      </p:tavLst>
                                    </p:anim>
                                    <p:anim calcmode="lin" valueType="num">
                                      <p:cBhvr>
                                        <p:cTn id="146" dur="500" fill="hold"/>
                                        <p:tgtEl>
                                          <p:spTgt spid="2">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7" dur="500" fill="hold"/>
                                        <p:tgtEl>
                                          <p:spTgt spid="2">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48" dur="500" tmFilter="0,0; .5, 1; 1, 1"/>
                                        <p:tgtEl>
                                          <p:spTgt spid="2">
                                            <p:txEl>
                                              <p:pRg st="7" end="7"/>
                                            </p:txEl>
                                          </p:spTgt>
                                        </p:tgtEl>
                                      </p:cBhvr>
                                    </p:animEffect>
                                  </p:childTnLst>
                                </p:cTn>
                              </p:par>
                              <p:par>
                                <p:cTn id="149" presetID="26" presetClass="entr" presetSubtype="0" fill="hold" nodeType="withEffect">
                                  <p:stCondLst>
                                    <p:cond delay="0"/>
                                  </p:stCondLst>
                                  <p:childTnLst>
                                    <p:set>
                                      <p:cBhvr>
                                        <p:cTn id="150" dur="1" fill="hold">
                                          <p:stCondLst>
                                            <p:cond delay="0"/>
                                          </p:stCondLst>
                                        </p:cTn>
                                        <p:tgtEl>
                                          <p:spTgt spid="23562"/>
                                        </p:tgtEl>
                                        <p:attrNameLst>
                                          <p:attrName>style.visibility</p:attrName>
                                        </p:attrNameLst>
                                      </p:cBhvr>
                                      <p:to>
                                        <p:strVal val="visible"/>
                                      </p:to>
                                    </p:set>
                                    <p:animEffect transition="in" filter="wipe(down)">
                                      <p:cBhvr>
                                        <p:cTn id="151" dur="290">
                                          <p:stCondLst>
                                            <p:cond delay="0"/>
                                          </p:stCondLst>
                                        </p:cTn>
                                        <p:tgtEl>
                                          <p:spTgt spid="23562"/>
                                        </p:tgtEl>
                                      </p:cBhvr>
                                    </p:animEffect>
                                    <p:anim calcmode="lin" valueType="num">
                                      <p:cBhvr>
                                        <p:cTn id="152" dur="911" tmFilter="0,0; 0.14,0.36; 0.43,0.73; 0.71,0.91; 1.0,1.0">
                                          <p:stCondLst>
                                            <p:cond delay="0"/>
                                          </p:stCondLst>
                                        </p:cTn>
                                        <p:tgtEl>
                                          <p:spTgt spid="23562"/>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23562"/>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23562"/>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23562"/>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23562"/>
                                        </p:tgtEl>
                                        <p:attrNameLst>
                                          <p:attrName>ppt_y</p:attrName>
                                        </p:attrNameLst>
                                      </p:cBhvr>
                                      <p:tavLst>
                                        <p:tav tm="0" fmla="#ppt_y-sin(pi*$)/81">
                                          <p:val>
                                            <p:fltVal val="0"/>
                                          </p:val>
                                        </p:tav>
                                        <p:tav tm="100000">
                                          <p:val>
                                            <p:fltVal val="1"/>
                                          </p:val>
                                        </p:tav>
                                      </p:tavLst>
                                    </p:anim>
                                    <p:animScale>
                                      <p:cBhvr>
                                        <p:cTn id="157" dur="13">
                                          <p:stCondLst>
                                            <p:cond delay="325"/>
                                          </p:stCondLst>
                                        </p:cTn>
                                        <p:tgtEl>
                                          <p:spTgt spid="23562"/>
                                        </p:tgtEl>
                                      </p:cBhvr>
                                      <p:to x="100000" y="60000"/>
                                    </p:animScale>
                                    <p:animScale>
                                      <p:cBhvr>
                                        <p:cTn id="158" dur="83" decel="50000">
                                          <p:stCondLst>
                                            <p:cond delay="338"/>
                                          </p:stCondLst>
                                        </p:cTn>
                                        <p:tgtEl>
                                          <p:spTgt spid="23562"/>
                                        </p:tgtEl>
                                      </p:cBhvr>
                                      <p:to x="100000" y="100000"/>
                                    </p:animScale>
                                    <p:animScale>
                                      <p:cBhvr>
                                        <p:cTn id="159" dur="13">
                                          <p:stCondLst>
                                            <p:cond delay="656"/>
                                          </p:stCondLst>
                                        </p:cTn>
                                        <p:tgtEl>
                                          <p:spTgt spid="23562"/>
                                        </p:tgtEl>
                                      </p:cBhvr>
                                      <p:to x="100000" y="80000"/>
                                    </p:animScale>
                                    <p:animScale>
                                      <p:cBhvr>
                                        <p:cTn id="160" dur="83" decel="50000">
                                          <p:stCondLst>
                                            <p:cond delay="669"/>
                                          </p:stCondLst>
                                        </p:cTn>
                                        <p:tgtEl>
                                          <p:spTgt spid="23562"/>
                                        </p:tgtEl>
                                      </p:cBhvr>
                                      <p:to x="100000" y="100000"/>
                                    </p:animScale>
                                    <p:animScale>
                                      <p:cBhvr>
                                        <p:cTn id="161" dur="13">
                                          <p:stCondLst>
                                            <p:cond delay="821"/>
                                          </p:stCondLst>
                                        </p:cTn>
                                        <p:tgtEl>
                                          <p:spTgt spid="23562"/>
                                        </p:tgtEl>
                                      </p:cBhvr>
                                      <p:to x="100000" y="90000"/>
                                    </p:animScale>
                                    <p:animScale>
                                      <p:cBhvr>
                                        <p:cTn id="162" dur="83" decel="50000">
                                          <p:stCondLst>
                                            <p:cond delay="834"/>
                                          </p:stCondLst>
                                        </p:cTn>
                                        <p:tgtEl>
                                          <p:spTgt spid="23562"/>
                                        </p:tgtEl>
                                      </p:cBhvr>
                                      <p:to x="100000" y="100000"/>
                                    </p:animScale>
                                    <p:animScale>
                                      <p:cBhvr>
                                        <p:cTn id="163" dur="13">
                                          <p:stCondLst>
                                            <p:cond delay="904"/>
                                          </p:stCondLst>
                                        </p:cTn>
                                        <p:tgtEl>
                                          <p:spTgt spid="23562"/>
                                        </p:tgtEl>
                                      </p:cBhvr>
                                      <p:to x="100000" y="95000"/>
                                    </p:animScale>
                                    <p:animScale>
                                      <p:cBhvr>
                                        <p:cTn id="164" dur="83" decel="50000">
                                          <p:stCondLst>
                                            <p:cond delay="917"/>
                                          </p:stCondLst>
                                        </p:cTn>
                                        <p:tgtEl>
                                          <p:spTgt spid="23562"/>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41" presetClass="entr" presetSubtype="0" fill="hold" nodeType="clickEffect">
                                  <p:stCondLst>
                                    <p:cond delay="0"/>
                                  </p:stCondLst>
                                  <p:iterate type="lt">
                                    <p:tmPct val="10000"/>
                                  </p:iterate>
                                  <p:childTnLst>
                                    <p:set>
                                      <p:cBhvr>
                                        <p:cTn id="168" dur="1" fill="hold">
                                          <p:stCondLst>
                                            <p:cond delay="0"/>
                                          </p:stCondLst>
                                        </p:cTn>
                                        <p:tgtEl>
                                          <p:spTgt spid="2">
                                            <p:txEl>
                                              <p:pRg st="8" end="8"/>
                                            </p:txEl>
                                          </p:spTgt>
                                        </p:tgtEl>
                                        <p:attrNameLst>
                                          <p:attrName>style.visibility</p:attrName>
                                        </p:attrNameLst>
                                      </p:cBhvr>
                                      <p:to>
                                        <p:strVal val="visible"/>
                                      </p:to>
                                    </p:set>
                                    <p:anim calcmode="lin" valueType="num">
                                      <p:cBhvr>
                                        <p:cTn id="169" dur="500" fill="hold"/>
                                        <p:tgtEl>
                                          <p:spTgt spid="2">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0" dur="500" fill="hold"/>
                                        <p:tgtEl>
                                          <p:spTgt spid="2">
                                            <p:txEl>
                                              <p:pRg st="8" end="8"/>
                                            </p:txEl>
                                          </p:spTgt>
                                        </p:tgtEl>
                                        <p:attrNameLst>
                                          <p:attrName>ppt_y</p:attrName>
                                        </p:attrNameLst>
                                      </p:cBhvr>
                                      <p:tavLst>
                                        <p:tav tm="0">
                                          <p:val>
                                            <p:strVal val="#ppt_y"/>
                                          </p:val>
                                        </p:tav>
                                        <p:tav tm="100000">
                                          <p:val>
                                            <p:strVal val="#ppt_y"/>
                                          </p:val>
                                        </p:tav>
                                      </p:tavLst>
                                    </p:anim>
                                    <p:anim calcmode="lin" valueType="num">
                                      <p:cBhvr>
                                        <p:cTn id="171" dur="500" fill="hold"/>
                                        <p:tgtEl>
                                          <p:spTgt spid="2">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2" dur="500" fill="hold"/>
                                        <p:tgtEl>
                                          <p:spTgt spid="2">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3" dur="500" tmFilter="0,0; .5, 1; 1, 1"/>
                                        <p:tgtEl>
                                          <p:spTgt spid="2">
                                            <p:txEl>
                                              <p:pRg st="8" end="8"/>
                                            </p:txEl>
                                          </p:spTgt>
                                        </p:tgtEl>
                                      </p:cBhvr>
                                    </p:animEffect>
                                  </p:childTnLst>
                                </p:cTn>
                              </p:par>
                              <p:par>
                                <p:cTn id="174" presetID="26" presetClass="entr" presetSubtype="0" fill="hold" nodeType="withEffect">
                                  <p:stCondLst>
                                    <p:cond delay="0"/>
                                  </p:stCondLst>
                                  <p:childTnLst>
                                    <p:set>
                                      <p:cBhvr>
                                        <p:cTn id="175" dur="1" fill="hold">
                                          <p:stCondLst>
                                            <p:cond delay="0"/>
                                          </p:stCondLst>
                                        </p:cTn>
                                        <p:tgtEl>
                                          <p:spTgt spid="23563"/>
                                        </p:tgtEl>
                                        <p:attrNameLst>
                                          <p:attrName>style.visibility</p:attrName>
                                        </p:attrNameLst>
                                      </p:cBhvr>
                                      <p:to>
                                        <p:strVal val="visible"/>
                                      </p:to>
                                    </p:set>
                                    <p:animEffect transition="in" filter="wipe(down)">
                                      <p:cBhvr>
                                        <p:cTn id="176" dur="290">
                                          <p:stCondLst>
                                            <p:cond delay="0"/>
                                          </p:stCondLst>
                                        </p:cTn>
                                        <p:tgtEl>
                                          <p:spTgt spid="23563"/>
                                        </p:tgtEl>
                                      </p:cBhvr>
                                    </p:animEffect>
                                    <p:anim calcmode="lin" valueType="num">
                                      <p:cBhvr>
                                        <p:cTn id="177" dur="911" tmFilter="0,0; 0.14,0.36; 0.43,0.73; 0.71,0.91; 1.0,1.0">
                                          <p:stCondLst>
                                            <p:cond delay="0"/>
                                          </p:stCondLst>
                                        </p:cTn>
                                        <p:tgtEl>
                                          <p:spTgt spid="23563"/>
                                        </p:tgtEl>
                                        <p:attrNameLst>
                                          <p:attrName>ppt_x</p:attrName>
                                        </p:attrNameLst>
                                      </p:cBhvr>
                                      <p:tavLst>
                                        <p:tav tm="0">
                                          <p:val>
                                            <p:strVal val="#ppt_x-0.25"/>
                                          </p:val>
                                        </p:tav>
                                        <p:tav tm="100000">
                                          <p:val>
                                            <p:strVal val="#ppt_x"/>
                                          </p:val>
                                        </p:tav>
                                      </p:tavLst>
                                    </p:anim>
                                    <p:anim calcmode="lin" valueType="num">
                                      <p:cBhvr>
                                        <p:cTn id="178" dur="332" tmFilter="0.0,0.0; 0.25,0.07; 0.50,0.2; 0.75,0.467; 1.0,1.0">
                                          <p:stCondLst>
                                            <p:cond delay="0"/>
                                          </p:stCondLst>
                                        </p:cTn>
                                        <p:tgtEl>
                                          <p:spTgt spid="23563"/>
                                        </p:tgtEl>
                                        <p:attrNameLst>
                                          <p:attrName>ppt_y</p:attrName>
                                        </p:attrNameLst>
                                      </p:cBhvr>
                                      <p:tavLst>
                                        <p:tav tm="0" fmla="#ppt_y-sin(pi*$)/3">
                                          <p:val>
                                            <p:fltVal val="0.5"/>
                                          </p:val>
                                        </p:tav>
                                        <p:tav tm="100000">
                                          <p:val>
                                            <p:fltVal val="1"/>
                                          </p:val>
                                        </p:tav>
                                      </p:tavLst>
                                    </p:anim>
                                    <p:anim calcmode="lin" valueType="num">
                                      <p:cBhvr>
                                        <p:cTn id="179" dur="332" tmFilter="0, 0; 0.125,0.2665; 0.25,0.4; 0.375,0.465; 0.5,0.5;  0.625,0.535; 0.75,0.6; 0.875,0.7335; 1,1">
                                          <p:stCondLst>
                                            <p:cond delay="332"/>
                                          </p:stCondLst>
                                        </p:cTn>
                                        <p:tgtEl>
                                          <p:spTgt spid="23563"/>
                                        </p:tgtEl>
                                        <p:attrNameLst>
                                          <p:attrName>ppt_y</p:attrName>
                                        </p:attrNameLst>
                                      </p:cBhvr>
                                      <p:tavLst>
                                        <p:tav tm="0" fmla="#ppt_y-sin(pi*$)/9">
                                          <p:val>
                                            <p:fltVal val="0"/>
                                          </p:val>
                                        </p:tav>
                                        <p:tav tm="100000">
                                          <p:val>
                                            <p:fltVal val="1"/>
                                          </p:val>
                                        </p:tav>
                                      </p:tavLst>
                                    </p:anim>
                                    <p:anim calcmode="lin" valueType="num">
                                      <p:cBhvr>
                                        <p:cTn id="180" dur="166" tmFilter="0, 0; 0.125,0.2665; 0.25,0.4; 0.375,0.465; 0.5,0.5;  0.625,0.535; 0.75,0.6; 0.875,0.7335; 1,1">
                                          <p:stCondLst>
                                            <p:cond delay="662"/>
                                          </p:stCondLst>
                                        </p:cTn>
                                        <p:tgtEl>
                                          <p:spTgt spid="23563"/>
                                        </p:tgtEl>
                                        <p:attrNameLst>
                                          <p:attrName>ppt_y</p:attrName>
                                        </p:attrNameLst>
                                      </p:cBhvr>
                                      <p:tavLst>
                                        <p:tav tm="0" fmla="#ppt_y-sin(pi*$)/27">
                                          <p:val>
                                            <p:fltVal val="0"/>
                                          </p:val>
                                        </p:tav>
                                        <p:tav tm="100000">
                                          <p:val>
                                            <p:fltVal val="1"/>
                                          </p:val>
                                        </p:tav>
                                      </p:tavLst>
                                    </p:anim>
                                    <p:anim calcmode="lin" valueType="num">
                                      <p:cBhvr>
                                        <p:cTn id="181" dur="82" tmFilter="0, 0; 0.125,0.2665; 0.25,0.4; 0.375,0.465; 0.5,0.5;  0.625,0.535; 0.75,0.6; 0.875,0.7335; 1,1">
                                          <p:stCondLst>
                                            <p:cond delay="828"/>
                                          </p:stCondLst>
                                        </p:cTn>
                                        <p:tgtEl>
                                          <p:spTgt spid="23563"/>
                                        </p:tgtEl>
                                        <p:attrNameLst>
                                          <p:attrName>ppt_y</p:attrName>
                                        </p:attrNameLst>
                                      </p:cBhvr>
                                      <p:tavLst>
                                        <p:tav tm="0" fmla="#ppt_y-sin(pi*$)/81">
                                          <p:val>
                                            <p:fltVal val="0"/>
                                          </p:val>
                                        </p:tav>
                                        <p:tav tm="100000">
                                          <p:val>
                                            <p:fltVal val="1"/>
                                          </p:val>
                                        </p:tav>
                                      </p:tavLst>
                                    </p:anim>
                                    <p:animScale>
                                      <p:cBhvr>
                                        <p:cTn id="182" dur="13">
                                          <p:stCondLst>
                                            <p:cond delay="325"/>
                                          </p:stCondLst>
                                        </p:cTn>
                                        <p:tgtEl>
                                          <p:spTgt spid="23563"/>
                                        </p:tgtEl>
                                      </p:cBhvr>
                                      <p:to x="100000" y="60000"/>
                                    </p:animScale>
                                    <p:animScale>
                                      <p:cBhvr>
                                        <p:cTn id="183" dur="83" decel="50000">
                                          <p:stCondLst>
                                            <p:cond delay="338"/>
                                          </p:stCondLst>
                                        </p:cTn>
                                        <p:tgtEl>
                                          <p:spTgt spid="23563"/>
                                        </p:tgtEl>
                                      </p:cBhvr>
                                      <p:to x="100000" y="100000"/>
                                    </p:animScale>
                                    <p:animScale>
                                      <p:cBhvr>
                                        <p:cTn id="184" dur="13">
                                          <p:stCondLst>
                                            <p:cond delay="656"/>
                                          </p:stCondLst>
                                        </p:cTn>
                                        <p:tgtEl>
                                          <p:spTgt spid="23563"/>
                                        </p:tgtEl>
                                      </p:cBhvr>
                                      <p:to x="100000" y="80000"/>
                                    </p:animScale>
                                    <p:animScale>
                                      <p:cBhvr>
                                        <p:cTn id="185" dur="83" decel="50000">
                                          <p:stCondLst>
                                            <p:cond delay="669"/>
                                          </p:stCondLst>
                                        </p:cTn>
                                        <p:tgtEl>
                                          <p:spTgt spid="23563"/>
                                        </p:tgtEl>
                                      </p:cBhvr>
                                      <p:to x="100000" y="100000"/>
                                    </p:animScale>
                                    <p:animScale>
                                      <p:cBhvr>
                                        <p:cTn id="186" dur="13">
                                          <p:stCondLst>
                                            <p:cond delay="821"/>
                                          </p:stCondLst>
                                        </p:cTn>
                                        <p:tgtEl>
                                          <p:spTgt spid="23563"/>
                                        </p:tgtEl>
                                      </p:cBhvr>
                                      <p:to x="100000" y="90000"/>
                                    </p:animScale>
                                    <p:animScale>
                                      <p:cBhvr>
                                        <p:cTn id="187" dur="83" decel="50000">
                                          <p:stCondLst>
                                            <p:cond delay="834"/>
                                          </p:stCondLst>
                                        </p:cTn>
                                        <p:tgtEl>
                                          <p:spTgt spid="23563"/>
                                        </p:tgtEl>
                                      </p:cBhvr>
                                      <p:to x="100000" y="100000"/>
                                    </p:animScale>
                                    <p:animScale>
                                      <p:cBhvr>
                                        <p:cTn id="188" dur="13">
                                          <p:stCondLst>
                                            <p:cond delay="904"/>
                                          </p:stCondLst>
                                        </p:cTn>
                                        <p:tgtEl>
                                          <p:spTgt spid="23563"/>
                                        </p:tgtEl>
                                      </p:cBhvr>
                                      <p:to x="100000" y="95000"/>
                                    </p:animScale>
                                    <p:animScale>
                                      <p:cBhvr>
                                        <p:cTn id="189" dur="83" decel="50000">
                                          <p:stCondLst>
                                            <p:cond delay="917"/>
                                          </p:stCondLst>
                                        </p:cTn>
                                        <p:tgtEl>
                                          <p:spTgt spid="23563"/>
                                        </p:tgtEl>
                                      </p:cBhvr>
                                      <p:to x="100000" y="100000"/>
                                    </p:animScale>
                                  </p:childTnLst>
                                </p:cTn>
                              </p:par>
                            </p:childTnLst>
                          </p:cTn>
                        </p:par>
                      </p:childTnLst>
                    </p:cTn>
                  </p:par>
                  <p:par>
                    <p:cTn id="190" fill="hold">
                      <p:stCondLst>
                        <p:cond delay="indefinite"/>
                      </p:stCondLst>
                      <p:childTnLst>
                        <p:par>
                          <p:cTn id="191" fill="hold">
                            <p:stCondLst>
                              <p:cond delay="0"/>
                            </p:stCondLst>
                            <p:childTnLst>
                              <p:par>
                                <p:cTn id="192" presetID="41" presetClass="entr" presetSubtype="0" fill="hold" nodeType="clickEffect">
                                  <p:stCondLst>
                                    <p:cond delay="0"/>
                                  </p:stCondLst>
                                  <p:iterate type="lt">
                                    <p:tmPct val="10000"/>
                                  </p:iterate>
                                  <p:childTnLst>
                                    <p:set>
                                      <p:cBhvr>
                                        <p:cTn id="193" dur="1" fill="hold">
                                          <p:stCondLst>
                                            <p:cond delay="0"/>
                                          </p:stCondLst>
                                        </p:cTn>
                                        <p:tgtEl>
                                          <p:spTgt spid="2">
                                            <p:txEl>
                                              <p:pRg st="9" end="9"/>
                                            </p:txEl>
                                          </p:spTgt>
                                        </p:tgtEl>
                                        <p:attrNameLst>
                                          <p:attrName>style.visibility</p:attrName>
                                        </p:attrNameLst>
                                      </p:cBhvr>
                                      <p:to>
                                        <p:strVal val="visible"/>
                                      </p:to>
                                    </p:set>
                                    <p:anim calcmode="lin" valueType="num">
                                      <p:cBhvr>
                                        <p:cTn id="194" dur="500" fill="hold"/>
                                        <p:tgtEl>
                                          <p:spTgt spid="2">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195" dur="500" fill="hold"/>
                                        <p:tgtEl>
                                          <p:spTgt spid="2">
                                            <p:txEl>
                                              <p:pRg st="9" end="9"/>
                                            </p:txEl>
                                          </p:spTgt>
                                        </p:tgtEl>
                                        <p:attrNameLst>
                                          <p:attrName>ppt_y</p:attrName>
                                        </p:attrNameLst>
                                      </p:cBhvr>
                                      <p:tavLst>
                                        <p:tav tm="0">
                                          <p:val>
                                            <p:strVal val="#ppt_y"/>
                                          </p:val>
                                        </p:tav>
                                        <p:tav tm="100000">
                                          <p:val>
                                            <p:strVal val="#ppt_y"/>
                                          </p:val>
                                        </p:tav>
                                      </p:tavLst>
                                    </p:anim>
                                    <p:anim calcmode="lin" valueType="num">
                                      <p:cBhvr>
                                        <p:cTn id="196" dur="500" fill="hold"/>
                                        <p:tgtEl>
                                          <p:spTgt spid="2">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7" dur="500" fill="hold"/>
                                        <p:tgtEl>
                                          <p:spTgt spid="2">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8" dur="500" tmFilter="0,0; .5, 1; 1, 1"/>
                                        <p:tgtEl>
                                          <p:spTgt spid="2">
                                            <p:txEl>
                                              <p:pRg st="9" end="9"/>
                                            </p:txEl>
                                          </p:spTgt>
                                        </p:tgtEl>
                                      </p:cBhvr>
                                    </p:animEffect>
                                  </p:childTnLst>
                                </p:cTn>
                              </p:par>
                              <p:par>
                                <p:cTn id="199" presetID="31" presetClass="entr" presetSubtype="0" fill="hold" nodeType="withEffect">
                                  <p:stCondLst>
                                    <p:cond delay="0"/>
                                  </p:stCondLst>
                                  <p:iterate type="lt">
                                    <p:tmPct val="5000"/>
                                  </p:iterate>
                                  <p:childTnLst>
                                    <p:set>
                                      <p:cBhvr>
                                        <p:cTn id="200" dur="1" fill="hold">
                                          <p:stCondLst>
                                            <p:cond delay="0"/>
                                          </p:stCondLst>
                                        </p:cTn>
                                        <p:tgtEl>
                                          <p:spTgt spid="23564"/>
                                        </p:tgtEl>
                                        <p:attrNameLst>
                                          <p:attrName>style.visibility</p:attrName>
                                        </p:attrNameLst>
                                      </p:cBhvr>
                                      <p:to>
                                        <p:strVal val="visible"/>
                                      </p:to>
                                    </p:set>
                                    <p:anim calcmode="lin" valueType="num">
                                      <p:cBhvr>
                                        <p:cTn id="201" dur="1000" fill="hold"/>
                                        <p:tgtEl>
                                          <p:spTgt spid="23564"/>
                                        </p:tgtEl>
                                        <p:attrNameLst>
                                          <p:attrName>ppt_w</p:attrName>
                                        </p:attrNameLst>
                                      </p:cBhvr>
                                      <p:tavLst>
                                        <p:tav tm="0">
                                          <p:val>
                                            <p:fltVal val="0"/>
                                          </p:val>
                                        </p:tav>
                                        <p:tav tm="100000">
                                          <p:val>
                                            <p:strVal val="#ppt_w"/>
                                          </p:val>
                                        </p:tav>
                                      </p:tavLst>
                                    </p:anim>
                                    <p:anim calcmode="lin" valueType="num">
                                      <p:cBhvr>
                                        <p:cTn id="202" dur="1000" fill="hold"/>
                                        <p:tgtEl>
                                          <p:spTgt spid="23564"/>
                                        </p:tgtEl>
                                        <p:attrNameLst>
                                          <p:attrName>ppt_h</p:attrName>
                                        </p:attrNameLst>
                                      </p:cBhvr>
                                      <p:tavLst>
                                        <p:tav tm="0">
                                          <p:val>
                                            <p:fltVal val="0"/>
                                          </p:val>
                                        </p:tav>
                                        <p:tav tm="100000">
                                          <p:val>
                                            <p:strVal val="#ppt_h"/>
                                          </p:val>
                                        </p:tav>
                                      </p:tavLst>
                                    </p:anim>
                                    <p:anim calcmode="lin" valueType="num">
                                      <p:cBhvr>
                                        <p:cTn id="203" dur="1000" fill="hold"/>
                                        <p:tgtEl>
                                          <p:spTgt spid="23564"/>
                                        </p:tgtEl>
                                        <p:attrNameLst>
                                          <p:attrName>style.rotation</p:attrName>
                                        </p:attrNameLst>
                                      </p:cBhvr>
                                      <p:tavLst>
                                        <p:tav tm="0">
                                          <p:val>
                                            <p:fltVal val="90"/>
                                          </p:val>
                                        </p:tav>
                                        <p:tav tm="100000">
                                          <p:val>
                                            <p:fltVal val="0"/>
                                          </p:val>
                                        </p:tav>
                                      </p:tavLst>
                                    </p:anim>
                                    <p:animEffect transition="in" filter="fade">
                                      <p:cBhvr>
                                        <p:cTn id="204" dur="1000"/>
                                        <p:tgtEl>
                                          <p:spTgt spid="23564"/>
                                        </p:tgtEl>
                                      </p:cBhvr>
                                    </p:animEffect>
                                  </p:childTnLst>
                                </p:cTn>
                              </p:par>
                            </p:childTnLst>
                          </p:cTn>
                        </p:par>
                      </p:childTnLst>
                    </p:cTn>
                  </p:par>
                  <p:par>
                    <p:cTn id="205" fill="hold">
                      <p:stCondLst>
                        <p:cond delay="indefinite"/>
                      </p:stCondLst>
                      <p:childTnLst>
                        <p:par>
                          <p:cTn id="206" fill="hold">
                            <p:stCondLst>
                              <p:cond delay="0"/>
                            </p:stCondLst>
                            <p:childTnLst>
                              <p:par>
                                <p:cTn id="207" presetID="41" presetClass="entr" presetSubtype="0" fill="hold" nodeType="clickEffect">
                                  <p:stCondLst>
                                    <p:cond delay="0"/>
                                  </p:stCondLst>
                                  <p:iterate type="lt">
                                    <p:tmPct val="10000"/>
                                  </p:iterate>
                                  <p:childTnLst>
                                    <p:set>
                                      <p:cBhvr>
                                        <p:cTn id="208" dur="1" fill="hold">
                                          <p:stCondLst>
                                            <p:cond delay="0"/>
                                          </p:stCondLst>
                                        </p:cTn>
                                        <p:tgtEl>
                                          <p:spTgt spid="2">
                                            <p:txEl>
                                              <p:pRg st="10" end="10"/>
                                            </p:txEl>
                                          </p:spTgt>
                                        </p:tgtEl>
                                        <p:attrNameLst>
                                          <p:attrName>style.visibility</p:attrName>
                                        </p:attrNameLst>
                                      </p:cBhvr>
                                      <p:to>
                                        <p:strVal val="visible"/>
                                      </p:to>
                                    </p:set>
                                    <p:anim calcmode="lin" valueType="num">
                                      <p:cBhvr>
                                        <p:cTn id="209" dur="500" fill="hold"/>
                                        <p:tgtEl>
                                          <p:spTgt spid="2">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0" dur="500" fill="hold"/>
                                        <p:tgtEl>
                                          <p:spTgt spid="2">
                                            <p:txEl>
                                              <p:pRg st="10" end="10"/>
                                            </p:txEl>
                                          </p:spTgt>
                                        </p:tgtEl>
                                        <p:attrNameLst>
                                          <p:attrName>ppt_y</p:attrName>
                                        </p:attrNameLst>
                                      </p:cBhvr>
                                      <p:tavLst>
                                        <p:tav tm="0">
                                          <p:val>
                                            <p:strVal val="#ppt_y"/>
                                          </p:val>
                                        </p:tav>
                                        <p:tav tm="100000">
                                          <p:val>
                                            <p:strVal val="#ppt_y"/>
                                          </p:val>
                                        </p:tav>
                                      </p:tavLst>
                                    </p:anim>
                                    <p:anim calcmode="lin" valueType="num">
                                      <p:cBhvr>
                                        <p:cTn id="211" dur="500" fill="hold"/>
                                        <p:tgtEl>
                                          <p:spTgt spid="2">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12" dur="500" fill="hold"/>
                                        <p:tgtEl>
                                          <p:spTgt spid="2">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3" dur="500" tmFilter="0,0; .5, 1; 1, 1"/>
                                        <p:tgtEl>
                                          <p:spTgt spid="2">
                                            <p:txEl>
                                              <p:pRg st="10" end="10"/>
                                            </p:txEl>
                                          </p:spTgt>
                                        </p:tgtEl>
                                      </p:cBhvr>
                                    </p:animEffect>
                                  </p:childTnLst>
                                </p:cTn>
                              </p:par>
                              <p:par>
                                <p:cTn id="214" presetID="37" presetClass="entr" presetSubtype="0" fill="hold" nodeType="withEffect">
                                  <p:stCondLst>
                                    <p:cond delay="0"/>
                                  </p:stCondLst>
                                  <p:childTnLst>
                                    <p:set>
                                      <p:cBhvr>
                                        <p:cTn id="215" dur="1" fill="hold">
                                          <p:stCondLst>
                                            <p:cond delay="0"/>
                                          </p:stCondLst>
                                        </p:cTn>
                                        <p:tgtEl>
                                          <p:spTgt spid="23565"/>
                                        </p:tgtEl>
                                        <p:attrNameLst>
                                          <p:attrName>style.visibility</p:attrName>
                                        </p:attrNameLst>
                                      </p:cBhvr>
                                      <p:to>
                                        <p:strVal val="visible"/>
                                      </p:to>
                                    </p:set>
                                    <p:animEffect transition="in" filter="fade">
                                      <p:cBhvr>
                                        <p:cTn id="216" dur="500"/>
                                        <p:tgtEl>
                                          <p:spTgt spid="23565"/>
                                        </p:tgtEl>
                                      </p:cBhvr>
                                    </p:animEffect>
                                    <p:anim calcmode="lin" valueType="num">
                                      <p:cBhvr>
                                        <p:cTn id="217" dur="500" fill="hold"/>
                                        <p:tgtEl>
                                          <p:spTgt spid="23565"/>
                                        </p:tgtEl>
                                        <p:attrNameLst>
                                          <p:attrName>ppt_x</p:attrName>
                                        </p:attrNameLst>
                                      </p:cBhvr>
                                      <p:tavLst>
                                        <p:tav tm="0">
                                          <p:val>
                                            <p:strVal val="#ppt_x"/>
                                          </p:val>
                                        </p:tav>
                                        <p:tav tm="100000">
                                          <p:val>
                                            <p:strVal val="#ppt_x"/>
                                          </p:val>
                                        </p:tav>
                                      </p:tavLst>
                                    </p:anim>
                                    <p:anim calcmode="lin" valueType="num">
                                      <p:cBhvr>
                                        <p:cTn id="218" dur="450" decel="100000" fill="hold"/>
                                        <p:tgtEl>
                                          <p:spTgt spid="23565"/>
                                        </p:tgtEl>
                                        <p:attrNameLst>
                                          <p:attrName>ppt_y</p:attrName>
                                        </p:attrNameLst>
                                      </p:cBhvr>
                                      <p:tavLst>
                                        <p:tav tm="0">
                                          <p:val>
                                            <p:strVal val="#ppt_y+1"/>
                                          </p:val>
                                        </p:tav>
                                        <p:tav tm="100000">
                                          <p:val>
                                            <p:strVal val="#ppt_y-.03"/>
                                          </p:val>
                                        </p:tav>
                                      </p:tavLst>
                                    </p:anim>
                                    <p:anim calcmode="lin" valueType="num">
                                      <p:cBhvr>
                                        <p:cTn id="219" dur="50" accel="100000" fill="hold">
                                          <p:stCondLst>
                                            <p:cond delay="450"/>
                                          </p:stCondLst>
                                        </p:cTn>
                                        <p:tgtEl>
                                          <p:spTgt spid="23565"/>
                                        </p:tgtEl>
                                        <p:attrNameLst>
                                          <p:attrName>ppt_y</p:attrName>
                                        </p:attrNameLst>
                                      </p:cBhvr>
                                      <p:tavLst>
                                        <p:tav tm="0">
                                          <p:val>
                                            <p:strVal val="#ppt_y-.03"/>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1" presetClass="entr" presetSubtype="0" fill="hold" nodeType="clickEffect">
                                  <p:stCondLst>
                                    <p:cond delay="0"/>
                                  </p:stCondLst>
                                  <p:iterate type="lt">
                                    <p:tmPct val="10000"/>
                                  </p:iterate>
                                  <p:childTnLst>
                                    <p:set>
                                      <p:cBhvr>
                                        <p:cTn id="223" dur="1" fill="hold">
                                          <p:stCondLst>
                                            <p:cond delay="0"/>
                                          </p:stCondLst>
                                        </p:cTn>
                                        <p:tgtEl>
                                          <p:spTgt spid="2">
                                            <p:txEl>
                                              <p:pRg st="11" end="11"/>
                                            </p:txEl>
                                          </p:spTgt>
                                        </p:tgtEl>
                                        <p:attrNameLst>
                                          <p:attrName>style.visibility</p:attrName>
                                        </p:attrNameLst>
                                      </p:cBhvr>
                                      <p:to>
                                        <p:strVal val="visible"/>
                                      </p:to>
                                    </p:set>
                                    <p:anim calcmode="lin" valueType="num">
                                      <p:cBhvr>
                                        <p:cTn id="224" dur="500" fill="hold"/>
                                        <p:tgtEl>
                                          <p:spTgt spid="2">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5" dur="500" fill="hold"/>
                                        <p:tgtEl>
                                          <p:spTgt spid="2">
                                            <p:txEl>
                                              <p:pRg st="11" end="11"/>
                                            </p:txEl>
                                          </p:spTgt>
                                        </p:tgtEl>
                                        <p:attrNameLst>
                                          <p:attrName>ppt_y</p:attrName>
                                        </p:attrNameLst>
                                      </p:cBhvr>
                                      <p:tavLst>
                                        <p:tav tm="0">
                                          <p:val>
                                            <p:strVal val="#ppt_y"/>
                                          </p:val>
                                        </p:tav>
                                        <p:tav tm="100000">
                                          <p:val>
                                            <p:strVal val="#ppt_y"/>
                                          </p:val>
                                        </p:tav>
                                      </p:tavLst>
                                    </p:anim>
                                    <p:anim calcmode="lin" valueType="num">
                                      <p:cBhvr>
                                        <p:cTn id="226" dur="500" fill="hold"/>
                                        <p:tgtEl>
                                          <p:spTgt spid="2">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7" dur="500" fill="hold"/>
                                        <p:tgtEl>
                                          <p:spTgt spid="2">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28" dur="500" tmFilter="0,0; .5, 1; 1, 1"/>
                                        <p:tgtEl>
                                          <p:spTgt spid="2">
                                            <p:txEl>
                                              <p:pRg st="11" end="11"/>
                                            </p:txEl>
                                          </p:spTgt>
                                        </p:tgtEl>
                                      </p:cBhvr>
                                    </p:animEffect>
                                  </p:childTnLst>
                                </p:cTn>
                              </p:par>
                              <p:par>
                                <p:cTn id="229" presetID="37" presetClass="entr" presetSubtype="0" fill="hold" nodeType="withEffect">
                                  <p:stCondLst>
                                    <p:cond delay="0"/>
                                  </p:stCondLst>
                                  <p:childTnLst>
                                    <p:set>
                                      <p:cBhvr>
                                        <p:cTn id="230" dur="1" fill="hold">
                                          <p:stCondLst>
                                            <p:cond delay="0"/>
                                          </p:stCondLst>
                                        </p:cTn>
                                        <p:tgtEl>
                                          <p:spTgt spid="23567"/>
                                        </p:tgtEl>
                                        <p:attrNameLst>
                                          <p:attrName>style.visibility</p:attrName>
                                        </p:attrNameLst>
                                      </p:cBhvr>
                                      <p:to>
                                        <p:strVal val="visible"/>
                                      </p:to>
                                    </p:set>
                                    <p:animEffect transition="in" filter="fade">
                                      <p:cBhvr>
                                        <p:cTn id="231" dur="1000"/>
                                        <p:tgtEl>
                                          <p:spTgt spid="23567"/>
                                        </p:tgtEl>
                                      </p:cBhvr>
                                    </p:animEffect>
                                    <p:anim calcmode="lin" valueType="num">
                                      <p:cBhvr>
                                        <p:cTn id="232" dur="1000" fill="hold"/>
                                        <p:tgtEl>
                                          <p:spTgt spid="23567"/>
                                        </p:tgtEl>
                                        <p:attrNameLst>
                                          <p:attrName>ppt_x</p:attrName>
                                        </p:attrNameLst>
                                      </p:cBhvr>
                                      <p:tavLst>
                                        <p:tav tm="0">
                                          <p:val>
                                            <p:strVal val="#ppt_x"/>
                                          </p:val>
                                        </p:tav>
                                        <p:tav tm="100000">
                                          <p:val>
                                            <p:strVal val="#ppt_x"/>
                                          </p:val>
                                        </p:tav>
                                      </p:tavLst>
                                    </p:anim>
                                    <p:anim calcmode="lin" valueType="num">
                                      <p:cBhvr>
                                        <p:cTn id="233" dur="900" decel="100000" fill="hold"/>
                                        <p:tgtEl>
                                          <p:spTgt spid="23567"/>
                                        </p:tgtEl>
                                        <p:attrNameLst>
                                          <p:attrName>ppt_y</p:attrName>
                                        </p:attrNameLst>
                                      </p:cBhvr>
                                      <p:tavLst>
                                        <p:tav tm="0">
                                          <p:val>
                                            <p:strVal val="#ppt_y+1"/>
                                          </p:val>
                                        </p:tav>
                                        <p:tav tm="100000">
                                          <p:val>
                                            <p:strVal val="#ppt_y-.03"/>
                                          </p:val>
                                        </p:tav>
                                      </p:tavLst>
                                    </p:anim>
                                    <p:anim calcmode="lin" valueType="num">
                                      <p:cBhvr>
                                        <p:cTn id="234" dur="100" accel="100000" fill="hold">
                                          <p:stCondLst>
                                            <p:cond delay="900"/>
                                          </p:stCondLst>
                                        </p:cTn>
                                        <p:tgtEl>
                                          <p:spTgt spid="23567"/>
                                        </p:tgtEl>
                                        <p:attrNameLst>
                                          <p:attrName>ppt_y</p:attrName>
                                        </p:attrNameLst>
                                      </p:cBhvr>
                                      <p:tavLst>
                                        <p:tav tm="0">
                                          <p:val>
                                            <p:strVal val="#ppt_y-.03"/>
                                          </p:val>
                                        </p:tav>
                                        <p:tav tm="100000">
                                          <p:val>
                                            <p:strVal val="#ppt_y"/>
                                          </p:val>
                                        </p:tav>
                                      </p:tavLst>
                                    </p:anim>
                                  </p:childTnLst>
                                </p:cTn>
                              </p:par>
                            </p:childTnLst>
                          </p:cTn>
                        </p:par>
                      </p:childTnLst>
                    </p:cTn>
                  </p:par>
                  <p:par>
                    <p:cTn id="235" fill="hold">
                      <p:stCondLst>
                        <p:cond delay="indefinite"/>
                      </p:stCondLst>
                      <p:childTnLst>
                        <p:par>
                          <p:cTn id="236" fill="hold">
                            <p:stCondLst>
                              <p:cond delay="0"/>
                            </p:stCondLst>
                            <p:childTnLst>
                              <p:par>
                                <p:cTn id="237" presetID="41" presetClass="entr" presetSubtype="0" fill="hold" nodeType="clickEffect">
                                  <p:stCondLst>
                                    <p:cond delay="0"/>
                                  </p:stCondLst>
                                  <p:iterate type="lt">
                                    <p:tmPct val="10000"/>
                                  </p:iterate>
                                  <p:childTnLst>
                                    <p:set>
                                      <p:cBhvr>
                                        <p:cTn id="238" dur="1" fill="hold">
                                          <p:stCondLst>
                                            <p:cond delay="0"/>
                                          </p:stCondLst>
                                        </p:cTn>
                                        <p:tgtEl>
                                          <p:spTgt spid="2">
                                            <p:txEl>
                                              <p:pRg st="12" end="12"/>
                                            </p:txEl>
                                          </p:spTgt>
                                        </p:tgtEl>
                                        <p:attrNameLst>
                                          <p:attrName>style.visibility</p:attrName>
                                        </p:attrNameLst>
                                      </p:cBhvr>
                                      <p:to>
                                        <p:strVal val="visible"/>
                                      </p:to>
                                    </p:set>
                                    <p:anim calcmode="lin" valueType="num">
                                      <p:cBhvr>
                                        <p:cTn id="239" dur="500" fill="hold"/>
                                        <p:tgtEl>
                                          <p:spTgt spid="2">
                                            <p:txEl>
                                              <p:pRg st="12" end="1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0" dur="500" fill="hold"/>
                                        <p:tgtEl>
                                          <p:spTgt spid="2">
                                            <p:txEl>
                                              <p:pRg st="12" end="12"/>
                                            </p:txEl>
                                          </p:spTgt>
                                        </p:tgtEl>
                                        <p:attrNameLst>
                                          <p:attrName>ppt_y</p:attrName>
                                        </p:attrNameLst>
                                      </p:cBhvr>
                                      <p:tavLst>
                                        <p:tav tm="0">
                                          <p:val>
                                            <p:strVal val="#ppt_y"/>
                                          </p:val>
                                        </p:tav>
                                        <p:tav tm="100000">
                                          <p:val>
                                            <p:strVal val="#ppt_y"/>
                                          </p:val>
                                        </p:tav>
                                      </p:tavLst>
                                    </p:anim>
                                    <p:anim calcmode="lin" valueType="num">
                                      <p:cBhvr>
                                        <p:cTn id="241" dur="500" fill="hold"/>
                                        <p:tgtEl>
                                          <p:spTgt spid="2">
                                            <p:txEl>
                                              <p:pRg st="12" end="1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2" dur="500" fill="hold"/>
                                        <p:tgtEl>
                                          <p:spTgt spid="2">
                                            <p:txEl>
                                              <p:pRg st="12" end="1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3" dur="500" tmFilter="0,0; .5, 1; 1, 1"/>
                                        <p:tgtEl>
                                          <p:spTgt spid="2">
                                            <p:txEl>
                                              <p:pRg st="12" end="12"/>
                                            </p:txEl>
                                          </p:spTgt>
                                        </p:tgtEl>
                                      </p:cBhvr>
                                    </p:animEffect>
                                  </p:childTnLst>
                                </p:cTn>
                              </p:par>
                            </p:childTnLst>
                          </p:cTn>
                        </p:par>
                      </p:childTnLst>
                    </p:cTn>
                  </p:par>
                  <p:par>
                    <p:cTn id="244" fill="hold">
                      <p:stCondLst>
                        <p:cond delay="indefinite"/>
                      </p:stCondLst>
                      <p:childTnLst>
                        <p:par>
                          <p:cTn id="245" fill="hold">
                            <p:stCondLst>
                              <p:cond delay="0"/>
                            </p:stCondLst>
                            <p:childTnLst>
                              <p:par>
                                <p:cTn id="246" presetID="41" presetClass="entr" presetSubtype="0" fill="hold" nodeType="clickEffect">
                                  <p:stCondLst>
                                    <p:cond delay="0"/>
                                  </p:stCondLst>
                                  <p:iterate type="lt">
                                    <p:tmPct val="10000"/>
                                  </p:iterate>
                                  <p:childTnLst>
                                    <p:set>
                                      <p:cBhvr>
                                        <p:cTn id="247" dur="1" fill="hold">
                                          <p:stCondLst>
                                            <p:cond delay="0"/>
                                          </p:stCondLst>
                                        </p:cTn>
                                        <p:tgtEl>
                                          <p:spTgt spid="2">
                                            <p:txEl>
                                              <p:pRg st="13" end="13"/>
                                            </p:txEl>
                                          </p:spTgt>
                                        </p:tgtEl>
                                        <p:attrNameLst>
                                          <p:attrName>style.visibility</p:attrName>
                                        </p:attrNameLst>
                                      </p:cBhvr>
                                      <p:to>
                                        <p:strVal val="visible"/>
                                      </p:to>
                                    </p:set>
                                    <p:anim calcmode="lin" valueType="num">
                                      <p:cBhvr>
                                        <p:cTn id="248" dur="500" fill="hold"/>
                                        <p:tgtEl>
                                          <p:spTgt spid="2">
                                            <p:txEl>
                                              <p:pRg st="13" end="1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9" dur="500" fill="hold"/>
                                        <p:tgtEl>
                                          <p:spTgt spid="2">
                                            <p:txEl>
                                              <p:pRg st="13" end="13"/>
                                            </p:txEl>
                                          </p:spTgt>
                                        </p:tgtEl>
                                        <p:attrNameLst>
                                          <p:attrName>ppt_y</p:attrName>
                                        </p:attrNameLst>
                                      </p:cBhvr>
                                      <p:tavLst>
                                        <p:tav tm="0">
                                          <p:val>
                                            <p:strVal val="#ppt_y"/>
                                          </p:val>
                                        </p:tav>
                                        <p:tav tm="100000">
                                          <p:val>
                                            <p:strVal val="#ppt_y"/>
                                          </p:val>
                                        </p:tav>
                                      </p:tavLst>
                                    </p:anim>
                                    <p:anim calcmode="lin" valueType="num">
                                      <p:cBhvr>
                                        <p:cTn id="250" dur="500" fill="hold"/>
                                        <p:tgtEl>
                                          <p:spTgt spid="2">
                                            <p:txEl>
                                              <p:pRg st="13" end="1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1" dur="500" fill="hold"/>
                                        <p:tgtEl>
                                          <p:spTgt spid="2">
                                            <p:txEl>
                                              <p:pRg st="13" end="1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2" dur="500" tmFilter="0,0; .5, 1; 1, 1"/>
                                        <p:tgtEl>
                                          <p:spTgt spid="2">
                                            <p:txEl>
                                              <p:pRg st="13" end="13"/>
                                            </p:txEl>
                                          </p:spTgt>
                                        </p:tgtEl>
                                      </p:cBhvr>
                                    </p:animEffect>
                                  </p:childTnLst>
                                </p:cTn>
                              </p:par>
                            </p:childTnLst>
                          </p:cTn>
                        </p:par>
                      </p:childTnLst>
                    </p:cTn>
                  </p:par>
                  <p:par>
                    <p:cTn id="253" fill="hold">
                      <p:stCondLst>
                        <p:cond delay="indefinite"/>
                      </p:stCondLst>
                      <p:childTnLst>
                        <p:par>
                          <p:cTn id="254" fill="hold">
                            <p:stCondLst>
                              <p:cond delay="0"/>
                            </p:stCondLst>
                            <p:childTnLst>
                              <p:par>
                                <p:cTn id="255" presetID="41" presetClass="entr" presetSubtype="0" fill="hold" nodeType="clickEffect">
                                  <p:stCondLst>
                                    <p:cond delay="0"/>
                                  </p:stCondLst>
                                  <p:iterate type="lt">
                                    <p:tmPct val="10000"/>
                                  </p:iterate>
                                  <p:childTnLst>
                                    <p:set>
                                      <p:cBhvr>
                                        <p:cTn id="256" dur="1" fill="hold">
                                          <p:stCondLst>
                                            <p:cond delay="0"/>
                                          </p:stCondLst>
                                        </p:cTn>
                                        <p:tgtEl>
                                          <p:spTgt spid="2">
                                            <p:txEl>
                                              <p:pRg st="14" end="14"/>
                                            </p:txEl>
                                          </p:spTgt>
                                        </p:tgtEl>
                                        <p:attrNameLst>
                                          <p:attrName>style.visibility</p:attrName>
                                        </p:attrNameLst>
                                      </p:cBhvr>
                                      <p:to>
                                        <p:strVal val="visible"/>
                                      </p:to>
                                    </p:set>
                                    <p:anim calcmode="lin" valueType="num">
                                      <p:cBhvr>
                                        <p:cTn id="257" dur="500" fill="hold"/>
                                        <p:tgtEl>
                                          <p:spTgt spid="2">
                                            <p:txEl>
                                              <p:pRg st="14" end="1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8" dur="500" fill="hold"/>
                                        <p:tgtEl>
                                          <p:spTgt spid="2">
                                            <p:txEl>
                                              <p:pRg st="14" end="14"/>
                                            </p:txEl>
                                          </p:spTgt>
                                        </p:tgtEl>
                                        <p:attrNameLst>
                                          <p:attrName>ppt_y</p:attrName>
                                        </p:attrNameLst>
                                      </p:cBhvr>
                                      <p:tavLst>
                                        <p:tav tm="0">
                                          <p:val>
                                            <p:strVal val="#ppt_y"/>
                                          </p:val>
                                        </p:tav>
                                        <p:tav tm="100000">
                                          <p:val>
                                            <p:strVal val="#ppt_y"/>
                                          </p:val>
                                        </p:tav>
                                      </p:tavLst>
                                    </p:anim>
                                    <p:anim calcmode="lin" valueType="num">
                                      <p:cBhvr>
                                        <p:cTn id="259" dur="500" fill="hold"/>
                                        <p:tgtEl>
                                          <p:spTgt spid="2">
                                            <p:txEl>
                                              <p:pRg st="14" end="1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0" dur="500" fill="hold"/>
                                        <p:tgtEl>
                                          <p:spTgt spid="2">
                                            <p:txEl>
                                              <p:pRg st="14" end="1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1" dur="500" tmFilter="0,0; .5, 1; 1, 1"/>
                                        <p:tgtEl>
                                          <p:spTgt spid="2">
                                            <p:txEl>
                                              <p:pRg st="14" end="14"/>
                                            </p:txEl>
                                          </p:spTgt>
                                        </p:tgtEl>
                                      </p:cBhvr>
                                    </p:animEffect>
                                  </p:childTnLst>
                                </p:cTn>
                              </p:par>
                            </p:childTnLst>
                          </p:cTn>
                        </p:par>
                      </p:childTnLst>
                    </p:cTn>
                  </p:par>
                  <p:par>
                    <p:cTn id="262" fill="hold">
                      <p:stCondLst>
                        <p:cond delay="indefinite"/>
                      </p:stCondLst>
                      <p:childTnLst>
                        <p:par>
                          <p:cTn id="263" fill="hold">
                            <p:stCondLst>
                              <p:cond delay="0"/>
                            </p:stCondLst>
                            <p:childTnLst>
                              <p:par>
                                <p:cTn id="264" presetID="41" presetClass="entr" presetSubtype="0" fill="hold" nodeType="clickEffect">
                                  <p:stCondLst>
                                    <p:cond delay="0"/>
                                  </p:stCondLst>
                                  <p:iterate type="lt">
                                    <p:tmPct val="10000"/>
                                  </p:iterate>
                                  <p:childTnLst>
                                    <p:set>
                                      <p:cBhvr>
                                        <p:cTn id="265" dur="1" fill="hold">
                                          <p:stCondLst>
                                            <p:cond delay="0"/>
                                          </p:stCondLst>
                                        </p:cTn>
                                        <p:tgtEl>
                                          <p:spTgt spid="2">
                                            <p:txEl>
                                              <p:pRg st="15" end="15"/>
                                            </p:txEl>
                                          </p:spTgt>
                                        </p:tgtEl>
                                        <p:attrNameLst>
                                          <p:attrName>style.visibility</p:attrName>
                                        </p:attrNameLst>
                                      </p:cBhvr>
                                      <p:to>
                                        <p:strVal val="visible"/>
                                      </p:to>
                                    </p:set>
                                    <p:anim calcmode="lin" valueType="num">
                                      <p:cBhvr>
                                        <p:cTn id="266" dur="500" fill="hold"/>
                                        <p:tgtEl>
                                          <p:spTgt spid="2">
                                            <p:txEl>
                                              <p:pRg st="15" end="1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7" dur="500" fill="hold"/>
                                        <p:tgtEl>
                                          <p:spTgt spid="2">
                                            <p:txEl>
                                              <p:pRg st="15" end="15"/>
                                            </p:txEl>
                                          </p:spTgt>
                                        </p:tgtEl>
                                        <p:attrNameLst>
                                          <p:attrName>ppt_y</p:attrName>
                                        </p:attrNameLst>
                                      </p:cBhvr>
                                      <p:tavLst>
                                        <p:tav tm="0">
                                          <p:val>
                                            <p:strVal val="#ppt_y"/>
                                          </p:val>
                                        </p:tav>
                                        <p:tav tm="100000">
                                          <p:val>
                                            <p:strVal val="#ppt_y"/>
                                          </p:val>
                                        </p:tav>
                                      </p:tavLst>
                                    </p:anim>
                                    <p:anim calcmode="lin" valueType="num">
                                      <p:cBhvr>
                                        <p:cTn id="268" dur="500" fill="hold"/>
                                        <p:tgtEl>
                                          <p:spTgt spid="2">
                                            <p:txEl>
                                              <p:pRg st="15" end="1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9" dur="500" fill="hold"/>
                                        <p:tgtEl>
                                          <p:spTgt spid="2">
                                            <p:txEl>
                                              <p:pRg st="15" end="1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0" dur="500" tmFilter="0,0; .5, 1; 1, 1"/>
                                        <p:tgtEl>
                                          <p:spTgt spid="2">
                                            <p:txEl>
                                              <p:pRg st="15" end="15"/>
                                            </p:txEl>
                                          </p:spTgt>
                                        </p:tgtEl>
                                      </p:cBhvr>
                                    </p:animEffect>
                                  </p:childTnLst>
                                </p:cTn>
                              </p:par>
                            </p:childTnLst>
                          </p:cTn>
                        </p:par>
                      </p:childTnLst>
                    </p:cTn>
                  </p:par>
                  <p:par>
                    <p:cTn id="271" fill="hold">
                      <p:stCondLst>
                        <p:cond delay="indefinite"/>
                      </p:stCondLst>
                      <p:childTnLst>
                        <p:par>
                          <p:cTn id="272" fill="hold">
                            <p:stCondLst>
                              <p:cond delay="0"/>
                            </p:stCondLst>
                            <p:childTnLst>
                              <p:par>
                                <p:cTn id="273" presetID="41" presetClass="entr" presetSubtype="0" fill="hold" nodeType="clickEffect">
                                  <p:stCondLst>
                                    <p:cond delay="0"/>
                                  </p:stCondLst>
                                  <p:iterate type="lt">
                                    <p:tmPct val="10000"/>
                                  </p:iterate>
                                  <p:childTnLst>
                                    <p:set>
                                      <p:cBhvr>
                                        <p:cTn id="274" dur="1" fill="hold">
                                          <p:stCondLst>
                                            <p:cond delay="0"/>
                                          </p:stCondLst>
                                        </p:cTn>
                                        <p:tgtEl>
                                          <p:spTgt spid="2">
                                            <p:txEl>
                                              <p:pRg st="16" end="16"/>
                                            </p:txEl>
                                          </p:spTgt>
                                        </p:tgtEl>
                                        <p:attrNameLst>
                                          <p:attrName>style.visibility</p:attrName>
                                        </p:attrNameLst>
                                      </p:cBhvr>
                                      <p:to>
                                        <p:strVal val="visible"/>
                                      </p:to>
                                    </p:set>
                                    <p:anim calcmode="lin" valueType="num">
                                      <p:cBhvr>
                                        <p:cTn id="275" dur="500" fill="hold"/>
                                        <p:tgtEl>
                                          <p:spTgt spid="2">
                                            <p:txEl>
                                              <p:pRg st="16" end="16"/>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6" dur="500" fill="hold"/>
                                        <p:tgtEl>
                                          <p:spTgt spid="2">
                                            <p:txEl>
                                              <p:pRg st="16" end="16"/>
                                            </p:txEl>
                                          </p:spTgt>
                                        </p:tgtEl>
                                        <p:attrNameLst>
                                          <p:attrName>ppt_y</p:attrName>
                                        </p:attrNameLst>
                                      </p:cBhvr>
                                      <p:tavLst>
                                        <p:tav tm="0">
                                          <p:val>
                                            <p:strVal val="#ppt_y"/>
                                          </p:val>
                                        </p:tav>
                                        <p:tav tm="100000">
                                          <p:val>
                                            <p:strVal val="#ppt_y"/>
                                          </p:val>
                                        </p:tav>
                                      </p:tavLst>
                                    </p:anim>
                                    <p:anim calcmode="lin" valueType="num">
                                      <p:cBhvr>
                                        <p:cTn id="277" dur="500" fill="hold"/>
                                        <p:tgtEl>
                                          <p:spTgt spid="2">
                                            <p:txEl>
                                              <p:pRg st="16" end="1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8" dur="500" fill="hold"/>
                                        <p:tgtEl>
                                          <p:spTgt spid="2">
                                            <p:txEl>
                                              <p:pRg st="16" end="1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9" dur="500" tmFilter="0,0; .5, 1; 1, 1"/>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ChangeArrowheads="1"/>
          </p:cNvSpPr>
          <p:nvPr/>
        </p:nvSpPr>
        <p:spPr bwMode="auto">
          <a:xfrm rot="1796386">
            <a:off x="457200" y="4114800"/>
            <a:ext cx="7010400" cy="76200"/>
          </a:xfrm>
          <a:prstGeom prst="chevron">
            <a:avLst>
              <a:gd name="adj" fmla="val 430185"/>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3" name="Rectangle 3"/>
          <p:cNvSpPr>
            <a:spLocks noGrp="1" noChangeArrowheads="1"/>
          </p:cNvSpPr>
          <p:nvPr>
            <p:ph type="title"/>
          </p:nvPr>
        </p:nvSpPr>
        <p:spPr>
          <a:xfrm>
            <a:off x="3463925" y="214290"/>
            <a:ext cx="5680075" cy="425450"/>
          </a:xfrm>
        </p:spPr>
        <p:txBody>
          <a:bodyPr>
            <a:normAutofit fontScale="90000"/>
          </a:bodyPr>
          <a:lstStyle/>
          <a:p>
            <a:pPr algn="r"/>
            <a:r>
              <a:rPr lang="en-US" b="1" dirty="0" err="1" smtClean="0">
                <a:ln>
                  <a:solidFill>
                    <a:sysClr val="windowText" lastClr="000000"/>
                  </a:solidFill>
                </a:ln>
                <a:solidFill>
                  <a:srgbClr val="FF6699"/>
                </a:solidFill>
                <a:cs typeface="B Zar" pitchFamily="2" charset="-78"/>
              </a:rPr>
              <a:t>علائم</a:t>
            </a:r>
            <a:r>
              <a:rPr lang="en-US" b="1" dirty="0" smtClean="0">
                <a:ln>
                  <a:solidFill>
                    <a:sysClr val="windowText" lastClr="000000"/>
                  </a:solidFill>
                </a:ln>
                <a:solidFill>
                  <a:srgbClr val="FF6699"/>
                </a:solidFill>
                <a:cs typeface="B Zar" pitchFamily="2" charset="-78"/>
              </a:rPr>
              <a:t> </a:t>
            </a:r>
            <a:r>
              <a:rPr lang="en-US" b="1" dirty="0" err="1" smtClean="0">
                <a:ln>
                  <a:solidFill>
                    <a:sysClr val="windowText" lastClr="000000"/>
                  </a:solidFill>
                </a:ln>
                <a:solidFill>
                  <a:srgbClr val="FF6699"/>
                </a:solidFill>
                <a:cs typeface="B Zar" pitchFamily="2" charset="-78"/>
              </a:rPr>
              <a:t>پوستی</a:t>
            </a:r>
            <a:r>
              <a:rPr lang="en-US" b="1" dirty="0" smtClean="0">
                <a:ln>
                  <a:solidFill>
                    <a:sysClr val="windowText" lastClr="000000"/>
                  </a:solidFill>
                </a:ln>
                <a:solidFill>
                  <a:srgbClr val="FF6699"/>
                </a:solidFill>
                <a:cs typeface="B Zar" pitchFamily="2" charset="-78"/>
              </a:rPr>
              <a:t> </a:t>
            </a:r>
            <a:r>
              <a:rPr lang="en-US" b="1" dirty="0" err="1" smtClean="0">
                <a:ln>
                  <a:solidFill>
                    <a:sysClr val="windowText" lastClr="000000"/>
                  </a:solidFill>
                </a:ln>
                <a:solidFill>
                  <a:srgbClr val="FF6699"/>
                </a:solidFill>
                <a:cs typeface="B Zar" pitchFamily="2" charset="-78"/>
              </a:rPr>
              <a:t>افراد</a:t>
            </a:r>
            <a:r>
              <a:rPr lang="en-US" b="1" dirty="0" smtClean="0">
                <a:ln>
                  <a:solidFill>
                    <a:sysClr val="windowText" lastClr="000000"/>
                  </a:solidFill>
                </a:ln>
                <a:solidFill>
                  <a:srgbClr val="FF6699"/>
                </a:solidFill>
                <a:cs typeface="B Zar" pitchFamily="2" charset="-78"/>
              </a:rPr>
              <a:t> </a:t>
            </a:r>
            <a:r>
              <a:rPr lang="en-US" b="1" dirty="0" err="1" smtClean="0">
                <a:ln>
                  <a:solidFill>
                    <a:sysClr val="windowText" lastClr="000000"/>
                  </a:solidFill>
                </a:ln>
                <a:solidFill>
                  <a:srgbClr val="FF6699"/>
                </a:solidFill>
                <a:cs typeface="B Zar" pitchFamily="2" charset="-78"/>
              </a:rPr>
              <a:t>دموی</a:t>
            </a:r>
            <a:r>
              <a:rPr lang="en-US" b="1" dirty="0" smtClean="0">
                <a:ln>
                  <a:solidFill>
                    <a:sysClr val="windowText" lastClr="000000"/>
                  </a:solidFill>
                </a:ln>
                <a:solidFill>
                  <a:srgbClr val="FF6699"/>
                </a:solidFill>
                <a:cs typeface="B Zar" pitchFamily="2" charset="-78"/>
              </a:rPr>
              <a:t> </a:t>
            </a:r>
            <a:r>
              <a:rPr lang="en-US" b="1" dirty="0" err="1" smtClean="0">
                <a:ln>
                  <a:solidFill>
                    <a:sysClr val="windowText" lastClr="000000"/>
                  </a:solidFill>
                </a:ln>
                <a:solidFill>
                  <a:srgbClr val="FF6699"/>
                </a:solidFill>
                <a:cs typeface="B Zar" pitchFamily="2" charset="-78"/>
              </a:rPr>
              <a:t>مزاج</a:t>
            </a:r>
            <a:endParaRPr lang="en-US" b="1" dirty="0">
              <a:ln>
                <a:solidFill>
                  <a:sysClr val="windowText" lastClr="000000"/>
                </a:solidFill>
              </a:ln>
              <a:solidFill>
                <a:srgbClr val="FF6699"/>
              </a:solidFill>
              <a:cs typeface="B Zar" pitchFamily="2" charset="-78"/>
            </a:endParaRPr>
          </a:p>
        </p:txBody>
      </p:sp>
      <p:sp>
        <p:nvSpPr>
          <p:cNvPr id="46084" name="Rectangle 4"/>
          <p:cNvSpPr>
            <a:spLocks noChangeArrowheads="1"/>
          </p:cNvSpPr>
          <p:nvPr/>
        </p:nvSpPr>
        <p:spPr bwMode="auto">
          <a:xfrm>
            <a:off x="1295400" y="2438400"/>
            <a:ext cx="12954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5" name="Rectangle 5"/>
          <p:cNvSpPr>
            <a:spLocks noChangeArrowheads="1"/>
          </p:cNvSpPr>
          <p:nvPr/>
        </p:nvSpPr>
        <p:spPr bwMode="auto">
          <a:xfrm>
            <a:off x="2590800" y="3200400"/>
            <a:ext cx="12954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6" name="Rectangle 6"/>
          <p:cNvSpPr>
            <a:spLocks noChangeArrowheads="1"/>
          </p:cNvSpPr>
          <p:nvPr/>
        </p:nvSpPr>
        <p:spPr bwMode="auto">
          <a:xfrm>
            <a:off x="3886200" y="3962400"/>
            <a:ext cx="12954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7" name="Rectangle 7"/>
          <p:cNvSpPr>
            <a:spLocks noChangeArrowheads="1"/>
          </p:cNvSpPr>
          <p:nvPr/>
        </p:nvSpPr>
        <p:spPr bwMode="auto">
          <a:xfrm>
            <a:off x="5181600" y="4724400"/>
            <a:ext cx="12954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8" name="Rectangle 8"/>
          <p:cNvSpPr>
            <a:spLocks noChangeArrowheads="1"/>
          </p:cNvSpPr>
          <p:nvPr/>
        </p:nvSpPr>
        <p:spPr bwMode="auto">
          <a:xfrm>
            <a:off x="6477000" y="5486400"/>
            <a:ext cx="12954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89" name="Rectangle 9"/>
          <p:cNvSpPr>
            <a:spLocks noChangeArrowheads="1"/>
          </p:cNvSpPr>
          <p:nvPr/>
        </p:nvSpPr>
        <p:spPr bwMode="auto">
          <a:xfrm rot="5400000">
            <a:off x="2133600" y="2819400"/>
            <a:ext cx="8382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90" name="Rectangle 10"/>
          <p:cNvSpPr>
            <a:spLocks noChangeArrowheads="1"/>
          </p:cNvSpPr>
          <p:nvPr/>
        </p:nvSpPr>
        <p:spPr bwMode="auto">
          <a:xfrm rot="5400000">
            <a:off x="3429000" y="3581400"/>
            <a:ext cx="8382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91" name="Rectangle 11"/>
          <p:cNvSpPr>
            <a:spLocks noChangeArrowheads="1"/>
          </p:cNvSpPr>
          <p:nvPr/>
        </p:nvSpPr>
        <p:spPr bwMode="auto">
          <a:xfrm rot="5400000">
            <a:off x="4724400" y="4343400"/>
            <a:ext cx="8382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92" name="Rectangle 12"/>
          <p:cNvSpPr>
            <a:spLocks noChangeArrowheads="1"/>
          </p:cNvSpPr>
          <p:nvPr/>
        </p:nvSpPr>
        <p:spPr bwMode="auto">
          <a:xfrm rot="5400000">
            <a:off x="6019800" y="5105400"/>
            <a:ext cx="8382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93" name="Rectangle 13"/>
          <p:cNvSpPr>
            <a:spLocks noChangeArrowheads="1"/>
          </p:cNvSpPr>
          <p:nvPr/>
        </p:nvSpPr>
        <p:spPr bwMode="auto">
          <a:xfrm rot="5400000">
            <a:off x="914400" y="1981200"/>
            <a:ext cx="838200" cy="76200"/>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none" anchor="ctr"/>
          <a:lstStyle/>
          <a:p>
            <a:endParaRPr lang="en-US"/>
          </a:p>
        </p:txBody>
      </p:sp>
      <p:sp>
        <p:nvSpPr>
          <p:cNvPr id="46094" name="Oval 14"/>
          <p:cNvSpPr>
            <a:spLocks noChangeArrowheads="1"/>
          </p:cNvSpPr>
          <p:nvPr/>
        </p:nvSpPr>
        <p:spPr bwMode="auto">
          <a:xfrm>
            <a:off x="857224" y="571480"/>
            <a:ext cx="1928826" cy="1857388"/>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latin typeface="Arial" pitchFamily="34" charset="0"/>
                <a:cs typeface="Arial" pitchFamily="34" charset="0"/>
              </a:rPr>
              <a:t>موی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سر</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err="1" smtClean="0">
                <a:ln>
                  <a:solidFill>
                    <a:schemeClr val="tx1"/>
                  </a:solidFill>
                </a:ln>
                <a:solidFill>
                  <a:srgbClr val="FF3399"/>
                </a:solidFill>
                <a:latin typeface="Arial" pitchFamily="34" charset="0"/>
                <a:cs typeface="Arial" pitchFamily="34" charset="0"/>
              </a:rPr>
              <a:t>درشت</a:t>
            </a:r>
            <a:r>
              <a:rPr lang="en-US" sz="2000" b="1" dirty="0" smtClean="0">
                <a:ln>
                  <a:solidFill>
                    <a:schemeClr val="tx1"/>
                  </a:solidFill>
                </a:ln>
                <a:solidFill>
                  <a:srgbClr val="FF3399"/>
                </a:solidFill>
                <a:latin typeface="Arial" pitchFamily="34" charset="0"/>
                <a:cs typeface="Arial" pitchFamily="34" charset="0"/>
              </a:rPr>
              <a:t> و </a:t>
            </a:r>
            <a:r>
              <a:rPr lang="en-US" sz="2000" b="1" dirty="0" err="1" smtClean="0">
                <a:ln>
                  <a:solidFill>
                    <a:schemeClr val="tx1"/>
                  </a:solidFill>
                </a:ln>
                <a:solidFill>
                  <a:srgbClr val="FF3399"/>
                </a:solidFill>
                <a:latin typeface="Arial" pitchFamily="34" charset="0"/>
                <a:cs typeface="Arial" pitchFamily="34" charset="0"/>
              </a:rPr>
              <a:t>قابل</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انعطاف</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smtClean="0">
                <a:ln>
                  <a:solidFill>
                    <a:schemeClr val="tx1"/>
                  </a:solidFill>
                </a:ln>
                <a:solidFill>
                  <a:srgbClr val="FF3399"/>
                </a:solidFill>
                <a:latin typeface="Arial" pitchFamily="34" charset="0"/>
                <a:cs typeface="Arial" pitchFamily="34" charset="0"/>
              </a:rPr>
              <a:t>و </a:t>
            </a:r>
            <a:r>
              <a:rPr lang="en-US" sz="2000" b="1" dirty="0" err="1" smtClean="0">
                <a:ln>
                  <a:solidFill>
                    <a:schemeClr val="tx1"/>
                  </a:solidFill>
                </a:ln>
                <a:solidFill>
                  <a:srgbClr val="FF3399"/>
                </a:solidFill>
                <a:latin typeface="Arial" pitchFamily="34" charset="0"/>
                <a:cs typeface="Arial" pitchFamily="34" charset="0"/>
              </a:rPr>
              <a:t>دارای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پیچ</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درشت</a:t>
            </a:r>
            <a:endParaRPr lang="en-US" sz="2000" b="1" dirty="0">
              <a:ln>
                <a:solidFill>
                  <a:schemeClr val="tx1"/>
                </a:solidFill>
              </a:ln>
              <a:solidFill>
                <a:srgbClr val="FF3399"/>
              </a:solidFill>
              <a:latin typeface="Arial" pitchFamily="34" charset="0"/>
              <a:cs typeface="Arial" pitchFamily="34" charset="0"/>
            </a:endParaRPr>
          </a:p>
        </p:txBody>
      </p:sp>
      <p:sp>
        <p:nvSpPr>
          <p:cNvPr id="46095" name="Oval 15"/>
          <p:cNvSpPr>
            <a:spLocks noChangeArrowheads="1"/>
          </p:cNvSpPr>
          <p:nvPr/>
        </p:nvSpPr>
        <p:spPr bwMode="auto">
          <a:xfrm>
            <a:off x="2714612" y="1500174"/>
            <a:ext cx="1643074" cy="1700226"/>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latin typeface="Arial" pitchFamily="34" charset="0"/>
                <a:cs typeface="Arial" pitchFamily="34" charset="0"/>
              </a:rPr>
              <a:t>سفیدی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چشم</a:t>
            </a:r>
            <a:r>
              <a:rPr lang="en-US" sz="2000" b="1" dirty="0" smtClean="0">
                <a:ln>
                  <a:solidFill>
                    <a:schemeClr val="tx1"/>
                  </a:solidFill>
                </a:ln>
                <a:solidFill>
                  <a:srgbClr val="FF3399"/>
                </a:solidFill>
                <a:latin typeface="Arial" pitchFamily="34" charset="0"/>
                <a:cs typeface="Arial" pitchFamily="34" charset="0"/>
              </a:rPr>
              <a:t> </a:t>
            </a:r>
          </a:p>
          <a:p>
            <a:pPr algn="ct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گرایش</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به</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قرمز</a:t>
            </a:r>
            <a:r>
              <a:rPr lang="en-US" sz="2000" b="1" dirty="0" smtClean="0">
                <a:ln>
                  <a:solidFill>
                    <a:schemeClr val="tx1"/>
                  </a:solidFill>
                </a:ln>
                <a:solidFill>
                  <a:srgbClr val="FF3399"/>
                </a:solidFill>
                <a:latin typeface="Arial" pitchFamily="34" charset="0"/>
                <a:cs typeface="Arial" pitchFamily="34" charset="0"/>
              </a:rPr>
              <a:t> و</a:t>
            </a:r>
          </a:p>
          <a:p>
            <a:pPr algn="ctr"/>
            <a:r>
              <a:rPr lang="en-US" sz="2000" b="1" dirty="0" err="1" smtClean="0">
                <a:ln>
                  <a:solidFill>
                    <a:schemeClr val="tx1"/>
                  </a:solidFill>
                </a:ln>
                <a:solidFill>
                  <a:srgbClr val="FF3399"/>
                </a:solidFill>
                <a:latin typeface="Arial" pitchFamily="34" charset="0"/>
                <a:cs typeface="Arial" pitchFamily="34" charset="0"/>
              </a:rPr>
              <a:t>مردمک</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میشی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تیره</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smtClean="0">
                <a:ln>
                  <a:solidFill>
                    <a:schemeClr val="tx1"/>
                  </a:solidFill>
                </a:ln>
                <a:solidFill>
                  <a:srgbClr val="FF3399"/>
                </a:solidFill>
                <a:latin typeface="Arial" pitchFamily="34" charset="0"/>
                <a:cs typeface="Arial" pitchFamily="34" charset="0"/>
              </a:rPr>
              <a:t> و </a:t>
            </a:r>
            <a:r>
              <a:rPr lang="en-US" sz="2000" b="1" dirty="0" err="1" smtClean="0">
                <a:ln>
                  <a:solidFill>
                    <a:schemeClr val="tx1"/>
                  </a:solidFill>
                </a:ln>
                <a:solidFill>
                  <a:srgbClr val="FF3399"/>
                </a:solidFill>
                <a:latin typeface="Arial" pitchFamily="34" charset="0"/>
                <a:cs typeface="Arial" pitchFamily="34" charset="0"/>
              </a:rPr>
              <a:t>سیاه</a:t>
            </a:r>
            <a:endParaRPr lang="en-US" sz="2000" b="1" dirty="0">
              <a:ln>
                <a:solidFill>
                  <a:schemeClr val="tx1"/>
                </a:solidFill>
              </a:ln>
              <a:solidFill>
                <a:srgbClr val="FF3399"/>
              </a:solidFill>
              <a:latin typeface="Arial" pitchFamily="34" charset="0"/>
              <a:cs typeface="Arial" pitchFamily="34" charset="0"/>
            </a:endParaRPr>
          </a:p>
        </p:txBody>
      </p:sp>
      <p:sp>
        <p:nvSpPr>
          <p:cNvPr id="46096" name="Oval 16"/>
          <p:cNvSpPr>
            <a:spLocks noChangeArrowheads="1"/>
          </p:cNvSpPr>
          <p:nvPr/>
        </p:nvSpPr>
        <p:spPr bwMode="auto">
          <a:xfrm>
            <a:off x="4191000" y="2428868"/>
            <a:ext cx="1452570" cy="1533532"/>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latin typeface="Arial" pitchFamily="34" charset="0"/>
                <a:cs typeface="Arial" pitchFamily="34" charset="0"/>
              </a:rPr>
              <a:t>رنگ</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پوست</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err="1" smtClean="0">
                <a:ln>
                  <a:solidFill>
                    <a:schemeClr val="tx1"/>
                  </a:solidFill>
                </a:ln>
                <a:solidFill>
                  <a:srgbClr val="FF3399"/>
                </a:solidFill>
                <a:latin typeface="Arial" pitchFamily="34" charset="0"/>
                <a:cs typeface="Arial" pitchFamily="34" charset="0"/>
              </a:rPr>
              <a:t>گندمگون</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err="1" smtClean="0">
                <a:ln>
                  <a:solidFill>
                    <a:schemeClr val="tx1"/>
                  </a:solidFill>
                </a:ln>
                <a:solidFill>
                  <a:srgbClr val="FF3399"/>
                </a:solidFill>
                <a:latin typeface="Arial" pitchFamily="34" charset="0"/>
                <a:cs typeface="Arial" pitchFamily="34" charset="0"/>
              </a:rPr>
              <a:t>یا</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گلگون</a:t>
            </a:r>
            <a:endParaRPr lang="en-US" sz="2000" b="1" dirty="0">
              <a:ln>
                <a:solidFill>
                  <a:schemeClr val="tx1"/>
                </a:solidFill>
              </a:ln>
              <a:solidFill>
                <a:srgbClr val="FF3399"/>
              </a:solidFill>
              <a:latin typeface="Arial" pitchFamily="34" charset="0"/>
              <a:cs typeface="Arial" pitchFamily="34" charset="0"/>
            </a:endParaRPr>
          </a:p>
        </p:txBody>
      </p:sp>
      <p:sp>
        <p:nvSpPr>
          <p:cNvPr id="46097" name="Oval 17"/>
          <p:cNvSpPr>
            <a:spLocks noChangeArrowheads="1"/>
          </p:cNvSpPr>
          <p:nvPr/>
        </p:nvSpPr>
        <p:spPr bwMode="auto">
          <a:xfrm>
            <a:off x="5486400" y="3500438"/>
            <a:ext cx="1300178" cy="1223962"/>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cs typeface="B Zar" pitchFamily="2" charset="-78"/>
              </a:rPr>
              <a:t>منافذ</a:t>
            </a:r>
            <a:r>
              <a:rPr lang="en-US" sz="2000" b="1" dirty="0" smtClean="0">
                <a:ln>
                  <a:solidFill>
                    <a:schemeClr val="tx1"/>
                  </a:solidFill>
                </a:ln>
                <a:solidFill>
                  <a:srgbClr val="FF3399"/>
                </a:solidFill>
                <a:cs typeface="B Zar" pitchFamily="2" charset="-78"/>
              </a:rPr>
              <a:t> </a:t>
            </a:r>
            <a:r>
              <a:rPr lang="en-US" sz="2000" b="1" dirty="0" err="1" smtClean="0">
                <a:ln>
                  <a:solidFill>
                    <a:schemeClr val="tx1"/>
                  </a:solidFill>
                </a:ln>
                <a:solidFill>
                  <a:srgbClr val="FF3399"/>
                </a:solidFill>
                <a:cs typeface="B Zar" pitchFamily="2" charset="-78"/>
              </a:rPr>
              <a:t>پوستی</a:t>
            </a:r>
            <a:endParaRPr lang="en-US" sz="2000" b="1" dirty="0" smtClean="0">
              <a:ln>
                <a:solidFill>
                  <a:schemeClr val="tx1"/>
                </a:solidFill>
              </a:ln>
              <a:solidFill>
                <a:srgbClr val="FF3399"/>
              </a:solidFill>
              <a:cs typeface="B Zar" pitchFamily="2" charset="-78"/>
            </a:endParaRPr>
          </a:p>
          <a:p>
            <a:pPr algn="ctr"/>
            <a:r>
              <a:rPr lang="en-US" sz="2000" b="1" dirty="0" smtClean="0">
                <a:ln>
                  <a:solidFill>
                    <a:schemeClr val="tx1"/>
                  </a:solidFill>
                </a:ln>
                <a:solidFill>
                  <a:srgbClr val="FF3399"/>
                </a:solidFill>
                <a:cs typeface="B Zar" pitchFamily="2" charset="-78"/>
              </a:rPr>
              <a:t> </a:t>
            </a:r>
            <a:r>
              <a:rPr lang="en-US" sz="2000" b="1" dirty="0" err="1" smtClean="0">
                <a:ln>
                  <a:solidFill>
                    <a:schemeClr val="tx1"/>
                  </a:solidFill>
                </a:ln>
                <a:solidFill>
                  <a:srgbClr val="FF3399"/>
                </a:solidFill>
                <a:cs typeface="B Zar" pitchFamily="2" charset="-78"/>
              </a:rPr>
              <a:t>درشت</a:t>
            </a:r>
            <a:endParaRPr lang="en-US" sz="2000" b="1" dirty="0">
              <a:ln>
                <a:solidFill>
                  <a:schemeClr val="tx1"/>
                </a:solidFill>
              </a:ln>
              <a:solidFill>
                <a:srgbClr val="FF3399"/>
              </a:solidFill>
              <a:cs typeface="B Zar" pitchFamily="2" charset="-78"/>
            </a:endParaRPr>
          </a:p>
        </p:txBody>
      </p:sp>
      <p:sp>
        <p:nvSpPr>
          <p:cNvPr id="46098" name="Oval 18"/>
          <p:cNvSpPr>
            <a:spLocks noChangeArrowheads="1"/>
          </p:cNvSpPr>
          <p:nvPr/>
        </p:nvSpPr>
        <p:spPr bwMode="auto">
          <a:xfrm>
            <a:off x="6934200" y="4000504"/>
            <a:ext cx="1495452" cy="1428760"/>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latin typeface="Arial" pitchFamily="34" charset="0"/>
                <a:cs typeface="Arial" pitchFamily="34" charset="0"/>
              </a:rPr>
              <a:t>پوست</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نرم</a:t>
            </a:r>
            <a:r>
              <a:rPr lang="en-US" sz="2000" b="1" dirty="0" smtClean="0">
                <a:ln>
                  <a:solidFill>
                    <a:schemeClr val="tx1"/>
                  </a:solidFill>
                </a:ln>
                <a:solidFill>
                  <a:srgbClr val="FF3399"/>
                </a:solidFill>
                <a:latin typeface="Arial" pitchFamily="34" charset="0"/>
                <a:cs typeface="Arial" pitchFamily="34" charset="0"/>
              </a:rPr>
              <a:t>،</a:t>
            </a:r>
          </a:p>
          <a:p>
            <a:pPr algn="ct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مرطوب</a:t>
            </a:r>
            <a:r>
              <a:rPr lang="en-US" sz="2000" b="1" dirty="0" smtClean="0">
                <a:ln>
                  <a:solidFill>
                    <a:schemeClr val="tx1"/>
                  </a:solidFill>
                </a:ln>
                <a:solidFill>
                  <a:srgbClr val="FF3399"/>
                </a:solidFill>
                <a:latin typeface="Arial" pitchFamily="34" charset="0"/>
                <a:cs typeface="Arial" pitchFamily="34" charset="0"/>
              </a:rPr>
              <a:t> و </a:t>
            </a:r>
          </a:p>
          <a:p>
            <a:pPr algn="ctr"/>
            <a:r>
              <a:rPr lang="en-US" sz="2000" b="1" dirty="0" err="1" smtClean="0">
                <a:ln>
                  <a:solidFill>
                    <a:schemeClr val="tx1"/>
                  </a:solidFill>
                </a:ln>
                <a:solidFill>
                  <a:srgbClr val="FF3399"/>
                </a:solidFill>
                <a:latin typeface="Arial" pitchFamily="34" charset="0"/>
                <a:cs typeface="Arial" pitchFamily="34" charset="0"/>
              </a:rPr>
              <a:t>گرمی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دارند</a:t>
            </a:r>
            <a:endParaRPr lang="en-US" sz="2000" b="1" dirty="0">
              <a:ln>
                <a:solidFill>
                  <a:schemeClr val="tx1"/>
                </a:solidFill>
              </a:ln>
              <a:solidFill>
                <a:srgbClr val="FF3399"/>
              </a:solidFill>
              <a:latin typeface="Arial" pitchFamily="34" charset="0"/>
              <a:cs typeface="Arial" pitchFamily="34" charset="0"/>
            </a:endParaRPr>
          </a:p>
        </p:txBody>
      </p:sp>
      <p:sp>
        <p:nvSpPr>
          <p:cNvPr id="19" name="Slide Number Placeholder 18"/>
          <p:cNvSpPr>
            <a:spLocks noGrp="1"/>
          </p:cNvSpPr>
          <p:nvPr>
            <p:ph type="sldNum" sz="quarter" idx="12"/>
          </p:nvPr>
        </p:nvSpPr>
        <p:spPr/>
        <p:txBody>
          <a:bodyPr/>
          <a:lstStyle/>
          <a:p>
            <a:fld id="{FF69673F-841B-4B7C-8DE9-88CC6FF21338}" type="slidenum">
              <a:rPr lang="en-US" sz="2000" smtClean="0">
                <a:solidFill>
                  <a:srgbClr val="D60093"/>
                </a:solidFill>
              </a:rPr>
              <a:pPr/>
              <a:t>22</a:t>
            </a:fld>
            <a:endParaRPr lang="en-US" sz="2000" dirty="0">
              <a:solidFill>
                <a:srgbClr val="D60093"/>
              </a:solidFill>
            </a:endParaRPr>
          </a:p>
        </p:txBody>
      </p:sp>
      <p:sp>
        <p:nvSpPr>
          <p:cNvPr id="20" name="Oval 14"/>
          <p:cNvSpPr>
            <a:spLocks noChangeArrowheads="1"/>
          </p:cNvSpPr>
          <p:nvPr/>
        </p:nvSpPr>
        <p:spPr bwMode="auto">
          <a:xfrm>
            <a:off x="785786" y="4071942"/>
            <a:ext cx="1928826" cy="1857388"/>
          </a:xfrm>
          <a:prstGeom prst="ellipse">
            <a:avLst/>
          </a:prstGeom>
          <a:gradFill rotWithShape="1">
            <a:gsLst>
              <a:gs pos="0">
                <a:srgbClr val="C0C0EA"/>
              </a:gs>
              <a:gs pos="100000">
                <a:srgbClr val="C0C0EA">
                  <a:gamma/>
                  <a:shade val="46275"/>
                  <a:invGamma/>
                </a:srgbClr>
              </a:gs>
            </a:gsLst>
            <a:lin ang="5400000" scaled="1"/>
          </a:gradFill>
          <a:ln w="9525">
            <a:noFill/>
            <a:round/>
            <a:headEnd/>
            <a:tailEnd/>
          </a:ln>
          <a:effectLst/>
        </p:spPr>
        <p:txBody>
          <a:bodyPr wrap="none" lIns="91418" tIns="45710" rIns="91418" bIns="45710" anchor="ctr"/>
          <a:lstStyle/>
          <a:p>
            <a:pPr algn="ctr"/>
            <a:r>
              <a:rPr lang="en-US" sz="2000" b="1" dirty="0" err="1" smtClean="0">
                <a:ln>
                  <a:solidFill>
                    <a:schemeClr val="tx1"/>
                  </a:solidFill>
                </a:ln>
                <a:solidFill>
                  <a:srgbClr val="FF3399"/>
                </a:solidFill>
                <a:latin typeface="Arial" pitchFamily="34" charset="0"/>
                <a:cs typeface="Arial" pitchFamily="34" charset="0"/>
              </a:rPr>
              <a:t>رنگ</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مو</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سیاه</a:t>
            </a:r>
            <a:r>
              <a:rPr lang="en-US" sz="2000" b="1" dirty="0" smtClean="0">
                <a:ln>
                  <a:solidFill>
                    <a:schemeClr val="tx1"/>
                  </a:solidFill>
                </a:ln>
                <a:solidFill>
                  <a:srgbClr val="FF3399"/>
                </a:solidFill>
                <a:latin typeface="Arial" pitchFamily="34" charset="0"/>
                <a:cs typeface="Arial" pitchFamily="34" charset="0"/>
              </a:rPr>
              <a:t>، </a:t>
            </a:r>
          </a:p>
          <a:p>
            <a:pPr algn="ct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خرمایی</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تیره</a:t>
            </a:r>
            <a:r>
              <a:rPr lang="en-US" sz="2000" b="1" dirty="0" smtClean="0">
                <a:ln>
                  <a:solidFill>
                    <a:schemeClr val="tx1"/>
                  </a:solidFill>
                </a:ln>
                <a:solidFill>
                  <a:srgbClr val="FF3399"/>
                </a:solidFill>
                <a:latin typeface="Arial" pitchFamily="34" charset="0"/>
                <a:cs typeface="Arial" pitchFamily="34" charset="0"/>
              </a:rPr>
              <a:t> و </a:t>
            </a:r>
            <a:r>
              <a:rPr lang="en-US" sz="2000" b="1" dirty="0" err="1" smtClean="0">
                <a:ln>
                  <a:solidFill>
                    <a:schemeClr val="tx1"/>
                  </a:solidFill>
                </a:ln>
                <a:solidFill>
                  <a:srgbClr val="FF3399"/>
                </a:solidFill>
                <a:latin typeface="Arial" pitchFamily="34" charset="0"/>
                <a:cs typeface="Arial" pitchFamily="34" charset="0"/>
              </a:rPr>
              <a:t>روشن</a:t>
            </a:r>
            <a:endParaRPr lang="en-US" sz="2000" b="1" dirty="0" smtClean="0">
              <a:ln>
                <a:solidFill>
                  <a:schemeClr val="tx1"/>
                </a:solidFill>
              </a:ln>
              <a:solidFill>
                <a:srgbClr val="FF3399"/>
              </a:solidFill>
              <a:latin typeface="Arial" pitchFamily="34" charset="0"/>
              <a:cs typeface="Arial" pitchFamily="34" charset="0"/>
            </a:endParaRPr>
          </a:p>
          <a:p>
            <a:pPr algn="ctr"/>
            <a:r>
              <a:rPr lang="en-US" sz="2000" b="1" dirty="0" smtClean="0">
                <a:ln>
                  <a:solidFill>
                    <a:schemeClr val="tx1"/>
                  </a:solidFill>
                </a:ln>
                <a:solidFill>
                  <a:srgbClr val="FF3399"/>
                </a:solidFill>
                <a:latin typeface="Arial" pitchFamily="34" charset="0"/>
                <a:cs typeface="Arial" pitchFamily="34" charset="0"/>
              </a:rPr>
              <a:t>و </a:t>
            </a:r>
            <a:r>
              <a:rPr lang="en-US" sz="2000" b="1" dirty="0" err="1" smtClean="0">
                <a:ln>
                  <a:solidFill>
                    <a:schemeClr val="tx1"/>
                  </a:solidFill>
                </a:ln>
                <a:solidFill>
                  <a:srgbClr val="FF3399"/>
                </a:solidFill>
                <a:latin typeface="Arial" pitchFamily="34" charset="0"/>
                <a:cs typeface="Arial" pitchFamily="34" charset="0"/>
              </a:rPr>
              <a:t>معمولاً</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پر</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مو</a:t>
            </a:r>
            <a:r>
              <a:rPr lang="en-US" sz="2000" b="1" dirty="0" smtClean="0">
                <a:ln>
                  <a:solidFill>
                    <a:schemeClr val="tx1"/>
                  </a:solidFill>
                </a:ln>
                <a:solidFill>
                  <a:srgbClr val="FF3399"/>
                </a:solidFill>
                <a:latin typeface="Arial" pitchFamily="34" charset="0"/>
                <a:cs typeface="Arial" pitchFamily="34" charset="0"/>
              </a:rPr>
              <a:t> </a:t>
            </a:r>
            <a:r>
              <a:rPr lang="en-US" sz="2000" b="1" dirty="0" err="1" smtClean="0">
                <a:ln>
                  <a:solidFill>
                    <a:schemeClr val="tx1"/>
                  </a:solidFill>
                </a:ln>
                <a:solidFill>
                  <a:srgbClr val="FF3399"/>
                </a:solidFill>
                <a:latin typeface="Arial" pitchFamily="34" charset="0"/>
                <a:cs typeface="Arial" pitchFamily="34" charset="0"/>
              </a:rPr>
              <a:t>هستند</a:t>
            </a:r>
            <a:endParaRPr lang="en-US" sz="2000" b="1" dirty="0" smtClean="0">
              <a:ln>
                <a:solidFill>
                  <a:schemeClr val="tx1"/>
                </a:solidFill>
              </a:ln>
              <a:solidFill>
                <a:srgbClr val="FF3399"/>
              </a:solidFill>
              <a:latin typeface="Arial" pitchFamily="34" charset="0"/>
              <a:cs typeface="Arial" pitchFamily="34" charset="0"/>
            </a:endParaRPr>
          </a:p>
          <a:p>
            <a:pPr algn="ctr"/>
            <a:endParaRPr lang="en-US" sz="2000" b="1" dirty="0">
              <a:ln>
                <a:solidFill>
                  <a:schemeClr val="tx1"/>
                </a:solidFill>
              </a:ln>
              <a:solidFill>
                <a:srgbClr val="FF3399"/>
              </a:solidFill>
              <a:latin typeface="Arial" pitchFamily="34" charset="0"/>
              <a:cs typeface="Arial" pitchFamily="34"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6098"/>
                                        </p:tgtEl>
                                        <p:attrNameLst>
                                          <p:attrName>style.visibility</p:attrName>
                                        </p:attrNameLst>
                                      </p:cBhvr>
                                      <p:to>
                                        <p:strVal val="visible"/>
                                      </p:to>
                                    </p:set>
                                    <p:animEffect transition="in" filter="fade">
                                      <p:cBhvr>
                                        <p:cTn id="7" dur="500"/>
                                        <p:tgtEl>
                                          <p:spTgt spid="46098"/>
                                        </p:tgtEl>
                                      </p:cBhvr>
                                    </p:animEffect>
                                    <p:anim calcmode="lin" valueType="num">
                                      <p:cBhvr>
                                        <p:cTn id="8" dur="500" fill="hold"/>
                                        <p:tgtEl>
                                          <p:spTgt spid="46098"/>
                                        </p:tgtEl>
                                        <p:attrNameLst>
                                          <p:attrName>ppt_x</p:attrName>
                                        </p:attrNameLst>
                                      </p:cBhvr>
                                      <p:tavLst>
                                        <p:tav tm="0">
                                          <p:val>
                                            <p:strVal val="#ppt_x"/>
                                          </p:val>
                                        </p:tav>
                                        <p:tav tm="100000">
                                          <p:val>
                                            <p:strVal val="#ppt_x"/>
                                          </p:val>
                                        </p:tav>
                                      </p:tavLst>
                                    </p:anim>
                                    <p:anim calcmode="lin" valueType="num">
                                      <p:cBhvr>
                                        <p:cTn id="9" dur="450" decel="100000" fill="hold"/>
                                        <p:tgtEl>
                                          <p:spTgt spid="46098"/>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4609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6097"/>
                                        </p:tgtEl>
                                        <p:attrNameLst>
                                          <p:attrName>style.visibility</p:attrName>
                                        </p:attrNameLst>
                                      </p:cBhvr>
                                      <p:to>
                                        <p:strVal val="visible"/>
                                      </p:to>
                                    </p:set>
                                    <p:animEffect transition="in" filter="fade">
                                      <p:cBhvr>
                                        <p:cTn id="15" dur="500"/>
                                        <p:tgtEl>
                                          <p:spTgt spid="46097"/>
                                        </p:tgtEl>
                                      </p:cBhvr>
                                    </p:animEffect>
                                    <p:anim calcmode="lin" valueType="num">
                                      <p:cBhvr>
                                        <p:cTn id="16" dur="500" fill="hold"/>
                                        <p:tgtEl>
                                          <p:spTgt spid="46097"/>
                                        </p:tgtEl>
                                        <p:attrNameLst>
                                          <p:attrName>ppt_x</p:attrName>
                                        </p:attrNameLst>
                                      </p:cBhvr>
                                      <p:tavLst>
                                        <p:tav tm="0">
                                          <p:val>
                                            <p:strVal val="#ppt_x"/>
                                          </p:val>
                                        </p:tav>
                                        <p:tav tm="100000">
                                          <p:val>
                                            <p:strVal val="#ppt_x"/>
                                          </p:val>
                                        </p:tav>
                                      </p:tavLst>
                                    </p:anim>
                                    <p:anim calcmode="lin" valueType="num">
                                      <p:cBhvr>
                                        <p:cTn id="17" dur="450" decel="100000" fill="hold"/>
                                        <p:tgtEl>
                                          <p:spTgt spid="46097"/>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46097"/>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6096"/>
                                        </p:tgtEl>
                                        <p:attrNameLst>
                                          <p:attrName>style.visibility</p:attrName>
                                        </p:attrNameLst>
                                      </p:cBhvr>
                                      <p:to>
                                        <p:strVal val="visible"/>
                                      </p:to>
                                    </p:set>
                                    <p:animEffect transition="in" filter="fade">
                                      <p:cBhvr>
                                        <p:cTn id="23" dur="1000"/>
                                        <p:tgtEl>
                                          <p:spTgt spid="46096"/>
                                        </p:tgtEl>
                                      </p:cBhvr>
                                    </p:animEffect>
                                    <p:anim calcmode="lin" valueType="num">
                                      <p:cBhvr>
                                        <p:cTn id="24" dur="1000" fill="hold"/>
                                        <p:tgtEl>
                                          <p:spTgt spid="46096"/>
                                        </p:tgtEl>
                                        <p:attrNameLst>
                                          <p:attrName>ppt_x</p:attrName>
                                        </p:attrNameLst>
                                      </p:cBhvr>
                                      <p:tavLst>
                                        <p:tav tm="0">
                                          <p:val>
                                            <p:strVal val="#ppt_x"/>
                                          </p:val>
                                        </p:tav>
                                        <p:tav tm="100000">
                                          <p:val>
                                            <p:strVal val="#ppt_x"/>
                                          </p:val>
                                        </p:tav>
                                      </p:tavLst>
                                    </p:anim>
                                    <p:anim calcmode="lin" valueType="num">
                                      <p:cBhvr>
                                        <p:cTn id="25" dur="900" decel="100000" fill="hold"/>
                                        <p:tgtEl>
                                          <p:spTgt spid="4609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6096"/>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6095"/>
                                        </p:tgtEl>
                                        <p:attrNameLst>
                                          <p:attrName>style.visibility</p:attrName>
                                        </p:attrNameLst>
                                      </p:cBhvr>
                                      <p:to>
                                        <p:strVal val="visible"/>
                                      </p:to>
                                    </p:set>
                                    <p:animEffect transition="in" filter="fade">
                                      <p:cBhvr>
                                        <p:cTn id="31" dur="1000"/>
                                        <p:tgtEl>
                                          <p:spTgt spid="46095"/>
                                        </p:tgtEl>
                                      </p:cBhvr>
                                    </p:animEffect>
                                    <p:anim calcmode="lin" valueType="num">
                                      <p:cBhvr>
                                        <p:cTn id="32" dur="1000" fill="hold"/>
                                        <p:tgtEl>
                                          <p:spTgt spid="46095"/>
                                        </p:tgtEl>
                                        <p:attrNameLst>
                                          <p:attrName>ppt_x</p:attrName>
                                        </p:attrNameLst>
                                      </p:cBhvr>
                                      <p:tavLst>
                                        <p:tav tm="0">
                                          <p:val>
                                            <p:strVal val="#ppt_x"/>
                                          </p:val>
                                        </p:tav>
                                        <p:tav tm="100000">
                                          <p:val>
                                            <p:strVal val="#ppt_x"/>
                                          </p:val>
                                        </p:tav>
                                      </p:tavLst>
                                    </p:anim>
                                    <p:anim calcmode="lin" valueType="num">
                                      <p:cBhvr>
                                        <p:cTn id="33" dur="900" decel="100000" fill="hold"/>
                                        <p:tgtEl>
                                          <p:spTgt spid="46095"/>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6095"/>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6094"/>
                                        </p:tgtEl>
                                        <p:attrNameLst>
                                          <p:attrName>style.visibility</p:attrName>
                                        </p:attrNameLst>
                                      </p:cBhvr>
                                      <p:to>
                                        <p:strVal val="visible"/>
                                      </p:to>
                                    </p:set>
                                    <p:animEffect transition="in" filter="fade">
                                      <p:cBhvr>
                                        <p:cTn id="39" dur="1000"/>
                                        <p:tgtEl>
                                          <p:spTgt spid="46094"/>
                                        </p:tgtEl>
                                      </p:cBhvr>
                                    </p:animEffect>
                                    <p:anim calcmode="lin" valueType="num">
                                      <p:cBhvr>
                                        <p:cTn id="40" dur="1000" fill="hold"/>
                                        <p:tgtEl>
                                          <p:spTgt spid="46094"/>
                                        </p:tgtEl>
                                        <p:attrNameLst>
                                          <p:attrName>ppt_x</p:attrName>
                                        </p:attrNameLst>
                                      </p:cBhvr>
                                      <p:tavLst>
                                        <p:tav tm="0">
                                          <p:val>
                                            <p:strVal val="#ppt_x"/>
                                          </p:val>
                                        </p:tav>
                                        <p:tav tm="100000">
                                          <p:val>
                                            <p:strVal val="#ppt_x"/>
                                          </p:val>
                                        </p:tav>
                                      </p:tavLst>
                                    </p:anim>
                                    <p:anim calcmode="lin" valueType="num">
                                      <p:cBhvr>
                                        <p:cTn id="41" dur="900" decel="100000" fill="hold"/>
                                        <p:tgtEl>
                                          <p:spTgt spid="46094"/>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6094"/>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1000" fill="hold"/>
                                        <p:tgtEl>
                                          <p:spTgt spid="20"/>
                                        </p:tgtEl>
                                        <p:attrNameLst>
                                          <p:attrName>ppt_w</p:attrName>
                                        </p:attrNameLst>
                                      </p:cBhvr>
                                      <p:tavLst>
                                        <p:tav tm="0">
                                          <p:val>
                                            <p:fltVal val="0"/>
                                          </p:val>
                                        </p:tav>
                                        <p:tav tm="100000">
                                          <p:val>
                                            <p:strVal val="#ppt_w"/>
                                          </p:val>
                                        </p:tav>
                                      </p:tavLst>
                                    </p:anim>
                                    <p:anim calcmode="lin" valueType="num">
                                      <p:cBhvr>
                                        <p:cTn id="48" dur="1000" fill="hold"/>
                                        <p:tgtEl>
                                          <p:spTgt spid="20"/>
                                        </p:tgtEl>
                                        <p:attrNameLst>
                                          <p:attrName>ppt_h</p:attrName>
                                        </p:attrNameLst>
                                      </p:cBhvr>
                                      <p:tavLst>
                                        <p:tav tm="0">
                                          <p:val>
                                            <p:fltVal val="0"/>
                                          </p:val>
                                        </p:tav>
                                        <p:tav tm="100000">
                                          <p:val>
                                            <p:strVal val="#ppt_h"/>
                                          </p:val>
                                        </p:tav>
                                      </p:tavLst>
                                    </p:anim>
                                    <p:anim calcmode="lin" valueType="num">
                                      <p:cBhvr>
                                        <p:cTn id="49"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4" grpId="0" animBg="1"/>
      <p:bldP spid="46095" grpId="0" animBg="1"/>
      <p:bldP spid="46096" grpId="0" animBg="1"/>
      <p:bldP spid="46097" grpId="0" animBg="1"/>
      <p:bldP spid="46098" grpId="0" animBg="1"/>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857356" y="357166"/>
            <a:ext cx="5729454" cy="646331"/>
          </a:xfrm>
          <a:prstGeom prst="rect">
            <a:avLst/>
          </a:prstGeom>
        </p:spPr>
        <p:txBody>
          <a:bodyPr wrap="none">
            <a:spAutoFit/>
          </a:bodyPr>
          <a:lstStyle/>
          <a:p>
            <a:r>
              <a:rPr lang="fa-IR" sz="3600" b="1" dirty="0" smtClean="0">
                <a:ln>
                  <a:solidFill>
                    <a:srgbClr val="CC3399"/>
                  </a:solidFill>
                </a:ln>
                <a:solidFill>
                  <a:schemeClr val="bg1"/>
                </a:solidFill>
                <a:effectLst>
                  <a:reflection blurRad="6350" stA="55000" endA="50" endPos="85000" dist="60007" dir="5400000" sy="-100000" algn="bl" rotWithShape="0"/>
                </a:effectLst>
              </a:rPr>
              <a:t>رژیم غذایی مناسب افراد دموی مزاج</a:t>
            </a:r>
            <a:endParaRPr lang="en-US" sz="3600" b="1" dirty="0">
              <a:ln>
                <a:solidFill>
                  <a:srgbClr val="CC3399"/>
                </a:solidFill>
              </a:ln>
              <a:solidFill>
                <a:schemeClr val="bg1"/>
              </a:solidFill>
              <a:effectLst>
                <a:reflection blurRad="6350" stA="55000" endA="50" endPos="85000" dist="60007" dir="5400000" sy="-100000" algn="bl" rotWithShape="0"/>
              </a:effectLst>
            </a:endParaRPr>
          </a:p>
        </p:txBody>
      </p:sp>
      <p:sp>
        <p:nvSpPr>
          <p:cNvPr id="3" name="TextBox 2"/>
          <p:cNvSpPr txBox="1"/>
          <p:nvPr/>
        </p:nvSpPr>
        <p:spPr>
          <a:xfrm>
            <a:off x="6357950" y="1643050"/>
            <a:ext cx="184731" cy="369332"/>
          </a:xfrm>
          <a:prstGeom prst="rect">
            <a:avLst/>
          </a:prstGeom>
          <a:noFill/>
        </p:spPr>
        <p:txBody>
          <a:bodyPr wrap="none" rtlCol="0">
            <a:spAutoFit/>
          </a:bodyPr>
          <a:lstStyle/>
          <a:p>
            <a:endParaRPr lang="en-US" dirty="0">
              <a:solidFill>
                <a:schemeClr val="bg1"/>
              </a:solidFill>
            </a:endParaRPr>
          </a:p>
        </p:txBody>
      </p:sp>
      <p:sp>
        <p:nvSpPr>
          <p:cNvPr id="4" name="TextBox 3"/>
          <p:cNvSpPr txBox="1"/>
          <p:nvPr/>
        </p:nvSpPr>
        <p:spPr>
          <a:xfrm>
            <a:off x="357158" y="1714488"/>
            <a:ext cx="8286808" cy="3785652"/>
          </a:xfrm>
          <a:prstGeom prst="rect">
            <a:avLst/>
          </a:prstGeom>
          <a:noFill/>
        </p:spPr>
        <p:txBody>
          <a:bodyPr wrap="square" rtlCol="0">
            <a:spAutoFit/>
          </a:bodyPr>
          <a:lstStyle/>
          <a:p>
            <a:pPr algn="r" rtl="1">
              <a:buFont typeface="Wingdings" pitchFamily="2" charset="2"/>
              <a:buChar char="Ø"/>
            </a:pPr>
            <a:r>
              <a:rPr lang="fa-IR" sz="2400" b="1" dirty="0" smtClean="0">
                <a:solidFill>
                  <a:srgbClr val="99CCFF"/>
                </a:solidFill>
              </a:rPr>
              <a:t> افراد دموی بايد غذاهای خنک و سردی مثل آش انار، آش آلو، آب زرشك، خيار، مركبات و ماست و... مصرف كنند تا حرارت بدن تعديل شود.</a:t>
            </a:r>
            <a:r>
              <a:rPr lang="fa-IR" sz="2400" b="1" dirty="0" smtClean="0">
                <a:solidFill>
                  <a:schemeClr val="bg1"/>
                </a:solidFill>
              </a:rPr>
              <a:t/>
            </a:r>
            <a:br>
              <a:rPr lang="fa-IR" sz="2400" b="1" dirty="0" smtClean="0">
                <a:solidFill>
                  <a:schemeClr val="bg1"/>
                </a:solidFill>
              </a:rPr>
            </a:br>
            <a:endParaRPr lang="fa-IR" sz="2400" b="1" dirty="0" smtClean="0">
              <a:solidFill>
                <a:schemeClr val="bg1"/>
              </a:solidFill>
            </a:endParaRPr>
          </a:p>
          <a:p>
            <a:pPr algn="r" rtl="1">
              <a:buFont typeface="Wingdings" pitchFamily="2" charset="2"/>
              <a:buChar char="Ø"/>
            </a:pPr>
            <a:r>
              <a:rPr lang="fa-IR" sz="2400" b="1" dirty="0" smtClean="0">
                <a:solidFill>
                  <a:srgbClr val="FFCCFF"/>
                </a:solidFill>
              </a:rPr>
              <a:t> اگر فرد دموی همراه با غذای گرم مثل شيرينی‌جات از مواد و اغذيه سرد استفاده نكند دچار جوش و خارش بدن، گر گرفتگی، بي قراری، كهير، سوزش سر دل، و آفت دهان خواهد شد.</a:t>
            </a:r>
            <a:br>
              <a:rPr lang="fa-IR" sz="2400" b="1" dirty="0" smtClean="0">
                <a:solidFill>
                  <a:srgbClr val="FFCCFF"/>
                </a:solidFill>
              </a:rPr>
            </a:br>
            <a:endParaRPr lang="fa-IR" sz="2400" b="1" dirty="0" smtClean="0">
              <a:solidFill>
                <a:srgbClr val="CCCCFF"/>
              </a:solidFill>
            </a:endParaRPr>
          </a:p>
          <a:p>
            <a:pPr algn="r" rtl="1">
              <a:buFont typeface="Wingdings" pitchFamily="2" charset="2"/>
              <a:buChar char="Ø"/>
            </a:pPr>
            <a:r>
              <a:rPr lang="fa-IR" sz="2400" b="1" dirty="0" smtClean="0">
                <a:solidFill>
                  <a:srgbClr val="CCCCFF"/>
                </a:solidFill>
              </a:rPr>
              <a:t> معمولاً بيماری‌های افراد دموی در اثر افزايش حرارت و رطوبت و به طور كلی افزايش خود خون به وجود مي‌آيد كه حجامت به عنوان مؤثرترين درمان براي دموی مزاج‌ها مطرح است.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768" y="1214422"/>
            <a:ext cx="1759654" cy="4339650"/>
          </a:xfrm>
          <a:prstGeom prst="rect">
            <a:avLst/>
          </a:prstGeom>
          <a:noFill/>
        </p:spPr>
        <p:txBody>
          <a:bodyPr wrap="square" rtlCol="0">
            <a:spAutoFit/>
          </a:bodyPr>
          <a:lstStyle/>
          <a:p>
            <a:pPr algn="ctr">
              <a:lnSpc>
                <a:spcPct val="200000"/>
              </a:lnSpc>
            </a:pPr>
            <a:r>
              <a:rPr lang="fa-IR" sz="4800" b="1" dirty="0" smtClean="0">
                <a:ln w="3175">
                  <a:solidFill>
                    <a:schemeClr val="tx2">
                      <a:lumMod val="50000"/>
                    </a:schemeClr>
                  </a:solidFill>
                </a:ln>
                <a:solidFill>
                  <a:srgbClr val="00CCFF"/>
                </a:solidFill>
                <a:effectLst>
                  <a:innerShdw blurRad="114300">
                    <a:prstClr val="black"/>
                  </a:innerShdw>
                  <a:reflection blurRad="6350" stA="55000" endA="50" endPos="85000" dist="60007" dir="5400000" sy="-100000" algn="bl" rotWithShape="0"/>
                </a:effectLst>
                <a:cs typeface="2  Bardiya" pitchFamily="2" charset="-78"/>
              </a:rPr>
              <a:t>افراد </a:t>
            </a:r>
            <a:r>
              <a:rPr lang="en-US" sz="4800" b="1" dirty="0" err="1" smtClean="0">
                <a:ln w="3175">
                  <a:solidFill>
                    <a:schemeClr val="tx2">
                      <a:lumMod val="50000"/>
                    </a:schemeClr>
                  </a:solidFill>
                </a:ln>
                <a:solidFill>
                  <a:srgbClr val="00CCFF"/>
                </a:solidFill>
                <a:effectLst>
                  <a:innerShdw blurRad="114300">
                    <a:prstClr val="black"/>
                  </a:innerShdw>
                  <a:reflection blurRad="6350" stA="55000" endA="50" endPos="85000" dist="60007" dir="5400000" sy="-100000" algn="bl" rotWithShape="0"/>
                </a:effectLst>
                <a:cs typeface="2  Bardiya" pitchFamily="2" charset="-78"/>
              </a:rPr>
              <a:t>سوداوی</a:t>
            </a:r>
            <a:r>
              <a:rPr lang="en-US" sz="4800" b="1" dirty="0" smtClean="0">
                <a:ln w="3175">
                  <a:solidFill>
                    <a:schemeClr val="tx2">
                      <a:lumMod val="50000"/>
                    </a:schemeClr>
                  </a:solidFill>
                </a:ln>
                <a:solidFill>
                  <a:srgbClr val="00CCFF"/>
                </a:solidFill>
                <a:effectLst>
                  <a:innerShdw blurRad="114300">
                    <a:prstClr val="black"/>
                  </a:innerShdw>
                  <a:reflection blurRad="6350" stA="55000" endA="50" endPos="85000" dist="60007" dir="5400000" sy="-100000" algn="bl" rotWithShape="0"/>
                </a:effectLst>
                <a:cs typeface="2  Bardiya" pitchFamily="2" charset="-78"/>
              </a:rPr>
              <a:t> </a:t>
            </a:r>
            <a:r>
              <a:rPr lang="fa-IR" sz="4800" b="1" dirty="0" smtClean="0">
                <a:ln w="3175">
                  <a:solidFill>
                    <a:schemeClr val="tx2">
                      <a:lumMod val="50000"/>
                    </a:schemeClr>
                  </a:solidFill>
                </a:ln>
                <a:solidFill>
                  <a:srgbClr val="00CCFF"/>
                </a:solidFill>
                <a:effectLst>
                  <a:innerShdw blurRad="114300">
                    <a:prstClr val="black"/>
                  </a:innerShdw>
                  <a:reflection blurRad="6350" stA="55000" endA="50" endPos="85000" dist="60007" dir="5400000" sy="-100000" algn="bl" rotWithShape="0"/>
                </a:effectLst>
                <a:cs typeface="2  Bardiya" pitchFamily="2" charset="-78"/>
              </a:rPr>
              <a:t>مزاج</a:t>
            </a:r>
            <a:endParaRPr lang="en-US" sz="4800" b="1" dirty="0">
              <a:ln w="3175">
                <a:solidFill>
                  <a:schemeClr val="tx2">
                    <a:lumMod val="50000"/>
                  </a:schemeClr>
                </a:solidFill>
              </a:ln>
              <a:solidFill>
                <a:srgbClr val="00CCFF"/>
              </a:solidFill>
              <a:effectLst>
                <a:innerShdw blurRad="114300">
                  <a:prstClr val="black"/>
                </a:innerShdw>
                <a:reflection blurRad="6350" stA="55000" endA="50" endPos="85000" dist="60007" dir="5400000" sy="-100000" algn="bl" rotWithShape="0"/>
              </a:effectLst>
              <a:cs typeface="2  Bardiya" pitchFamily="2" charset="-78"/>
            </a:endParaRPr>
          </a:p>
        </p:txBody>
      </p:sp>
      <p:graphicFrame>
        <p:nvGraphicFramePr>
          <p:cNvPr id="4" name="Chart 3"/>
          <p:cNvGraphicFramePr/>
          <p:nvPr/>
        </p:nvGraphicFramePr>
        <p:xfrm>
          <a:off x="0" y="107154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55"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72739" y="428604"/>
            <a:ext cx="3671261" cy="6001643"/>
          </a:xfrm>
          <a:prstGeom prst="rect">
            <a:avLst/>
          </a:prstGeom>
          <a:solidFill>
            <a:schemeClr val="tx1"/>
          </a:solidFill>
        </p:spPr>
        <p:txBody>
          <a:bodyPr wrap="none" rtlCol="0">
            <a:spAutoFit/>
          </a:bodyPr>
          <a:lstStyle/>
          <a:p>
            <a:pPr algn="r"/>
            <a:r>
              <a:rPr lang="en-US" sz="2400" dirty="0" err="1" smtClean="0">
                <a:solidFill>
                  <a:srgbClr val="00FF00"/>
                </a:solidFill>
              </a:rPr>
              <a:t>علاقه</a:t>
            </a:r>
            <a:r>
              <a:rPr lang="en-US" sz="2400" dirty="0" smtClean="0">
                <a:solidFill>
                  <a:srgbClr val="00FF00"/>
                </a:solidFill>
              </a:rPr>
              <a:t> </a:t>
            </a:r>
            <a:r>
              <a:rPr lang="en-US" sz="2400" dirty="0" err="1" smtClean="0">
                <a:solidFill>
                  <a:srgbClr val="00FF00"/>
                </a:solidFill>
              </a:rPr>
              <a:t>مند</a:t>
            </a:r>
            <a:r>
              <a:rPr lang="en-US" sz="2400" dirty="0" smtClean="0">
                <a:solidFill>
                  <a:srgbClr val="00FF00"/>
                </a:solidFill>
              </a:rPr>
              <a:t> </a:t>
            </a:r>
            <a:r>
              <a:rPr lang="en-US" sz="2400" dirty="0" err="1" smtClean="0">
                <a:solidFill>
                  <a:srgbClr val="00FF00"/>
                </a:solidFill>
              </a:rPr>
              <a:t>به</a:t>
            </a:r>
            <a:r>
              <a:rPr lang="en-US" sz="2400" dirty="0" smtClean="0">
                <a:solidFill>
                  <a:srgbClr val="00FF00"/>
                </a:solidFill>
              </a:rPr>
              <a:t> </a:t>
            </a:r>
            <a:r>
              <a:rPr lang="en-US" sz="2400" dirty="0" err="1" smtClean="0">
                <a:solidFill>
                  <a:srgbClr val="00FF00"/>
                </a:solidFill>
              </a:rPr>
              <a:t>حسابگری</a:t>
            </a:r>
            <a:r>
              <a:rPr lang="en-US" sz="2400" dirty="0" smtClean="0">
                <a:solidFill>
                  <a:srgbClr val="00FF00"/>
                </a:solidFill>
              </a:rPr>
              <a:t> و </a:t>
            </a:r>
            <a:r>
              <a:rPr lang="en-US" sz="2400" dirty="0" err="1" smtClean="0">
                <a:solidFill>
                  <a:srgbClr val="00FF00"/>
                </a:solidFill>
              </a:rPr>
              <a:t>مسائل</a:t>
            </a:r>
            <a:r>
              <a:rPr lang="en-US" sz="2400" dirty="0" smtClean="0">
                <a:solidFill>
                  <a:srgbClr val="00FF00"/>
                </a:solidFill>
              </a:rPr>
              <a:t> </a:t>
            </a:r>
            <a:r>
              <a:rPr lang="en-US" sz="2400" dirty="0" err="1" smtClean="0">
                <a:solidFill>
                  <a:srgbClr val="00FF00"/>
                </a:solidFill>
              </a:rPr>
              <a:t>فنی</a:t>
            </a:r>
            <a:endParaRPr lang="en-US" sz="2400" dirty="0" smtClean="0">
              <a:solidFill>
                <a:srgbClr val="00FF00"/>
              </a:solidFill>
            </a:endParaRPr>
          </a:p>
          <a:p>
            <a:pPr algn="r"/>
            <a:r>
              <a:rPr lang="en-US" sz="2400" dirty="0" err="1" smtClean="0">
                <a:solidFill>
                  <a:srgbClr val="FFFF00"/>
                </a:solidFill>
              </a:rPr>
              <a:t>کم</a:t>
            </a:r>
            <a:r>
              <a:rPr lang="en-US" sz="2400" dirty="0" smtClean="0">
                <a:solidFill>
                  <a:srgbClr val="FFFF00"/>
                </a:solidFill>
              </a:rPr>
              <a:t> </a:t>
            </a:r>
            <a:r>
              <a:rPr lang="en-US" sz="2400" dirty="0" err="1" smtClean="0">
                <a:solidFill>
                  <a:srgbClr val="FFFF00"/>
                </a:solidFill>
              </a:rPr>
              <a:t>احساس</a:t>
            </a:r>
            <a:r>
              <a:rPr lang="en-US" sz="2400" dirty="0" smtClean="0">
                <a:solidFill>
                  <a:srgbClr val="FFFF00"/>
                </a:solidFill>
              </a:rPr>
              <a:t> و </a:t>
            </a:r>
            <a:r>
              <a:rPr lang="en-US" sz="2400" dirty="0" err="1" smtClean="0">
                <a:solidFill>
                  <a:srgbClr val="FFFF00"/>
                </a:solidFill>
              </a:rPr>
              <a:t>منطقی</a:t>
            </a:r>
            <a:endParaRPr lang="en-US" sz="2400" dirty="0" smtClean="0">
              <a:solidFill>
                <a:srgbClr val="FFFF00"/>
              </a:solidFill>
            </a:endParaRPr>
          </a:p>
          <a:p>
            <a:pPr algn="r"/>
            <a:r>
              <a:rPr lang="en-US" sz="2400" dirty="0" err="1" smtClean="0">
                <a:solidFill>
                  <a:srgbClr val="00FF00"/>
                </a:solidFill>
              </a:rPr>
              <a:t>میانه</a:t>
            </a:r>
            <a:r>
              <a:rPr lang="en-US" sz="2400" dirty="0" smtClean="0">
                <a:solidFill>
                  <a:srgbClr val="00FF00"/>
                </a:solidFill>
              </a:rPr>
              <a:t> </a:t>
            </a:r>
            <a:r>
              <a:rPr lang="en-US" sz="2400" dirty="0" err="1" smtClean="0">
                <a:solidFill>
                  <a:srgbClr val="00FF00"/>
                </a:solidFill>
              </a:rPr>
              <a:t>رو</a:t>
            </a:r>
            <a:r>
              <a:rPr lang="en-US" sz="2400" dirty="0" smtClean="0">
                <a:solidFill>
                  <a:srgbClr val="00FF00"/>
                </a:solidFill>
              </a:rPr>
              <a:t> و </a:t>
            </a:r>
            <a:r>
              <a:rPr lang="en-US" sz="2400" dirty="0" err="1" smtClean="0">
                <a:solidFill>
                  <a:srgbClr val="00FF00"/>
                </a:solidFill>
              </a:rPr>
              <a:t>محتاط</a:t>
            </a:r>
            <a:endParaRPr lang="en-US" sz="2400" dirty="0" smtClean="0">
              <a:solidFill>
                <a:srgbClr val="00FF00"/>
              </a:solidFill>
            </a:endParaRPr>
          </a:p>
          <a:p>
            <a:pPr algn="r"/>
            <a:r>
              <a:rPr lang="en-US" sz="2400" dirty="0" err="1" smtClean="0">
                <a:solidFill>
                  <a:srgbClr val="FFFF00"/>
                </a:solidFill>
              </a:rPr>
              <a:t>کم</a:t>
            </a:r>
            <a:r>
              <a:rPr lang="en-US" sz="2400" dirty="0" smtClean="0">
                <a:solidFill>
                  <a:srgbClr val="FFFF00"/>
                </a:solidFill>
              </a:rPr>
              <a:t> </a:t>
            </a:r>
            <a:r>
              <a:rPr lang="en-US" sz="2400" dirty="0" err="1" smtClean="0">
                <a:solidFill>
                  <a:srgbClr val="FFFF00"/>
                </a:solidFill>
              </a:rPr>
              <a:t>انرژی</a:t>
            </a:r>
            <a:r>
              <a:rPr lang="en-US" sz="2400" dirty="0" smtClean="0">
                <a:solidFill>
                  <a:srgbClr val="FFFF00"/>
                </a:solidFill>
              </a:rPr>
              <a:t> و </a:t>
            </a:r>
            <a:r>
              <a:rPr lang="en-US" sz="2400" dirty="0" err="1" smtClean="0">
                <a:solidFill>
                  <a:srgbClr val="FFFF00"/>
                </a:solidFill>
              </a:rPr>
              <a:t>مداومت</a:t>
            </a:r>
            <a:r>
              <a:rPr lang="en-US" sz="2400" dirty="0" smtClean="0">
                <a:solidFill>
                  <a:srgbClr val="FFFF00"/>
                </a:solidFill>
              </a:rPr>
              <a:t> </a:t>
            </a:r>
            <a:r>
              <a:rPr lang="en-US" sz="2400" dirty="0" err="1" smtClean="0">
                <a:solidFill>
                  <a:srgbClr val="FFFF00"/>
                </a:solidFill>
              </a:rPr>
              <a:t>در</a:t>
            </a:r>
            <a:r>
              <a:rPr lang="en-US" sz="2400" dirty="0" smtClean="0">
                <a:solidFill>
                  <a:srgbClr val="FFFF00"/>
                </a:solidFill>
              </a:rPr>
              <a:t> </a:t>
            </a:r>
            <a:r>
              <a:rPr lang="en-US" sz="2400" dirty="0" err="1" smtClean="0">
                <a:solidFill>
                  <a:srgbClr val="FFFF00"/>
                </a:solidFill>
              </a:rPr>
              <a:t>انجام</a:t>
            </a:r>
            <a:r>
              <a:rPr lang="en-US" sz="2400" dirty="0" smtClean="0">
                <a:solidFill>
                  <a:srgbClr val="FFFF00"/>
                </a:solidFill>
              </a:rPr>
              <a:t> </a:t>
            </a:r>
            <a:r>
              <a:rPr lang="en-US" sz="2400" dirty="0" err="1" smtClean="0">
                <a:solidFill>
                  <a:srgbClr val="FFFF00"/>
                </a:solidFill>
              </a:rPr>
              <a:t>کار</a:t>
            </a:r>
            <a:endParaRPr lang="en-US" sz="2400" dirty="0" smtClean="0">
              <a:solidFill>
                <a:srgbClr val="FFFF00"/>
              </a:solidFill>
            </a:endParaRPr>
          </a:p>
          <a:p>
            <a:pPr algn="r"/>
            <a:r>
              <a:rPr lang="en-US" sz="2400" dirty="0" err="1" smtClean="0">
                <a:solidFill>
                  <a:srgbClr val="00FF00"/>
                </a:solidFill>
              </a:rPr>
              <a:t>نا</a:t>
            </a:r>
            <a:r>
              <a:rPr lang="en-US" sz="2400" dirty="0" smtClean="0">
                <a:solidFill>
                  <a:srgbClr val="00FF00"/>
                </a:solidFill>
              </a:rPr>
              <a:t> </a:t>
            </a:r>
            <a:r>
              <a:rPr lang="en-US" sz="2400" dirty="0" err="1" smtClean="0">
                <a:solidFill>
                  <a:srgbClr val="00FF00"/>
                </a:solidFill>
              </a:rPr>
              <a:t>آرام</a:t>
            </a:r>
            <a:r>
              <a:rPr lang="en-US" sz="2400" dirty="0" smtClean="0">
                <a:solidFill>
                  <a:srgbClr val="00FF00"/>
                </a:solidFill>
              </a:rPr>
              <a:t> و </a:t>
            </a:r>
            <a:r>
              <a:rPr lang="en-US" sz="2400" dirty="0" err="1" smtClean="0">
                <a:solidFill>
                  <a:srgbClr val="00FF00"/>
                </a:solidFill>
              </a:rPr>
              <a:t>همیشه</a:t>
            </a:r>
            <a:r>
              <a:rPr lang="en-US" sz="2400" dirty="0" smtClean="0">
                <a:solidFill>
                  <a:srgbClr val="00FF00"/>
                </a:solidFill>
              </a:rPr>
              <a:t> </a:t>
            </a:r>
            <a:r>
              <a:rPr lang="en-US" sz="2400" dirty="0" err="1" smtClean="0">
                <a:solidFill>
                  <a:srgbClr val="00FF00"/>
                </a:solidFill>
              </a:rPr>
              <a:t>در</a:t>
            </a:r>
            <a:r>
              <a:rPr lang="en-US" sz="2400" dirty="0" smtClean="0">
                <a:solidFill>
                  <a:srgbClr val="00FF00"/>
                </a:solidFill>
              </a:rPr>
              <a:t> </a:t>
            </a:r>
            <a:r>
              <a:rPr lang="en-US" sz="2400" dirty="0" err="1" smtClean="0">
                <a:solidFill>
                  <a:srgbClr val="00FF00"/>
                </a:solidFill>
              </a:rPr>
              <a:t>فکر</a:t>
            </a:r>
            <a:endParaRPr lang="en-US" sz="2400" dirty="0" smtClean="0">
              <a:solidFill>
                <a:srgbClr val="00FF00"/>
              </a:solidFill>
            </a:endParaRPr>
          </a:p>
          <a:p>
            <a:pPr algn="r"/>
            <a:r>
              <a:rPr lang="en-US" sz="2400" dirty="0" err="1" smtClean="0">
                <a:solidFill>
                  <a:srgbClr val="FFFF00"/>
                </a:solidFill>
              </a:rPr>
              <a:t>دارای</a:t>
            </a:r>
            <a:r>
              <a:rPr lang="en-US" sz="2400" dirty="0" smtClean="0">
                <a:solidFill>
                  <a:srgbClr val="FFFF00"/>
                </a:solidFill>
              </a:rPr>
              <a:t> </a:t>
            </a:r>
            <a:r>
              <a:rPr lang="en-US" sz="2400" dirty="0" err="1" smtClean="0">
                <a:solidFill>
                  <a:srgbClr val="FFFF00"/>
                </a:solidFill>
              </a:rPr>
              <a:t>وسواس</a:t>
            </a:r>
            <a:r>
              <a:rPr lang="en-US" sz="2400" dirty="0" smtClean="0">
                <a:solidFill>
                  <a:srgbClr val="FFFF00"/>
                </a:solidFill>
              </a:rPr>
              <a:t> و </a:t>
            </a:r>
            <a:r>
              <a:rPr lang="en-US" sz="2400" dirty="0" err="1" smtClean="0">
                <a:solidFill>
                  <a:srgbClr val="FFFF00"/>
                </a:solidFill>
              </a:rPr>
              <a:t>نگرانی</a:t>
            </a:r>
            <a:r>
              <a:rPr lang="en-US" sz="2400" dirty="0" smtClean="0">
                <a:solidFill>
                  <a:srgbClr val="FFFF00"/>
                </a:solidFill>
              </a:rPr>
              <a:t> و </a:t>
            </a:r>
            <a:r>
              <a:rPr lang="en-US" sz="2400" dirty="0" err="1" smtClean="0">
                <a:solidFill>
                  <a:srgbClr val="FFFF00"/>
                </a:solidFill>
              </a:rPr>
              <a:t>دودلی</a:t>
            </a:r>
            <a:endParaRPr lang="en-US" sz="2400" dirty="0" smtClean="0">
              <a:solidFill>
                <a:srgbClr val="FFFF00"/>
              </a:solidFill>
            </a:endParaRPr>
          </a:p>
          <a:p>
            <a:pPr algn="r"/>
            <a:r>
              <a:rPr lang="en-US" sz="2400" dirty="0" err="1" smtClean="0">
                <a:solidFill>
                  <a:srgbClr val="00FF00"/>
                </a:solidFill>
              </a:rPr>
              <a:t>بدون</a:t>
            </a:r>
            <a:r>
              <a:rPr lang="en-US" sz="2400" dirty="0" smtClean="0">
                <a:solidFill>
                  <a:srgbClr val="00FF00"/>
                </a:solidFill>
              </a:rPr>
              <a:t> </a:t>
            </a:r>
            <a:r>
              <a:rPr lang="en-US" sz="2400" dirty="0" err="1" smtClean="0">
                <a:solidFill>
                  <a:srgbClr val="00FF00"/>
                </a:solidFill>
              </a:rPr>
              <a:t>توان</a:t>
            </a:r>
            <a:r>
              <a:rPr lang="en-US" sz="2400" dirty="0" smtClean="0">
                <a:solidFill>
                  <a:srgbClr val="00FF00"/>
                </a:solidFill>
              </a:rPr>
              <a:t> </a:t>
            </a:r>
            <a:r>
              <a:rPr lang="en-US" sz="2400" dirty="0" err="1" smtClean="0">
                <a:solidFill>
                  <a:srgbClr val="00FF00"/>
                </a:solidFill>
              </a:rPr>
              <a:t>ریسک</a:t>
            </a:r>
            <a:endParaRPr lang="en-US" sz="2400" dirty="0" smtClean="0">
              <a:solidFill>
                <a:srgbClr val="00FF00"/>
              </a:solidFill>
            </a:endParaRPr>
          </a:p>
          <a:p>
            <a:pPr algn="r"/>
            <a:r>
              <a:rPr lang="en-US" sz="2400" dirty="0" err="1" smtClean="0">
                <a:solidFill>
                  <a:srgbClr val="FFFF00"/>
                </a:solidFill>
              </a:rPr>
              <a:t>منظم</a:t>
            </a:r>
            <a:endParaRPr lang="en-US" sz="2400" dirty="0" smtClean="0">
              <a:solidFill>
                <a:srgbClr val="FFFF00"/>
              </a:solidFill>
            </a:endParaRPr>
          </a:p>
          <a:p>
            <a:pPr algn="r"/>
            <a:r>
              <a:rPr lang="en-US" sz="2400" dirty="0" err="1" smtClean="0">
                <a:solidFill>
                  <a:srgbClr val="00FF00"/>
                </a:solidFill>
              </a:rPr>
              <a:t>تیزبین</a:t>
            </a:r>
            <a:r>
              <a:rPr lang="en-US" sz="2400" dirty="0" smtClean="0">
                <a:solidFill>
                  <a:srgbClr val="00FF00"/>
                </a:solidFill>
              </a:rPr>
              <a:t> و </a:t>
            </a:r>
            <a:r>
              <a:rPr lang="en-US" sz="2400" dirty="0" err="1" smtClean="0">
                <a:solidFill>
                  <a:srgbClr val="00FF00"/>
                </a:solidFill>
              </a:rPr>
              <a:t>بادقت</a:t>
            </a:r>
            <a:endParaRPr lang="en-US" sz="2400" dirty="0" smtClean="0">
              <a:solidFill>
                <a:srgbClr val="00FF00"/>
              </a:solidFill>
            </a:endParaRPr>
          </a:p>
          <a:p>
            <a:pPr algn="r"/>
            <a:r>
              <a:rPr lang="en-US" sz="2400" dirty="0" err="1" smtClean="0">
                <a:solidFill>
                  <a:srgbClr val="FFFF00"/>
                </a:solidFill>
              </a:rPr>
              <a:t>درون</a:t>
            </a:r>
            <a:r>
              <a:rPr lang="en-US" sz="2400" dirty="0" smtClean="0">
                <a:solidFill>
                  <a:srgbClr val="FFFF00"/>
                </a:solidFill>
              </a:rPr>
              <a:t> </a:t>
            </a:r>
            <a:r>
              <a:rPr lang="en-US" sz="2400" dirty="0" err="1" smtClean="0">
                <a:solidFill>
                  <a:srgbClr val="FFFF00"/>
                </a:solidFill>
              </a:rPr>
              <a:t>گرا</a:t>
            </a:r>
            <a:endParaRPr lang="en-US" sz="2400" dirty="0" smtClean="0">
              <a:solidFill>
                <a:srgbClr val="FFFF00"/>
              </a:solidFill>
            </a:endParaRPr>
          </a:p>
          <a:p>
            <a:pPr algn="r"/>
            <a:r>
              <a:rPr lang="en-US" sz="2400" dirty="0" err="1" smtClean="0">
                <a:solidFill>
                  <a:srgbClr val="00FF00"/>
                </a:solidFill>
              </a:rPr>
              <a:t>بدبین</a:t>
            </a:r>
            <a:r>
              <a:rPr lang="en-US" sz="2400" dirty="0" smtClean="0">
                <a:solidFill>
                  <a:srgbClr val="00FF00"/>
                </a:solidFill>
              </a:rPr>
              <a:t>، </a:t>
            </a:r>
            <a:r>
              <a:rPr lang="en-US" sz="2400" dirty="0" err="1" smtClean="0">
                <a:solidFill>
                  <a:srgbClr val="00FF00"/>
                </a:solidFill>
              </a:rPr>
              <a:t>حساس</a:t>
            </a:r>
            <a:r>
              <a:rPr lang="en-US" sz="2400" dirty="0" smtClean="0">
                <a:solidFill>
                  <a:srgbClr val="00FF00"/>
                </a:solidFill>
              </a:rPr>
              <a:t> و </a:t>
            </a:r>
            <a:r>
              <a:rPr lang="en-US" sz="2400" dirty="0" err="1" smtClean="0">
                <a:solidFill>
                  <a:srgbClr val="00FF00"/>
                </a:solidFill>
              </a:rPr>
              <a:t>نگران</a:t>
            </a:r>
            <a:endParaRPr lang="en-US" sz="2400" dirty="0" smtClean="0">
              <a:solidFill>
                <a:srgbClr val="00FF00"/>
              </a:solidFill>
            </a:endParaRPr>
          </a:p>
          <a:p>
            <a:pPr algn="r"/>
            <a:r>
              <a:rPr lang="en-US" sz="2400" dirty="0" err="1" smtClean="0">
                <a:solidFill>
                  <a:srgbClr val="FFFF00"/>
                </a:solidFill>
              </a:rPr>
              <a:t>فکر</a:t>
            </a:r>
            <a:r>
              <a:rPr lang="en-US" sz="2400" dirty="0" smtClean="0">
                <a:solidFill>
                  <a:srgbClr val="FFFF00"/>
                </a:solidFill>
              </a:rPr>
              <a:t> و </a:t>
            </a:r>
            <a:r>
              <a:rPr lang="en-US" sz="2400" dirty="0" err="1" smtClean="0">
                <a:solidFill>
                  <a:srgbClr val="FFFF00"/>
                </a:solidFill>
              </a:rPr>
              <a:t>خیال</a:t>
            </a:r>
            <a:r>
              <a:rPr lang="en-US" sz="2400" dirty="0" smtClean="0">
                <a:solidFill>
                  <a:srgbClr val="FFFF00"/>
                </a:solidFill>
              </a:rPr>
              <a:t> </a:t>
            </a:r>
            <a:r>
              <a:rPr lang="en-US" sz="2400" dirty="0" err="1" smtClean="0">
                <a:solidFill>
                  <a:srgbClr val="FFFF00"/>
                </a:solidFill>
              </a:rPr>
              <a:t>فراوان</a:t>
            </a:r>
            <a:endParaRPr lang="en-US" sz="2400" dirty="0" smtClean="0">
              <a:solidFill>
                <a:srgbClr val="FFFF00"/>
              </a:solidFill>
            </a:endParaRPr>
          </a:p>
          <a:p>
            <a:pPr algn="r"/>
            <a:r>
              <a:rPr lang="en-US" sz="2400" dirty="0" err="1" smtClean="0">
                <a:solidFill>
                  <a:srgbClr val="00FF00"/>
                </a:solidFill>
              </a:rPr>
              <a:t>تمایل</a:t>
            </a:r>
            <a:r>
              <a:rPr lang="en-US" sz="2400" dirty="0" smtClean="0">
                <a:solidFill>
                  <a:srgbClr val="00FF00"/>
                </a:solidFill>
              </a:rPr>
              <a:t> </a:t>
            </a:r>
            <a:r>
              <a:rPr lang="en-US" sz="2400" dirty="0" err="1" smtClean="0">
                <a:solidFill>
                  <a:srgbClr val="00FF00"/>
                </a:solidFill>
              </a:rPr>
              <a:t>کم</a:t>
            </a:r>
            <a:r>
              <a:rPr lang="en-US" sz="2400" dirty="0" smtClean="0">
                <a:solidFill>
                  <a:srgbClr val="00FF00"/>
                </a:solidFill>
              </a:rPr>
              <a:t> </a:t>
            </a:r>
            <a:r>
              <a:rPr lang="en-US" sz="2400" dirty="0" err="1" smtClean="0">
                <a:solidFill>
                  <a:srgbClr val="00FF00"/>
                </a:solidFill>
              </a:rPr>
              <a:t>به</a:t>
            </a:r>
            <a:r>
              <a:rPr lang="en-US" sz="2400" dirty="0" smtClean="0">
                <a:solidFill>
                  <a:srgbClr val="00FF00"/>
                </a:solidFill>
              </a:rPr>
              <a:t> </a:t>
            </a:r>
            <a:r>
              <a:rPr lang="en-US" sz="2400" dirty="0" err="1" smtClean="0">
                <a:solidFill>
                  <a:srgbClr val="00FF00"/>
                </a:solidFill>
              </a:rPr>
              <a:t>معنویت</a:t>
            </a:r>
            <a:endParaRPr lang="en-US" sz="2400" dirty="0" smtClean="0">
              <a:solidFill>
                <a:srgbClr val="00FF00"/>
              </a:solidFill>
            </a:endParaRPr>
          </a:p>
          <a:p>
            <a:pPr algn="r"/>
            <a:r>
              <a:rPr lang="en-US" sz="2400" dirty="0" err="1" smtClean="0">
                <a:solidFill>
                  <a:srgbClr val="FFFF00"/>
                </a:solidFill>
              </a:rPr>
              <a:t>انتقام</a:t>
            </a:r>
            <a:r>
              <a:rPr lang="en-US" sz="2400" dirty="0" smtClean="0">
                <a:solidFill>
                  <a:srgbClr val="FFFF00"/>
                </a:solidFill>
              </a:rPr>
              <a:t> </a:t>
            </a:r>
            <a:r>
              <a:rPr lang="en-US" sz="2400" dirty="0" err="1" smtClean="0">
                <a:solidFill>
                  <a:srgbClr val="FFFF00"/>
                </a:solidFill>
              </a:rPr>
              <a:t>جو</a:t>
            </a:r>
            <a:endParaRPr lang="en-US" sz="2400" dirty="0" smtClean="0">
              <a:solidFill>
                <a:srgbClr val="FFFF00"/>
              </a:solidFill>
            </a:endParaRPr>
          </a:p>
          <a:p>
            <a:pPr algn="r"/>
            <a:r>
              <a:rPr lang="en-US" sz="2400" dirty="0" err="1" smtClean="0">
                <a:solidFill>
                  <a:srgbClr val="00FF00"/>
                </a:solidFill>
              </a:rPr>
              <a:t>لجباز</a:t>
            </a:r>
            <a:endParaRPr lang="en-US" sz="2400" dirty="0" smtClean="0">
              <a:solidFill>
                <a:srgbClr val="00FF00"/>
              </a:solidFill>
            </a:endParaRPr>
          </a:p>
          <a:p>
            <a:pPr algn="r"/>
            <a:endParaRPr lang="en-US" sz="2400" dirty="0">
              <a:solidFill>
                <a:srgbClr val="00FF00"/>
              </a:solidFill>
            </a:endParaRPr>
          </a:p>
        </p:txBody>
      </p:sp>
      <p:pic>
        <p:nvPicPr>
          <p:cNvPr id="24578" name="Picture 2" descr="E:\تصاویر من\تصویر3\AG00021_.GIF"/>
          <p:cNvPicPr>
            <a:picLocks noChangeAspect="1" noChangeArrowheads="1" noCrop="1"/>
          </p:cNvPicPr>
          <p:nvPr/>
        </p:nvPicPr>
        <p:blipFill>
          <a:blip r:embed="rId2" cstate="print"/>
          <a:srcRect/>
          <a:stretch>
            <a:fillRect/>
          </a:stretch>
        </p:blipFill>
        <p:spPr bwMode="auto">
          <a:xfrm>
            <a:off x="1714480" y="0"/>
            <a:ext cx="1181101" cy="1625368"/>
          </a:xfrm>
          <a:prstGeom prst="rect">
            <a:avLst/>
          </a:prstGeom>
          <a:noFill/>
        </p:spPr>
      </p:pic>
      <p:pic>
        <p:nvPicPr>
          <p:cNvPr id="24579" name="Picture 3" descr="C:\Documents and Settings\amir\My Documents\رو به دریا\تصویر\3T2F6ACAQN7Y1NCA5YS85LCAB1E0OFCAFJCPH4CAE7XFM1CAV1EF2MCAOB9L9YCA640ZLNCA4KMQWFCAAVN6G7CA47EIQPCAYD7KHXCAPXEZ61CA7LHY2QCAS6BLSMCAIPVFOKCAH4ID7LCAIMV96FCAPLTNOI.jpg"/>
          <p:cNvPicPr>
            <a:picLocks noChangeAspect="1" noChangeArrowheads="1"/>
          </p:cNvPicPr>
          <p:nvPr/>
        </p:nvPicPr>
        <p:blipFill>
          <a:blip r:embed="rId3" cstate="print"/>
          <a:srcRect/>
          <a:stretch>
            <a:fillRect/>
          </a:stretch>
        </p:blipFill>
        <p:spPr bwMode="auto">
          <a:xfrm>
            <a:off x="357158" y="410651"/>
            <a:ext cx="1214446" cy="1322879"/>
          </a:xfrm>
          <a:prstGeom prst="rect">
            <a:avLst/>
          </a:prstGeom>
          <a:noFill/>
        </p:spPr>
      </p:pic>
      <p:pic>
        <p:nvPicPr>
          <p:cNvPr id="24580" name="Picture 4" descr="C:\Documents and Settings\amir\My Documents\رو به دریا\تصویر\DXX8E3CAPCFNI0CAROO9NCCA5HT2PUCALZTQOHCA9GG928CA5EV3WPCAP46U8ECA4NPC7KCAXD3U79CALYNEUYCAL19L8UCALSZQ1ECA464H13CA6E39HQCAOT9ZPPCAWI5LW4CA226USXCAEJG2Y8CAOTX13L.jpg"/>
          <p:cNvPicPr>
            <a:picLocks noChangeAspect="1" noChangeArrowheads="1"/>
          </p:cNvPicPr>
          <p:nvPr/>
        </p:nvPicPr>
        <p:blipFill>
          <a:blip r:embed="rId4" cstate="print"/>
          <a:srcRect/>
          <a:stretch>
            <a:fillRect/>
          </a:stretch>
        </p:blipFill>
        <p:spPr bwMode="auto">
          <a:xfrm>
            <a:off x="0" y="1857364"/>
            <a:ext cx="1357290" cy="897735"/>
          </a:xfrm>
          <a:prstGeom prst="rect">
            <a:avLst/>
          </a:prstGeom>
          <a:noFill/>
        </p:spPr>
      </p:pic>
      <p:pic>
        <p:nvPicPr>
          <p:cNvPr id="24581" name="Picture 5" descr="E:\تصاویر من\تصویر3\AG00052_.GIF"/>
          <p:cNvPicPr>
            <a:picLocks noChangeAspect="1" noChangeArrowheads="1" noCrop="1"/>
          </p:cNvPicPr>
          <p:nvPr/>
        </p:nvPicPr>
        <p:blipFill>
          <a:blip r:embed="rId5" cstate="print"/>
          <a:srcRect/>
          <a:stretch>
            <a:fillRect/>
          </a:stretch>
        </p:blipFill>
        <p:spPr bwMode="auto">
          <a:xfrm>
            <a:off x="0" y="3071810"/>
            <a:ext cx="1714480" cy="1071550"/>
          </a:xfrm>
          <a:prstGeom prst="rect">
            <a:avLst/>
          </a:prstGeom>
          <a:noFill/>
        </p:spPr>
      </p:pic>
      <p:pic>
        <p:nvPicPr>
          <p:cNvPr id="24582" name="Picture 6" descr="C:\Documents and Settings\amir\My Documents\رو به دریا\تصویر\X2DXO1CA01AT1OCAMQ0A3HCAFA2TTXCAE1M1BTCATIB57OCAVWH0TACASFT4ULCA90DD95CAC63JD3CAXZM5R0CACORD9NCAH67H0VCAQ4YSSZCA7BG3JOCA1RDIPMCAU4NPCYCA61U1C8CAJF3G3SCAJFDWXT.jpg"/>
          <p:cNvPicPr>
            <a:picLocks noChangeAspect="1" noChangeArrowheads="1"/>
          </p:cNvPicPr>
          <p:nvPr/>
        </p:nvPicPr>
        <p:blipFill>
          <a:blip r:embed="rId6" cstate="print"/>
          <a:srcRect/>
          <a:stretch>
            <a:fillRect/>
          </a:stretch>
        </p:blipFill>
        <p:spPr bwMode="auto">
          <a:xfrm>
            <a:off x="0" y="4143380"/>
            <a:ext cx="1285852" cy="1285852"/>
          </a:xfrm>
          <a:prstGeom prst="rect">
            <a:avLst/>
          </a:prstGeom>
          <a:noFill/>
        </p:spPr>
      </p:pic>
      <p:pic>
        <p:nvPicPr>
          <p:cNvPr id="24583" name="Picture 7" descr="C:\Documents and Settings\amir\My Documents\رو به دریا\تصویر\DA5AQUCAR3LRXVCAPNHJ4ZCALAIXL2CAOSVR4DCAAYFTWPCATFD2H7CAV66PN6CA6G2W0ECAKE74VACAKFASTRCAXAT6T4CAR3CEPNCAXQ0H73CA702174CAFLCYKMCASNM2MDCAU4CI32CABYOFFJCAR5QVSQ.jpg"/>
          <p:cNvPicPr>
            <a:picLocks noChangeAspect="1" noChangeArrowheads="1"/>
          </p:cNvPicPr>
          <p:nvPr/>
        </p:nvPicPr>
        <p:blipFill>
          <a:blip r:embed="rId7" cstate="print"/>
          <a:srcRect/>
          <a:stretch>
            <a:fillRect/>
          </a:stretch>
        </p:blipFill>
        <p:spPr bwMode="auto">
          <a:xfrm>
            <a:off x="714348" y="5214950"/>
            <a:ext cx="1785950" cy="1354345"/>
          </a:xfrm>
          <a:prstGeom prst="rect">
            <a:avLst/>
          </a:prstGeom>
          <a:noFill/>
        </p:spPr>
      </p:pic>
      <p:pic>
        <p:nvPicPr>
          <p:cNvPr id="24584" name="Picture 8" descr="C:\Documents and Settings\amir\My Documents\رو به دریا\تصویر\4Y2WESCALSCVDZCAMSB45WCA3TXMG4CAWN4NCPCAAKPDJECAK85AFICA5TB1L5CA2FNB2DCASIMHD2CAYD3KXTCABV784TCAUPBJGXCAKQI18KCADX38IECAU446CICADZKHV0CA1CVXNQCAO791HGCAE3QRQF.jpg"/>
          <p:cNvPicPr>
            <a:picLocks noChangeAspect="1" noChangeArrowheads="1"/>
          </p:cNvPicPr>
          <p:nvPr/>
        </p:nvPicPr>
        <p:blipFill>
          <a:blip r:embed="rId8" cstate="print"/>
          <a:srcRect/>
          <a:stretch>
            <a:fillRect/>
          </a:stretch>
        </p:blipFill>
        <p:spPr bwMode="auto">
          <a:xfrm>
            <a:off x="2500298" y="5214950"/>
            <a:ext cx="1285884" cy="1384798"/>
          </a:xfrm>
          <a:prstGeom prst="rect">
            <a:avLst/>
          </a:prstGeom>
          <a:noFill/>
        </p:spPr>
      </p:pic>
      <p:pic>
        <p:nvPicPr>
          <p:cNvPr id="24585" name="Picture 9" descr="C:\Documents and Settings\amir\My Documents\رو به دریا\تصویر\BFIU41CANS6VVCCARZ0334CA66NG0YCAJ5O4N8CANC3CDVCAF496XICA5ARX0VCAV9TGFPCA0I5VDFCAUUAG3JCAWBJ5G9CA3SFNIRCALUSMPZCAIR8CV6CAV93BGGCAVJCHPMCABY111GCAHYYN8FCAX5HC4K.jpg"/>
          <p:cNvPicPr>
            <a:picLocks noChangeAspect="1" noChangeArrowheads="1"/>
          </p:cNvPicPr>
          <p:nvPr/>
        </p:nvPicPr>
        <p:blipFill>
          <a:blip r:embed="rId9" cstate="print"/>
          <a:srcRect/>
          <a:stretch>
            <a:fillRect/>
          </a:stretch>
        </p:blipFill>
        <p:spPr bwMode="auto">
          <a:xfrm>
            <a:off x="4000496" y="4786322"/>
            <a:ext cx="1066801" cy="1275762"/>
          </a:xfrm>
          <a:prstGeom prst="rect">
            <a:avLst/>
          </a:prstGeom>
          <a:noFill/>
        </p:spPr>
      </p:pic>
      <p:pic>
        <p:nvPicPr>
          <p:cNvPr id="24586" name="Picture 10" descr="C:\Documents and Settings\amir\My Documents\رو به دریا\تصویر\9AXQTFCANWC0J9CATO983WCA29BZGHCA5IRL83CADD1MGOCA9WBQ20CACOACBXCAN5FTXZCANEU76KCASYEHLRCAHMPODACA2W1CKCCAPMYYUFCAPWTR0ACAF6N2BSCAVHS1YOCAKLY0OZCAS28V9VCAN0ZG3U.jpg"/>
          <p:cNvPicPr>
            <a:picLocks noChangeAspect="1" noChangeArrowheads="1"/>
          </p:cNvPicPr>
          <p:nvPr/>
        </p:nvPicPr>
        <p:blipFill>
          <a:blip r:embed="rId10" cstate="print"/>
          <a:srcRect/>
          <a:stretch>
            <a:fillRect/>
          </a:stretch>
        </p:blipFill>
        <p:spPr bwMode="auto">
          <a:xfrm>
            <a:off x="4071934" y="2285992"/>
            <a:ext cx="1138239" cy="1214447"/>
          </a:xfrm>
          <a:prstGeom prst="rect">
            <a:avLst/>
          </a:prstGeom>
          <a:noFill/>
        </p:spPr>
      </p:pic>
      <p:pic>
        <p:nvPicPr>
          <p:cNvPr id="24587" name="Picture 11" descr="C:\Documents and Settings\amir\My Documents\رو به دریا\تصویر\JK0AY2CAVNM8K7CAKA21TWCAAPKZBRCA9X4SSYCAZ121I8CAJLW7QQCAZCKJY4CAZ6KL1HCA8WBDUDCAU1G1WACA13AV08CACCMC84CAFLB4L8CASZM1TBCAQIO3HLCALP5ADDCAQ2Q1MSCAB6VJ42CADCC6CI.jpg"/>
          <p:cNvPicPr>
            <a:picLocks noChangeAspect="1" noChangeArrowheads="1"/>
          </p:cNvPicPr>
          <p:nvPr/>
        </p:nvPicPr>
        <p:blipFill>
          <a:blip r:embed="rId11" cstate="print"/>
          <a:srcRect/>
          <a:stretch>
            <a:fillRect/>
          </a:stretch>
        </p:blipFill>
        <p:spPr bwMode="auto">
          <a:xfrm>
            <a:off x="3786182" y="3500438"/>
            <a:ext cx="1514478" cy="1143009"/>
          </a:xfrm>
          <a:prstGeom prst="rect">
            <a:avLst/>
          </a:prstGeom>
          <a:noFill/>
        </p:spPr>
      </p:pic>
      <p:pic>
        <p:nvPicPr>
          <p:cNvPr id="24588" name="Picture 12" descr="C:\Documents and Settings\amir\My Documents\رو به دریا\تصویر\IE3GJLCAOYWRXRCA0FDY06CAZU6VHYCA7X0EKGCAA6O0AHCASBFHD6CAN8BZB4CAPO3I3OCA3WVRLCCA4VE28PCA0OIXIGCAO5AE7NCASCZCMUCAU2SK23CAHSRPJVCAZQMLDTCA5G2X90CADIYHCECA0NTSHR.jpg"/>
          <p:cNvPicPr>
            <a:picLocks noChangeAspect="1" noChangeArrowheads="1"/>
          </p:cNvPicPr>
          <p:nvPr/>
        </p:nvPicPr>
        <p:blipFill>
          <a:blip r:embed="rId12" cstate="print"/>
          <a:srcRect/>
          <a:stretch>
            <a:fillRect/>
          </a:stretch>
        </p:blipFill>
        <p:spPr bwMode="auto">
          <a:xfrm>
            <a:off x="4000496" y="1142984"/>
            <a:ext cx="1421240" cy="1000132"/>
          </a:xfrm>
          <a:prstGeom prst="rect">
            <a:avLst/>
          </a:prstGeom>
          <a:noFill/>
        </p:spPr>
      </p:pic>
      <p:pic>
        <p:nvPicPr>
          <p:cNvPr id="24590" name="Picture 14" descr="C:\Documents and Settings\amir\My Documents\رو به دریا\تصویر\0MS6PDCA8Z8ZK8CAS71D3SCAX66N58CAI5M52CCATNG7YRCAW1DENRCAWJYH4MCA3A52FUCAJQ4JJACAO1FNGICAMXPM3ACAEYVQI8CA0HP3UFCAUB4FP7CA7HR6XBCAV589W3CAAXZVJ1CAB5JTTDCAO7EY2G.jpg"/>
          <p:cNvPicPr>
            <a:picLocks noChangeAspect="1" noChangeArrowheads="1"/>
          </p:cNvPicPr>
          <p:nvPr/>
        </p:nvPicPr>
        <p:blipFill>
          <a:blip r:embed="rId13" cstate="print"/>
          <a:srcRect/>
          <a:stretch>
            <a:fillRect/>
          </a:stretch>
        </p:blipFill>
        <p:spPr bwMode="auto">
          <a:xfrm>
            <a:off x="3214678" y="214290"/>
            <a:ext cx="1428760" cy="956256"/>
          </a:xfrm>
          <a:prstGeom prst="rect">
            <a:avLst/>
          </a:prstGeom>
          <a:noFill/>
        </p:spPr>
      </p:pic>
      <p:sp>
        <p:nvSpPr>
          <p:cNvPr id="17" name="TextBox 16"/>
          <p:cNvSpPr txBox="1"/>
          <p:nvPr/>
        </p:nvSpPr>
        <p:spPr>
          <a:xfrm>
            <a:off x="2000232" y="1785926"/>
            <a:ext cx="1285884" cy="3108543"/>
          </a:xfrm>
          <a:prstGeom prst="rect">
            <a:avLst/>
          </a:prstGeom>
          <a:noFill/>
        </p:spPr>
        <p:txBody>
          <a:bodyPr wrap="square" rtlCol="0">
            <a:spAutoFit/>
          </a:bodyPr>
          <a:lstStyle/>
          <a:p>
            <a:pPr algn="ctr"/>
            <a:r>
              <a:rPr lang="en-US" sz="2800" b="1" dirty="0" err="1" smtClean="0">
                <a:ln>
                  <a:solidFill>
                    <a:schemeClr val="tx1"/>
                  </a:solidFill>
                </a:ln>
                <a:solidFill>
                  <a:srgbClr val="00B0F0"/>
                </a:solidFill>
              </a:rPr>
              <a:t>بازتاب</a:t>
            </a:r>
            <a:r>
              <a:rPr lang="en-US" sz="2800" b="1" dirty="0" smtClean="0">
                <a:ln>
                  <a:solidFill>
                    <a:schemeClr val="tx1"/>
                  </a:solidFill>
                </a:ln>
                <a:solidFill>
                  <a:srgbClr val="00B0F0"/>
                </a:solidFill>
              </a:rPr>
              <a:t> </a:t>
            </a:r>
            <a:r>
              <a:rPr lang="en-US" sz="2800" b="1" dirty="0" err="1" smtClean="0">
                <a:ln>
                  <a:solidFill>
                    <a:schemeClr val="tx1"/>
                  </a:solidFill>
                </a:ln>
                <a:solidFill>
                  <a:srgbClr val="00B0F0"/>
                </a:solidFill>
              </a:rPr>
              <a:t>های</a:t>
            </a:r>
            <a:r>
              <a:rPr lang="en-US" sz="2800" b="1" dirty="0" smtClean="0">
                <a:ln>
                  <a:solidFill>
                    <a:schemeClr val="tx1"/>
                  </a:solidFill>
                </a:ln>
                <a:solidFill>
                  <a:srgbClr val="00B0F0"/>
                </a:solidFill>
              </a:rPr>
              <a:t> </a:t>
            </a:r>
            <a:r>
              <a:rPr lang="en-US" sz="2800" b="1" dirty="0" err="1" smtClean="0">
                <a:ln>
                  <a:solidFill>
                    <a:schemeClr val="tx1"/>
                  </a:solidFill>
                </a:ln>
                <a:solidFill>
                  <a:srgbClr val="00B0F0"/>
                </a:solidFill>
              </a:rPr>
              <a:t>روانی</a:t>
            </a:r>
            <a:r>
              <a:rPr lang="en-US" sz="2800" b="1" dirty="0" smtClean="0">
                <a:ln>
                  <a:solidFill>
                    <a:schemeClr val="tx1"/>
                  </a:solidFill>
                </a:ln>
                <a:solidFill>
                  <a:srgbClr val="00B0F0"/>
                </a:solidFill>
              </a:rPr>
              <a:t> و </a:t>
            </a:r>
            <a:r>
              <a:rPr lang="en-US" sz="2800" b="1" dirty="0" err="1" smtClean="0">
                <a:ln>
                  <a:solidFill>
                    <a:schemeClr val="tx1"/>
                  </a:solidFill>
                </a:ln>
                <a:solidFill>
                  <a:srgbClr val="00B0F0"/>
                </a:solidFill>
              </a:rPr>
              <a:t>رفتاری</a:t>
            </a:r>
            <a:r>
              <a:rPr lang="en-US" sz="2800" b="1" dirty="0" smtClean="0">
                <a:ln>
                  <a:solidFill>
                    <a:schemeClr val="tx1"/>
                  </a:solidFill>
                </a:ln>
                <a:solidFill>
                  <a:srgbClr val="00B0F0"/>
                </a:solidFill>
              </a:rPr>
              <a:t> </a:t>
            </a:r>
            <a:r>
              <a:rPr lang="en-US" sz="2800" b="1" dirty="0" err="1" smtClean="0">
                <a:ln>
                  <a:solidFill>
                    <a:schemeClr val="tx1"/>
                  </a:solidFill>
                </a:ln>
                <a:solidFill>
                  <a:srgbClr val="00B0F0"/>
                </a:solidFill>
              </a:rPr>
              <a:t>افراد</a:t>
            </a:r>
            <a:r>
              <a:rPr lang="en-US" sz="2800" b="1" dirty="0" smtClean="0">
                <a:ln>
                  <a:solidFill>
                    <a:schemeClr val="tx1"/>
                  </a:solidFill>
                </a:ln>
                <a:solidFill>
                  <a:srgbClr val="00B0F0"/>
                </a:solidFill>
              </a:rPr>
              <a:t> </a:t>
            </a:r>
            <a:r>
              <a:rPr lang="en-US" sz="2800" b="1" dirty="0" err="1" smtClean="0">
                <a:ln>
                  <a:solidFill>
                    <a:schemeClr val="tx1"/>
                  </a:solidFill>
                </a:ln>
                <a:solidFill>
                  <a:srgbClr val="00B0F0"/>
                </a:solidFill>
              </a:rPr>
              <a:t>سوداوی</a:t>
            </a:r>
            <a:r>
              <a:rPr lang="en-US" sz="2800" b="1" dirty="0" smtClean="0">
                <a:ln>
                  <a:solidFill>
                    <a:schemeClr val="tx1"/>
                  </a:solidFill>
                </a:ln>
                <a:solidFill>
                  <a:srgbClr val="00B0F0"/>
                </a:solidFill>
              </a:rPr>
              <a:t> </a:t>
            </a:r>
            <a:r>
              <a:rPr lang="en-US" sz="2800" b="1" dirty="0" err="1" smtClean="0">
                <a:ln>
                  <a:solidFill>
                    <a:schemeClr val="tx1"/>
                  </a:solidFill>
                </a:ln>
                <a:solidFill>
                  <a:srgbClr val="00B0F0"/>
                </a:solidFill>
              </a:rPr>
              <a:t>مزاج</a:t>
            </a:r>
            <a:endParaRPr lang="en-US" sz="2800" b="1" dirty="0">
              <a:ln>
                <a:solidFill>
                  <a:schemeClr val="tx1"/>
                </a:solidFill>
              </a:ln>
              <a:solidFill>
                <a:srgbClr val="00B0F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par>
                                <p:cTn id="11" presetID="35" presetClass="entr" presetSubtype="0" fill="hold" nodeType="withEffect">
                                  <p:stCondLst>
                                    <p:cond delay="0"/>
                                  </p:stCondLst>
                                  <p:childTnLst>
                                    <p:set>
                                      <p:cBhvr>
                                        <p:cTn id="12" dur="1" fill="hold">
                                          <p:stCondLst>
                                            <p:cond delay="0"/>
                                          </p:stCondLst>
                                        </p:cTn>
                                        <p:tgtEl>
                                          <p:spTgt spid="24578"/>
                                        </p:tgtEl>
                                        <p:attrNameLst>
                                          <p:attrName>style.visibility</p:attrName>
                                        </p:attrNameLst>
                                      </p:cBhvr>
                                      <p:to>
                                        <p:strVal val="visible"/>
                                      </p:to>
                                    </p:set>
                                    <p:animEffect transition="in" filter="fade">
                                      <p:cBhvr>
                                        <p:cTn id="13" dur="500"/>
                                        <p:tgtEl>
                                          <p:spTgt spid="24578"/>
                                        </p:tgtEl>
                                      </p:cBhvr>
                                    </p:animEffect>
                                    <p:anim calcmode="lin" valueType="num">
                                      <p:cBhvr>
                                        <p:cTn id="14" dur="500" fill="hold"/>
                                        <p:tgtEl>
                                          <p:spTgt spid="24578"/>
                                        </p:tgtEl>
                                        <p:attrNameLst>
                                          <p:attrName>style.rotation</p:attrName>
                                        </p:attrNameLst>
                                      </p:cBhvr>
                                      <p:tavLst>
                                        <p:tav tm="0">
                                          <p:val>
                                            <p:fltVal val="720"/>
                                          </p:val>
                                        </p:tav>
                                        <p:tav tm="100000">
                                          <p:val>
                                            <p:fltVal val="0"/>
                                          </p:val>
                                        </p:tav>
                                      </p:tavLst>
                                    </p:anim>
                                    <p:anim calcmode="lin" valueType="num">
                                      <p:cBhvr>
                                        <p:cTn id="15" dur="500" fill="hold"/>
                                        <p:tgtEl>
                                          <p:spTgt spid="24578"/>
                                        </p:tgtEl>
                                        <p:attrNameLst>
                                          <p:attrName>ppt_h</p:attrName>
                                        </p:attrNameLst>
                                      </p:cBhvr>
                                      <p:tavLst>
                                        <p:tav tm="0">
                                          <p:val>
                                            <p:fltVal val="0"/>
                                          </p:val>
                                        </p:tav>
                                        <p:tav tm="100000">
                                          <p:val>
                                            <p:strVal val="#ppt_h"/>
                                          </p:val>
                                        </p:tav>
                                      </p:tavLst>
                                    </p:anim>
                                    <p:anim calcmode="lin" valueType="num">
                                      <p:cBhvr>
                                        <p:cTn id="16" dur="500" fill="hold"/>
                                        <p:tgtEl>
                                          <p:spTgt spid="24578"/>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par>
                                <p:cTn id="24" presetID="35" presetClass="entr" presetSubtype="0" fill="hold" nodeType="withEffect">
                                  <p:stCondLst>
                                    <p:cond delay="0"/>
                                  </p:stCondLst>
                                  <p:childTnLst>
                                    <p:set>
                                      <p:cBhvr>
                                        <p:cTn id="25" dur="1" fill="hold">
                                          <p:stCondLst>
                                            <p:cond delay="0"/>
                                          </p:stCondLst>
                                        </p:cTn>
                                        <p:tgtEl>
                                          <p:spTgt spid="24579"/>
                                        </p:tgtEl>
                                        <p:attrNameLst>
                                          <p:attrName>style.visibility</p:attrName>
                                        </p:attrNameLst>
                                      </p:cBhvr>
                                      <p:to>
                                        <p:strVal val="visible"/>
                                      </p:to>
                                    </p:set>
                                    <p:animEffect transition="in" filter="fade">
                                      <p:cBhvr>
                                        <p:cTn id="26" dur="500"/>
                                        <p:tgtEl>
                                          <p:spTgt spid="24579"/>
                                        </p:tgtEl>
                                      </p:cBhvr>
                                    </p:animEffect>
                                    <p:anim calcmode="lin" valueType="num">
                                      <p:cBhvr>
                                        <p:cTn id="27" dur="500" fill="hold"/>
                                        <p:tgtEl>
                                          <p:spTgt spid="24579"/>
                                        </p:tgtEl>
                                        <p:attrNameLst>
                                          <p:attrName>style.rotation</p:attrName>
                                        </p:attrNameLst>
                                      </p:cBhvr>
                                      <p:tavLst>
                                        <p:tav tm="0">
                                          <p:val>
                                            <p:fltVal val="720"/>
                                          </p:val>
                                        </p:tav>
                                        <p:tav tm="100000">
                                          <p:val>
                                            <p:fltVal val="0"/>
                                          </p:val>
                                        </p:tav>
                                      </p:tavLst>
                                    </p:anim>
                                    <p:anim calcmode="lin" valueType="num">
                                      <p:cBhvr>
                                        <p:cTn id="28" dur="500" fill="hold"/>
                                        <p:tgtEl>
                                          <p:spTgt spid="24579"/>
                                        </p:tgtEl>
                                        <p:attrNameLst>
                                          <p:attrName>ppt_h</p:attrName>
                                        </p:attrNameLst>
                                      </p:cBhvr>
                                      <p:tavLst>
                                        <p:tav tm="0">
                                          <p:val>
                                            <p:fltVal val="0"/>
                                          </p:val>
                                        </p:tav>
                                        <p:tav tm="100000">
                                          <p:val>
                                            <p:strVal val="#ppt_h"/>
                                          </p:val>
                                        </p:tav>
                                      </p:tavLst>
                                    </p:anim>
                                    <p:anim calcmode="lin" valueType="num">
                                      <p:cBhvr>
                                        <p:cTn id="29" dur="500" fill="hold"/>
                                        <p:tgtEl>
                                          <p:spTgt spid="24579"/>
                                        </p:tgtEl>
                                        <p:attrNameLst>
                                          <p:attrName>ppt_w</p:attrName>
                                        </p:attrNameLst>
                                      </p:cBhvr>
                                      <p:tavLst>
                                        <p:tav tm="0">
                                          <p:val>
                                            <p:fltVal val="0"/>
                                          </p:val>
                                        </p:tav>
                                        <p:tav tm="100000">
                                          <p:val>
                                            <p:strVal val="#ppt_w"/>
                                          </p:val>
                                        </p:tav>
                                      </p:tavLst>
                                    </p:anim>
                                  </p:childTnLst>
                                </p:cTn>
                              </p:par>
                            </p:childTnLst>
                          </p:cTn>
                        </p:par>
                      </p:childTnLst>
                    </p:cTn>
                  </p:par>
                  <p:par>
                    <p:cTn id="30" fill="hold">
                      <p:stCondLst>
                        <p:cond delay="indefinite"/>
                      </p:stCondLst>
                      <p:childTnLst>
                        <p:par>
                          <p:cTn id="31" fill="hold">
                            <p:stCondLst>
                              <p:cond delay="0"/>
                            </p:stCondLst>
                            <p:childTnLst>
                              <p:par>
                                <p:cTn id="32" presetID="50" presetClass="entr" presetSubtype="0" decel="10000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2" end="2"/>
                                            </p:txEl>
                                          </p:spTgt>
                                        </p:tgtEl>
                                      </p:cBhvr>
                                    </p:animEffect>
                                  </p:childTnLst>
                                </p:cTn>
                              </p:par>
                              <p:par>
                                <p:cTn id="37" presetID="35" presetClass="entr" presetSubtype="0" fill="hold" nodeType="withEffect">
                                  <p:stCondLst>
                                    <p:cond delay="0"/>
                                  </p:stCondLst>
                                  <p:childTnLst>
                                    <p:set>
                                      <p:cBhvr>
                                        <p:cTn id="38" dur="1" fill="hold">
                                          <p:stCondLst>
                                            <p:cond delay="0"/>
                                          </p:stCondLst>
                                        </p:cTn>
                                        <p:tgtEl>
                                          <p:spTgt spid="24580"/>
                                        </p:tgtEl>
                                        <p:attrNameLst>
                                          <p:attrName>style.visibility</p:attrName>
                                        </p:attrNameLst>
                                      </p:cBhvr>
                                      <p:to>
                                        <p:strVal val="visible"/>
                                      </p:to>
                                    </p:set>
                                    <p:animEffect transition="in" filter="fade">
                                      <p:cBhvr>
                                        <p:cTn id="39" dur="500"/>
                                        <p:tgtEl>
                                          <p:spTgt spid="24580"/>
                                        </p:tgtEl>
                                      </p:cBhvr>
                                    </p:animEffect>
                                    <p:anim calcmode="lin" valueType="num">
                                      <p:cBhvr>
                                        <p:cTn id="40" dur="500" fill="hold"/>
                                        <p:tgtEl>
                                          <p:spTgt spid="24580"/>
                                        </p:tgtEl>
                                        <p:attrNameLst>
                                          <p:attrName>style.rotation</p:attrName>
                                        </p:attrNameLst>
                                      </p:cBhvr>
                                      <p:tavLst>
                                        <p:tav tm="0">
                                          <p:val>
                                            <p:fltVal val="720"/>
                                          </p:val>
                                        </p:tav>
                                        <p:tav tm="100000">
                                          <p:val>
                                            <p:fltVal val="0"/>
                                          </p:val>
                                        </p:tav>
                                      </p:tavLst>
                                    </p:anim>
                                    <p:anim calcmode="lin" valueType="num">
                                      <p:cBhvr>
                                        <p:cTn id="41" dur="500" fill="hold"/>
                                        <p:tgtEl>
                                          <p:spTgt spid="24580"/>
                                        </p:tgtEl>
                                        <p:attrNameLst>
                                          <p:attrName>ppt_h</p:attrName>
                                        </p:attrNameLst>
                                      </p:cBhvr>
                                      <p:tavLst>
                                        <p:tav tm="0">
                                          <p:val>
                                            <p:fltVal val="0"/>
                                          </p:val>
                                        </p:tav>
                                        <p:tav tm="100000">
                                          <p:val>
                                            <p:strVal val="#ppt_h"/>
                                          </p:val>
                                        </p:tav>
                                      </p:tavLst>
                                    </p:anim>
                                    <p:anim calcmode="lin" valueType="num">
                                      <p:cBhvr>
                                        <p:cTn id="42" dur="500" fill="hold"/>
                                        <p:tgtEl>
                                          <p:spTgt spid="24580"/>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40" presetClass="entr" presetSubtype="0" fill="hold" nodeType="clickEffect">
                                  <p:stCondLst>
                                    <p:cond delay="0"/>
                                  </p:stCondLst>
                                  <p:iterate type="lt">
                                    <p:tmPct val="10000"/>
                                  </p:iterate>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500"/>
                                        <p:tgtEl>
                                          <p:spTgt spid="3">
                                            <p:txEl>
                                              <p:pRg st="3" end="3"/>
                                            </p:txEl>
                                          </p:spTgt>
                                        </p:tgtEl>
                                      </p:cBhvr>
                                    </p:animEffect>
                                    <p:anim calcmode="lin" valueType="num">
                                      <p:cBhvr>
                                        <p:cTn id="48" dur="5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childTnLst>
                                </p:cTn>
                              </p:par>
                              <p:par>
                                <p:cTn id="50" presetID="35" presetClass="entr" presetSubtype="0" fill="hold" nodeType="withEffect">
                                  <p:stCondLst>
                                    <p:cond delay="0"/>
                                  </p:stCondLst>
                                  <p:childTnLst>
                                    <p:set>
                                      <p:cBhvr>
                                        <p:cTn id="51" dur="1" fill="hold">
                                          <p:stCondLst>
                                            <p:cond delay="0"/>
                                          </p:stCondLst>
                                        </p:cTn>
                                        <p:tgtEl>
                                          <p:spTgt spid="24581"/>
                                        </p:tgtEl>
                                        <p:attrNameLst>
                                          <p:attrName>style.visibility</p:attrName>
                                        </p:attrNameLst>
                                      </p:cBhvr>
                                      <p:to>
                                        <p:strVal val="visible"/>
                                      </p:to>
                                    </p:set>
                                    <p:animEffect transition="in" filter="fade">
                                      <p:cBhvr>
                                        <p:cTn id="52" dur="500"/>
                                        <p:tgtEl>
                                          <p:spTgt spid="24581"/>
                                        </p:tgtEl>
                                      </p:cBhvr>
                                    </p:animEffect>
                                    <p:anim calcmode="lin" valueType="num">
                                      <p:cBhvr>
                                        <p:cTn id="53" dur="500" fill="hold"/>
                                        <p:tgtEl>
                                          <p:spTgt spid="24581"/>
                                        </p:tgtEl>
                                        <p:attrNameLst>
                                          <p:attrName>style.rotation</p:attrName>
                                        </p:attrNameLst>
                                      </p:cBhvr>
                                      <p:tavLst>
                                        <p:tav tm="0">
                                          <p:val>
                                            <p:fltVal val="720"/>
                                          </p:val>
                                        </p:tav>
                                        <p:tav tm="100000">
                                          <p:val>
                                            <p:fltVal val="0"/>
                                          </p:val>
                                        </p:tav>
                                      </p:tavLst>
                                    </p:anim>
                                    <p:anim calcmode="lin" valueType="num">
                                      <p:cBhvr>
                                        <p:cTn id="54" dur="500" fill="hold"/>
                                        <p:tgtEl>
                                          <p:spTgt spid="24581"/>
                                        </p:tgtEl>
                                        <p:attrNameLst>
                                          <p:attrName>ppt_h</p:attrName>
                                        </p:attrNameLst>
                                      </p:cBhvr>
                                      <p:tavLst>
                                        <p:tav tm="0">
                                          <p:val>
                                            <p:fltVal val="0"/>
                                          </p:val>
                                        </p:tav>
                                        <p:tav tm="100000">
                                          <p:val>
                                            <p:strVal val="#ppt_h"/>
                                          </p:val>
                                        </p:tav>
                                      </p:tavLst>
                                    </p:anim>
                                    <p:anim calcmode="lin" valueType="num">
                                      <p:cBhvr>
                                        <p:cTn id="55" dur="500" fill="hold"/>
                                        <p:tgtEl>
                                          <p:spTgt spid="24581"/>
                                        </p:tgtEl>
                                        <p:attrNameLst>
                                          <p:attrName>ppt_w</p:attrName>
                                        </p:attrNameLst>
                                      </p:cBhvr>
                                      <p:tavLst>
                                        <p:tav tm="0">
                                          <p:val>
                                            <p:fltVal val="0"/>
                                          </p:val>
                                        </p:tav>
                                        <p:tav tm="100000">
                                          <p:val>
                                            <p:strVal val="#ppt_w"/>
                                          </p:val>
                                        </p:tav>
                                      </p:tavLst>
                                    </p:anim>
                                  </p:childTnLst>
                                </p:cTn>
                              </p:par>
                            </p:childTnLst>
                          </p:cTn>
                        </p:par>
                      </p:childTnLst>
                    </p:cTn>
                  </p:par>
                  <p:par>
                    <p:cTn id="56" fill="hold">
                      <p:stCondLst>
                        <p:cond delay="indefinite"/>
                      </p:stCondLst>
                      <p:childTnLst>
                        <p:par>
                          <p:cTn id="57" fill="hold">
                            <p:stCondLst>
                              <p:cond delay="0"/>
                            </p:stCondLst>
                            <p:childTnLst>
                              <p:par>
                                <p:cTn id="58" presetID="40" presetClass="entr" presetSubtype="0" fill="hold" nodeType="clickEffect">
                                  <p:stCondLst>
                                    <p:cond delay="0"/>
                                  </p:stCondLst>
                                  <p:iterate type="lt">
                                    <p:tmPct val="10000"/>
                                  </p:iterate>
                                  <p:childTnLst>
                                    <p:set>
                                      <p:cBhvr>
                                        <p:cTn id="59" dur="1" fill="hold">
                                          <p:stCondLst>
                                            <p:cond delay="0"/>
                                          </p:stCondLst>
                                        </p:cTn>
                                        <p:tgtEl>
                                          <p:spTgt spid="3">
                                            <p:txEl>
                                              <p:pRg st="4" end="4"/>
                                            </p:txEl>
                                          </p:spTgt>
                                        </p:tgtEl>
                                        <p:attrNameLst>
                                          <p:attrName>style.visibility</p:attrName>
                                        </p:attrNameLst>
                                      </p:cBhvr>
                                      <p:to>
                                        <p:strVal val="visible"/>
                                      </p:to>
                                    </p:set>
                                    <p:animEffect transition="in" filter="fade">
                                      <p:cBhvr>
                                        <p:cTn id="60" dur="500"/>
                                        <p:tgtEl>
                                          <p:spTgt spid="3">
                                            <p:txEl>
                                              <p:pRg st="4" end="4"/>
                                            </p:txEl>
                                          </p:spTgt>
                                        </p:tgtEl>
                                      </p:cBhvr>
                                    </p:animEffect>
                                    <p:anim calcmode="lin" valueType="num">
                                      <p:cBhvr>
                                        <p:cTn id="61" dur="5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62" dur="500" fill="hold"/>
                                        <p:tgtEl>
                                          <p:spTgt spid="3">
                                            <p:txEl>
                                              <p:pRg st="4" end="4"/>
                                            </p:txEl>
                                          </p:spTgt>
                                        </p:tgtEl>
                                        <p:attrNameLst>
                                          <p:attrName>ppt_y</p:attrName>
                                        </p:attrNameLst>
                                      </p:cBhvr>
                                      <p:tavLst>
                                        <p:tav tm="0">
                                          <p:val>
                                            <p:strVal val="#ppt_y"/>
                                          </p:val>
                                        </p:tav>
                                        <p:tav tm="100000">
                                          <p:val>
                                            <p:strVal val="#ppt_y"/>
                                          </p:val>
                                        </p:tav>
                                      </p:tavLst>
                                    </p:anim>
                                  </p:childTnLst>
                                </p:cTn>
                              </p:par>
                              <p:par>
                                <p:cTn id="63" presetID="35" presetClass="entr" presetSubtype="0" fill="hold" nodeType="withEffect">
                                  <p:stCondLst>
                                    <p:cond delay="0"/>
                                  </p:stCondLst>
                                  <p:childTnLst>
                                    <p:set>
                                      <p:cBhvr>
                                        <p:cTn id="64" dur="1" fill="hold">
                                          <p:stCondLst>
                                            <p:cond delay="0"/>
                                          </p:stCondLst>
                                        </p:cTn>
                                        <p:tgtEl>
                                          <p:spTgt spid="24582"/>
                                        </p:tgtEl>
                                        <p:attrNameLst>
                                          <p:attrName>style.visibility</p:attrName>
                                        </p:attrNameLst>
                                      </p:cBhvr>
                                      <p:to>
                                        <p:strVal val="visible"/>
                                      </p:to>
                                    </p:set>
                                    <p:animEffect transition="in" filter="fade">
                                      <p:cBhvr>
                                        <p:cTn id="65" dur="500"/>
                                        <p:tgtEl>
                                          <p:spTgt spid="24582"/>
                                        </p:tgtEl>
                                      </p:cBhvr>
                                    </p:animEffect>
                                    <p:anim calcmode="lin" valueType="num">
                                      <p:cBhvr>
                                        <p:cTn id="66" dur="500" fill="hold"/>
                                        <p:tgtEl>
                                          <p:spTgt spid="24582"/>
                                        </p:tgtEl>
                                        <p:attrNameLst>
                                          <p:attrName>style.rotation</p:attrName>
                                        </p:attrNameLst>
                                      </p:cBhvr>
                                      <p:tavLst>
                                        <p:tav tm="0">
                                          <p:val>
                                            <p:fltVal val="720"/>
                                          </p:val>
                                        </p:tav>
                                        <p:tav tm="100000">
                                          <p:val>
                                            <p:fltVal val="0"/>
                                          </p:val>
                                        </p:tav>
                                      </p:tavLst>
                                    </p:anim>
                                    <p:anim calcmode="lin" valueType="num">
                                      <p:cBhvr>
                                        <p:cTn id="67" dur="500" fill="hold"/>
                                        <p:tgtEl>
                                          <p:spTgt spid="24582"/>
                                        </p:tgtEl>
                                        <p:attrNameLst>
                                          <p:attrName>ppt_h</p:attrName>
                                        </p:attrNameLst>
                                      </p:cBhvr>
                                      <p:tavLst>
                                        <p:tav tm="0">
                                          <p:val>
                                            <p:fltVal val="0"/>
                                          </p:val>
                                        </p:tav>
                                        <p:tav tm="100000">
                                          <p:val>
                                            <p:strVal val="#ppt_h"/>
                                          </p:val>
                                        </p:tav>
                                      </p:tavLst>
                                    </p:anim>
                                    <p:anim calcmode="lin" valueType="num">
                                      <p:cBhvr>
                                        <p:cTn id="68" dur="500" fill="hold"/>
                                        <p:tgtEl>
                                          <p:spTgt spid="24582"/>
                                        </p:tgtEl>
                                        <p:attrNameLst>
                                          <p:attrName>ppt_w</p:attrName>
                                        </p:attrNameLst>
                                      </p:cBhvr>
                                      <p:tavLst>
                                        <p:tav tm="0">
                                          <p:val>
                                            <p:fltVal val="0"/>
                                          </p:val>
                                        </p:tav>
                                        <p:tav tm="100000">
                                          <p:val>
                                            <p:strVal val="#ppt_w"/>
                                          </p:val>
                                        </p:tav>
                                      </p:tavLst>
                                    </p:anim>
                                  </p:childTnLst>
                                </p:cTn>
                              </p:par>
                            </p:childTnLst>
                          </p:cTn>
                        </p:par>
                      </p:childTnLst>
                    </p:cTn>
                  </p:par>
                  <p:par>
                    <p:cTn id="69" fill="hold">
                      <p:stCondLst>
                        <p:cond delay="indefinite"/>
                      </p:stCondLst>
                      <p:childTnLst>
                        <p:par>
                          <p:cTn id="70" fill="hold">
                            <p:stCondLst>
                              <p:cond delay="0"/>
                            </p:stCondLst>
                            <p:childTnLst>
                              <p:par>
                                <p:cTn id="71" presetID="40" presetClass="entr" presetSubtype="0" fill="hold" nodeType="clickEffect">
                                  <p:stCondLst>
                                    <p:cond delay="0"/>
                                  </p:stCondLst>
                                  <p:iterate type="lt">
                                    <p:tmPct val="10000"/>
                                  </p:iterate>
                                  <p:childTnLst>
                                    <p:set>
                                      <p:cBhvr>
                                        <p:cTn id="72" dur="1" fill="hold">
                                          <p:stCondLst>
                                            <p:cond delay="0"/>
                                          </p:stCondLst>
                                        </p:cTn>
                                        <p:tgtEl>
                                          <p:spTgt spid="3">
                                            <p:txEl>
                                              <p:pRg st="5" end="5"/>
                                            </p:txEl>
                                          </p:spTgt>
                                        </p:tgtEl>
                                        <p:attrNameLst>
                                          <p:attrName>style.visibility</p:attrName>
                                        </p:attrNameLst>
                                      </p:cBhvr>
                                      <p:to>
                                        <p:strVal val="visible"/>
                                      </p:to>
                                    </p:set>
                                    <p:animEffect transition="in" filter="fade">
                                      <p:cBhvr>
                                        <p:cTn id="73" dur="1000"/>
                                        <p:tgtEl>
                                          <p:spTgt spid="3">
                                            <p:txEl>
                                              <p:pRg st="5" end="5"/>
                                            </p:txEl>
                                          </p:spTgt>
                                        </p:tgtEl>
                                      </p:cBhvr>
                                    </p:animEffect>
                                    <p:anim calcmode="lin" valueType="num">
                                      <p:cBhvr>
                                        <p:cTn id="74" dur="1000" fill="hold"/>
                                        <p:tgtEl>
                                          <p:spTgt spid="3">
                                            <p:txEl>
                                              <p:pRg st="5" end="5"/>
                                            </p:txEl>
                                          </p:spTgt>
                                        </p:tgtEl>
                                        <p:attrNameLst>
                                          <p:attrName>ppt_x</p:attrName>
                                        </p:attrNameLst>
                                      </p:cBhvr>
                                      <p:tavLst>
                                        <p:tav tm="0">
                                          <p:val>
                                            <p:strVal val="#ppt_x-.1"/>
                                          </p:val>
                                        </p:tav>
                                        <p:tav tm="100000">
                                          <p:val>
                                            <p:strVal val="#ppt_x"/>
                                          </p:val>
                                        </p:tav>
                                      </p:tavLst>
                                    </p:anim>
                                    <p:anim calcmode="lin" valueType="num">
                                      <p:cBhvr>
                                        <p:cTn id="75" dur="1000" fill="hold"/>
                                        <p:tgtEl>
                                          <p:spTgt spid="3">
                                            <p:txEl>
                                              <p:pRg st="5" end="5"/>
                                            </p:txEl>
                                          </p:spTgt>
                                        </p:tgtEl>
                                        <p:attrNameLst>
                                          <p:attrName>ppt_y</p:attrName>
                                        </p:attrNameLst>
                                      </p:cBhvr>
                                      <p:tavLst>
                                        <p:tav tm="0">
                                          <p:val>
                                            <p:strVal val="#ppt_y"/>
                                          </p:val>
                                        </p:tav>
                                        <p:tav tm="100000">
                                          <p:val>
                                            <p:strVal val="#ppt_y"/>
                                          </p:val>
                                        </p:tav>
                                      </p:tavLst>
                                    </p:anim>
                                  </p:childTnLst>
                                </p:cTn>
                              </p:par>
                              <p:par>
                                <p:cTn id="76" presetID="35" presetClass="entr" presetSubtype="0" fill="hold" nodeType="withEffect">
                                  <p:stCondLst>
                                    <p:cond delay="0"/>
                                  </p:stCondLst>
                                  <p:childTnLst>
                                    <p:set>
                                      <p:cBhvr>
                                        <p:cTn id="77" dur="1" fill="hold">
                                          <p:stCondLst>
                                            <p:cond delay="0"/>
                                          </p:stCondLst>
                                        </p:cTn>
                                        <p:tgtEl>
                                          <p:spTgt spid="24583"/>
                                        </p:tgtEl>
                                        <p:attrNameLst>
                                          <p:attrName>style.visibility</p:attrName>
                                        </p:attrNameLst>
                                      </p:cBhvr>
                                      <p:to>
                                        <p:strVal val="visible"/>
                                      </p:to>
                                    </p:set>
                                    <p:animEffect transition="in" filter="fade">
                                      <p:cBhvr>
                                        <p:cTn id="78" dur="500"/>
                                        <p:tgtEl>
                                          <p:spTgt spid="24583"/>
                                        </p:tgtEl>
                                      </p:cBhvr>
                                    </p:animEffect>
                                    <p:anim calcmode="lin" valueType="num">
                                      <p:cBhvr>
                                        <p:cTn id="79" dur="500" fill="hold"/>
                                        <p:tgtEl>
                                          <p:spTgt spid="24583"/>
                                        </p:tgtEl>
                                        <p:attrNameLst>
                                          <p:attrName>style.rotation</p:attrName>
                                        </p:attrNameLst>
                                      </p:cBhvr>
                                      <p:tavLst>
                                        <p:tav tm="0">
                                          <p:val>
                                            <p:fltVal val="720"/>
                                          </p:val>
                                        </p:tav>
                                        <p:tav tm="100000">
                                          <p:val>
                                            <p:fltVal val="0"/>
                                          </p:val>
                                        </p:tav>
                                      </p:tavLst>
                                    </p:anim>
                                    <p:anim calcmode="lin" valueType="num">
                                      <p:cBhvr>
                                        <p:cTn id="80" dur="500" fill="hold"/>
                                        <p:tgtEl>
                                          <p:spTgt spid="24583"/>
                                        </p:tgtEl>
                                        <p:attrNameLst>
                                          <p:attrName>ppt_h</p:attrName>
                                        </p:attrNameLst>
                                      </p:cBhvr>
                                      <p:tavLst>
                                        <p:tav tm="0">
                                          <p:val>
                                            <p:fltVal val="0"/>
                                          </p:val>
                                        </p:tav>
                                        <p:tav tm="100000">
                                          <p:val>
                                            <p:strVal val="#ppt_h"/>
                                          </p:val>
                                        </p:tav>
                                      </p:tavLst>
                                    </p:anim>
                                    <p:anim calcmode="lin" valueType="num">
                                      <p:cBhvr>
                                        <p:cTn id="81" dur="500" fill="hold"/>
                                        <p:tgtEl>
                                          <p:spTgt spid="24583"/>
                                        </p:tgtEl>
                                        <p:attrNameLst>
                                          <p:attrName>ppt_w</p:attrName>
                                        </p:attrNameLst>
                                      </p:cBhvr>
                                      <p:tavLst>
                                        <p:tav tm="0">
                                          <p:val>
                                            <p:fltVal val="0"/>
                                          </p:val>
                                        </p:tav>
                                        <p:tav tm="100000">
                                          <p:val>
                                            <p:strVal val="#ppt_w"/>
                                          </p:val>
                                        </p:tav>
                                      </p:tavLst>
                                    </p:anim>
                                  </p:childTnLst>
                                </p:cTn>
                              </p:par>
                            </p:childTnLst>
                          </p:cTn>
                        </p:par>
                      </p:childTnLst>
                    </p:cTn>
                  </p:par>
                  <p:par>
                    <p:cTn id="82" fill="hold">
                      <p:stCondLst>
                        <p:cond delay="indefinite"/>
                      </p:stCondLst>
                      <p:childTnLst>
                        <p:par>
                          <p:cTn id="83" fill="hold">
                            <p:stCondLst>
                              <p:cond delay="0"/>
                            </p:stCondLst>
                            <p:childTnLst>
                              <p:par>
                                <p:cTn id="84" presetID="40" presetClass="entr" presetSubtype="0" fill="hold" nodeType="clickEffect">
                                  <p:stCondLst>
                                    <p:cond delay="0"/>
                                  </p:stCondLst>
                                  <p:iterate type="lt">
                                    <p:tmPct val="10000"/>
                                  </p:iterate>
                                  <p:childTnLst>
                                    <p:set>
                                      <p:cBhvr>
                                        <p:cTn id="85" dur="1" fill="hold">
                                          <p:stCondLst>
                                            <p:cond delay="0"/>
                                          </p:stCondLst>
                                        </p:cTn>
                                        <p:tgtEl>
                                          <p:spTgt spid="3">
                                            <p:txEl>
                                              <p:pRg st="6" end="6"/>
                                            </p:txEl>
                                          </p:spTgt>
                                        </p:tgtEl>
                                        <p:attrNameLst>
                                          <p:attrName>style.visibility</p:attrName>
                                        </p:attrNameLst>
                                      </p:cBhvr>
                                      <p:to>
                                        <p:strVal val="visible"/>
                                      </p:to>
                                    </p:set>
                                    <p:animEffect transition="in" filter="fade">
                                      <p:cBhvr>
                                        <p:cTn id="86" dur="1000"/>
                                        <p:tgtEl>
                                          <p:spTgt spid="3">
                                            <p:txEl>
                                              <p:pRg st="6" end="6"/>
                                            </p:txEl>
                                          </p:spTgt>
                                        </p:tgtEl>
                                      </p:cBhvr>
                                    </p:animEffect>
                                    <p:anim calcmode="lin" valueType="num">
                                      <p:cBhvr>
                                        <p:cTn id="87" dur="1000" fill="hold"/>
                                        <p:tgtEl>
                                          <p:spTgt spid="3">
                                            <p:txEl>
                                              <p:pRg st="6" end="6"/>
                                            </p:txEl>
                                          </p:spTgt>
                                        </p:tgtEl>
                                        <p:attrNameLst>
                                          <p:attrName>ppt_x</p:attrName>
                                        </p:attrNameLst>
                                      </p:cBhvr>
                                      <p:tavLst>
                                        <p:tav tm="0">
                                          <p:val>
                                            <p:strVal val="#ppt_x-.1"/>
                                          </p:val>
                                        </p:tav>
                                        <p:tav tm="100000">
                                          <p:val>
                                            <p:strVal val="#ppt_x"/>
                                          </p:val>
                                        </p:tav>
                                      </p:tavLst>
                                    </p:anim>
                                    <p:anim calcmode="lin" valueType="num">
                                      <p:cBhvr>
                                        <p:cTn id="88" dur="1000" fill="hold"/>
                                        <p:tgtEl>
                                          <p:spTgt spid="3">
                                            <p:txEl>
                                              <p:pRg st="6" end="6"/>
                                            </p:txEl>
                                          </p:spTgt>
                                        </p:tgtEl>
                                        <p:attrNameLst>
                                          <p:attrName>ppt_y</p:attrName>
                                        </p:attrNameLst>
                                      </p:cBhvr>
                                      <p:tavLst>
                                        <p:tav tm="0">
                                          <p:val>
                                            <p:strVal val="#ppt_y"/>
                                          </p:val>
                                        </p:tav>
                                        <p:tav tm="100000">
                                          <p:val>
                                            <p:strVal val="#ppt_y"/>
                                          </p:val>
                                        </p:tav>
                                      </p:tavLst>
                                    </p:anim>
                                  </p:childTnLst>
                                </p:cTn>
                              </p:par>
                              <p:par>
                                <p:cTn id="89" presetID="35" presetClass="entr" presetSubtype="0" fill="hold" nodeType="withEffect">
                                  <p:stCondLst>
                                    <p:cond delay="0"/>
                                  </p:stCondLst>
                                  <p:childTnLst>
                                    <p:set>
                                      <p:cBhvr>
                                        <p:cTn id="90" dur="1" fill="hold">
                                          <p:stCondLst>
                                            <p:cond delay="0"/>
                                          </p:stCondLst>
                                        </p:cTn>
                                        <p:tgtEl>
                                          <p:spTgt spid="24584"/>
                                        </p:tgtEl>
                                        <p:attrNameLst>
                                          <p:attrName>style.visibility</p:attrName>
                                        </p:attrNameLst>
                                      </p:cBhvr>
                                      <p:to>
                                        <p:strVal val="visible"/>
                                      </p:to>
                                    </p:set>
                                    <p:animEffect transition="in" filter="fade">
                                      <p:cBhvr>
                                        <p:cTn id="91" dur="2000"/>
                                        <p:tgtEl>
                                          <p:spTgt spid="24584"/>
                                        </p:tgtEl>
                                      </p:cBhvr>
                                    </p:animEffect>
                                    <p:anim calcmode="lin" valueType="num">
                                      <p:cBhvr>
                                        <p:cTn id="92" dur="2000" fill="hold"/>
                                        <p:tgtEl>
                                          <p:spTgt spid="24584"/>
                                        </p:tgtEl>
                                        <p:attrNameLst>
                                          <p:attrName>style.rotation</p:attrName>
                                        </p:attrNameLst>
                                      </p:cBhvr>
                                      <p:tavLst>
                                        <p:tav tm="0">
                                          <p:val>
                                            <p:fltVal val="720"/>
                                          </p:val>
                                        </p:tav>
                                        <p:tav tm="100000">
                                          <p:val>
                                            <p:fltVal val="0"/>
                                          </p:val>
                                        </p:tav>
                                      </p:tavLst>
                                    </p:anim>
                                    <p:anim calcmode="lin" valueType="num">
                                      <p:cBhvr>
                                        <p:cTn id="93" dur="2000" fill="hold"/>
                                        <p:tgtEl>
                                          <p:spTgt spid="24584"/>
                                        </p:tgtEl>
                                        <p:attrNameLst>
                                          <p:attrName>ppt_h</p:attrName>
                                        </p:attrNameLst>
                                      </p:cBhvr>
                                      <p:tavLst>
                                        <p:tav tm="0">
                                          <p:val>
                                            <p:fltVal val="0"/>
                                          </p:val>
                                        </p:tav>
                                        <p:tav tm="100000">
                                          <p:val>
                                            <p:strVal val="#ppt_h"/>
                                          </p:val>
                                        </p:tav>
                                      </p:tavLst>
                                    </p:anim>
                                    <p:anim calcmode="lin" valueType="num">
                                      <p:cBhvr>
                                        <p:cTn id="94" dur="2000" fill="hold"/>
                                        <p:tgtEl>
                                          <p:spTgt spid="24584"/>
                                        </p:tgtEl>
                                        <p:attrNameLst>
                                          <p:attrName>ppt_w</p:attrName>
                                        </p:attrNameLst>
                                      </p:cBhvr>
                                      <p:tavLst>
                                        <p:tav tm="0">
                                          <p:val>
                                            <p:fltVal val="0"/>
                                          </p:val>
                                        </p:tav>
                                        <p:tav tm="100000">
                                          <p:val>
                                            <p:strVal val="#ppt_w"/>
                                          </p:val>
                                        </p:tav>
                                      </p:tavLst>
                                    </p:anim>
                                  </p:childTnLst>
                                </p:cTn>
                              </p:par>
                            </p:childTnLst>
                          </p:cTn>
                        </p:par>
                      </p:childTnLst>
                    </p:cTn>
                  </p:par>
                  <p:par>
                    <p:cTn id="95" fill="hold">
                      <p:stCondLst>
                        <p:cond delay="indefinite"/>
                      </p:stCondLst>
                      <p:childTnLst>
                        <p:par>
                          <p:cTn id="96" fill="hold">
                            <p:stCondLst>
                              <p:cond delay="0"/>
                            </p:stCondLst>
                            <p:childTnLst>
                              <p:par>
                                <p:cTn id="97" presetID="40" presetClass="entr" presetSubtype="0" fill="hold" nodeType="clickEffect">
                                  <p:stCondLst>
                                    <p:cond delay="0"/>
                                  </p:stCondLst>
                                  <p:iterate type="lt">
                                    <p:tmPct val="10000"/>
                                  </p:iterate>
                                  <p:childTnLst>
                                    <p:set>
                                      <p:cBhvr>
                                        <p:cTn id="98" dur="1" fill="hold">
                                          <p:stCondLst>
                                            <p:cond delay="0"/>
                                          </p:stCondLst>
                                        </p:cTn>
                                        <p:tgtEl>
                                          <p:spTgt spid="3">
                                            <p:txEl>
                                              <p:pRg st="7" end="7"/>
                                            </p:txEl>
                                          </p:spTgt>
                                        </p:tgtEl>
                                        <p:attrNameLst>
                                          <p:attrName>style.visibility</p:attrName>
                                        </p:attrNameLst>
                                      </p:cBhvr>
                                      <p:to>
                                        <p:strVal val="visible"/>
                                      </p:to>
                                    </p:set>
                                    <p:animEffect transition="in" filter="fade">
                                      <p:cBhvr>
                                        <p:cTn id="99" dur="1000"/>
                                        <p:tgtEl>
                                          <p:spTgt spid="3">
                                            <p:txEl>
                                              <p:pRg st="7" end="7"/>
                                            </p:txEl>
                                          </p:spTgt>
                                        </p:tgtEl>
                                      </p:cBhvr>
                                    </p:animEffect>
                                    <p:anim calcmode="lin" valueType="num">
                                      <p:cBhvr>
                                        <p:cTn id="100" dur="1000" fill="hold"/>
                                        <p:tgtEl>
                                          <p:spTgt spid="3">
                                            <p:txEl>
                                              <p:pRg st="7" end="7"/>
                                            </p:txEl>
                                          </p:spTgt>
                                        </p:tgtEl>
                                        <p:attrNameLst>
                                          <p:attrName>ppt_x</p:attrName>
                                        </p:attrNameLst>
                                      </p:cBhvr>
                                      <p:tavLst>
                                        <p:tav tm="0">
                                          <p:val>
                                            <p:strVal val="#ppt_x-.1"/>
                                          </p:val>
                                        </p:tav>
                                        <p:tav tm="100000">
                                          <p:val>
                                            <p:strVal val="#ppt_x"/>
                                          </p:val>
                                        </p:tav>
                                      </p:tavLst>
                                    </p:anim>
                                    <p:anim calcmode="lin" valueType="num">
                                      <p:cBhvr>
                                        <p:cTn id="101" dur="1000" fill="hold"/>
                                        <p:tgtEl>
                                          <p:spTgt spid="3">
                                            <p:txEl>
                                              <p:pRg st="7" end="7"/>
                                            </p:txEl>
                                          </p:spTgt>
                                        </p:tgtEl>
                                        <p:attrNameLst>
                                          <p:attrName>ppt_y</p:attrName>
                                        </p:attrNameLst>
                                      </p:cBhvr>
                                      <p:tavLst>
                                        <p:tav tm="0">
                                          <p:val>
                                            <p:strVal val="#ppt_y"/>
                                          </p:val>
                                        </p:tav>
                                        <p:tav tm="100000">
                                          <p:val>
                                            <p:strVal val="#ppt_y"/>
                                          </p:val>
                                        </p:tav>
                                      </p:tavLst>
                                    </p:anim>
                                  </p:childTnLst>
                                </p:cTn>
                              </p:par>
                              <p:par>
                                <p:cTn id="102" presetID="35" presetClass="entr" presetSubtype="0" fill="hold" nodeType="withEffect">
                                  <p:stCondLst>
                                    <p:cond delay="0"/>
                                  </p:stCondLst>
                                  <p:childTnLst>
                                    <p:set>
                                      <p:cBhvr>
                                        <p:cTn id="103" dur="1" fill="hold">
                                          <p:stCondLst>
                                            <p:cond delay="0"/>
                                          </p:stCondLst>
                                        </p:cTn>
                                        <p:tgtEl>
                                          <p:spTgt spid="24585"/>
                                        </p:tgtEl>
                                        <p:attrNameLst>
                                          <p:attrName>style.visibility</p:attrName>
                                        </p:attrNameLst>
                                      </p:cBhvr>
                                      <p:to>
                                        <p:strVal val="visible"/>
                                      </p:to>
                                    </p:set>
                                    <p:animEffect transition="in" filter="fade">
                                      <p:cBhvr>
                                        <p:cTn id="104" dur="2000"/>
                                        <p:tgtEl>
                                          <p:spTgt spid="24585"/>
                                        </p:tgtEl>
                                      </p:cBhvr>
                                    </p:animEffect>
                                    <p:anim calcmode="lin" valueType="num">
                                      <p:cBhvr>
                                        <p:cTn id="105" dur="2000" fill="hold"/>
                                        <p:tgtEl>
                                          <p:spTgt spid="24585"/>
                                        </p:tgtEl>
                                        <p:attrNameLst>
                                          <p:attrName>style.rotation</p:attrName>
                                        </p:attrNameLst>
                                      </p:cBhvr>
                                      <p:tavLst>
                                        <p:tav tm="0">
                                          <p:val>
                                            <p:fltVal val="720"/>
                                          </p:val>
                                        </p:tav>
                                        <p:tav tm="100000">
                                          <p:val>
                                            <p:fltVal val="0"/>
                                          </p:val>
                                        </p:tav>
                                      </p:tavLst>
                                    </p:anim>
                                    <p:anim calcmode="lin" valueType="num">
                                      <p:cBhvr>
                                        <p:cTn id="106" dur="2000" fill="hold"/>
                                        <p:tgtEl>
                                          <p:spTgt spid="24585"/>
                                        </p:tgtEl>
                                        <p:attrNameLst>
                                          <p:attrName>ppt_h</p:attrName>
                                        </p:attrNameLst>
                                      </p:cBhvr>
                                      <p:tavLst>
                                        <p:tav tm="0">
                                          <p:val>
                                            <p:fltVal val="0"/>
                                          </p:val>
                                        </p:tav>
                                        <p:tav tm="100000">
                                          <p:val>
                                            <p:strVal val="#ppt_h"/>
                                          </p:val>
                                        </p:tav>
                                      </p:tavLst>
                                    </p:anim>
                                    <p:anim calcmode="lin" valueType="num">
                                      <p:cBhvr>
                                        <p:cTn id="107" dur="2000" fill="hold"/>
                                        <p:tgtEl>
                                          <p:spTgt spid="24585"/>
                                        </p:tgtEl>
                                        <p:attrNameLst>
                                          <p:attrName>ppt_w</p:attrName>
                                        </p:attrNameLst>
                                      </p:cBhvr>
                                      <p:tavLst>
                                        <p:tav tm="0">
                                          <p:val>
                                            <p:fltVal val="0"/>
                                          </p:val>
                                        </p:tav>
                                        <p:tav tm="100000">
                                          <p:val>
                                            <p:strVal val="#ppt_w"/>
                                          </p:val>
                                        </p:tav>
                                      </p:tavLst>
                                    </p:anim>
                                  </p:childTnLst>
                                </p:cTn>
                              </p:par>
                            </p:childTnLst>
                          </p:cTn>
                        </p:par>
                      </p:childTnLst>
                    </p:cTn>
                  </p:par>
                  <p:par>
                    <p:cTn id="108" fill="hold">
                      <p:stCondLst>
                        <p:cond delay="indefinite"/>
                      </p:stCondLst>
                      <p:childTnLst>
                        <p:par>
                          <p:cTn id="109" fill="hold">
                            <p:stCondLst>
                              <p:cond delay="0"/>
                            </p:stCondLst>
                            <p:childTnLst>
                              <p:par>
                                <p:cTn id="110" presetID="40" presetClass="entr" presetSubtype="0" fill="hold" nodeType="clickEffect">
                                  <p:stCondLst>
                                    <p:cond delay="0"/>
                                  </p:stCondLst>
                                  <p:iterate type="lt">
                                    <p:tmPct val="10000"/>
                                  </p:iterate>
                                  <p:childTnLst>
                                    <p:set>
                                      <p:cBhvr>
                                        <p:cTn id="111" dur="1" fill="hold">
                                          <p:stCondLst>
                                            <p:cond delay="0"/>
                                          </p:stCondLst>
                                        </p:cTn>
                                        <p:tgtEl>
                                          <p:spTgt spid="3">
                                            <p:txEl>
                                              <p:pRg st="8" end="8"/>
                                            </p:txEl>
                                          </p:spTgt>
                                        </p:tgtEl>
                                        <p:attrNameLst>
                                          <p:attrName>style.visibility</p:attrName>
                                        </p:attrNameLst>
                                      </p:cBhvr>
                                      <p:to>
                                        <p:strVal val="visible"/>
                                      </p:to>
                                    </p:set>
                                    <p:animEffect transition="in" filter="fade">
                                      <p:cBhvr>
                                        <p:cTn id="112" dur="1000"/>
                                        <p:tgtEl>
                                          <p:spTgt spid="3">
                                            <p:txEl>
                                              <p:pRg st="8" end="8"/>
                                            </p:txEl>
                                          </p:spTgt>
                                        </p:tgtEl>
                                      </p:cBhvr>
                                    </p:animEffect>
                                    <p:anim calcmode="lin" valueType="num">
                                      <p:cBhvr>
                                        <p:cTn id="113" dur="1000" fill="hold"/>
                                        <p:tgtEl>
                                          <p:spTgt spid="3">
                                            <p:txEl>
                                              <p:pRg st="8" end="8"/>
                                            </p:txEl>
                                          </p:spTgt>
                                        </p:tgtEl>
                                        <p:attrNameLst>
                                          <p:attrName>ppt_x</p:attrName>
                                        </p:attrNameLst>
                                      </p:cBhvr>
                                      <p:tavLst>
                                        <p:tav tm="0">
                                          <p:val>
                                            <p:strVal val="#ppt_x-.1"/>
                                          </p:val>
                                        </p:tav>
                                        <p:tav tm="100000">
                                          <p:val>
                                            <p:strVal val="#ppt_x"/>
                                          </p:val>
                                        </p:tav>
                                      </p:tavLst>
                                    </p:anim>
                                    <p:anim calcmode="lin" valueType="num">
                                      <p:cBhvr>
                                        <p:cTn id="114" dur="1000" fill="hold"/>
                                        <p:tgtEl>
                                          <p:spTgt spid="3">
                                            <p:txEl>
                                              <p:pRg st="8" end="8"/>
                                            </p:txEl>
                                          </p:spTgt>
                                        </p:tgtEl>
                                        <p:attrNameLst>
                                          <p:attrName>ppt_y</p:attrName>
                                        </p:attrNameLst>
                                      </p:cBhvr>
                                      <p:tavLst>
                                        <p:tav tm="0">
                                          <p:val>
                                            <p:strVal val="#ppt_y"/>
                                          </p:val>
                                        </p:tav>
                                        <p:tav tm="100000">
                                          <p:val>
                                            <p:strVal val="#ppt_y"/>
                                          </p:val>
                                        </p:tav>
                                      </p:tavLst>
                                    </p:anim>
                                  </p:childTnLst>
                                </p:cTn>
                              </p:par>
                              <p:par>
                                <p:cTn id="115" presetID="35" presetClass="entr" presetSubtype="0" fill="hold" nodeType="withEffect">
                                  <p:stCondLst>
                                    <p:cond delay="0"/>
                                  </p:stCondLst>
                                  <p:childTnLst>
                                    <p:set>
                                      <p:cBhvr>
                                        <p:cTn id="116" dur="1" fill="hold">
                                          <p:stCondLst>
                                            <p:cond delay="0"/>
                                          </p:stCondLst>
                                        </p:cTn>
                                        <p:tgtEl>
                                          <p:spTgt spid="24587"/>
                                        </p:tgtEl>
                                        <p:attrNameLst>
                                          <p:attrName>style.visibility</p:attrName>
                                        </p:attrNameLst>
                                      </p:cBhvr>
                                      <p:to>
                                        <p:strVal val="visible"/>
                                      </p:to>
                                    </p:set>
                                    <p:animEffect transition="in" filter="fade">
                                      <p:cBhvr>
                                        <p:cTn id="117" dur="2000"/>
                                        <p:tgtEl>
                                          <p:spTgt spid="24587"/>
                                        </p:tgtEl>
                                      </p:cBhvr>
                                    </p:animEffect>
                                    <p:anim calcmode="lin" valueType="num">
                                      <p:cBhvr>
                                        <p:cTn id="118" dur="2000" fill="hold"/>
                                        <p:tgtEl>
                                          <p:spTgt spid="24587"/>
                                        </p:tgtEl>
                                        <p:attrNameLst>
                                          <p:attrName>style.rotation</p:attrName>
                                        </p:attrNameLst>
                                      </p:cBhvr>
                                      <p:tavLst>
                                        <p:tav tm="0">
                                          <p:val>
                                            <p:fltVal val="720"/>
                                          </p:val>
                                        </p:tav>
                                        <p:tav tm="100000">
                                          <p:val>
                                            <p:fltVal val="0"/>
                                          </p:val>
                                        </p:tav>
                                      </p:tavLst>
                                    </p:anim>
                                    <p:anim calcmode="lin" valueType="num">
                                      <p:cBhvr>
                                        <p:cTn id="119" dur="2000" fill="hold"/>
                                        <p:tgtEl>
                                          <p:spTgt spid="24587"/>
                                        </p:tgtEl>
                                        <p:attrNameLst>
                                          <p:attrName>ppt_h</p:attrName>
                                        </p:attrNameLst>
                                      </p:cBhvr>
                                      <p:tavLst>
                                        <p:tav tm="0">
                                          <p:val>
                                            <p:fltVal val="0"/>
                                          </p:val>
                                        </p:tav>
                                        <p:tav tm="100000">
                                          <p:val>
                                            <p:strVal val="#ppt_h"/>
                                          </p:val>
                                        </p:tav>
                                      </p:tavLst>
                                    </p:anim>
                                    <p:anim calcmode="lin" valueType="num">
                                      <p:cBhvr>
                                        <p:cTn id="120" dur="2000" fill="hold"/>
                                        <p:tgtEl>
                                          <p:spTgt spid="24587"/>
                                        </p:tgtEl>
                                        <p:attrNameLst>
                                          <p:attrName>ppt_w</p:attrName>
                                        </p:attrNameLst>
                                      </p:cBhvr>
                                      <p:tavLst>
                                        <p:tav tm="0">
                                          <p:val>
                                            <p:fltVal val="0"/>
                                          </p:val>
                                        </p:tav>
                                        <p:tav tm="100000">
                                          <p:val>
                                            <p:strVal val="#ppt_w"/>
                                          </p:val>
                                        </p:tav>
                                      </p:tavLst>
                                    </p:anim>
                                  </p:childTnLst>
                                </p:cTn>
                              </p:par>
                            </p:childTnLst>
                          </p:cTn>
                        </p:par>
                      </p:childTnLst>
                    </p:cTn>
                  </p:par>
                  <p:par>
                    <p:cTn id="121" fill="hold">
                      <p:stCondLst>
                        <p:cond delay="indefinite"/>
                      </p:stCondLst>
                      <p:childTnLst>
                        <p:par>
                          <p:cTn id="122" fill="hold">
                            <p:stCondLst>
                              <p:cond delay="0"/>
                            </p:stCondLst>
                            <p:childTnLst>
                              <p:par>
                                <p:cTn id="123" presetID="40" presetClass="entr" presetSubtype="0" fill="hold" nodeType="clickEffect">
                                  <p:stCondLst>
                                    <p:cond delay="0"/>
                                  </p:stCondLst>
                                  <p:iterate type="lt">
                                    <p:tmPct val="10000"/>
                                  </p:iterate>
                                  <p:childTnLst>
                                    <p:set>
                                      <p:cBhvr>
                                        <p:cTn id="124" dur="1" fill="hold">
                                          <p:stCondLst>
                                            <p:cond delay="0"/>
                                          </p:stCondLst>
                                        </p:cTn>
                                        <p:tgtEl>
                                          <p:spTgt spid="3">
                                            <p:txEl>
                                              <p:pRg st="9" end="9"/>
                                            </p:txEl>
                                          </p:spTgt>
                                        </p:tgtEl>
                                        <p:attrNameLst>
                                          <p:attrName>style.visibility</p:attrName>
                                        </p:attrNameLst>
                                      </p:cBhvr>
                                      <p:to>
                                        <p:strVal val="visible"/>
                                      </p:to>
                                    </p:set>
                                    <p:animEffect transition="in" filter="fade">
                                      <p:cBhvr>
                                        <p:cTn id="125" dur="1000"/>
                                        <p:tgtEl>
                                          <p:spTgt spid="3">
                                            <p:txEl>
                                              <p:pRg st="9" end="9"/>
                                            </p:txEl>
                                          </p:spTgt>
                                        </p:tgtEl>
                                      </p:cBhvr>
                                    </p:animEffect>
                                    <p:anim calcmode="lin" valueType="num">
                                      <p:cBhvr>
                                        <p:cTn id="126" dur="1000" fill="hold"/>
                                        <p:tgtEl>
                                          <p:spTgt spid="3">
                                            <p:txEl>
                                              <p:pRg st="9" end="9"/>
                                            </p:txEl>
                                          </p:spTgt>
                                        </p:tgtEl>
                                        <p:attrNameLst>
                                          <p:attrName>ppt_x</p:attrName>
                                        </p:attrNameLst>
                                      </p:cBhvr>
                                      <p:tavLst>
                                        <p:tav tm="0">
                                          <p:val>
                                            <p:strVal val="#ppt_x-.1"/>
                                          </p:val>
                                        </p:tav>
                                        <p:tav tm="100000">
                                          <p:val>
                                            <p:strVal val="#ppt_x"/>
                                          </p:val>
                                        </p:tav>
                                      </p:tavLst>
                                    </p:anim>
                                    <p:anim calcmode="lin" valueType="num">
                                      <p:cBhvr>
                                        <p:cTn id="127" dur="1000" fill="hold"/>
                                        <p:tgtEl>
                                          <p:spTgt spid="3">
                                            <p:txEl>
                                              <p:pRg st="9" end="9"/>
                                            </p:txEl>
                                          </p:spTgt>
                                        </p:tgtEl>
                                        <p:attrNameLst>
                                          <p:attrName>ppt_y</p:attrName>
                                        </p:attrNameLst>
                                      </p:cBhvr>
                                      <p:tavLst>
                                        <p:tav tm="0">
                                          <p:val>
                                            <p:strVal val="#ppt_y"/>
                                          </p:val>
                                        </p:tav>
                                        <p:tav tm="100000">
                                          <p:val>
                                            <p:strVal val="#ppt_y"/>
                                          </p:val>
                                        </p:tav>
                                      </p:tavLst>
                                    </p:anim>
                                  </p:childTnLst>
                                </p:cTn>
                              </p:par>
                              <p:par>
                                <p:cTn id="128" presetID="35" presetClass="entr" presetSubtype="0" fill="hold" nodeType="withEffect">
                                  <p:stCondLst>
                                    <p:cond delay="0"/>
                                  </p:stCondLst>
                                  <p:childTnLst>
                                    <p:set>
                                      <p:cBhvr>
                                        <p:cTn id="129" dur="1" fill="hold">
                                          <p:stCondLst>
                                            <p:cond delay="0"/>
                                          </p:stCondLst>
                                        </p:cTn>
                                        <p:tgtEl>
                                          <p:spTgt spid="24586"/>
                                        </p:tgtEl>
                                        <p:attrNameLst>
                                          <p:attrName>style.visibility</p:attrName>
                                        </p:attrNameLst>
                                      </p:cBhvr>
                                      <p:to>
                                        <p:strVal val="visible"/>
                                      </p:to>
                                    </p:set>
                                    <p:animEffect transition="in" filter="fade">
                                      <p:cBhvr>
                                        <p:cTn id="130" dur="2000"/>
                                        <p:tgtEl>
                                          <p:spTgt spid="24586"/>
                                        </p:tgtEl>
                                      </p:cBhvr>
                                    </p:animEffect>
                                    <p:anim calcmode="lin" valueType="num">
                                      <p:cBhvr>
                                        <p:cTn id="131" dur="2000" fill="hold"/>
                                        <p:tgtEl>
                                          <p:spTgt spid="24586"/>
                                        </p:tgtEl>
                                        <p:attrNameLst>
                                          <p:attrName>style.rotation</p:attrName>
                                        </p:attrNameLst>
                                      </p:cBhvr>
                                      <p:tavLst>
                                        <p:tav tm="0">
                                          <p:val>
                                            <p:fltVal val="720"/>
                                          </p:val>
                                        </p:tav>
                                        <p:tav tm="100000">
                                          <p:val>
                                            <p:fltVal val="0"/>
                                          </p:val>
                                        </p:tav>
                                      </p:tavLst>
                                    </p:anim>
                                    <p:anim calcmode="lin" valueType="num">
                                      <p:cBhvr>
                                        <p:cTn id="132" dur="2000" fill="hold"/>
                                        <p:tgtEl>
                                          <p:spTgt spid="24586"/>
                                        </p:tgtEl>
                                        <p:attrNameLst>
                                          <p:attrName>ppt_h</p:attrName>
                                        </p:attrNameLst>
                                      </p:cBhvr>
                                      <p:tavLst>
                                        <p:tav tm="0">
                                          <p:val>
                                            <p:fltVal val="0"/>
                                          </p:val>
                                        </p:tav>
                                        <p:tav tm="100000">
                                          <p:val>
                                            <p:strVal val="#ppt_h"/>
                                          </p:val>
                                        </p:tav>
                                      </p:tavLst>
                                    </p:anim>
                                    <p:anim calcmode="lin" valueType="num">
                                      <p:cBhvr>
                                        <p:cTn id="133" dur="2000" fill="hold"/>
                                        <p:tgtEl>
                                          <p:spTgt spid="24586"/>
                                        </p:tgtEl>
                                        <p:attrNameLst>
                                          <p:attrName>ppt_w</p:attrName>
                                        </p:attrNameLst>
                                      </p:cBhvr>
                                      <p:tavLst>
                                        <p:tav tm="0">
                                          <p:val>
                                            <p:fltVal val="0"/>
                                          </p:val>
                                        </p:tav>
                                        <p:tav tm="100000">
                                          <p:val>
                                            <p:strVal val="#ppt_w"/>
                                          </p:val>
                                        </p:tav>
                                      </p:tavLst>
                                    </p:anim>
                                  </p:childTnLst>
                                </p:cTn>
                              </p:par>
                            </p:childTnLst>
                          </p:cTn>
                        </p:par>
                      </p:childTnLst>
                    </p:cTn>
                  </p:par>
                  <p:par>
                    <p:cTn id="134" fill="hold">
                      <p:stCondLst>
                        <p:cond delay="indefinite"/>
                      </p:stCondLst>
                      <p:childTnLst>
                        <p:par>
                          <p:cTn id="135" fill="hold">
                            <p:stCondLst>
                              <p:cond delay="0"/>
                            </p:stCondLst>
                            <p:childTnLst>
                              <p:par>
                                <p:cTn id="136" presetID="40" presetClass="entr" presetSubtype="0" fill="hold" nodeType="clickEffect">
                                  <p:stCondLst>
                                    <p:cond delay="0"/>
                                  </p:stCondLst>
                                  <p:iterate type="lt">
                                    <p:tmPct val="10000"/>
                                  </p:iterate>
                                  <p:childTnLst>
                                    <p:set>
                                      <p:cBhvr>
                                        <p:cTn id="137" dur="1" fill="hold">
                                          <p:stCondLst>
                                            <p:cond delay="0"/>
                                          </p:stCondLst>
                                        </p:cTn>
                                        <p:tgtEl>
                                          <p:spTgt spid="3">
                                            <p:txEl>
                                              <p:pRg st="10" end="10"/>
                                            </p:txEl>
                                          </p:spTgt>
                                        </p:tgtEl>
                                        <p:attrNameLst>
                                          <p:attrName>style.visibility</p:attrName>
                                        </p:attrNameLst>
                                      </p:cBhvr>
                                      <p:to>
                                        <p:strVal val="visible"/>
                                      </p:to>
                                    </p:set>
                                    <p:animEffect transition="in" filter="fade">
                                      <p:cBhvr>
                                        <p:cTn id="138" dur="1000"/>
                                        <p:tgtEl>
                                          <p:spTgt spid="3">
                                            <p:txEl>
                                              <p:pRg st="10" end="10"/>
                                            </p:txEl>
                                          </p:spTgt>
                                        </p:tgtEl>
                                      </p:cBhvr>
                                    </p:animEffect>
                                    <p:anim calcmode="lin" valueType="num">
                                      <p:cBhvr>
                                        <p:cTn id="139" dur="1000" fill="hold"/>
                                        <p:tgtEl>
                                          <p:spTgt spid="3">
                                            <p:txEl>
                                              <p:pRg st="10" end="10"/>
                                            </p:txEl>
                                          </p:spTgt>
                                        </p:tgtEl>
                                        <p:attrNameLst>
                                          <p:attrName>ppt_x</p:attrName>
                                        </p:attrNameLst>
                                      </p:cBhvr>
                                      <p:tavLst>
                                        <p:tav tm="0">
                                          <p:val>
                                            <p:strVal val="#ppt_x-.1"/>
                                          </p:val>
                                        </p:tav>
                                        <p:tav tm="100000">
                                          <p:val>
                                            <p:strVal val="#ppt_x"/>
                                          </p:val>
                                        </p:tav>
                                      </p:tavLst>
                                    </p:anim>
                                    <p:anim calcmode="lin" valueType="num">
                                      <p:cBhvr>
                                        <p:cTn id="140" dur="1000" fill="hold"/>
                                        <p:tgtEl>
                                          <p:spTgt spid="3">
                                            <p:txEl>
                                              <p:pRg st="10" end="10"/>
                                            </p:txEl>
                                          </p:spTgt>
                                        </p:tgtEl>
                                        <p:attrNameLst>
                                          <p:attrName>ppt_y</p:attrName>
                                        </p:attrNameLst>
                                      </p:cBhvr>
                                      <p:tavLst>
                                        <p:tav tm="0">
                                          <p:val>
                                            <p:strVal val="#ppt_y"/>
                                          </p:val>
                                        </p:tav>
                                        <p:tav tm="100000">
                                          <p:val>
                                            <p:strVal val="#ppt_y"/>
                                          </p:val>
                                        </p:tav>
                                      </p:tavLst>
                                    </p:anim>
                                  </p:childTnLst>
                                </p:cTn>
                              </p:par>
                              <p:par>
                                <p:cTn id="141" presetID="35" presetClass="entr" presetSubtype="0" fill="hold" nodeType="withEffect">
                                  <p:stCondLst>
                                    <p:cond delay="0"/>
                                  </p:stCondLst>
                                  <p:childTnLst>
                                    <p:set>
                                      <p:cBhvr>
                                        <p:cTn id="142" dur="1" fill="hold">
                                          <p:stCondLst>
                                            <p:cond delay="0"/>
                                          </p:stCondLst>
                                        </p:cTn>
                                        <p:tgtEl>
                                          <p:spTgt spid="24588"/>
                                        </p:tgtEl>
                                        <p:attrNameLst>
                                          <p:attrName>style.visibility</p:attrName>
                                        </p:attrNameLst>
                                      </p:cBhvr>
                                      <p:to>
                                        <p:strVal val="visible"/>
                                      </p:to>
                                    </p:set>
                                    <p:animEffect transition="in" filter="fade">
                                      <p:cBhvr>
                                        <p:cTn id="143" dur="2000"/>
                                        <p:tgtEl>
                                          <p:spTgt spid="24588"/>
                                        </p:tgtEl>
                                      </p:cBhvr>
                                    </p:animEffect>
                                    <p:anim calcmode="lin" valueType="num">
                                      <p:cBhvr>
                                        <p:cTn id="144" dur="2000" fill="hold"/>
                                        <p:tgtEl>
                                          <p:spTgt spid="24588"/>
                                        </p:tgtEl>
                                        <p:attrNameLst>
                                          <p:attrName>style.rotation</p:attrName>
                                        </p:attrNameLst>
                                      </p:cBhvr>
                                      <p:tavLst>
                                        <p:tav tm="0">
                                          <p:val>
                                            <p:fltVal val="720"/>
                                          </p:val>
                                        </p:tav>
                                        <p:tav tm="100000">
                                          <p:val>
                                            <p:fltVal val="0"/>
                                          </p:val>
                                        </p:tav>
                                      </p:tavLst>
                                    </p:anim>
                                    <p:anim calcmode="lin" valueType="num">
                                      <p:cBhvr>
                                        <p:cTn id="145" dur="2000" fill="hold"/>
                                        <p:tgtEl>
                                          <p:spTgt spid="24588"/>
                                        </p:tgtEl>
                                        <p:attrNameLst>
                                          <p:attrName>ppt_h</p:attrName>
                                        </p:attrNameLst>
                                      </p:cBhvr>
                                      <p:tavLst>
                                        <p:tav tm="0">
                                          <p:val>
                                            <p:fltVal val="0"/>
                                          </p:val>
                                        </p:tav>
                                        <p:tav tm="100000">
                                          <p:val>
                                            <p:strVal val="#ppt_h"/>
                                          </p:val>
                                        </p:tav>
                                      </p:tavLst>
                                    </p:anim>
                                    <p:anim calcmode="lin" valueType="num">
                                      <p:cBhvr>
                                        <p:cTn id="146" dur="2000" fill="hold"/>
                                        <p:tgtEl>
                                          <p:spTgt spid="24588"/>
                                        </p:tgtEl>
                                        <p:attrNameLst>
                                          <p:attrName>ppt_w</p:attrName>
                                        </p:attrNameLst>
                                      </p:cBhvr>
                                      <p:tavLst>
                                        <p:tav tm="0">
                                          <p:val>
                                            <p:fltVal val="0"/>
                                          </p:val>
                                        </p:tav>
                                        <p:tav tm="100000">
                                          <p:val>
                                            <p:strVal val="#ppt_w"/>
                                          </p:val>
                                        </p:tav>
                                      </p:tavLst>
                                    </p:anim>
                                  </p:childTnLst>
                                </p:cTn>
                              </p:par>
                            </p:childTnLst>
                          </p:cTn>
                        </p:par>
                      </p:childTnLst>
                    </p:cTn>
                  </p:par>
                  <p:par>
                    <p:cTn id="147" fill="hold">
                      <p:stCondLst>
                        <p:cond delay="indefinite"/>
                      </p:stCondLst>
                      <p:childTnLst>
                        <p:par>
                          <p:cTn id="148" fill="hold">
                            <p:stCondLst>
                              <p:cond delay="0"/>
                            </p:stCondLst>
                            <p:childTnLst>
                              <p:par>
                                <p:cTn id="149" presetID="40" presetClass="entr" presetSubtype="0" fill="hold" nodeType="clickEffect">
                                  <p:stCondLst>
                                    <p:cond delay="0"/>
                                  </p:stCondLst>
                                  <p:iterate type="lt">
                                    <p:tmPct val="10000"/>
                                  </p:iterate>
                                  <p:childTnLst>
                                    <p:set>
                                      <p:cBhvr>
                                        <p:cTn id="150" dur="1" fill="hold">
                                          <p:stCondLst>
                                            <p:cond delay="0"/>
                                          </p:stCondLst>
                                        </p:cTn>
                                        <p:tgtEl>
                                          <p:spTgt spid="3">
                                            <p:txEl>
                                              <p:pRg st="11" end="11"/>
                                            </p:txEl>
                                          </p:spTgt>
                                        </p:tgtEl>
                                        <p:attrNameLst>
                                          <p:attrName>style.visibility</p:attrName>
                                        </p:attrNameLst>
                                      </p:cBhvr>
                                      <p:to>
                                        <p:strVal val="visible"/>
                                      </p:to>
                                    </p:set>
                                    <p:animEffect transition="in" filter="fade">
                                      <p:cBhvr>
                                        <p:cTn id="151" dur="1000"/>
                                        <p:tgtEl>
                                          <p:spTgt spid="3">
                                            <p:txEl>
                                              <p:pRg st="11" end="11"/>
                                            </p:txEl>
                                          </p:spTgt>
                                        </p:tgtEl>
                                      </p:cBhvr>
                                    </p:animEffect>
                                    <p:anim calcmode="lin" valueType="num">
                                      <p:cBhvr>
                                        <p:cTn id="152" dur="1000" fill="hold"/>
                                        <p:tgtEl>
                                          <p:spTgt spid="3">
                                            <p:txEl>
                                              <p:pRg st="11" end="11"/>
                                            </p:txEl>
                                          </p:spTgt>
                                        </p:tgtEl>
                                        <p:attrNameLst>
                                          <p:attrName>ppt_x</p:attrName>
                                        </p:attrNameLst>
                                      </p:cBhvr>
                                      <p:tavLst>
                                        <p:tav tm="0">
                                          <p:val>
                                            <p:strVal val="#ppt_x-.1"/>
                                          </p:val>
                                        </p:tav>
                                        <p:tav tm="100000">
                                          <p:val>
                                            <p:strVal val="#ppt_x"/>
                                          </p:val>
                                        </p:tav>
                                      </p:tavLst>
                                    </p:anim>
                                    <p:anim calcmode="lin" valueType="num">
                                      <p:cBhvr>
                                        <p:cTn id="153" dur="1000" fill="hold"/>
                                        <p:tgtEl>
                                          <p:spTgt spid="3">
                                            <p:txEl>
                                              <p:pRg st="11" end="11"/>
                                            </p:txEl>
                                          </p:spTgt>
                                        </p:tgtEl>
                                        <p:attrNameLst>
                                          <p:attrName>ppt_y</p:attrName>
                                        </p:attrNameLst>
                                      </p:cBhvr>
                                      <p:tavLst>
                                        <p:tav tm="0">
                                          <p:val>
                                            <p:strVal val="#ppt_y"/>
                                          </p:val>
                                        </p:tav>
                                        <p:tav tm="100000">
                                          <p:val>
                                            <p:strVal val="#ppt_y"/>
                                          </p:val>
                                        </p:tav>
                                      </p:tavLst>
                                    </p:anim>
                                  </p:childTnLst>
                                </p:cTn>
                              </p:par>
                              <p:par>
                                <p:cTn id="154" presetID="35" presetClass="entr" presetSubtype="0" fill="hold" nodeType="withEffect">
                                  <p:stCondLst>
                                    <p:cond delay="0"/>
                                  </p:stCondLst>
                                  <p:childTnLst>
                                    <p:set>
                                      <p:cBhvr>
                                        <p:cTn id="155" dur="1" fill="hold">
                                          <p:stCondLst>
                                            <p:cond delay="0"/>
                                          </p:stCondLst>
                                        </p:cTn>
                                        <p:tgtEl>
                                          <p:spTgt spid="24590"/>
                                        </p:tgtEl>
                                        <p:attrNameLst>
                                          <p:attrName>style.visibility</p:attrName>
                                        </p:attrNameLst>
                                      </p:cBhvr>
                                      <p:to>
                                        <p:strVal val="visible"/>
                                      </p:to>
                                    </p:set>
                                    <p:animEffect transition="in" filter="fade">
                                      <p:cBhvr>
                                        <p:cTn id="156" dur="2000"/>
                                        <p:tgtEl>
                                          <p:spTgt spid="24590"/>
                                        </p:tgtEl>
                                      </p:cBhvr>
                                    </p:animEffect>
                                    <p:anim calcmode="lin" valueType="num">
                                      <p:cBhvr>
                                        <p:cTn id="157" dur="2000" fill="hold"/>
                                        <p:tgtEl>
                                          <p:spTgt spid="24590"/>
                                        </p:tgtEl>
                                        <p:attrNameLst>
                                          <p:attrName>style.rotation</p:attrName>
                                        </p:attrNameLst>
                                      </p:cBhvr>
                                      <p:tavLst>
                                        <p:tav tm="0">
                                          <p:val>
                                            <p:fltVal val="720"/>
                                          </p:val>
                                        </p:tav>
                                        <p:tav tm="100000">
                                          <p:val>
                                            <p:fltVal val="0"/>
                                          </p:val>
                                        </p:tav>
                                      </p:tavLst>
                                    </p:anim>
                                    <p:anim calcmode="lin" valueType="num">
                                      <p:cBhvr>
                                        <p:cTn id="158" dur="2000" fill="hold"/>
                                        <p:tgtEl>
                                          <p:spTgt spid="24590"/>
                                        </p:tgtEl>
                                        <p:attrNameLst>
                                          <p:attrName>ppt_h</p:attrName>
                                        </p:attrNameLst>
                                      </p:cBhvr>
                                      <p:tavLst>
                                        <p:tav tm="0">
                                          <p:val>
                                            <p:fltVal val="0"/>
                                          </p:val>
                                        </p:tav>
                                        <p:tav tm="100000">
                                          <p:val>
                                            <p:strVal val="#ppt_h"/>
                                          </p:val>
                                        </p:tav>
                                      </p:tavLst>
                                    </p:anim>
                                    <p:anim calcmode="lin" valueType="num">
                                      <p:cBhvr>
                                        <p:cTn id="159" dur="2000" fill="hold"/>
                                        <p:tgtEl>
                                          <p:spTgt spid="24590"/>
                                        </p:tgtEl>
                                        <p:attrNameLst>
                                          <p:attrName>ppt_w</p:attrName>
                                        </p:attrNameLst>
                                      </p:cBhvr>
                                      <p:tavLst>
                                        <p:tav tm="0">
                                          <p:val>
                                            <p:fltVal val="0"/>
                                          </p:val>
                                        </p:tav>
                                        <p:tav tm="100000">
                                          <p:val>
                                            <p:strVal val="#ppt_w"/>
                                          </p:val>
                                        </p:tav>
                                      </p:tavLst>
                                    </p:anim>
                                  </p:childTnLst>
                                </p:cTn>
                              </p:par>
                            </p:childTnLst>
                          </p:cTn>
                        </p:par>
                      </p:childTnLst>
                    </p:cTn>
                  </p:par>
                  <p:par>
                    <p:cTn id="160" fill="hold">
                      <p:stCondLst>
                        <p:cond delay="indefinite"/>
                      </p:stCondLst>
                      <p:childTnLst>
                        <p:par>
                          <p:cTn id="161" fill="hold">
                            <p:stCondLst>
                              <p:cond delay="0"/>
                            </p:stCondLst>
                            <p:childTnLst>
                              <p:par>
                                <p:cTn id="162" presetID="56" presetClass="entr" presetSubtype="0" fill="hold" nodeType="clickEffect">
                                  <p:stCondLst>
                                    <p:cond delay="0"/>
                                  </p:stCondLst>
                                  <p:iterate type="lt">
                                    <p:tmPct val="10000"/>
                                  </p:iterate>
                                  <p:childTnLst>
                                    <p:set>
                                      <p:cBhvr>
                                        <p:cTn id="163" dur="1" fill="hold">
                                          <p:stCondLst>
                                            <p:cond delay="0"/>
                                          </p:stCondLst>
                                        </p:cTn>
                                        <p:tgtEl>
                                          <p:spTgt spid="3">
                                            <p:txEl>
                                              <p:pRg st="12" end="12"/>
                                            </p:txEl>
                                          </p:spTgt>
                                        </p:tgtEl>
                                        <p:attrNameLst>
                                          <p:attrName>style.visibility</p:attrName>
                                        </p:attrNameLst>
                                      </p:cBhvr>
                                      <p:to>
                                        <p:strVal val="visible"/>
                                      </p:to>
                                    </p:set>
                                    <p:anim by="(-#ppt_w*2)" calcmode="lin" valueType="num">
                                      <p:cBhvr rctx="PPT">
                                        <p:cTn id="164" dur="500" autoRev="1" fill="hold">
                                          <p:stCondLst>
                                            <p:cond delay="0"/>
                                          </p:stCondLst>
                                        </p:cTn>
                                        <p:tgtEl>
                                          <p:spTgt spid="3">
                                            <p:txEl>
                                              <p:pRg st="12" end="12"/>
                                            </p:txEl>
                                          </p:spTgt>
                                        </p:tgtEl>
                                        <p:attrNameLst>
                                          <p:attrName>ppt_w</p:attrName>
                                        </p:attrNameLst>
                                      </p:cBhvr>
                                    </p:anim>
                                    <p:anim by="(#ppt_w*0.50)" calcmode="lin" valueType="num">
                                      <p:cBhvr>
                                        <p:cTn id="165" dur="500" decel="50000" autoRev="1" fill="hold">
                                          <p:stCondLst>
                                            <p:cond delay="0"/>
                                          </p:stCondLst>
                                        </p:cTn>
                                        <p:tgtEl>
                                          <p:spTgt spid="3">
                                            <p:txEl>
                                              <p:pRg st="12" end="12"/>
                                            </p:txEl>
                                          </p:spTgt>
                                        </p:tgtEl>
                                        <p:attrNameLst>
                                          <p:attrName>ppt_x</p:attrName>
                                        </p:attrNameLst>
                                      </p:cBhvr>
                                    </p:anim>
                                    <p:anim from="(-#ppt_h/2)" to="(#ppt_y)" calcmode="lin" valueType="num">
                                      <p:cBhvr>
                                        <p:cTn id="166" dur="1000" fill="hold">
                                          <p:stCondLst>
                                            <p:cond delay="0"/>
                                          </p:stCondLst>
                                        </p:cTn>
                                        <p:tgtEl>
                                          <p:spTgt spid="3">
                                            <p:txEl>
                                              <p:pRg st="12" end="12"/>
                                            </p:txEl>
                                          </p:spTgt>
                                        </p:tgtEl>
                                        <p:attrNameLst>
                                          <p:attrName>ppt_y</p:attrName>
                                        </p:attrNameLst>
                                      </p:cBhvr>
                                    </p:anim>
                                    <p:animRot by="21600000">
                                      <p:cBhvr>
                                        <p:cTn id="167" dur="1000" fill="hold">
                                          <p:stCondLst>
                                            <p:cond delay="0"/>
                                          </p:stCondLst>
                                        </p:cTn>
                                        <p:tgtEl>
                                          <p:spTgt spid="3">
                                            <p:txEl>
                                              <p:pRg st="12" end="12"/>
                                            </p:txEl>
                                          </p:spTgt>
                                        </p:tgtEl>
                                        <p:attrNameLst>
                                          <p:attrName>r</p:attrName>
                                        </p:attrNameLst>
                                      </p:cBhvr>
                                    </p:animRot>
                                  </p:childTnLst>
                                </p:cTn>
                              </p:par>
                            </p:childTnLst>
                          </p:cTn>
                        </p:par>
                      </p:childTnLst>
                    </p:cTn>
                  </p:par>
                  <p:par>
                    <p:cTn id="168" fill="hold">
                      <p:stCondLst>
                        <p:cond delay="indefinite"/>
                      </p:stCondLst>
                      <p:childTnLst>
                        <p:par>
                          <p:cTn id="169" fill="hold">
                            <p:stCondLst>
                              <p:cond delay="0"/>
                            </p:stCondLst>
                            <p:childTnLst>
                              <p:par>
                                <p:cTn id="170" presetID="56" presetClass="entr" presetSubtype="0" fill="hold" nodeType="clickEffect">
                                  <p:stCondLst>
                                    <p:cond delay="0"/>
                                  </p:stCondLst>
                                  <p:iterate type="lt">
                                    <p:tmPct val="10000"/>
                                  </p:iterate>
                                  <p:childTnLst>
                                    <p:set>
                                      <p:cBhvr>
                                        <p:cTn id="171" dur="1" fill="hold">
                                          <p:stCondLst>
                                            <p:cond delay="0"/>
                                          </p:stCondLst>
                                        </p:cTn>
                                        <p:tgtEl>
                                          <p:spTgt spid="3">
                                            <p:txEl>
                                              <p:pRg st="13" end="13"/>
                                            </p:txEl>
                                          </p:spTgt>
                                        </p:tgtEl>
                                        <p:attrNameLst>
                                          <p:attrName>style.visibility</p:attrName>
                                        </p:attrNameLst>
                                      </p:cBhvr>
                                      <p:to>
                                        <p:strVal val="visible"/>
                                      </p:to>
                                    </p:set>
                                    <p:anim by="(-#ppt_w*2)" calcmode="lin" valueType="num">
                                      <p:cBhvr rctx="PPT">
                                        <p:cTn id="172" dur="500" autoRev="1" fill="hold">
                                          <p:stCondLst>
                                            <p:cond delay="0"/>
                                          </p:stCondLst>
                                        </p:cTn>
                                        <p:tgtEl>
                                          <p:spTgt spid="3">
                                            <p:txEl>
                                              <p:pRg st="13" end="13"/>
                                            </p:txEl>
                                          </p:spTgt>
                                        </p:tgtEl>
                                        <p:attrNameLst>
                                          <p:attrName>ppt_w</p:attrName>
                                        </p:attrNameLst>
                                      </p:cBhvr>
                                    </p:anim>
                                    <p:anim by="(#ppt_w*0.50)" calcmode="lin" valueType="num">
                                      <p:cBhvr>
                                        <p:cTn id="173" dur="500" decel="50000" autoRev="1" fill="hold">
                                          <p:stCondLst>
                                            <p:cond delay="0"/>
                                          </p:stCondLst>
                                        </p:cTn>
                                        <p:tgtEl>
                                          <p:spTgt spid="3">
                                            <p:txEl>
                                              <p:pRg st="13" end="13"/>
                                            </p:txEl>
                                          </p:spTgt>
                                        </p:tgtEl>
                                        <p:attrNameLst>
                                          <p:attrName>ppt_x</p:attrName>
                                        </p:attrNameLst>
                                      </p:cBhvr>
                                    </p:anim>
                                    <p:anim from="(-#ppt_h/2)" to="(#ppt_y)" calcmode="lin" valueType="num">
                                      <p:cBhvr>
                                        <p:cTn id="174" dur="1000" fill="hold">
                                          <p:stCondLst>
                                            <p:cond delay="0"/>
                                          </p:stCondLst>
                                        </p:cTn>
                                        <p:tgtEl>
                                          <p:spTgt spid="3">
                                            <p:txEl>
                                              <p:pRg st="13" end="13"/>
                                            </p:txEl>
                                          </p:spTgt>
                                        </p:tgtEl>
                                        <p:attrNameLst>
                                          <p:attrName>ppt_y</p:attrName>
                                        </p:attrNameLst>
                                      </p:cBhvr>
                                    </p:anim>
                                    <p:animRot by="21600000">
                                      <p:cBhvr>
                                        <p:cTn id="175" dur="1000" fill="hold">
                                          <p:stCondLst>
                                            <p:cond delay="0"/>
                                          </p:stCondLst>
                                        </p:cTn>
                                        <p:tgtEl>
                                          <p:spTgt spid="3">
                                            <p:txEl>
                                              <p:pRg st="13" end="13"/>
                                            </p:txEl>
                                          </p:spTgt>
                                        </p:tgtEl>
                                        <p:attrNameLst>
                                          <p:attrName>r</p:attrName>
                                        </p:attrNameLst>
                                      </p:cBhvr>
                                    </p:animRot>
                                  </p:childTnLst>
                                </p:cTn>
                              </p:par>
                            </p:childTnLst>
                          </p:cTn>
                        </p:par>
                      </p:childTnLst>
                    </p:cTn>
                  </p:par>
                  <p:par>
                    <p:cTn id="176" fill="hold">
                      <p:stCondLst>
                        <p:cond delay="indefinite"/>
                      </p:stCondLst>
                      <p:childTnLst>
                        <p:par>
                          <p:cTn id="177" fill="hold">
                            <p:stCondLst>
                              <p:cond delay="0"/>
                            </p:stCondLst>
                            <p:childTnLst>
                              <p:par>
                                <p:cTn id="178" presetID="56" presetClass="entr" presetSubtype="0" fill="hold" nodeType="clickEffect">
                                  <p:stCondLst>
                                    <p:cond delay="0"/>
                                  </p:stCondLst>
                                  <p:iterate type="lt">
                                    <p:tmPct val="10000"/>
                                  </p:iterate>
                                  <p:childTnLst>
                                    <p:set>
                                      <p:cBhvr>
                                        <p:cTn id="179" dur="1" fill="hold">
                                          <p:stCondLst>
                                            <p:cond delay="0"/>
                                          </p:stCondLst>
                                        </p:cTn>
                                        <p:tgtEl>
                                          <p:spTgt spid="3">
                                            <p:txEl>
                                              <p:pRg st="14" end="14"/>
                                            </p:txEl>
                                          </p:spTgt>
                                        </p:tgtEl>
                                        <p:attrNameLst>
                                          <p:attrName>style.visibility</p:attrName>
                                        </p:attrNameLst>
                                      </p:cBhvr>
                                      <p:to>
                                        <p:strVal val="visible"/>
                                      </p:to>
                                    </p:set>
                                    <p:anim by="(-#ppt_w*2)" calcmode="lin" valueType="num">
                                      <p:cBhvr rctx="PPT">
                                        <p:cTn id="180" dur="500" autoRev="1" fill="hold">
                                          <p:stCondLst>
                                            <p:cond delay="0"/>
                                          </p:stCondLst>
                                        </p:cTn>
                                        <p:tgtEl>
                                          <p:spTgt spid="3">
                                            <p:txEl>
                                              <p:pRg st="14" end="14"/>
                                            </p:txEl>
                                          </p:spTgt>
                                        </p:tgtEl>
                                        <p:attrNameLst>
                                          <p:attrName>ppt_w</p:attrName>
                                        </p:attrNameLst>
                                      </p:cBhvr>
                                    </p:anim>
                                    <p:anim by="(#ppt_w*0.50)" calcmode="lin" valueType="num">
                                      <p:cBhvr>
                                        <p:cTn id="181" dur="500" decel="50000" autoRev="1" fill="hold">
                                          <p:stCondLst>
                                            <p:cond delay="0"/>
                                          </p:stCondLst>
                                        </p:cTn>
                                        <p:tgtEl>
                                          <p:spTgt spid="3">
                                            <p:txEl>
                                              <p:pRg st="14" end="14"/>
                                            </p:txEl>
                                          </p:spTgt>
                                        </p:tgtEl>
                                        <p:attrNameLst>
                                          <p:attrName>ppt_x</p:attrName>
                                        </p:attrNameLst>
                                      </p:cBhvr>
                                    </p:anim>
                                    <p:anim from="(-#ppt_h/2)" to="(#ppt_y)" calcmode="lin" valueType="num">
                                      <p:cBhvr>
                                        <p:cTn id="182" dur="1000" fill="hold">
                                          <p:stCondLst>
                                            <p:cond delay="0"/>
                                          </p:stCondLst>
                                        </p:cTn>
                                        <p:tgtEl>
                                          <p:spTgt spid="3">
                                            <p:txEl>
                                              <p:pRg st="14" end="14"/>
                                            </p:txEl>
                                          </p:spTgt>
                                        </p:tgtEl>
                                        <p:attrNameLst>
                                          <p:attrName>ppt_y</p:attrName>
                                        </p:attrNameLst>
                                      </p:cBhvr>
                                    </p:anim>
                                    <p:animRot by="21600000">
                                      <p:cBhvr>
                                        <p:cTn id="183" dur="1000" fill="hold">
                                          <p:stCondLst>
                                            <p:cond delay="0"/>
                                          </p:stCondLst>
                                        </p:cTn>
                                        <p:tgtEl>
                                          <p:spTgt spid="3">
                                            <p:txEl>
                                              <p:pRg st="14" end="1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9999">
            <a:alpha val="17000"/>
          </a:srgbClr>
        </a:solidFill>
        <a:effectLst/>
      </p:bgPr>
    </p:bg>
    <p:spTree>
      <p:nvGrpSpPr>
        <p:cNvPr id="1" name=""/>
        <p:cNvGrpSpPr/>
        <p:nvPr/>
      </p:nvGrpSpPr>
      <p:grpSpPr>
        <a:xfrm>
          <a:off x="0" y="0"/>
          <a:ext cx="0" cy="0"/>
          <a:chOff x="0" y="0"/>
          <a:chExt cx="0" cy="0"/>
        </a:xfrm>
      </p:grpSpPr>
      <p:sp>
        <p:nvSpPr>
          <p:cNvPr id="34" name="Footer Placeholder 3"/>
          <p:cNvSpPr>
            <a:spLocks noGrp="1"/>
          </p:cNvSpPr>
          <p:nvPr>
            <p:ph type="ftr" sz="quarter" idx="10"/>
          </p:nvPr>
        </p:nvSpPr>
        <p:spPr>
          <a:xfrm>
            <a:off x="-1428792" y="5857892"/>
            <a:ext cx="214314" cy="365125"/>
          </a:xfrm>
        </p:spPr>
        <p:txBody>
          <a:bodyPr/>
          <a:lstStyle/>
          <a:p>
            <a:endParaRPr lang="en-US" dirty="0"/>
          </a:p>
        </p:txBody>
      </p:sp>
      <p:sp>
        <p:nvSpPr>
          <p:cNvPr id="35" name="Date Placeholder 5"/>
          <p:cNvSpPr>
            <a:spLocks noGrp="1"/>
          </p:cNvSpPr>
          <p:nvPr>
            <p:ph type="dt" sz="half" idx="12"/>
          </p:nvPr>
        </p:nvSpPr>
        <p:spPr>
          <a:xfrm>
            <a:off x="9644098" y="6286520"/>
            <a:ext cx="471462" cy="292079"/>
          </a:xfrm>
        </p:spPr>
        <p:txBody>
          <a:bodyPr/>
          <a:lstStyle/>
          <a:p>
            <a:endParaRPr lang="en-US" dirty="0"/>
          </a:p>
        </p:txBody>
      </p:sp>
      <p:sp>
        <p:nvSpPr>
          <p:cNvPr id="81922" name="Rectangle 2"/>
          <p:cNvSpPr>
            <a:spLocks noGrp="1" noChangeArrowheads="1"/>
          </p:cNvSpPr>
          <p:nvPr>
            <p:ph type="title"/>
          </p:nvPr>
        </p:nvSpPr>
        <p:spPr/>
        <p:txBody>
          <a:bodyPr>
            <a:prstTxWarp prst="textChevronInverted">
              <a:avLst/>
            </a:prstTxWarp>
            <a:normAutofit/>
          </a:bodyPr>
          <a:lstStyle/>
          <a:p>
            <a:r>
              <a:rPr lang="fa-IR" sz="3200" b="1" dirty="0" smtClean="0">
                <a:ln>
                  <a:solidFill>
                    <a:sysClr val="windowText" lastClr="000000"/>
                  </a:solidFill>
                </a:ln>
                <a:solidFill>
                  <a:srgbClr val="FF9999"/>
                </a:solidFill>
              </a:rPr>
              <a:t>علائم پوستی افراد سوداوی مزاج</a:t>
            </a:r>
            <a:endParaRPr lang="en-US" sz="3200" b="1" dirty="0">
              <a:ln>
                <a:solidFill>
                  <a:sysClr val="windowText" lastClr="000000"/>
                </a:solidFill>
              </a:ln>
              <a:solidFill>
                <a:srgbClr val="FF9999"/>
              </a:solidFill>
            </a:endParaRPr>
          </a:p>
        </p:txBody>
      </p:sp>
      <p:grpSp>
        <p:nvGrpSpPr>
          <p:cNvPr id="2" name="Group 33"/>
          <p:cNvGrpSpPr>
            <a:grpSpLocks/>
          </p:cNvGrpSpPr>
          <p:nvPr/>
        </p:nvGrpSpPr>
        <p:grpSpPr bwMode="auto">
          <a:xfrm>
            <a:off x="0" y="1828800"/>
            <a:ext cx="9363692" cy="4743472"/>
            <a:chOff x="472" y="1152"/>
            <a:chExt cx="4854" cy="2375"/>
          </a:xfrm>
        </p:grpSpPr>
        <p:sp>
          <p:nvSpPr>
            <p:cNvPr id="81923" name="AutoShape 3"/>
            <p:cNvSpPr>
              <a:spLocks noChangeArrowheads="1"/>
            </p:cNvSpPr>
            <p:nvPr/>
          </p:nvSpPr>
          <p:spPr bwMode="gray">
            <a:xfrm rot="39573186">
              <a:off x="2875" y="1599"/>
              <a:ext cx="499" cy="182"/>
            </a:xfrm>
            <a:prstGeom prst="rightArrow">
              <a:avLst>
                <a:gd name="adj1" fmla="val 35167"/>
                <a:gd name="adj2" fmla="val 111029"/>
              </a:avLst>
            </a:prstGeom>
            <a:solidFill>
              <a:schemeClr val="bg1">
                <a:lumMod val="75000"/>
              </a:schemeClr>
            </a:solidFill>
            <a:ln w="0" algn="ctr">
              <a:noFill/>
              <a:miter lim="800000"/>
              <a:headEnd/>
              <a:tailEnd/>
            </a:ln>
            <a:effectLst/>
          </p:spPr>
          <p:txBody>
            <a:bodyPr wrap="none" anchor="ctr"/>
            <a:lstStyle/>
            <a:p>
              <a:endParaRPr lang="en-US"/>
            </a:p>
          </p:txBody>
        </p:sp>
        <p:sp>
          <p:nvSpPr>
            <p:cNvPr id="81924" name="AutoShape 4"/>
            <p:cNvSpPr>
              <a:spLocks noChangeArrowheads="1"/>
            </p:cNvSpPr>
            <p:nvPr/>
          </p:nvSpPr>
          <p:spPr bwMode="gray">
            <a:xfrm rot="3465783">
              <a:off x="2907" y="2928"/>
              <a:ext cx="499" cy="182"/>
            </a:xfrm>
            <a:prstGeom prst="rightArrow">
              <a:avLst>
                <a:gd name="adj1" fmla="val 35167"/>
                <a:gd name="adj2" fmla="val 111029"/>
              </a:avLst>
            </a:prstGeom>
            <a:solidFill>
              <a:schemeClr val="bg1">
                <a:lumMod val="75000"/>
              </a:schemeClr>
            </a:solidFill>
            <a:ln w="0" algn="ctr">
              <a:noFill/>
              <a:miter lim="800000"/>
              <a:headEnd/>
              <a:tailEnd/>
            </a:ln>
            <a:effectLst/>
          </p:spPr>
          <p:txBody>
            <a:bodyPr wrap="none" anchor="ctr"/>
            <a:lstStyle/>
            <a:p>
              <a:endParaRPr lang="en-US"/>
            </a:p>
          </p:txBody>
        </p:sp>
        <p:sp>
          <p:nvSpPr>
            <p:cNvPr id="81925" name="AutoShape 5"/>
            <p:cNvSpPr>
              <a:spLocks noChangeArrowheads="1"/>
            </p:cNvSpPr>
            <p:nvPr/>
          </p:nvSpPr>
          <p:spPr bwMode="gray">
            <a:xfrm rot="35969022">
              <a:off x="2139" y="1613"/>
              <a:ext cx="499" cy="182"/>
            </a:xfrm>
            <a:prstGeom prst="rightArrow">
              <a:avLst>
                <a:gd name="adj1" fmla="val 35167"/>
                <a:gd name="adj2" fmla="val 111029"/>
              </a:avLst>
            </a:prstGeom>
            <a:solidFill>
              <a:schemeClr val="bg1">
                <a:lumMod val="75000"/>
              </a:schemeClr>
            </a:solidFill>
            <a:ln w="0" algn="ctr">
              <a:noFill/>
              <a:miter lim="800000"/>
              <a:headEnd/>
              <a:tailEnd/>
            </a:ln>
            <a:effectLst/>
          </p:spPr>
          <p:txBody>
            <a:bodyPr wrap="none" anchor="ctr"/>
            <a:lstStyle/>
            <a:p>
              <a:endParaRPr lang="en-US"/>
            </a:p>
          </p:txBody>
        </p:sp>
        <p:sp>
          <p:nvSpPr>
            <p:cNvPr id="81926" name="AutoShape 6"/>
            <p:cNvSpPr>
              <a:spLocks noChangeArrowheads="1"/>
            </p:cNvSpPr>
            <p:nvPr/>
          </p:nvSpPr>
          <p:spPr bwMode="gray">
            <a:xfrm rot="7535209">
              <a:off x="2115" y="2907"/>
              <a:ext cx="499" cy="182"/>
            </a:xfrm>
            <a:prstGeom prst="rightArrow">
              <a:avLst>
                <a:gd name="adj1" fmla="val 35167"/>
                <a:gd name="adj2" fmla="val 111029"/>
              </a:avLst>
            </a:prstGeom>
            <a:solidFill>
              <a:schemeClr val="bg1">
                <a:lumMod val="75000"/>
              </a:schemeClr>
            </a:solidFill>
            <a:ln w="0" algn="ctr">
              <a:noFill/>
              <a:miter lim="800000"/>
              <a:headEnd/>
              <a:tailEnd/>
            </a:ln>
            <a:effectLst/>
          </p:spPr>
          <p:txBody>
            <a:bodyPr wrap="none" anchor="ctr"/>
            <a:lstStyle/>
            <a:p>
              <a:endParaRPr lang="en-US"/>
            </a:p>
          </p:txBody>
        </p:sp>
        <p:sp>
          <p:nvSpPr>
            <p:cNvPr id="81927" name="AutoShape 7"/>
            <p:cNvSpPr>
              <a:spLocks noChangeArrowheads="1"/>
            </p:cNvSpPr>
            <p:nvPr/>
          </p:nvSpPr>
          <p:spPr bwMode="gray">
            <a:xfrm>
              <a:off x="3272" y="2275"/>
              <a:ext cx="499" cy="182"/>
            </a:xfrm>
            <a:prstGeom prst="rightArrow">
              <a:avLst>
                <a:gd name="adj1" fmla="val 35167"/>
                <a:gd name="adj2" fmla="val 111029"/>
              </a:avLst>
            </a:prstGeom>
            <a:solidFill>
              <a:schemeClr val="bg1">
                <a:lumMod val="75000"/>
              </a:schemeClr>
            </a:solidFill>
            <a:ln w="0" algn="ctr">
              <a:noFill/>
              <a:miter lim="800000"/>
              <a:headEnd/>
              <a:tailEnd/>
            </a:ln>
            <a:effectLst/>
          </p:spPr>
          <p:txBody>
            <a:bodyPr wrap="none" anchor="ctr"/>
            <a:lstStyle/>
            <a:p>
              <a:endParaRPr lang="en-US"/>
            </a:p>
          </p:txBody>
        </p:sp>
        <p:sp>
          <p:nvSpPr>
            <p:cNvPr id="81928" name="AutoShape 8"/>
            <p:cNvSpPr>
              <a:spLocks noChangeArrowheads="1"/>
            </p:cNvSpPr>
            <p:nvPr/>
          </p:nvSpPr>
          <p:spPr bwMode="gray">
            <a:xfrm rot="-10800000">
              <a:off x="1754" y="2271"/>
              <a:ext cx="544" cy="182"/>
            </a:xfrm>
            <a:prstGeom prst="rightArrow">
              <a:avLst>
                <a:gd name="adj1" fmla="val 35167"/>
                <a:gd name="adj2" fmla="val 121041"/>
              </a:avLst>
            </a:prstGeom>
            <a:solidFill>
              <a:schemeClr val="bg1">
                <a:lumMod val="75000"/>
              </a:schemeClr>
            </a:solidFill>
            <a:ln w="0" algn="ctr">
              <a:noFill/>
              <a:miter lim="800000"/>
              <a:headEnd/>
              <a:tailEnd/>
            </a:ln>
            <a:effectLst/>
          </p:spPr>
          <p:txBody>
            <a:bodyPr wrap="none" anchor="ctr"/>
            <a:lstStyle/>
            <a:p>
              <a:endParaRPr lang="en-US"/>
            </a:p>
          </p:txBody>
        </p:sp>
        <p:sp>
          <p:nvSpPr>
            <p:cNvPr id="81929" name="Oval 9"/>
            <p:cNvSpPr>
              <a:spLocks noChangeArrowheads="1"/>
            </p:cNvSpPr>
            <p:nvPr/>
          </p:nvSpPr>
          <p:spPr bwMode="auto">
            <a:xfrm>
              <a:off x="1578" y="1168"/>
              <a:ext cx="2358" cy="2359"/>
            </a:xfrm>
            <a:prstGeom prst="ellipse">
              <a:avLst/>
            </a:prstGeom>
            <a:noFill/>
            <a:ln w="38100" algn="ctr">
              <a:solidFill>
                <a:srgbClr val="FF9999"/>
              </a:solidFill>
              <a:round/>
              <a:headEnd/>
              <a:tailEnd/>
            </a:ln>
            <a:effectLst/>
          </p:spPr>
          <p:txBody>
            <a:bodyPr anchor="ctr">
              <a:spAutoFit/>
            </a:bodyPr>
            <a:lstStyle/>
            <a:p>
              <a:endParaRPr lang="en-US"/>
            </a:p>
          </p:txBody>
        </p:sp>
        <p:sp>
          <p:nvSpPr>
            <p:cNvPr id="81930" name="Text Box 10"/>
            <p:cNvSpPr txBox="1">
              <a:spLocks noChangeArrowheads="1"/>
            </p:cNvSpPr>
            <p:nvPr/>
          </p:nvSpPr>
          <p:spPr bwMode="auto">
            <a:xfrm>
              <a:off x="3380" y="1152"/>
              <a:ext cx="1301" cy="509"/>
            </a:xfrm>
            <a:prstGeom prst="rect">
              <a:avLst/>
            </a:prstGeom>
            <a:noFill/>
            <a:ln w="9525" algn="ctr">
              <a:noFill/>
              <a:miter lim="800000"/>
              <a:headEnd/>
              <a:tailEnd/>
            </a:ln>
            <a:effectLst/>
          </p:spPr>
          <p:txBody>
            <a:bodyPr wrap="none">
              <a:spAutoFit/>
            </a:bodyPr>
            <a:lstStyle/>
            <a:p>
              <a:pPr algn="ctr" eaLnBrk="0" hangingPunct="0"/>
              <a:r>
                <a:rPr lang="fa-IR" sz="2000" b="1" dirty="0" smtClean="0">
                  <a:effectLst>
                    <a:glow rad="139700">
                      <a:schemeClr val="accent2">
                        <a:satMod val="175000"/>
                        <a:alpha val="40000"/>
                      </a:schemeClr>
                    </a:glow>
                  </a:effectLst>
                </a:rPr>
                <a:t>پوست خشک، بدون رطوبت</a:t>
              </a:r>
            </a:p>
            <a:p>
              <a:pPr algn="ctr" eaLnBrk="0" hangingPunct="0"/>
              <a:r>
                <a:rPr lang="fa-IR" sz="2000" b="1" dirty="0" smtClean="0">
                  <a:effectLst>
                    <a:glow rad="139700">
                      <a:schemeClr val="accent2">
                        <a:satMod val="175000"/>
                        <a:alpha val="40000"/>
                      </a:schemeClr>
                    </a:glow>
                  </a:effectLst>
                </a:rPr>
                <a:t>و دارای منافذ متوسط </a:t>
              </a:r>
            </a:p>
            <a:p>
              <a:pPr algn="ctr" eaLnBrk="0" hangingPunct="0"/>
              <a:r>
                <a:rPr lang="fa-IR" sz="2000" b="1" dirty="0" smtClean="0">
                  <a:effectLst>
                    <a:glow rad="139700">
                      <a:schemeClr val="accent2">
                        <a:satMod val="175000"/>
                        <a:alpha val="40000"/>
                      </a:schemeClr>
                    </a:glow>
                  </a:effectLst>
                </a:rPr>
                <a:t>و تیره رنگ</a:t>
              </a:r>
              <a:endParaRPr lang="en-US" sz="2000" b="1" dirty="0">
                <a:effectLst>
                  <a:glow rad="139700">
                    <a:schemeClr val="accent2">
                      <a:satMod val="175000"/>
                      <a:alpha val="40000"/>
                    </a:schemeClr>
                  </a:glow>
                </a:effectLst>
              </a:endParaRPr>
            </a:p>
          </p:txBody>
        </p:sp>
        <p:sp>
          <p:nvSpPr>
            <p:cNvPr id="81931" name="Text Box 11"/>
            <p:cNvSpPr txBox="1">
              <a:spLocks noChangeArrowheads="1"/>
            </p:cNvSpPr>
            <p:nvPr/>
          </p:nvSpPr>
          <p:spPr bwMode="auto">
            <a:xfrm>
              <a:off x="731" y="1166"/>
              <a:ext cx="1121" cy="478"/>
            </a:xfrm>
            <a:prstGeom prst="rect">
              <a:avLst/>
            </a:prstGeom>
            <a:noFill/>
            <a:ln w="9525" algn="ctr">
              <a:noFill/>
              <a:miter lim="800000"/>
              <a:headEnd/>
              <a:tailEnd/>
            </a:ln>
            <a:effectLst/>
          </p:spPr>
          <p:txBody>
            <a:bodyPr wrap="none">
              <a:spAutoFit/>
            </a:bodyPr>
            <a:lstStyle/>
            <a:p>
              <a:pPr algn="ctr" eaLnBrk="0" hangingPunct="0"/>
              <a:r>
                <a:rPr lang="fa-IR" sz="2800" b="1" dirty="0" smtClean="0">
                  <a:effectLst>
                    <a:glow rad="139700">
                      <a:schemeClr val="accent2">
                        <a:satMod val="175000"/>
                        <a:alpha val="40000"/>
                      </a:schemeClr>
                    </a:glow>
                  </a:effectLst>
                </a:rPr>
                <a:t>این افراد معمولاً </a:t>
              </a:r>
            </a:p>
            <a:p>
              <a:pPr algn="ctr" eaLnBrk="0" hangingPunct="0"/>
              <a:r>
                <a:rPr lang="fa-IR" sz="2800" b="1" dirty="0" smtClean="0">
                  <a:effectLst>
                    <a:glow rad="139700">
                      <a:schemeClr val="accent2">
                        <a:satMod val="175000"/>
                        <a:alpha val="40000"/>
                      </a:schemeClr>
                    </a:glow>
                  </a:effectLst>
                </a:rPr>
                <a:t>کم مو هستند</a:t>
              </a:r>
              <a:endParaRPr lang="en-US" sz="2800" b="1" dirty="0">
                <a:effectLst>
                  <a:glow rad="139700">
                    <a:schemeClr val="accent2">
                      <a:satMod val="175000"/>
                      <a:alpha val="40000"/>
                    </a:schemeClr>
                  </a:glow>
                </a:effectLst>
              </a:endParaRPr>
            </a:p>
          </p:txBody>
        </p:sp>
        <p:sp>
          <p:nvSpPr>
            <p:cNvPr id="81932" name="Text Box 12"/>
            <p:cNvSpPr txBox="1">
              <a:spLocks noChangeArrowheads="1"/>
            </p:cNvSpPr>
            <p:nvPr/>
          </p:nvSpPr>
          <p:spPr bwMode="auto">
            <a:xfrm>
              <a:off x="3990" y="2239"/>
              <a:ext cx="1336" cy="416"/>
            </a:xfrm>
            <a:prstGeom prst="rect">
              <a:avLst/>
            </a:prstGeom>
            <a:noFill/>
            <a:ln w="9525" algn="ctr">
              <a:noFill/>
              <a:miter lim="800000"/>
              <a:headEnd/>
              <a:tailEnd/>
            </a:ln>
            <a:effectLst/>
          </p:spPr>
          <p:txBody>
            <a:bodyPr wrap="square">
              <a:spAutoFit/>
            </a:bodyPr>
            <a:lstStyle/>
            <a:p>
              <a:pPr algn="ctr" eaLnBrk="0" hangingPunct="0"/>
              <a:r>
                <a:rPr lang="fa-IR" sz="2400" b="1" dirty="0" smtClean="0">
                  <a:effectLst>
                    <a:glow rad="139700">
                      <a:schemeClr val="accent2">
                        <a:satMod val="175000"/>
                        <a:alpha val="40000"/>
                      </a:schemeClr>
                    </a:glow>
                  </a:effectLst>
                </a:rPr>
                <a:t>رنگ چشم (سفیدی)، سفید تیره </a:t>
              </a:r>
              <a:endParaRPr lang="en-US" sz="2400" b="1" dirty="0">
                <a:effectLst>
                  <a:glow rad="139700">
                    <a:schemeClr val="accent2">
                      <a:satMod val="175000"/>
                      <a:alpha val="40000"/>
                    </a:schemeClr>
                  </a:glow>
                </a:effectLst>
              </a:endParaRPr>
            </a:p>
          </p:txBody>
        </p:sp>
        <p:sp>
          <p:nvSpPr>
            <p:cNvPr id="81933" name="Text Box 13"/>
            <p:cNvSpPr txBox="1">
              <a:spLocks noChangeArrowheads="1"/>
            </p:cNvSpPr>
            <p:nvPr/>
          </p:nvSpPr>
          <p:spPr bwMode="auto">
            <a:xfrm>
              <a:off x="3498" y="3264"/>
              <a:ext cx="1690" cy="231"/>
            </a:xfrm>
            <a:prstGeom prst="rect">
              <a:avLst/>
            </a:prstGeom>
            <a:noFill/>
            <a:ln w="9525" algn="ctr">
              <a:noFill/>
              <a:miter lim="800000"/>
              <a:headEnd/>
              <a:tailEnd/>
            </a:ln>
            <a:effectLst/>
          </p:spPr>
          <p:txBody>
            <a:bodyPr wrap="none">
              <a:spAutoFit/>
            </a:bodyPr>
            <a:lstStyle/>
            <a:p>
              <a:pPr eaLnBrk="0" hangingPunct="0"/>
              <a:r>
                <a:rPr lang="fa-IR" sz="2400" b="1" dirty="0" smtClean="0">
                  <a:effectLst>
                    <a:glow rad="139700">
                      <a:schemeClr val="accent2">
                        <a:satMod val="175000"/>
                        <a:alpha val="40000"/>
                      </a:schemeClr>
                    </a:glow>
                  </a:effectLst>
                </a:rPr>
                <a:t>رنگ مردمک میشی و قهوه</a:t>
              </a:r>
              <a:r>
                <a:rPr lang="fa-IR" sz="800" b="1" dirty="0" smtClean="0">
                  <a:effectLst>
                    <a:glow rad="139700">
                      <a:schemeClr val="accent2">
                        <a:satMod val="175000"/>
                        <a:alpha val="40000"/>
                      </a:schemeClr>
                    </a:glow>
                  </a:effectLst>
                </a:rPr>
                <a:t> </a:t>
              </a:r>
              <a:r>
                <a:rPr lang="fa-IR" sz="2400" b="1" dirty="0" smtClean="0">
                  <a:effectLst>
                    <a:glow rad="139700">
                      <a:schemeClr val="accent2">
                        <a:satMod val="175000"/>
                        <a:alpha val="40000"/>
                      </a:schemeClr>
                    </a:glow>
                  </a:effectLst>
                </a:rPr>
                <a:t>ای</a:t>
              </a:r>
              <a:endParaRPr lang="en-US" sz="2400" b="1" dirty="0">
                <a:effectLst>
                  <a:glow rad="139700">
                    <a:schemeClr val="accent2">
                      <a:satMod val="175000"/>
                      <a:alpha val="40000"/>
                    </a:schemeClr>
                  </a:glow>
                </a:effectLst>
              </a:endParaRPr>
            </a:p>
          </p:txBody>
        </p:sp>
        <p:sp>
          <p:nvSpPr>
            <p:cNvPr id="81934" name="Text Box 14"/>
            <p:cNvSpPr txBox="1">
              <a:spLocks noChangeArrowheads="1"/>
            </p:cNvSpPr>
            <p:nvPr/>
          </p:nvSpPr>
          <p:spPr bwMode="auto">
            <a:xfrm>
              <a:off x="472" y="2275"/>
              <a:ext cx="1060" cy="416"/>
            </a:xfrm>
            <a:prstGeom prst="rect">
              <a:avLst/>
            </a:prstGeom>
            <a:noFill/>
            <a:ln w="9525" algn="ctr">
              <a:noFill/>
              <a:miter lim="800000"/>
              <a:headEnd/>
              <a:tailEnd/>
            </a:ln>
            <a:effectLst/>
          </p:spPr>
          <p:txBody>
            <a:bodyPr wrap="none">
              <a:spAutoFit/>
            </a:bodyPr>
            <a:lstStyle/>
            <a:p>
              <a:pPr algn="ctr" eaLnBrk="0" hangingPunct="0"/>
              <a:r>
                <a:rPr lang="fa-IR" sz="2400" b="1" dirty="0" smtClean="0">
                  <a:effectLst>
                    <a:glow rad="139700">
                      <a:schemeClr val="accent2">
                        <a:satMod val="175000"/>
                        <a:alpha val="40000"/>
                      </a:schemeClr>
                    </a:glow>
                  </a:effectLst>
                </a:rPr>
                <a:t>رنگ مو سیاه مات</a:t>
              </a:r>
            </a:p>
            <a:p>
              <a:pPr algn="ctr" eaLnBrk="0" hangingPunct="0"/>
              <a:r>
                <a:rPr lang="fa-IR" sz="2400" b="1" dirty="0" smtClean="0">
                  <a:effectLst>
                    <a:glow rad="139700">
                      <a:schemeClr val="accent2">
                        <a:satMod val="175000"/>
                        <a:alpha val="40000"/>
                      </a:schemeClr>
                    </a:glow>
                  </a:effectLst>
                </a:rPr>
                <a:t> و جوگندمی</a:t>
              </a:r>
              <a:endParaRPr lang="en-US" sz="2400" b="1" dirty="0">
                <a:effectLst>
                  <a:glow rad="139700">
                    <a:schemeClr val="accent2">
                      <a:satMod val="175000"/>
                      <a:alpha val="40000"/>
                    </a:schemeClr>
                  </a:glow>
                </a:effectLst>
              </a:endParaRPr>
            </a:p>
          </p:txBody>
        </p:sp>
        <p:sp>
          <p:nvSpPr>
            <p:cNvPr id="81935" name="Text Box 15"/>
            <p:cNvSpPr txBox="1">
              <a:spLocks noChangeArrowheads="1"/>
            </p:cNvSpPr>
            <p:nvPr/>
          </p:nvSpPr>
          <p:spPr bwMode="auto">
            <a:xfrm>
              <a:off x="487" y="3225"/>
              <a:ext cx="1503" cy="200"/>
            </a:xfrm>
            <a:prstGeom prst="rect">
              <a:avLst/>
            </a:prstGeom>
            <a:noFill/>
            <a:ln w="9525" algn="ctr">
              <a:noFill/>
              <a:miter lim="800000"/>
              <a:headEnd/>
              <a:tailEnd/>
            </a:ln>
            <a:effectLst/>
          </p:spPr>
          <p:txBody>
            <a:bodyPr wrap="none">
              <a:spAutoFit/>
            </a:bodyPr>
            <a:lstStyle/>
            <a:p>
              <a:pPr algn="r" eaLnBrk="0" hangingPunct="0"/>
              <a:r>
                <a:rPr lang="fa-IR" sz="2000" b="1" dirty="0" smtClean="0">
                  <a:effectLst>
                    <a:glow rad="139700">
                      <a:schemeClr val="accent2">
                        <a:satMod val="175000"/>
                        <a:alpha val="40000"/>
                      </a:schemeClr>
                    </a:glow>
                  </a:effectLst>
                </a:rPr>
                <a:t>موی سر، خشک، ضخیم و مجعد</a:t>
              </a:r>
              <a:endParaRPr lang="en-US" sz="2000" b="1" dirty="0">
                <a:effectLst>
                  <a:glow rad="139700">
                    <a:schemeClr val="accent2">
                      <a:satMod val="175000"/>
                      <a:alpha val="40000"/>
                    </a:schemeClr>
                  </a:glow>
                </a:effectLst>
              </a:endParaRPr>
            </a:p>
          </p:txBody>
        </p:sp>
        <p:sp>
          <p:nvSpPr>
            <p:cNvPr id="81936" name="Oval 16"/>
            <p:cNvSpPr>
              <a:spLocks noChangeArrowheads="1"/>
            </p:cNvSpPr>
            <p:nvPr/>
          </p:nvSpPr>
          <p:spPr bwMode="gray">
            <a:xfrm>
              <a:off x="1488" y="2288"/>
              <a:ext cx="192" cy="192"/>
            </a:xfrm>
            <a:prstGeom prst="ellipse">
              <a:avLst/>
            </a:prstGeom>
            <a:solidFill>
              <a:srgbClr val="CCECFF"/>
            </a:solidFill>
            <a:ln w="9525">
              <a:noFill/>
              <a:round/>
              <a:headEnd/>
              <a:tailEnd/>
            </a:ln>
            <a:effectLst/>
          </p:spPr>
          <p:txBody>
            <a:bodyPr wrap="none" anchor="ctr"/>
            <a:lstStyle/>
            <a:p>
              <a:endParaRPr lang="en-US"/>
            </a:p>
          </p:txBody>
        </p:sp>
        <p:sp>
          <p:nvSpPr>
            <p:cNvPr id="81937" name="Oval 17"/>
            <p:cNvSpPr>
              <a:spLocks noChangeArrowheads="1"/>
            </p:cNvSpPr>
            <p:nvPr/>
          </p:nvSpPr>
          <p:spPr bwMode="gray">
            <a:xfrm>
              <a:off x="2064" y="1248"/>
              <a:ext cx="192" cy="192"/>
            </a:xfrm>
            <a:prstGeom prst="ellipse">
              <a:avLst/>
            </a:prstGeom>
            <a:solidFill>
              <a:srgbClr val="CCECFF"/>
            </a:solidFill>
            <a:ln w="9525">
              <a:noFill/>
              <a:round/>
              <a:headEnd/>
              <a:tailEnd/>
            </a:ln>
            <a:effectLst/>
          </p:spPr>
          <p:txBody>
            <a:bodyPr wrap="none" anchor="ctr"/>
            <a:lstStyle/>
            <a:p>
              <a:endParaRPr lang="en-US"/>
            </a:p>
          </p:txBody>
        </p:sp>
        <p:sp>
          <p:nvSpPr>
            <p:cNvPr id="81938" name="Oval 18"/>
            <p:cNvSpPr>
              <a:spLocks noChangeArrowheads="1"/>
            </p:cNvSpPr>
            <p:nvPr/>
          </p:nvSpPr>
          <p:spPr bwMode="gray">
            <a:xfrm>
              <a:off x="3264" y="1248"/>
              <a:ext cx="192" cy="192"/>
            </a:xfrm>
            <a:prstGeom prst="ellipse">
              <a:avLst/>
            </a:prstGeom>
            <a:solidFill>
              <a:srgbClr val="CCECFF"/>
            </a:solidFill>
            <a:ln w="9525">
              <a:noFill/>
              <a:round/>
              <a:headEnd/>
              <a:tailEnd/>
            </a:ln>
            <a:effectLst/>
          </p:spPr>
          <p:txBody>
            <a:bodyPr wrap="none" anchor="ctr"/>
            <a:lstStyle/>
            <a:p>
              <a:endParaRPr lang="en-US"/>
            </a:p>
          </p:txBody>
        </p:sp>
        <p:sp>
          <p:nvSpPr>
            <p:cNvPr id="81939" name="Oval 19"/>
            <p:cNvSpPr>
              <a:spLocks noChangeArrowheads="1"/>
            </p:cNvSpPr>
            <p:nvPr/>
          </p:nvSpPr>
          <p:spPr bwMode="gray">
            <a:xfrm>
              <a:off x="2016" y="3264"/>
              <a:ext cx="192" cy="192"/>
            </a:xfrm>
            <a:prstGeom prst="ellipse">
              <a:avLst/>
            </a:prstGeom>
            <a:solidFill>
              <a:srgbClr val="CCECFF"/>
            </a:solidFill>
            <a:ln w="9525">
              <a:noFill/>
              <a:round/>
              <a:headEnd/>
              <a:tailEnd/>
            </a:ln>
            <a:effectLst/>
          </p:spPr>
          <p:txBody>
            <a:bodyPr wrap="none" anchor="ctr"/>
            <a:lstStyle/>
            <a:p>
              <a:endParaRPr lang="en-US"/>
            </a:p>
          </p:txBody>
        </p:sp>
        <p:sp>
          <p:nvSpPr>
            <p:cNvPr id="81940" name="Oval 20"/>
            <p:cNvSpPr>
              <a:spLocks noChangeArrowheads="1"/>
            </p:cNvSpPr>
            <p:nvPr/>
          </p:nvSpPr>
          <p:spPr bwMode="gray">
            <a:xfrm>
              <a:off x="3264" y="3264"/>
              <a:ext cx="192" cy="192"/>
            </a:xfrm>
            <a:prstGeom prst="ellipse">
              <a:avLst/>
            </a:prstGeom>
            <a:solidFill>
              <a:srgbClr val="CCECFF"/>
            </a:solidFill>
            <a:ln w="9525">
              <a:noFill/>
              <a:round/>
              <a:headEnd/>
              <a:tailEnd/>
            </a:ln>
            <a:effectLst/>
          </p:spPr>
          <p:txBody>
            <a:bodyPr wrap="none" anchor="ctr"/>
            <a:lstStyle/>
            <a:p>
              <a:endParaRPr lang="en-US"/>
            </a:p>
          </p:txBody>
        </p:sp>
        <p:sp>
          <p:nvSpPr>
            <p:cNvPr id="81941" name="Oval 21"/>
            <p:cNvSpPr>
              <a:spLocks noChangeArrowheads="1"/>
            </p:cNvSpPr>
            <p:nvPr/>
          </p:nvSpPr>
          <p:spPr bwMode="gray">
            <a:xfrm>
              <a:off x="3840" y="2280"/>
              <a:ext cx="192" cy="192"/>
            </a:xfrm>
            <a:prstGeom prst="ellipse">
              <a:avLst/>
            </a:prstGeom>
            <a:solidFill>
              <a:srgbClr val="CCECFF"/>
            </a:solidFill>
            <a:ln w="9525">
              <a:noFill/>
              <a:round/>
              <a:headEnd/>
              <a:tailEnd/>
            </a:ln>
            <a:effectLst/>
          </p:spPr>
          <p:txBody>
            <a:bodyPr wrap="none" anchor="ctr"/>
            <a:lstStyle/>
            <a:p>
              <a:endParaRPr lang="en-US"/>
            </a:p>
          </p:txBody>
        </p:sp>
        <p:sp>
          <p:nvSpPr>
            <p:cNvPr id="81942" name="Oval 22"/>
            <p:cNvSpPr>
              <a:spLocks noChangeArrowheads="1"/>
            </p:cNvSpPr>
            <p:nvPr/>
          </p:nvSpPr>
          <p:spPr bwMode="gray">
            <a:xfrm>
              <a:off x="2233" y="1817"/>
              <a:ext cx="1073" cy="106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81943" name="Oval 23"/>
            <p:cNvSpPr>
              <a:spLocks noChangeArrowheads="1"/>
            </p:cNvSpPr>
            <p:nvPr/>
          </p:nvSpPr>
          <p:spPr bwMode="gray">
            <a:xfrm>
              <a:off x="2239" y="1817"/>
              <a:ext cx="1073" cy="1063"/>
            </a:xfrm>
            <a:prstGeom prst="ellipse">
              <a:avLst/>
            </a:prstGeom>
            <a:solidFill>
              <a:srgbClr val="FFCCCC"/>
            </a:solidFill>
            <a:ln w="38100" algn="ctr">
              <a:noFill/>
              <a:round/>
              <a:headEnd/>
              <a:tailEnd/>
            </a:ln>
            <a:effectLst/>
          </p:spPr>
          <p:txBody>
            <a:bodyPr wrap="none" anchor="ctr">
              <a:spAutoFit/>
            </a:bodyPr>
            <a:lstStyle/>
            <a:p>
              <a:endParaRPr lang="en-US"/>
            </a:p>
          </p:txBody>
        </p:sp>
        <p:sp>
          <p:nvSpPr>
            <p:cNvPr id="81944" name="Oval 24"/>
            <p:cNvSpPr>
              <a:spLocks noChangeArrowheads="1"/>
            </p:cNvSpPr>
            <p:nvPr/>
          </p:nvSpPr>
          <p:spPr bwMode="gray">
            <a:xfrm>
              <a:off x="2303" y="1886"/>
              <a:ext cx="933" cy="924"/>
            </a:xfrm>
            <a:prstGeom prst="ellipse">
              <a:avLst/>
            </a:prstGeom>
            <a:solidFill>
              <a:srgbClr val="FFCCCC"/>
            </a:solidFill>
            <a:ln w="38100" algn="ctr">
              <a:noFill/>
              <a:round/>
              <a:headEnd/>
              <a:tailEnd/>
            </a:ln>
            <a:effectLst/>
          </p:spPr>
          <p:txBody>
            <a:bodyPr anchor="ctr">
              <a:spAutoFit/>
            </a:bodyPr>
            <a:lstStyle/>
            <a:p>
              <a:endParaRPr lang="en-US"/>
            </a:p>
          </p:txBody>
        </p:sp>
        <p:sp>
          <p:nvSpPr>
            <p:cNvPr id="81945" name="Oval 25"/>
            <p:cNvSpPr>
              <a:spLocks noChangeArrowheads="1"/>
            </p:cNvSpPr>
            <p:nvPr/>
          </p:nvSpPr>
          <p:spPr bwMode="gray">
            <a:xfrm>
              <a:off x="2331" y="1908"/>
              <a:ext cx="933" cy="924"/>
            </a:xfrm>
            <a:prstGeom prst="ellipse">
              <a:avLst/>
            </a:prstGeom>
            <a:solidFill>
              <a:schemeClr val="bg1"/>
            </a:solidFill>
            <a:ln w="38100" algn="ctr">
              <a:noFill/>
              <a:round/>
              <a:headEnd/>
              <a:tailEnd/>
            </a:ln>
            <a:effectLst/>
          </p:spPr>
          <p:txBody>
            <a:bodyPr anchor="ctr">
              <a:spAutoFit/>
            </a:bodyPr>
            <a:lstStyle/>
            <a:p>
              <a:endParaRPr lang="en-US"/>
            </a:p>
          </p:txBody>
        </p:sp>
        <p:sp>
          <p:nvSpPr>
            <p:cNvPr id="81946" name="Oval 26"/>
            <p:cNvSpPr>
              <a:spLocks noChangeArrowheads="1"/>
            </p:cNvSpPr>
            <p:nvPr/>
          </p:nvSpPr>
          <p:spPr bwMode="gray">
            <a:xfrm>
              <a:off x="2350" y="1933"/>
              <a:ext cx="840" cy="832"/>
            </a:xfrm>
            <a:prstGeom prst="ellipse">
              <a:avLst/>
            </a:prstGeom>
            <a:solidFill>
              <a:srgbClr val="333333"/>
            </a:solidFill>
            <a:ln w="38100" algn="ctr">
              <a:noFill/>
              <a:round/>
              <a:headEnd/>
              <a:tailEnd/>
            </a:ln>
            <a:effectLst/>
          </p:spPr>
          <p:txBody>
            <a:bodyPr anchor="ctr">
              <a:spAutoFit/>
            </a:bodyPr>
            <a:lstStyle/>
            <a:p>
              <a:endParaRPr lang="en-US"/>
            </a:p>
          </p:txBody>
        </p:sp>
        <p:grpSp>
          <p:nvGrpSpPr>
            <p:cNvPr id="3" name="Group 27"/>
            <p:cNvGrpSpPr>
              <a:grpSpLocks/>
            </p:cNvGrpSpPr>
            <p:nvPr/>
          </p:nvGrpSpPr>
          <p:grpSpPr bwMode="auto">
            <a:xfrm>
              <a:off x="2363" y="1945"/>
              <a:ext cx="813" cy="805"/>
              <a:chOff x="4166" y="1706"/>
              <a:chExt cx="1252" cy="1252"/>
            </a:xfrm>
          </p:grpSpPr>
          <p:sp>
            <p:nvSpPr>
              <p:cNvPr id="81948" name="Oval 28"/>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81949" name="Oval 29"/>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81950" name="Oval 30"/>
              <p:cNvSpPr>
                <a:spLocks noChangeArrowheads="1"/>
              </p:cNvSpPr>
              <p:nvPr/>
            </p:nvSpPr>
            <p:spPr bwMode="gray">
              <a:xfrm>
                <a:off x="4195" y="1725"/>
                <a:ext cx="1162" cy="1141"/>
              </a:xfrm>
              <a:prstGeom prst="ellipse">
                <a:avLst/>
              </a:prstGeom>
              <a:solidFill>
                <a:srgbClr val="FFCCCC"/>
              </a:solidFill>
              <a:ln w="9525" algn="ctr">
                <a:noFill/>
                <a:round/>
                <a:headEnd/>
                <a:tailEnd/>
              </a:ln>
              <a:effectLst/>
            </p:spPr>
            <p:txBody>
              <a:bodyPr vert="eaVert" wrap="none" anchor="ctr"/>
              <a:lstStyle/>
              <a:p>
                <a:endParaRPr lang="en-US"/>
              </a:p>
            </p:txBody>
          </p:sp>
          <p:sp>
            <p:nvSpPr>
              <p:cNvPr id="81951" name="Oval 31"/>
              <p:cNvSpPr>
                <a:spLocks noChangeArrowheads="1"/>
              </p:cNvSpPr>
              <p:nvPr/>
            </p:nvSpPr>
            <p:spPr bwMode="gray">
              <a:xfrm>
                <a:off x="4263" y="1757"/>
                <a:ext cx="1033" cy="926"/>
              </a:xfrm>
              <a:prstGeom prst="ellipse">
                <a:avLst/>
              </a:prstGeom>
              <a:solidFill>
                <a:srgbClr val="FFFFCC"/>
              </a:solidFill>
              <a:ln w="9525" algn="ctr">
                <a:noFill/>
                <a:round/>
                <a:headEnd/>
                <a:tailEnd/>
              </a:ln>
              <a:effectLst/>
            </p:spPr>
            <p:txBody>
              <a:bodyPr vert="eaVert" wrap="none" anchor="ctr"/>
              <a:lstStyle/>
              <a:p>
                <a:endParaRPr lang="en-US"/>
              </a:p>
            </p:txBody>
          </p:sp>
        </p:grpSp>
        <p:sp>
          <p:nvSpPr>
            <p:cNvPr id="81952" name="Text Box 32"/>
            <p:cNvSpPr txBox="1">
              <a:spLocks noChangeArrowheads="1"/>
            </p:cNvSpPr>
            <p:nvPr/>
          </p:nvSpPr>
          <p:spPr bwMode="gray">
            <a:xfrm>
              <a:off x="2403" y="2243"/>
              <a:ext cx="738" cy="231"/>
            </a:xfrm>
            <a:prstGeom prst="rect">
              <a:avLst/>
            </a:prstGeom>
            <a:noFill/>
            <a:ln w="9525" algn="ctr">
              <a:noFill/>
              <a:miter lim="800000"/>
              <a:headEnd/>
              <a:tailEnd/>
            </a:ln>
            <a:effectLst/>
          </p:spPr>
          <p:txBody>
            <a:bodyPr wrap="none">
              <a:spAutoFit/>
            </a:bodyPr>
            <a:lstStyle/>
            <a:p>
              <a:pPr algn="ctr" eaLnBrk="0" hangingPunct="0"/>
              <a:r>
                <a:rPr lang="fa-IR" sz="2400" dirty="0" smtClean="0">
                  <a:solidFill>
                    <a:srgbClr val="FF5050"/>
                  </a:solidFill>
                </a:rPr>
                <a:t>علائم پوستی</a:t>
              </a:r>
              <a:endParaRPr lang="en-US" sz="2400" dirty="0">
                <a:solidFill>
                  <a:srgbClr val="FF5050"/>
                </a:solidFill>
              </a:endParaRPr>
            </a:p>
          </p:txBody>
        </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71670" y="0"/>
            <a:ext cx="5468164" cy="707886"/>
          </a:xfrm>
          <a:prstGeom prst="rect">
            <a:avLst/>
          </a:prstGeom>
          <a:noFill/>
        </p:spPr>
        <p:txBody>
          <a:bodyPr wrap="none" rtlCol="0">
            <a:spAutoFit/>
          </a:bodyPr>
          <a:lstStyle/>
          <a:p>
            <a:r>
              <a:rPr lang="fa-IR" sz="4000" dirty="0" smtClean="0">
                <a:solidFill>
                  <a:srgbClr val="33CCFF"/>
                </a:solidFill>
                <a:effectLst>
                  <a:reflection blurRad="6350" stA="60000" endA="900" endPos="60000" dist="60007" dir="5400000" sy="-100000" algn="bl" rotWithShape="0"/>
                </a:effectLst>
              </a:rPr>
              <a:t>رژیم غذایی افراد سوداوی مزاج</a:t>
            </a:r>
            <a:endParaRPr lang="en-US" sz="4000" dirty="0">
              <a:solidFill>
                <a:srgbClr val="33CCFF"/>
              </a:solidFill>
              <a:effectLst>
                <a:reflection blurRad="6350" stA="60000" endA="900" endPos="60000" dist="60007" dir="5400000" sy="-100000" algn="bl" rotWithShape="0"/>
              </a:effectLst>
            </a:endParaRPr>
          </a:p>
        </p:txBody>
      </p:sp>
      <p:sp>
        <p:nvSpPr>
          <p:cNvPr id="3" name="TextBox 2"/>
          <p:cNvSpPr txBox="1"/>
          <p:nvPr/>
        </p:nvSpPr>
        <p:spPr>
          <a:xfrm>
            <a:off x="285720" y="1000108"/>
            <a:ext cx="8858280" cy="2308324"/>
          </a:xfrm>
          <a:prstGeom prst="rect">
            <a:avLst/>
          </a:prstGeom>
          <a:noFill/>
        </p:spPr>
        <p:txBody>
          <a:bodyPr wrap="square" rtlCol="0">
            <a:spAutoFit/>
          </a:bodyPr>
          <a:lstStyle/>
          <a:p>
            <a:pPr algn="r" rtl="1">
              <a:buFont typeface="Arial" pitchFamily="34" charset="0"/>
              <a:buChar char="•"/>
            </a:pPr>
            <a:r>
              <a:rPr lang="fa-IR" sz="2400" b="1" dirty="0" smtClean="0">
                <a:solidFill>
                  <a:srgbClr val="FFCCCC"/>
                </a:solidFill>
              </a:rPr>
              <a:t> سودا چون سرد و خشک است افراد سوداوی بايد از غذاهای سرد و خشك پرهيز </a:t>
            </a:r>
          </a:p>
          <a:p>
            <a:pPr algn="r" rtl="1"/>
            <a:r>
              <a:rPr lang="fa-IR" sz="2400" b="1" dirty="0" smtClean="0">
                <a:solidFill>
                  <a:srgbClr val="FFCCCC"/>
                </a:solidFill>
              </a:rPr>
              <a:t>كنند و در عوض از غذاهای گرم و تر مثل عسل استفاده نمايند.</a:t>
            </a:r>
          </a:p>
          <a:p>
            <a:pPr algn="r"/>
            <a:r>
              <a:rPr lang="fa-IR" sz="2400" b="1" dirty="0" smtClean="0">
                <a:solidFill>
                  <a:schemeClr val="bg1"/>
                </a:solidFill>
              </a:rPr>
              <a:t> </a:t>
            </a:r>
          </a:p>
          <a:p>
            <a:pPr algn="r" rtl="1">
              <a:buFont typeface="Arial" pitchFamily="34" charset="0"/>
              <a:buChar char="•"/>
            </a:pPr>
            <a:r>
              <a:rPr lang="fa-IR" sz="2400" b="1" dirty="0" smtClean="0">
                <a:solidFill>
                  <a:srgbClr val="FFCCFF"/>
                </a:solidFill>
              </a:rPr>
              <a:t> غذاهای سرد و خشك مثل برنج كه بدن را با افت رطوبت مواجه مي‌كند، مهم</a:t>
            </a:r>
            <a:r>
              <a:rPr lang="fa-IR" sz="1200" b="1" dirty="0" smtClean="0">
                <a:solidFill>
                  <a:srgbClr val="FFCCFF"/>
                </a:solidFill>
              </a:rPr>
              <a:t> </a:t>
            </a:r>
            <a:r>
              <a:rPr lang="fa-IR" sz="2400" b="1" dirty="0" smtClean="0">
                <a:solidFill>
                  <a:srgbClr val="FFCCFF"/>
                </a:solidFill>
              </a:rPr>
              <a:t>ترين عامل يبوست است (به خاطر دفع رطوبت).</a:t>
            </a:r>
          </a:p>
          <a:p>
            <a:pPr algn="r"/>
            <a:endParaRPr lang="fa-IR" sz="2400" b="1" dirty="0" smtClean="0">
              <a:solidFill>
                <a:schemeClr val="bg1"/>
              </a:solidFill>
            </a:endParaRPr>
          </a:p>
        </p:txBody>
      </p:sp>
      <p:sp>
        <p:nvSpPr>
          <p:cNvPr id="37889" name="Rectangle 1"/>
          <p:cNvSpPr>
            <a:spLocks noChangeArrowheads="1"/>
          </p:cNvSpPr>
          <p:nvPr/>
        </p:nvSpPr>
        <p:spPr bwMode="auto">
          <a:xfrm>
            <a:off x="0" y="3286124"/>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r>
              <a:rPr kumimoji="0" lang="fa-IR" sz="2400" b="1" i="0" u="none" strike="noStrike" cap="none" normalizeH="0" baseline="0" dirty="0" smtClean="0">
                <a:ln>
                  <a:noFill/>
                </a:ln>
                <a:solidFill>
                  <a:srgbClr val="CCCCFF"/>
                </a:solidFill>
                <a:effectLst/>
                <a:latin typeface="Tahoma" pitchFamily="34" charset="0"/>
                <a:ea typeface="Times New Roman" pitchFamily="18" charset="0"/>
              </a:rPr>
              <a:t> سودا استخوان ساز است: تير كشيدن سر، سردرد سوداوی است و حساسيت به صدا هم از افزايش سوداست كه اين دو با حجامت به همراه مصرف سركه به عنوان رقيق كننده خون براي درمان بكار می‌رود.</a:t>
            </a:r>
          </a:p>
          <a:p>
            <a:pPr marL="0" marR="0" lvl="0" indent="0" algn="r" defTabSz="914400" rtl="1" eaLnBrk="1" fontAlgn="base" latinLnBrk="0" hangingPunct="1">
              <a:lnSpc>
                <a:spcPct val="100000"/>
              </a:lnSpc>
              <a:spcBef>
                <a:spcPct val="0"/>
              </a:spcBef>
              <a:spcAft>
                <a:spcPct val="0"/>
              </a:spcAft>
              <a:buClrTx/>
              <a:buSzTx/>
              <a:tabLst/>
            </a:pPr>
            <a:endParaRPr kumimoji="0" lang="fa-IR" sz="2400" b="1" i="0" u="none" strike="noStrike" cap="none" normalizeH="0" baseline="0" dirty="0" smtClean="0">
              <a:ln>
                <a:noFill/>
              </a:ln>
              <a:solidFill>
                <a:srgbClr val="CCCCFF"/>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r>
              <a:rPr kumimoji="0" lang="fa-IR" sz="2400" b="1" i="0" u="none" strike="noStrike" cap="none" normalizeH="0" baseline="0" dirty="0" smtClean="0">
                <a:ln>
                  <a:noFill/>
                </a:ln>
                <a:solidFill>
                  <a:srgbClr val="99CCFF"/>
                </a:solidFill>
                <a:effectLst/>
                <a:latin typeface="Tahoma" pitchFamily="34" charset="0"/>
                <a:ea typeface="Times New Roman" pitchFamily="18" charset="0"/>
              </a:rPr>
              <a:t> يخ، سودا زاست و همه مزاج‌ها بايد از آن پرهيز كنند.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1" i="0" u="none" strike="noStrike" cap="none" normalizeH="0" baseline="0" dirty="0" smtClean="0">
              <a:ln>
                <a:noFill/>
              </a:ln>
              <a:solidFill>
                <a:srgbClr val="99FF99"/>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r>
              <a:rPr kumimoji="0" lang="fa-IR" sz="2400" b="1" i="0" u="none" strike="noStrike" cap="none" normalizeH="0" baseline="0" dirty="0" smtClean="0">
                <a:ln>
                  <a:noFill/>
                </a:ln>
                <a:solidFill>
                  <a:srgbClr val="99FF99"/>
                </a:solidFill>
                <a:effectLst/>
                <a:latin typeface="Tahoma" pitchFamily="34" charset="0"/>
                <a:ea typeface="Times New Roman" pitchFamily="18" charset="0"/>
              </a:rPr>
              <a:t> در کتاب های طبی قدیمی چنین آمده است:"اگر طبیب بتواند شخص سوداوی مزاج را راضی کند هنر کرده است." </a:t>
            </a:r>
            <a:endParaRPr kumimoji="0" lang="fa-IR" sz="4000" b="1" i="0" u="none" strike="noStrike" cap="none" normalizeH="0" baseline="0" dirty="0" smtClean="0">
              <a:ln>
                <a:noFill/>
              </a:ln>
              <a:solidFill>
                <a:srgbClr val="99FF99"/>
              </a:solidFill>
              <a:effectLst/>
              <a:latin typeface="Arial" pitchFamily="34"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wipe(down)">
                                      <p:cBhvr>
                                        <p:cTn id="57" dur="580">
                                          <p:stCondLst>
                                            <p:cond delay="0"/>
                                          </p:stCondLst>
                                        </p:cTn>
                                        <p:tgtEl>
                                          <p:spTgt spid="3">
                                            <p:txEl>
                                              <p:pRg st="3" end="3"/>
                                            </p:txEl>
                                          </p:spTgt>
                                        </p:tgtEl>
                                      </p:cBhvr>
                                    </p:animEffect>
                                    <p:anim calcmode="lin" valueType="num">
                                      <p:cBhvr>
                                        <p:cTn id="5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3" end="3"/>
                                            </p:txEl>
                                          </p:spTgt>
                                        </p:tgtEl>
                                      </p:cBhvr>
                                      <p:to x="100000" y="60000"/>
                                    </p:animScale>
                                    <p:animScale>
                                      <p:cBhvr>
                                        <p:cTn id="64" dur="166" decel="50000">
                                          <p:stCondLst>
                                            <p:cond delay="676"/>
                                          </p:stCondLst>
                                        </p:cTn>
                                        <p:tgtEl>
                                          <p:spTgt spid="3">
                                            <p:txEl>
                                              <p:pRg st="3" end="3"/>
                                            </p:txEl>
                                          </p:spTgt>
                                        </p:tgtEl>
                                      </p:cBhvr>
                                      <p:to x="100000" y="100000"/>
                                    </p:animScale>
                                    <p:animScale>
                                      <p:cBhvr>
                                        <p:cTn id="65" dur="26">
                                          <p:stCondLst>
                                            <p:cond delay="1312"/>
                                          </p:stCondLst>
                                        </p:cTn>
                                        <p:tgtEl>
                                          <p:spTgt spid="3">
                                            <p:txEl>
                                              <p:pRg st="3" end="3"/>
                                            </p:txEl>
                                          </p:spTgt>
                                        </p:tgtEl>
                                      </p:cBhvr>
                                      <p:to x="100000" y="80000"/>
                                    </p:animScale>
                                    <p:animScale>
                                      <p:cBhvr>
                                        <p:cTn id="66" dur="166" decel="50000">
                                          <p:stCondLst>
                                            <p:cond delay="1338"/>
                                          </p:stCondLst>
                                        </p:cTn>
                                        <p:tgtEl>
                                          <p:spTgt spid="3">
                                            <p:txEl>
                                              <p:pRg st="3" end="3"/>
                                            </p:txEl>
                                          </p:spTgt>
                                        </p:tgtEl>
                                      </p:cBhvr>
                                      <p:to x="100000" y="100000"/>
                                    </p:animScale>
                                    <p:animScale>
                                      <p:cBhvr>
                                        <p:cTn id="67" dur="26">
                                          <p:stCondLst>
                                            <p:cond delay="1642"/>
                                          </p:stCondLst>
                                        </p:cTn>
                                        <p:tgtEl>
                                          <p:spTgt spid="3">
                                            <p:txEl>
                                              <p:pRg st="3" end="3"/>
                                            </p:txEl>
                                          </p:spTgt>
                                        </p:tgtEl>
                                      </p:cBhvr>
                                      <p:to x="100000" y="90000"/>
                                    </p:animScale>
                                    <p:animScale>
                                      <p:cBhvr>
                                        <p:cTn id="68" dur="166" decel="50000">
                                          <p:stCondLst>
                                            <p:cond delay="1668"/>
                                          </p:stCondLst>
                                        </p:cTn>
                                        <p:tgtEl>
                                          <p:spTgt spid="3">
                                            <p:txEl>
                                              <p:pRg st="3" end="3"/>
                                            </p:txEl>
                                          </p:spTgt>
                                        </p:tgtEl>
                                      </p:cBhvr>
                                      <p:to x="100000" y="100000"/>
                                    </p:animScale>
                                    <p:animScale>
                                      <p:cBhvr>
                                        <p:cTn id="69" dur="26">
                                          <p:stCondLst>
                                            <p:cond delay="1808"/>
                                          </p:stCondLst>
                                        </p:cTn>
                                        <p:tgtEl>
                                          <p:spTgt spid="3">
                                            <p:txEl>
                                              <p:pRg st="3" end="3"/>
                                            </p:txEl>
                                          </p:spTgt>
                                        </p:tgtEl>
                                      </p:cBhvr>
                                      <p:to x="100000" y="95000"/>
                                    </p:animScale>
                                    <p:animScale>
                                      <p:cBhvr>
                                        <p:cTn id="70" dur="166" decel="50000">
                                          <p:stCondLst>
                                            <p:cond delay="1834"/>
                                          </p:stCondLst>
                                        </p:cTn>
                                        <p:tgtEl>
                                          <p:spTgt spid="3">
                                            <p:txEl>
                                              <p:pRg st="3" end="3"/>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37889">
                                            <p:txEl>
                                              <p:pRg st="0" end="0"/>
                                            </p:txEl>
                                          </p:spTgt>
                                        </p:tgtEl>
                                        <p:attrNameLst>
                                          <p:attrName>style.visibility</p:attrName>
                                        </p:attrNameLst>
                                      </p:cBhvr>
                                      <p:to>
                                        <p:strVal val="visible"/>
                                      </p:to>
                                    </p:set>
                                    <p:animEffect transition="in" filter="wipe(down)">
                                      <p:cBhvr>
                                        <p:cTn id="75" dur="580">
                                          <p:stCondLst>
                                            <p:cond delay="0"/>
                                          </p:stCondLst>
                                        </p:cTn>
                                        <p:tgtEl>
                                          <p:spTgt spid="37889">
                                            <p:txEl>
                                              <p:pRg st="0" end="0"/>
                                            </p:txEl>
                                          </p:spTgt>
                                        </p:tgtEl>
                                      </p:cBhvr>
                                    </p:animEffect>
                                    <p:anim calcmode="lin" valueType="num">
                                      <p:cBhvr>
                                        <p:cTn id="76" dur="1822" tmFilter="0,0; 0.14,0.36; 0.43,0.73; 0.71,0.91; 1.0,1.0">
                                          <p:stCondLst>
                                            <p:cond delay="0"/>
                                          </p:stCondLst>
                                        </p:cTn>
                                        <p:tgtEl>
                                          <p:spTgt spid="37889">
                                            <p:txEl>
                                              <p:pRg st="0" end="0"/>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7889">
                                            <p:txEl>
                                              <p:pRg st="0" end="0"/>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7889">
                                            <p:txEl>
                                              <p:pRg st="0" end="0"/>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7889">
                                            <p:txEl>
                                              <p:pRg st="0" end="0"/>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7889">
                                            <p:txEl>
                                              <p:pRg st="0" end="0"/>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7889">
                                            <p:txEl>
                                              <p:pRg st="0" end="0"/>
                                            </p:txEl>
                                          </p:spTgt>
                                        </p:tgtEl>
                                      </p:cBhvr>
                                      <p:to x="100000" y="60000"/>
                                    </p:animScale>
                                    <p:animScale>
                                      <p:cBhvr>
                                        <p:cTn id="82" dur="166" decel="50000">
                                          <p:stCondLst>
                                            <p:cond delay="676"/>
                                          </p:stCondLst>
                                        </p:cTn>
                                        <p:tgtEl>
                                          <p:spTgt spid="37889">
                                            <p:txEl>
                                              <p:pRg st="0" end="0"/>
                                            </p:txEl>
                                          </p:spTgt>
                                        </p:tgtEl>
                                      </p:cBhvr>
                                      <p:to x="100000" y="100000"/>
                                    </p:animScale>
                                    <p:animScale>
                                      <p:cBhvr>
                                        <p:cTn id="83" dur="26">
                                          <p:stCondLst>
                                            <p:cond delay="1312"/>
                                          </p:stCondLst>
                                        </p:cTn>
                                        <p:tgtEl>
                                          <p:spTgt spid="37889">
                                            <p:txEl>
                                              <p:pRg st="0" end="0"/>
                                            </p:txEl>
                                          </p:spTgt>
                                        </p:tgtEl>
                                      </p:cBhvr>
                                      <p:to x="100000" y="80000"/>
                                    </p:animScale>
                                    <p:animScale>
                                      <p:cBhvr>
                                        <p:cTn id="84" dur="166" decel="50000">
                                          <p:stCondLst>
                                            <p:cond delay="1338"/>
                                          </p:stCondLst>
                                        </p:cTn>
                                        <p:tgtEl>
                                          <p:spTgt spid="37889">
                                            <p:txEl>
                                              <p:pRg st="0" end="0"/>
                                            </p:txEl>
                                          </p:spTgt>
                                        </p:tgtEl>
                                      </p:cBhvr>
                                      <p:to x="100000" y="100000"/>
                                    </p:animScale>
                                    <p:animScale>
                                      <p:cBhvr>
                                        <p:cTn id="85" dur="26">
                                          <p:stCondLst>
                                            <p:cond delay="1642"/>
                                          </p:stCondLst>
                                        </p:cTn>
                                        <p:tgtEl>
                                          <p:spTgt spid="37889">
                                            <p:txEl>
                                              <p:pRg st="0" end="0"/>
                                            </p:txEl>
                                          </p:spTgt>
                                        </p:tgtEl>
                                      </p:cBhvr>
                                      <p:to x="100000" y="90000"/>
                                    </p:animScale>
                                    <p:animScale>
                                      <p:cBhvr>
                                        <p:cTn id="86" dur="166" decel="50000">
                                          <p:stCondLst>
                                            <p:cond delay="1668"/>
                                          </p:stCondLst>
                                        </p:cTn>
                                        <p:tgtEl>
                                          <p:spTgt spid="37889">
                                            <p:txEl>
                                              <p:pRg st="0" end="0"/>
                                            </p:txEl>
                                          </p:spTgt>
                                        </p:tgtEl>
                                      </p:cBhvr>
                                      <p:to x="100000" y="100000"/>
                                    </p:animScale>
                                    <p:animScale>
                                      <p:cBhvr>
                                        <p:cTn id="87" dur="26">
                                          <p:stCondLst>
                                            <p:cond delay="1808"/>
                                          </p:stCondLst>
                                        </p:cTn>
                                        <p:tgtEl>
                                          <p:spTgt spid="37889">
                                            <p:txEl>
                                              <p:pRg st="0" end="0"/>
                                            </p:txEl>
                                          </p:spTgt>
                                        </p:tgtEl>
                                      </p:cBhvr>
                                      <p:to x="100000" y="95000"/>
                                    </p:animScale>
                                    <p:animScale>
                                      <p:cBhvr>
                                        <p:cTn id="88" dur="166" decel="50000">
                                          <p:stCondLst>
                                            <p:cond delay="1834"/>
                                          </p:stCondLst>
                                        </p:cTn>
                                        <p:tgtEl>
                                          <p:spTgt spid="37889">
                                            <p:txEl>
                                              <p:pRg st="0" end="0"/>
                                            </p:txEl>
                                          </p:spTgt>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nodeType="clickEffect">
                                  <p:stCondLst>
                                    <p:cond delay="0"/>
                                  </p:stCondLst>
                                  <p:childTnLst>
                                    <p:set>
                                      <p:cBhvr>
                                        <p:cTn id="92" dur="1" fill="hold">
                                          <p:stCondLst>
                                            <p:cond delay="0"/>
                                          </p:stCondLst>
                                        </p:cTn>
                                        <p:tgtEl>
                                          <p:spTgt spid="37889">
                                            <p:txEl>
                                              <p:pRg st="2" end="2"/>
                                            </p:txEl>
                                          </p:spTgt>
                                        </p:tgtEl>
                                        <p:attrNameLst>
                                          <p:attrName>style.visibility</p:attrName>
                                        </p:attrNameLst>
                                      </p:cBhvr>
                                      <p:to>
                                        <p:strVal val="visible"/>
                                      </p:to>
                                    </p:set>
                                    <p:animEffect transition="in" filter="wipe(down)">
                                      <p:cBhvr>
                                        <p:cTn id="93" dur="580">
                                          <p:stCondLst>
                                            <p:cond delay="0"/>
                                          </p:stCondLst>
                                        </p:cTn>
                                        <p:tgtEl>
                                          <p:spTgt spid="37889">
                                            <p:txEl>
                                              <p:pRg st="2" end="2"/>
                                            </p:txEl>
                                          </p:spTgt>
                                        </p:tgtEl>
                                      </p:cBhvr>
                                    </p:animEffect>
                                    <p:anim calcmode="lin" valueType="num">
                                      <p:cBhvr>
                                        <p:cTn id="94" dur="1822" tmFilter="0,0; 0.14,0.36; 0.43,0.73; 0.71,0.91; 1.0,1.0">
                                          <p:stCondLst>
                                            <p:cond delay="0"/>
                                          </p:stCondLst>
                                        </p:cTn>
                                        <p:tgtEl>
                                          <p:spTgt spid="37889">
                                            <p:txEl>
                                              <p:pRg st="2" end="2"/>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37889">
                                            <p:txEl>
                                              <p:pRg st="2" end="2"/>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37889">
                                            <p:txEl>
                                              <p:pRg st="2" end="2"/>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37889">
                                            <p:txEl>
                                              <p:pRg st="2" end="2"/>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37889">
                                            <p:txEl>
                                              <p:pRg st="2" end="2"/>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37889">
                                            <p:txEl>
                                              <p:pRg st="2" end="2"/>
                                            </p:txEl>
                                          </p:spTgt>
                                        </p:tgtEl>
                                      </p:cBhvr>
                                      <p:to x="100000" y="60000"/>
                                    </p:animScale>
                                    <p:animScale>
                                      <p:cBhvr>
                                        <p:cTn id="100" dur="166" decel="50000">
                                          <p:stCondLst>
                                            <p:cond delay="676"/>
                                          </p:stCondLst>
                                        </p:cTn>
                                        <p:tgtEl>
                                          <p:spTgt spid="37889">
                                            <p:txEl>
                                              <p:pRg st="2" end="2"/>
                                            </p:txEl>
                                          </p:spTgt>
                                        </p:tgtEl>
                                      </p:cBhvr>
                                      <p:to x="100000" y="100000"/>
                                    </p:animScale>
                                    <p:animScale>
                                      <p:cBhvr>
                                        <p:cTn id="101" dur="26">
                                          <p:stCondLst>
                                            <p:cond delay="1312"/>
                                          </p:stCondLst>
                                        </p:cTn>
                                        <p:tgtEl>
                                          <p:spTgt spid="37889">
                                            <p:txEl>
                                              <p:pRg st="2" end="2"/>
                                            </p:txEl>
                                          </p:spTgt>
                                        </p:tgtEl>
                                      </p:cBhvr>
                                      <p:to x="100000" y="80000"/>
                                    </p:animScale>
                                    <p:animScale>
                                      <p:cBhvr>
                                        <p:cTn id="102" dur="166" decel="50000">
                                          <p:stCondLst>
                                            <p:cond delay="1338"/>
                                          </p:stCondLst>
                                        </p:cTn>
                                        <p:tgtEl>
                                          <p:spTgt spid="37889">
                                            <p:txEl>
                                              <p:pRg st="2" end="2"/>
                                            </p:txEl>
                                          </p:spTgt>
                                        </p:tgtEl>
                                      </p:cBhvr>
                                      <p:to x="100000" y="100000"/>
                                    </p:animScale>
                                    <p:animScale>
                                      <p:cBhvr>
                                        <p:cTn id="103" dur="26">
                                          <p:stCondLst>
                                            <p:cond delay="1642"/>
                                          </p:stCondLst>
                                        </p:cTn>
                                        <p:tgtEl>
                                          <p:spTgt spid="37889">
                                            <p:txEl>
                                              <p:pRg st="2" end="2"/>
                                            </p:txEl>
                                          </p:spTgt>
                                        </p:tgtEl>
                                      </p:cBhvr>
                                      <p:to x="100000" y="90000"/>
                                    </p:animScale>
                                    <p:animScale>
                                      <p:cBhvr>
                                        <p:cTn id="104" dur="166" decel="50000">
                                          <p:stCondLst>
                                            <p:cond delay="1668"/>
                                          </p:stCondLst>
                                        </p:cTn>
                                        <p:tgtEl>
                                          <p:spTgt spid="37889">
                                            <p:txEl>
                                              <p:pRg st="2" end="2"/>
                                            </p:txEl>
                                          </p:spTgt>
                                        </p:tgtEl>
                                      </p:cBhvr>
                                      <p:to x="100000" y="100000"/>
                                    </p:animScale>
                                    <p:animScale>
                                      <p:cBhvr>
                                        <p:cTn id="105" dur="26">
                                          <p:stCondLst>
                                            <p:cond delay="1808"/>
                                          </p:stCondLst>
                                        </p:cTn>
                                        <p:tgtEl>
                                          <p:spTgt spid="37889">
                                            <p:txEl>
                                              <p:pRg st="2" end="2"/>
                                            </p:txEl>
                                          </p:spTgt>
                                        </p:tgtEl>
                                      </p:cBhvr>
                                      <p:to x="100000" y="95000"/>
                                    </p:animScale>
                                    <p:animScale>
                                      <p:cBhvr>
                                        <p:cTn id="106" dur="166" decel="50000">
                                          <p:stCondLst>
                                            <p:cond delay="1834"/>
                                          </p:stCondLst>
                                        </p:cTn>
                                        <p:tgtEl>
                                          <p:spTgt spid="37889">
                                            <p:txEl>
                                              <p:pRg st="2" end="2"/>
                                            </p:tx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nodeType="clickEffect">
                                  <p:stCondLst>
                                    <p:cond delay="0"/>
                                  </p:stCondLst>
                                  <p:childTnLst>
                                    <p:set>
                                      <p:cBhvr>
                                        <p:cTn id="110" dur="1" fill="hold">
                                          <p:stCondLst>
                                            <p:cond delay="0"/>
                                          </p:stCondLst>
                                        </p:cTn>
                                        <p:tgtEl>
                                          <p:spTgt spid="37889">
                                            <p:txEl>
                                              <p:pRg st="4" end="4"/>
                                            </p:txEl>
                                          </p:spTgt>
                                        </p:tgtEl>
                                        <p:attrNameLst>
                                          <p:attrName>style.visibility</p:attrName>
                                        </p:attrNameLst>
                                      </p:cBhvr>
                                      <p:to>
                                        <p:strVal val="visible"/>
                                      </p:to>
                                    </p:set>
                                    <p:animEffect transition="in" filter="wipe(down)">
                                      <p:cBhvr>
                                        <p:cTn id="111" dur="580">
                                          <p:stCondLst>
                                            <p:cond delay="0"/>
                                          </p:stCondLst>
                                        </p:cTn>
                                        <p:tgtEl>
                                          <p:spTgt spid="37889">
                                            <p:txEl>
                                              <p:pRg st="4" end="4"/>
                                            </p:txEl>
                                          </p:spTgt>
                                        </p:tgtEl>
                                      </p:cBhvr>
                                    </p:animEffect>
                                    <p:anim calcmode="lin" valueType="num">
                                      <p:cBhvr>
                                        <p:cTn id="112" dur="1822" tmFilter="0,0; 0.14,0.36; 0.43,0.73; 0.71,0.91; 1.0,1.0">
                                          <p:stCondLst>
                                            <p:cond delay="0"/>
                                          </p:stCondLst>
                                        </p:cTn>
                                        <p:tgtEl>
                                          <p:spTgt spid="37889">
                                            <p:txEl>
                                              <p:pRg st="4" end="4"/>
                                            </p:tx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37889">
                                            <p:txEl>
                                              <p:pRg st="4" end="4"/>
                                            </p:tx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37889">
                                            <p:txEl>
                                              <p:pRg st="4" end="4"/>
                                            </p:tx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37889">
                                            <p:txEl>
                                              <p:pRg st="4" end="4"/>
                                            </p:tx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37889">
                                            <p:txEl>
                                              <p:pRg st="4" end="4"/>
                                            </p:tx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37889">
                                            <p:txEl>
                                              <p:pRg st="4" end="4"/>
                                            </p:txEl>
                                          </p:spTgt>
                                        </p:tgtEl>
                                      </p:cBhvr>
                                      <p:to x="100000" y="60000"/>
                                    </p:animScale>
                                    <p:animScale>
                                      <p:cBhvr>
                                        <p:cTn id="118" dur="166" decel="50000">
                                          <p:stCondLst>
                                            <p:cond delay="676"/>
                                          </p:stCondLst>
                                        </p:cTn>
                                        <p:tgtEl>
                                          <p:spTgt spid="37889">
                                            <p:txEl>
                                              <p:pRg st="4" end="4"/>
                                            </p:txEl>
                                          </p:spTgt>
                                        </p:tgtEl>
                                      </p:cBhvr>
                                      <p:to x="100000" y="100000"/>
                                    </p:animScale>
                                    <p:animScale>
                                      <p:cBhvr>
                                        <p:cTn id="119" dur="26">
                                          <p:stCondLst>
                                            <p:cond delay="1312"/>
                                          </p:stCondLst>
                                        </p:cTn>
                                        <p:tgtEl>
                                          <p:spTgt spid="37889">
                                            <p:txEl>
                                              <p:pRg st="4" end="4"/>
                                            </p:txEl>
                                          </p:spTgt>
                                        </p:tgtEl>
                                      </p:cBhvr>
                                      <p:to x="100000" y="80000"/>
                                    </p:animScale>
                                    <p:animScale>
                                      <p:cBhvr>
                                        <p:cTn id="120" dur="166" decel="50000">
                                          <p:stCondLst>
                                            <p:cond delay="1338"/>
                                          </p:stCondLst>
                                        </p:cTn>
                                        <p:tgtEl>
                                          <p:spTgt spid="37889">
                                            <p:txEl>
                                              <p:pRg st="4" end="4"/>
                                            </p:txEl>
                                          </p:spTgt>
                                        </p:tgtEl>
                                      </p:cBhvr>
                                      <p:to x="100000" y="100000"/>
                                    </p:animScale>
                                    <p:animScale>
                                      <p:cBhvr>
                                        <p:cTn id="121" dur="26">
                                          <p:stCondLst>
                                            <p:cond delay="1642"/>
                                          </p:stCondLst>
                                        </p:cTn>
                                        <p:tgtEl>
                                          <p:spTgt spid="37889">
                                            <p:txEl>
                                              <p:pRg st="4" end="4"/>
                                            </p:txEl>
                                          </p:spTgt>
                                        </p:tgtEl>
                                      </p:cBhvr>
                                      <p:to x="100000" y="90000"/>
                                    </p:animScale>
                                    <p:animScale>
                                      <p:cBhvr>
                                        <p:cTn id="122" dur="166" decel="50000">
                                          <p:stCondLst>
                                            <p:cond delay="1668"/>
                                          </p:stCondLst>
                                        </p:cTn>
                                        <p:tgtEl>
                                          <p:spTgt spid="37889">
                                            <p:txEl>
                                              <p:pRg st="4" end="4"/>
                                            </p:txEl>
                                          </p:spTgt>
                                        </p:tgtEl>
                                      </p:cBhvr>
                                      <p:to x="100000" y="100000"/>
                                    </p:animScale>
                                    <p:animScale>
                                      <p:cBhvr>
                                        <p:cTn id="123" dur="26">
                                          <p:stCondLst>
                                            <p:cond delay="1808"/>
                                          </p:stCondLst>
                                        </p:cTn>
                                        <p:tgtEl>
                                          <p:spTgt spid="37889">
                                            <p:txEl>
                                              <p:pRg st="4" end="4"/>
                                            </p:txEl>
                                          </p:spTgt>
                                        </p:tgtEl>
                                      </p:cBhvr>
                                      <p:to x="100000" y="95000"/>
                                    </p:animScale>
                                    <p:animScale>
                                      <p:cBhvr>
                                        <p:cTn id="124" dur="166" decel="50000">
                                          <p:stCondLst>
                                            <p:cond delay="1834"/>
                                          </p:stCondLst>
                                        </p:cTn>
                                        <p:tgtEl>
                                          <p:spTgt spid="37889">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282" y="500042"/>
            <a:ext cx="8929718" cy="2677656"/>
          </a:xfrm>
          <a:prstGeom prst="rect">
            <a:avLst/>
          </a:prstGeom>
          <a:noFill/>
        </p:spPr>
        <p:txBody>
          <a:bodyPr wrap="square" rtlCol="0">
            <a:spAutoFit/>
          </a:bodyPr>
          <a:lstStyle/>
          <a:p>
            <a:pPr algn="just" rtl="1"/>
            <a:r>
              <a:rPr lang="fa-IR" sz="2800" b="1" dirty="0" smtClean="0">
                <a:ln>
                  <a:solidFill>
                    <a:srgbClr val="002060"/>
                  </a:solidFill>
                </a:ln>
                <a:solidFill>
                  <a:srgbClr val="FF99CC"/>
                </a:solidFill>
              </a:rPr>
              <a:t> ضرار بن ضمره ضیایی از یاران امام علی (ع) به شام رفت و بر معاویه وارد شد. معاویه از او  خواست از حالات امام بگوید. گفت علی (ع) را دیدم که شب پرده های خود را افکنده بود، در محراب ایستاده، محاسن خود را به دست گرفته ، چون مارگزیده به خود می پیچید و محزون می گریست و می گفت:</a:t>
            </a:r>
          </a:p>
          <a:p>
            <a:pPr algn="just" rtl="1"/>
            <a:endParaRPr lang="en-US" sz="2800" b="1" dirty="0">
              <a:ln>
                <a:solidFill>
                  <a:srgbClr val="002060"/>
                </a:solidFill>
              </a:ln>
              <a:solidFill>
                <a:srgbClr val="FF99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8"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 y="0"/>
            <a:ext cx="8863324" cy="3046988"/>
          </a:xfrm>
          <a:prstGeom prst="rect">
            <a:avLst/>
          </a:prstGeom>
          <a:noFill/>
        </p:spPr>
        <p:txBody>
          <a:bodyPr wrap="none" rtlCol="0">
            <a:spAutoFit/>
          </a:bodyPr>
          <a:lstStyle/>
          <a:p>
            <a:pPr algn="r"/>
            <a:r>
              <a:rPr lang="fa-IR" sz="2400" dirty="0" smtClean="0">
                <a:solidFill>
                  <a:srgbClr val="000099"/>
                </a:solidFill>
                <a:effectLst>
                  <a:glow rad="63500">
                    <a:srgbClr val="FFCCFF">
                      <a:alpha val="40000"/>
                    </a:srgbClr>
                  </a:glow>
                </a:effectLst>
                <a:cs typeface="2  Davat" pitchFamily="2" charset="-78"/>
              </a:rPr>
              <a:t>ای دنیا!</a:t>
            </a:r>
          </a:p>
          <a:p>
            <a:pPr algn="r"/>
            <a:r>
              <a:rPr lang="fa-IR" sz="2400" dirty="0" smtClean="0">
                <a:solidFill>
                  <a:srgbClr val="000099"/>
                </a:solidFill>
                <a:effectLst>
                  <a:glow rad="63500">
                    <a:srgbClr val="FFCCFF">
                      <a:alpha val="40000"/>
                    </a:srgbClr>
                  </a:glow>
                </a:effectLst>
                <a:cs typeface="2  Davat" pitchFamily="2" charset="-78"/>
              </a:rPr>
              <a:t>ای دنیای حرام!</a:t>
            </a:r>
          </a:p>
          <a:p>
            <a:pPr algn="r"/>
            <a:r>
              <a:rPr lang="fa-IR" sz="2400" dirty="0" smtClean="0">
                <a:solidFill>
                  <a:srgbClr val="000099"/>
                </a:solidFill>
                <a:effectLst>
                  <a:glow rad="63500">
                    <a:srgbClr val="FFCCFF">
                      <a:alpha val="40000"/>
                    </a:srgbClr>
                  </a:glow>
                </a:effectLst>
                <a:cs typeface="2  Davat" pitchFamily="2" charset="-78"/>
              </a:rPr>
              <a:t>از من دور شو</a:t>
            </a:r>
          </a:p>
          <a:p>
            <a:pPr algn="r"/>
            <a:r>
              <a:rPr lang="fa-IR" sz="2400" dirty="0" smtClean="0">
                <a:solidFill>
                  <a:srgbClr val="000099"/>
                </a:solidFill>
                <a:effectLst>
                  <a:glow rad="63500">
                    <a:srgbClr val="FFCCFF">
                      <a:alpha val="40000"/>
                    </a:srgbClr>
                  </a:glow>
                </a:effectLst>
                <a:cs typeface="2  Davat" pitchFamily="2" charset="-78"/>
              </a:rPr>
              <a:t>آیا برای من خودنمایی می کنی؟ یا شیفته ی من شده ای تا روزی در دل من جای گیری؟</a:t>
            </a:r>
          </a:p>
          <a:p>
            <a:pPr algn="r"/>
            <a:r>
              <a:rPr lang="fa-IR" sz="2400" dirty="0" smtClean="0">
                <a:solidFill>
                  <a:srgbClr val="000099"/>
                </a:solidFill>
                <a:effectLst>
                  <a:glow rad="63500">
                    <a:srgbClr val="FFCCFF">
                      <a:alpha val="40000"/>
                    </a:srgbClr>
                  </a:glow>
                </a:effectLst>
                <a:cs typeface="2  Davat" pitchFamily="2" charset="-78"/>
              </a:rPr>
              <a:t>هرگز مباد! غیر مرا بفریب که مرا در تو هیچ نیازی نیست، تو را سه طلاقه کردم تا بازگشتی نباشد </a:t>
            </a:r>
          </a:p>
          <a:p>
            <a:pPr algn="r"/>
            <a:r>
              <a:rPr lang="fa-IR" sz="2400" dirty="0" smtClean="0">
                <a:solidFill>
                  <a:srgbClr val="000099"/>
                </a:solidFill>
                <a:effectLst>
                  <a:glow rad="63500">
                    <a:srgbClr val="FFCCFF">
                      <a:alpha val="40000"/>
                    </a:srgbClr>
                  </a:glow>
                </a:effectLst>
                <a:cs typeface="2  Davat" pitchFamily="2" charset="-78"/>
              </a:rPr>
              <a:t>دوران زندگانی تو کوتاه، ارزش تو اندک و آرزوی تو پست است</a:t>
            </a:r>
          </a:p>
          <a:p>
            <a:pPr algn="r"/>
            <a:r>
              <a:rPr lang="fa-IR" sz="2400" dirty="0" smtClean="0">
                <a:solidFill>
                  <a:srgbClr val="000099"/>
                </a:solidFill>
                <a:effectLst>
                  <a:glow rad="63500">
                    <a:srgbClr val="FFCCFF">
                      <a:alpha val="40000"/>
                    </a:srgbClr>
                  </a:glow>
                </a:effectLst>
                <a:cs typeface="2  Davat" pitchFamily="2" charset="-78"/>
              </a:rPr>
              <a:t>آه از توشه ی اندک و درازی راه و دوری منزل و عظمت روز قیامت!</a:t>
            </a:r>
          </a:p>
          <a:p>
            <a:pPr algn="r"/>
            <a:r>
              <a:rPr lang="fa-IR" sz="2400" dirty="0" smtClean="0">
                <a:solidFill>
                  <a:srgbClr val="000099"/>
                </a:solidFill>
                <a:effectLst>
                  <a:glow rad="63500">
                    <a:srgbClr val="FFCCFF">
                      <a:alpha val="40000"/>
                    </a:srgbClr>
                  </a:glow>
                </a:effectLst>
                <a:cs typeface="2  Davat" pitchFamily="2" charset="-78"/>
              </a:rPr>
              <a:t>(امام علی علیه السلام، نهج البلاغه). </a:t>
            </a:r>
            <a:endParaRPr lang="en-US" sz="2400" dirty="0">
              <a:solidFill>
                <a:srgbClr val="000099"/>
              </a:solidFill>
              <a:effectLst>
                <a:glow rad="63500">
                  <a:srgbClr val="FFCCFF">
                    <a:alpha val="40000"/>
                  </a:srgbClr>
                </a:glow>
              </a:effectLst>
              <a:cs typeface="2  Davat"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2">
                                            <p:txEl>
                                              <p:pRg st="0" end="0"/>
                                            </p:txEl>
                                          </p:spTgt>
                                        </p:tgtEl>
                                        <p:attrNameLst>
                                          <p:attrName>ppt_w</p:attrName>
                                        </p:attrNameLst>
                                      </p:cBhvr>
                                    </p:anim>
                                    <p:anim by="(#ppt_w*0.50)" calcmode="lin" valueType="num">
                                      <p:cBhvr>
                                        <p:cTn id="8" dur="250" decel="50000" autoRev="1" fill="hold">
                                          <p:stCondLst>
                                            <p:cond delay="0"/>
                                          </p:stCondLst>
                                        </p:cTn>
                                        <p:tgtEl>
                                          <p:spTgt spid="2">
                                            <p:txEl>
                                              <p:pRg st="0" end="0"/>
                                            </p:txEl>
                                          </p:spTgt>
                                        </p:tgtEl>
                                        <p:attrNameLst>
                                          <p:attrName>ppt_x</p:attrName>
                                        </p:attrNameLst>
                                      </p:cBhvr>
                                    </p:anim>
                                    <p:anim from="(-#ppt_h/2)" to="(#ppt_y)" calcmode="lin" valueType="num">
                                      <p:cBhvr>
                                        <p:cTn id="9" dur="500" fill="hold">
                                          <p:stCondLst>
                                            <p:cond delay="0"/>
                                          </p:stCondLst>
                                        </p:cTn>
                                        <p:tgtEl>
                                          <p:spTgt spid="2">
                                            <p:txEl>
                                              <p:pRg st="0" end="0"/>
                                            </p:txEl>
                                          </p:spTgt>
                                        </p:tgtEl>
                                        <p:attrNameLst>
                                          <p:attrName>ppt_y</p:attrName>
                                        </p:attrNameLst>
                                      </p:cBhvr>
                                    </p:anim>
                                    <p:animRot by="21600000">
                                      <p:cBhvr>
                                        <p:cTn id="10" dur="500" fill="hold">
                                          <p:stCondLst>
                                            <p:cond delay="0"/>
                                          </p:stCondLst>
                                        </p:cTn>
                                        <p:tgtEl>
                                          <p:spTgt spid="2">
                                            <p:txEl>
                                              <p:pRg st="0" end="0"/>
                                            </p:txEl>
                                          </p:spTgt>
                                        </p:tgtEl>
                                        <p:attrNameLst>
                                          <p:attrName>r</p:attrName>
                                        </p:attrNameLst>
                                      </p:cBhvr>
                                    </p:animRot>
                                  </p:childTnLst>
                                </p:cTn>
                              </p:par>
                            </p:childTnLst>
                          </p:cTn>
                        </p:par>
                        <p:par>
                          <p:cTn id="11" fill="hold">
                            <p:stCondLst>
                              <p:cond delay="8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2">
                                            <p:txEl>
                                              <p:pRg st="1" end="1"/>
                                            </p:txEl>
                                          </p:spTgt>
                                        </p:tgtEl>
                                        <p:attrNameLst>
                                          <p:attrName>style.visibility</p:attrName>
                                        </p:attrNameLst>
                                      </p:cBhvr>
                                      <p:to>
                                        <p:strVal val="visible"/>
                                      </p:to>
                                    </p:set>
                                    <p:anim by="(-#ppt_w*2)" calcmode="lin" valueType="num">
                                      <p:cBhvr rctx="PPT">
                                        <p:cTn id="14" dur="250" autoRev="1" fill="hold">
                                          <p:stCondLst>
                                            <p:cond delay="0"/>
                                          </p:stCondLst>
                                        </p:cTn>
                                        <p:tgtEl>
                                          <p:spTgt spid="2">
                                            <p:txEl>
                                              <p:pRg st="1" end="1"/>
                                            </p:txEl>
                                          </p:spTgt>
                                        </p:tgtEl>
                                        <p:attrNameLst>
                                          <p:attrName>ppt_w</p:attrName>
                                        </p:attrNameLst>
                                      </p:cBhvr>
                                    </p:anim>
                                    <p:anim by="(#ppt_w*0.50)" calcmode="lin" valueType="num">
                                      <p:cBhvr>
                                        <p:cTn id="15" dur="250" decel="50000" autoRev="1" fill="hold">
                                          <p:stCondLst>
                                            <p:cond delay="0"/>
                                          </p:stCondLst>
                                        </p:cTn>
                                        <p:tgtEl>
                                          <p:spTgt spid="2">
                                            <p:txEl>
                                              <p:pRg st="1" end="1"/>
                                            </p:txEl>
                                          </p:spTgt>
                                        </p:tgtEl>
                                        <p:attrNameLst>
                                          <p:attrName>ppt_x</p:attrName>
                                        </p:attrNameLst>
                                      </p:cBhvr>
                                    </p:anim>
                                    <p:anim from="(-#ppt_h/2)" to="(#ppt_y)" calcmode="lin" valueType="num">
                                      <p:cBhvr>
                                        <p:cTn id="16" dur="500" fill="hold">
                                          <p:stCondLst>
                                            <p:cond delay="0"/>
                                          </p:stCondLst>
                                        </p:cTn>
                                        <p:tgtEl>
                                          <p:spTgt spid="2">
                                            <p:txEl>
                                              <p:pRg st="1" end="1"/>
                                            </p:txEl>
                                          </p:spTgt>
                                        </p:tgtEl>
                                        <p:attrNameLst>
                                          <p:attrName>ppt_y</p:attrName>
                                        </p:attrNameLst>
                                      </p:cBhvr>
                                    </p:anim>
                                    <p:animRot by="21600000">
                                      <p:cBhvr>
                                        <p:cTn id="17" dur="500" fill="hold">
                                          <p:stCondLst>
                                            <p:cond delay="0"/>
                                          </p:stCondLst>
                                        </p:cTn>
                                        <p:tgtEl>
                                          <p:spTgt spid="2">
                                            <p:txEl>
                                              <p:pRg st="1" end="1"/>
                                            </p:txEl>
                                          </p:spTgt>
                                        </p:tgtEl>
                                        <p:attrNameLst>
                                          <p:attrName>r</p:attrName>
                                        </p:attrNameLst>
                                      </p:cBhvr>
                                    </p:animRot>
                                  </p:childTnLst>
                                </p:cTn>
                              </p:par>
                            </p:childTnLst>
                          </p:cTn>
                        </p:par>
                        <p:par>
                          <p:cTn id="18" fill="hold">
                            <p:stCondLst>
                              <p:cond delay="185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2">
                                            <p:txEl>
                                              <p:pRg st="2" end="2"/>
                                            </p:txEl>
                                          </p:spTgt>
                                        </p:tgtEl>
                                        <p:attrNameLst>
                                          <p:attrName>style.visibility</p:attrName>
                                        </p:attrNameLst>
                                      </p:cBhvr>
                                      <p:to>
                                        <p:strVal val="visible"/>
                                      </p:to>
                                    </p:set>
                                    <p:anim by="(-#ppt_w*2)" calcmode="lin" valueType="num">
                                      <p:cBhvr rctx="PPT">
                                        <p:cTn id="21" dur="250" autoRev="1" fill="hold">
                                          <p:stCondLst>
                                            <p:cond delay="0"/>
                                          </p:stCondLst>
                                        </p:cTn>
                                        <p:tgtEl>
                                          <p:spTgt spid="2">
                                            <p:txEl>
                                              <p:pRg st="2" end="2"/>
                                            </p:txEl>
                                          </p:spTgt>
                                        </p:tgtEl>
                                        <p:attrNameLst>
                                          <p:attrName>ppt_w</p:attrName>
                                        </p:attrNameLst>
                                      </p:cBhvr>
                                    </p:anim>
                                    <p:anim by="(#ppt_w*0.50)" calcmode="lin" valueType="num">
                                      <p:cBhvr>
                                        <p:cTn id="22" dur="250" decel="50000" autoRev="1" fill="hold">
                                          <p:stCondLst>
                                            <p:cond delay="0"/>
                                          </p:stCondLst>
                                        </p:cTn>
                                        <p:tgtEl>
                                          <p:spTgt spid="2">
                                            <p:txEl>
                                              <p:pRg st="2" end="2"/>
                                            </p:txEl>
                                          </p:spTgt>
                                        </p:tgtEl>
                                        <p:attrNameLst>
                                          <p:attrName>ppt_x</p:attrName>
                                        </p:attrNameLst>
                                      </p:cBhvr>
                                    </p:anim>
                                    <p:anim from="(-#ppt_h/2)" to="(#ppt_y)" calcmode="lin" valueType="num">
                                      <p:cBhvr>
                                        <p:cTn id="23" dur="500" fill="hold">
                                          <p:stCondLst>
                                            <p:cond delay="0"/>
                                          </p:stCondLst>
                                        </p:cTn>
                                        <p:tgtEl>
                                          <p:spTgt spid="2">
                                            <p:txEl>
                                              <p:pRg st="2" end="2"/>
                                            </p:txEl>
                                          </p:spTgt>
                                        </p:tgtEl>
                                        <p:attrNameLst>
                                          <p:attrName>ppt_y</p:attrName>
                                        </p:attrNameLst>
                                      </p:cBhvr>
                                    </p:anim>
                                    <p:animRot by="21600000">
                                      <p:cBhvr>
                                        <p:cTn id="24" dur="500" fill="hold">
                                          <p:stCondLst>
                                            <p:cond delay="0"/>
                                          </p:stCondLst>
                                        </p:cTn>
                                        <p:tgtEl>
                                          <p:spTgt spid="2">
                                            <p:txEl>
                                              <p:pRg st="2" end="2"/>
                                            </p:txEl>
                                          </p:spTgt>
                                        </p:tgtEl>
                                        <p:attrNameLst>
                                          <p:attrName>r</p:attrName>
                                        </p:attrNameLst>
                                      </p:cBhvr>
                                    </p:animRot>
                                  </p:childTnLst>
                                </p:cTn>
                              </p:par>
                            </p:childTnLst>
                          </p:cTn>
                        </p:par>
                        <p:par>
                          <p:cTn id="25" fill="hold">
                            <p:stCondLst>
                              <p:cond delay="2750"/>
                            </p:stCondLst>
                            <p:childTnLst>
                              <p:par>
                                <p:cTn id="26" presetID="56" presetClass="entr" presetSubtype="0" fill="hold" nodeType="afterEffect">
                                  <p:stCondLst>
                                    <p:cond delay="0"/>
                                  </p:stCondLst>
                                  <p:iterate type="lt">
                                    <p:tmPct val="10000"/>
                                  </p:iterate>
                                  <p:childTnLst>
                                    <p:set>
                                      <p:cBhvr>
                                        <p:cTn id="27" dur="1" fill="hold">
                                          <p:stCondLst>
                                            <p:cond delay="0"/>
                                          </p:stCondLst>
                                        </p:cTn>
                                        <p:tgtEl>
                                          <p:spTgt spid="2">
                                            <p:txEl>
                                              <p:pRg st="3" end="3"/>
                                            </p:txEl>
                                          </p:spTgt>
                                        </p:tgtEl>
                                        <p:attrNameLst>
                                          <p:attrName>style.visibility</p:attrName>
                                        </p:attrNameLst>
                                      </p:cBhvr>
                                      <p:to>
                                        <p:strVal val="visible"/>
                                      </p:to>
                                    </p:set>
                                    <p:anim by="(-#ppt_w*2)" calcmode="lin" valueType="num">
                                      <p:cBhvr rctx="PPT">
                                        <p:cTn id="28" dur="250" autoRev="1" fill="hold">
                                          <p:stCondLst>
                                            <p:cond delay="0"/>
                                          </p:stCondLst>
                                        </p:cTn>
                                        <p:tgtEl>
                                          <p:spTgt spid="2">
                                            <p:txEl>
                                              <p:pRg st="3" end="3"/>
                                            </p:txEl>
                                          </p:spTgt>
                                        </p:tgtEl>
                                        <p:attrNameLst>
                                          <p:attrName>ppt_w</p:attrName>
                                        </p:attrNameLst>
                                      </p:cBhvr>
                                    </p:anim>
                                    <p:anim by="(#ppt_w*0.50)" calcmode="lin" valueType="num">
                                      <p:cBhvr>
                                        <p:cTn id="29" dur="250" decel="50000" autoRev="1" fill="hold">
                                          <p:stCondLst>
                                            <p:cond delay="0"/>
                                          </p:stCondLst>
                                        </p:cTn>
                                        <p:tgtEl>
                                          <p:spTgt spid="2">
                                            <p:txEl>
                                              <p:pRg st="3" end="3"/>
                                            </p:txEl>
                                          </p:spTgt>
                                        </p:tgtEl>
                                        <p:attrNameLst>
                                          <p:attrName>ppt_x</p:attrName>
                                        </p:attrNameLst>
                                      </p:cBhvr>
                                    </p:anim>
                                    <p:anim from="(-#ppt_h/2)" to="(#ppt_y)" calcmode="lin" valueType="num">
                                      <p:cBhvr>
                                        <p:cTn id="30" dur="500" fill="hold">
                                          <p:stCondLst>
                                            <p:cond delay="0"/>
                                          </p:stCondLst>
                                        </p:cTn>
                                        <p:tgtEl>
                                          <p:spTgt spid="2">
                                            <p:txEl>
                                              <p:pRg st="3" end="3"/>
                                            </p:txEl>
                                          </p:spTgt>
                                        </p:tgtEl>
                                        <p:attrNameLst>
                                          <p:attrName>ppt_y</p:attrName>
                                        </p:attrNameLst>
                                      </p:cBhvr>
                                    </p:anim>
                                    <p:animRot by="21600000">
                                      <p:cBhvr>
                                        <p:cTn id="31" dur="500" fill="hold">
                                          <p:stCondLst>
                                            <p:cond delay="0"/>
                                          </p:stCondLst>
                                        </p:cTn>
                                        <p:tgtEl>
                                          <p:spTgt spid="2">
                                            <p:txEl>
                                              <p:pRg st="3" end="3"/>
                                            </p:txEl>
                                          </p:spTgt>
                                        </p:tgtEl>
                                        <p:attrNameLst>
                                          <p:attrName>r</p:attrName>
                                        </p:attrNameLst>
                                      </p:cBhvr>
                                    </p:animRot>
                                  </p:childTnLst>
                                </p:cTn>
                              </p:par>
                            </p:childTnLst>
                          </p:cTn>
                        </p:par>
                        <p:par>
                          <p:cTn id="32" fill="hold">
                            <p:stCondLst>
                              <p:cond delay="6100"/>
                            </p:stCondLst>
                            <p:childTnLst>
                              <p:par>
                                <p:cTn id="33" presetID="56" presetClass="entr" presetSubtype="0" fill="hold" nodeType="afterEffect">
                                  <p:stCondLst>
                                    <p:cond delay="0"/>
                                  </p:stCondLst>
                                  <p:iterate type="lt">
                                    <p:tmPct val="10000"/>
                                  </p:iterate>
                                  <p:childTnLst>
                                    <p:set>
                                      <p:cBhvr>
                                        <p:cTn id="34" dur="1" fill="hold">
                                          <p:stCondLst>
                                            <p:cond delay="0"/>
                                          </p:stCondLst>
                                        </p:cTn>
                                        <p:tgtEl>
                                          <p:spTgt spid="2">
                                            <p:txEl>
                                              <p:pRg st="4" end="4"/>
                                            </p:txEl>
                                          </p:spTgt>
                                        </p:tgtEl>
                                        <p:attrNameLst>
                                          <p:attrName>style.visibility</p:attrName>
                                        </p:attrNameLst>
                                      </p:cBhvr>
                                      <p:to>
                                        <p:strVal val="visible"/>
                                      </p:to>
                                    </p:set>
                                    <p:anim by="(-#ppt_w*2)" calcmode="lin" valueType="num">
                                      <p:cBhvr rctx="PPT">
                                        <p:cTn id="35" dur="250" autoRev="1" fill="hold">
                                          <p:stCondLst>
                                            <p:cond delay="0"/>
                                          </p:stCondLst>
                                        </p:cTn>
                                        <p:tgtEl>
                                          <p:spTgt spid="2">
                                            <p:txEl>
                                              <p:pRg st="4" end="4"/>
                                            </p:txEl>
                                          </p:spTgt>
                                        </p:tgtEl>
                                        <p:attrNameLst>
                                          <p:attrName>ppt_w</p:attrName>
                                        </p:attrNameLst>
                                      </p:cBhvr>
                                    </p:anim>
                                    <p:anim by="(#ppt_w*0.50)" calcmode="lin" valueType="num">
                                      <p:cBhvr>
                                        <p:cTn id="36" dur="250" decel="50000" autoRev="1" fill="hold">
                                          <p:stCondLst>
                                            <p:cond delay="0"/>
                                          </p:stCondLst>
                                        </p:cTn>
                                        <p:tgtEl>
                                          <p:spTgt spid="2">
                                            <p:txEl>
                                              <p:pRg st="4" end="4"/>
                                            </p:txEl>
                                          </p:spTgt>
                                        </p:tgtEl>
                                        <p:attrNameLst>
                                          <p:attrName>ppt_x</p:attrName>
                                        </p:attrNameLst>
                                      </p:cBhvr>
                                    </p:anim>
                                    <p:anim from="(-#ppt_h/2)" to="(#ppt_y)" calcmode="lin" valueType="num">
                                      <p:cBhvr>
                                        <p:cTn id="37" dur="500" fill="hold">
                                          <p:stCondLst>
                                            <p:cond delay="0"/>
                                          </p:stCondLst>
                                        </p:cTn>
                                        <p:tgtEl>
                                          <p:spTgt spid="2">
                                            <p:txEl>
                                              <p:pRg st="4" end="4"/>
                                            </p:txEl>
                                          </p:spTgt>
                                        </p:tgtEl>
                                        <p:attrNameLst>
                                          <p:attrName>ppt_y</p:attrName>
                                        </p:attrNameLst>
                                      </p:cBhvr>
                                    </p:anim>
                                    <p:animRot by="21600000">
                                      <p:cBhvr>
                                        <p:cTn id="38" dur="500" fill="hold">
                                          <p:stCondLst>
                                            <p:cond delay="0"/>
                                          </p:stCondLst>
                                        </p:cTn>
                                        <p:tgtEl>
                                          <p:spTgt spid="2">
                                            <p:txEl>
                                              <p:pRg st="4" end="4"/>
                                            </p:txEl>
                                          </p:spTgt>
                                        </p:tgtEl>
                                        <p:attrNameLst>
                                          <p:attrName>r</p:attrName>
                                        </p:attrNameLst>
                                      </p:cBhvr>
                                    </p:animRot>
                                  </p:childTnLst>
                                </p:cTn>
                              </p:par>
                            </p:childTnLst>
                          </p:cTn>
                        </p:par>
                        <p:par>
                          <p:cTn id="39" fill="hold">
                            <p:stCondLst>
                              <p:cond delay="10100"/>
                            </p:stCondLst>
                            <p:childTnLst>
                              <p:par>
                                <p:cTn id="40" presetID="56" presetClass="entr" presetSubtype="0" fill="hold" nodeType="afterEffect">
                                  <p:stCondLst>
                                    <p:cond delay="0"/>
                                  </p:stCondLst>
                                  <p:iterate type="lt">
                                    <p:tmPct val="10000"/>
                                  </p:iterate>
                                  <p:childTnLst>
                                    <p:set>
                                      <p:cBhvr>
                                        <p:cTn id="41" dur="1" fill="hold">
                                          <p:stCondLst>
                                            <p:cond delay="0"/>
                                          </p:stCondLst>
                                        </p:cTn>
                                        <p:tgtEl>
                                          <p:spTgt spid="2">
                                            <p:txEl>
                                              <p:pRg st="5" end="5"/>
                                            </p:txEl>
                                          </p:spTgt>
                                        </p:tgtEl>
                                        <p:attrNameLst>
                                          <p:attrName>style.visibility</p:attrName>
                                        </p:attrNameLst>
                                      </p:cBhvr>
                                      <p:to>
                                        <p:strVal val="visible"/>
                                      </p:to>
                                    </p:set>
                                    <p:anim by="(-#ppt_w*2)" calcmode="lin" valueType="num">
                                      <p:cBhvr rctx="PPT">
                                        <p:cTn id="42" dur="250" autoRev="1" fill="hold">
                                          <p:stCondLst>
                                            <p:cond delay="0"/>
                                          </p:stCondLst>
                                        </p:cTn>
                                        <p:tgtEl>
                                          <p:spTgt spid="2">
                                            <p:txEl>
                                              <p:pRg st="5" end="5"/>
                                            </p:txEl>
                                          </p:spTgt>
                                        </p:tgtEl>
                                        <p:attrNameLst>
                                          <p:attrName>ppt_w</p:attrName>
                                        </p:attrNameLst>
                                      </p:cBhvr>
                                    </p:anim>
                                    <p:anim by="(#ppt_w*0.50)" calcmode="lin" valueType="num">
                                      <p:cBhvr>
                                        <p:cTn id="43" dur="250" decel="50000" autoRev="1" fill="hold">
                                          <p:stCondLst>
                                            <p:cond delay="0"/>
                                          </p:stCondLst>
                                        </p:cTn>
                                        <p:tgtEl>
                                          <p:spTgt spid="2">
                                            <p:txEl>
                                              <p:pRg st="5" end="5"/>
                                            </p:txEl>
                                          </p:spTgt>
                                        </p:tgtEl>
                                        <p:attrNameLst>
                                          <p:attrName>ppt_x</p:attrName>
                                        </p:attrNameLst>
                                      </p:cBhvr>
                                    </p:anim>
                                    <p:anim from="(-#ppt_h/2)" to="(#ppt_y)" calcmode="lin" valueType="num">
                                      <p:cBhvr>
                                        <p:cTn id="44" dur="500" fill="hold">
                                          <p:stCondLst>
                                            <p:cond delay="0"/>
                                          </p:stCondLst>
                                        </p:cTn>
                                        <p:tgtEl>
                                          <p:spTgt spid="2">
                                            <p:txEl>
                                              <p:pRg st="5" end="5"/>
                                            </p:txEl>
                                          </p:spTgt>
                                        </p:tgtEl>
                                        <p:attrNameLst>
                                          <p:attrName>ppt_y</p:attrName>
                                        </p:attrNameLst>
                                      </p:cBhvr>
                                    </p:anim>
                                    <p:animRot by="21600000">
                                      <p:cBhvr>
                                        <p:cTn id="45" dur="500" fill="hold">
                                          <p:stCondLst>
                                            <p:cond delay="0"/>
                                          </p:stCondLst>
                                        </p:cTn>
                                        <p:tgtEl>
                                          <p:spTgt spid="2">
                                            <p:txEl>
                                              <p:pRg st="5" end="5"/>
                                            </p:txEl>
                                          </p:spTgt>
                                        </p:tgtEl>
                                        <p:attrNameLst>
                                          <p:attrName>r</p:attrName>
                                        </p:attrNameLst>
                                      </p:cBhvr>
                                    </p:animRot>
                                  </p:childTnLst>
                                </p:cTn>
                              </p:par>
                            </p:childTnLst>
                          </p:cTn>
                        </p:par>
                        <p:par>
                          <p:cTn id="46" fill="hold">
                            <p:stCondLst>
                              <p:cond delay="12750"/>
                            </p:stCondLst>
                            <p:childTnLst>
                              <p:par>
                                <p:cTn id="47" presetID="56" presetClass="entr" presetSubtype="0" fill="hold" nodeType="afterEffect">
                                  <p:stCondLst>
                                    <p:cond delay="0"/>
                                  </p:stCondLst>
                                  <p:iterate type="lt">
                                    <p:tmPct val="10000"/>
                                  </p:iterate>
                                  <p:childTnLst>
                                    <p:set>
                                      <p:cBhvr>
                                        <p:cTn id="48" dur="1" fill="hold">
                                          <p:stCondLst>
                                            <p:cond delay="0"/>
                                          </p:stCondLst>
                                        </p:cTn>
                                        <p:tgtEl>
                                          <p:spTgt spid="2">
                                            <p:txEl>
                                              <p:pRg st="6" end="6"/>
                                            </p:txEl>
                                          </p:spTgt>
                                        </p:tgtEl>
                                        <p:attrNameLst>
                                          <p:attrName>style.visibility</p:attrName>
                                        </p:attrNameLst>
                                      </p:cBhvr>
                                      <p:to>
                                        <p:strVal val="visible"/>
                                      </p:to>
                                    </p:set>
                                    <p:anim by="(-#ppt_w*2)" calcmode="lin" valueType="num">
                                      <p:cBhvr rctx="PPT">
                                        <p:cTn id="49" dur="250" autoRev="1" fill="hold">
                                          <p:stCondLst>
                                            <p:cond delay="0"/>
                                          </p:stCondLst>
                                        </p:cTn>
                                        <p:tgtEl>
                                          <p:spTgt spid="2">
                                            <p:txEl>
                                              <p:pRg st="6" end="6"/>
                                            </p:txEl>
                                          </p:spTgt>
                                        </p:tgtEl>
                                        <p:attrNameLst>
                                          <p:attrName>ppt_w</p:attrName>
                                        </p:attrNameLst>
                                      </p:cBhvr>
                                    </p:anim>
                                    <p:anim by="(#ppt_w*0.50)" calcmode="lin" valueType="num">
                                      <p:cBhvr>
                                        <p:cTn id="50" dur="250" decel="50000" autoRev="1" fill="hold">
                                          <p:stCondLst>
                                            <p:cond delay="0"/>
                                          </p:stCondLst>
                                        </p:cTn>
                                        <p:tgtEl>
                                          <p:spTgt spid="2">
                                            <p:txEl>
                                              <p:pRg st="6" end="6"/>
                                            </p:txEl>
                                          </p:spTgt>
                                        </p:tgtEl>
                                        <p:attrNameLst>
                                          <p:attrName>ppt_x</p:attrName>
                                        </p:attrNameLst>
                                      </p:cBhvr>
                                    </p:anim>
                                    <p:anim from="(-#ppt_h/2)" to="(#ppt_y)" calcmode="lin" valueType="num">
                                      <p:cBhvr>
                                        <p:cTn id="51" dur="500" fill="hold">
                                          <p:stCondLst>
                                            <p:cond delay="0"/>
                                          </p:stCondLst>
                                        </p:cTn>
                                        <p:tgtEl>
                                          <p:spTgt spid="2">
                                            <p:txEl>
                                              <p:pRg st="6" end="6"/>
                                            </p:txEl>
                                          </p:spTgt>
                                        </p:tgtEl>
                                        <p:attrNameLst>
                                          <p:attrName>ppt_y</p:attrName>
                                        </p:attrNameLst>
                                      </p:cBhvr>
                                    </p:anim>
                                    <p:animRot by="21600000">
                                      <p:cBhvr>
                                        <p:cTn id="52" dur="500" fill="hold">
                                          <p:stCondLst>
                                            <p:cond delay="0"/>
                                          </p:stCondLst>
                                        </p:cTn>
                                        <p:tgtEl>
                                          <p:spTgt spid="2">
                                            <p:txEl>
                                              <p:pRg st="6" end="6"/>
                                            </p:txEl>
                                          </p:spTgt>
                                        </p:tgtEl>
                                        <p:attrNameLst>
                                          <p:attrName>r</p:attrName>
                                        </p:attrNameLst>
                                      </p:cBhvr>
                                    </p:animRot>
                                  </p:childTnLst>
                                </p:cTn>
                              </p:par>
                            </p:childTnLst>
                          </p:cTn>
                        </p:par>
                        <p:par>
                          <p:cTn id="53" fill="hold">
                            <p:stCondLst>
                              <p:cond delay="15450"/>
                            </p:stCondLst>
                            <p:childTnLst>
                              <p:par>
                                <p:cTn id="54" presetID="56" presetClass="entr" presetSubtype="0" fill="hold" nodeType="afterEffect">
                                  <p:stCondLst>
                                    <p:cond delay="0"/>
                                  </p:stCondLst>
                                  <p:iterate type="lt">
                                    <p:tmPct val="10000"/>
                                  </p:iterate>
                                  <p:childTnLst>
                                    <p:set>
                                      <p:cBhvr>
                                        <p:cTn id="55" dur="1" fill="hold">
                                          <p:stCondLst>
                                            <p:cond delay="0"/>
                                          </p:stCondLst>
                                        </p:cTn>
                                        <p:tgtEl>
                                          <p:spTgt spid="2">
                                            <p:txEl>
                                              <p:pRg st="7" end="7"/>
                                            </p:txEl>
                                          </p:spTgt>
                                        </p:tgtEl>
                                        <p:attrNameLst>
                                          <p:attrName>style.visibility</p:attrName>
                                        </p:attrNameLst>
                                      </p:cBhvr>
                                      <p:to>
                                        <p:strVal val="visible"/>
                                      </p:to>
                                    </p:set>
                                    <p:anim by="(-#ppt_w*2)" calcmode="lin" valueType="num">
                                      <p:cBhvr rctx="PPT">
                                        <p:cTn id="56" dur="250" autoRev="1" fill="hold">
                                          <p:stCondLst>
                                            <p:cond delay="0"/>
                                          </p:stCondLst>
                                        </p:cTn>
                                        <p:tgtEl>
                                          <p:spTgt spid="2">
                                            <p:txEl>
                                              <p:pRg st="7" end="7"/>
                                            </p:txEl>
                                          </p:spTgt>
                                        </p:tgtEl>
                                        <p:attrNameLst>
                                          <p:attrName>ppt_w</p:attrName>
                                        </p:attrNameLst>
                                      </p:cBhvr>
                                    </p:anim>
                                    <p:anim by="(#ppt_w*0.50)" calcmode="lin" valueType="num">
                                      <p:cBhvr>
                                        <p:cTn id="57" dur="250" decel="50000" autoRev="1" fill="hold">
                                          <p:stCondLst>
                                            <p:cond delay="0"/>
                                          </p:stCondLst>
                                        </p:cTn>
                                        <p:tgtEl>
                                          <p:spTgt spid="2">
                                            <p:txEl>
                                              <p:pRg st="7" end="7"/>
                                            </p:txEl>
                                          </p:spTgt>
                                        </p:tgtEl>
                                        <p:attrNameLst>
                                          <p:attrName>ppt_x</p:attrName>
                                        </p:attrNameLst>
                                      </p:cBhvr>
                                    </p:anim>
                                    <p:anim from="(-#ppt_h/2)" to="(#ppt_y)" calcmode="lin" valueType="num">
                                      <p:cBhvr>
                                        <p:cTn id="58" dur="500" fill="hold">
                                          <p:stCondLst>
                                            <p:cond delay="0"/>
                                          </p:stCondLst>
                                        </p:cTn>
                                        <p:tgtEl>
                                          <p:spTgt spid="2">
                                            <p:txEl>
                                              <p:pRg st="7" end="7"/>
                                            </p:txEl>
                                          </p:spTgt>
                                        </p:tgtEl>
                                        <p:attrNameLst>
                                          <p:attrName>ppt_y</p:attrName>
                                        </p:attrNameLst>
                                      </p:cBhvr>
                                    </p:anim>
                                    <p:animRot by="21600000">
                                      <p:cBhvr>
                                        <p:cTn id="59" dur="500" fill="hold">
                                          <p:stCondLst>
                                            <p:cond delay="0"/>
                                          </p:stCondLst>
                                        </p:cTn>
                                        <p:tgtEl>
                                          <p:spTgt spid="2">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FF">
            <a:alpha val="36000"/>
          </a:srgbClr>
        </a:solidFill>
        <a:effectLst/>
      </p:bgPr>
    </p:bg>
    <p:spTree>
      <p:nvGrpSpPr>
        <p:cNvPr id="1" name=""/>
        <p:cNvGrpSpPr/>
        <p:nvPr/>
      </p:nvGrpSpPr>
      <p:grpSpPr>
        <a:xfrm>
          <a:off x="0" y="0"/>
          <a:ext cx="0" cy="0"/>
          <a:chOff x="0" y="0"/>
          <a:chExt cx="0" cy="0"/>
        </a:xfrm>
      </p:grpSpPr>
      <p:sp>
        <p:nvSpPr>
          <p:cNvPr id="33" name="Footer Placeholder 2"/>
          <p:cNvSpPr>
            <a:spLocks noGrp="1"/>
          </p:cNvSpPr>
          <p:nvPr>
            <p:ph type="ftr" sz="quarter" idx="10"/>
          </p:nvPr>
        </p:nvSpPr>
        <p:spPr/>
        <p:txBody>
          <a:bodyPr/>
          <a:lstStyle/>
          <a:p>
            <a:endParaRPr lang="en-US" dirty="0">
              <a:solidFill>
                <a:schemeClr val="bg1">
                  <a:lumMod val="95000"/>
                </a:schemeClr>
              </a:solidFill>
            </a:endParaRPr>
          </a:p>
        </p:txBody>
      </p:sp>
      <p:sp>
        <p:nvSpPr>
          <p:cNvPr id="34" name="Date Placeholder 4"/>
          <p:cNvSpPr>
            <a:spLocks noGrp="1"/>
          </p:cNvSpPr>
          <p:nvPr>
            <p:ph type="dt" sz="half" idx="12"/>
          </p:nvPr>
        </p:nvSpPr>
        <p:spPr/>
        <p:txBody>
          <a:bodyPr/>
          <a:lstStyle/>
          <a:p>
            <a:r>
              <a:rPr lang="en-US" dirty="0" smtClean="0"/>
              <a:t>m</a:t>
            </a:r>
            <a:endParaRPr lang="en-US" dirty="0"/>
          </a:p>
        </p:txBody>
      </p:sp>
      <p:sp>
        <p:nvSpPr>
          <p:cNvPr id="79874" name="Rectangle 2"/>
          <p:cNvSpPr>
            <a:spLocks noGrp="1" noChangeArrowheads="1"/>
          </p:cNvSpPr>
          <p:nvPr>
            <p:ph type="title"/>
          </p:nvPr>
        </p:nvSpPr>
        <p:spPr/>
        <p:txBody>
          <a:bodyPr/>
          <a:lstStyle/>
          <a:p>
            <a:endParaRPr lang="en-US" dirty="0">
              <a:solidFill>
                <a:schemeClr val="bg1"/>
              </a:solidFill>
            </a:endParaRPr>
          </a:p>
        </p:txBody>
      </p:sp>
      <p:grpSp>
        <p:nvGrpSpPr>
          <p:cNvPr id="2" name="Group 3"/>
          <p:cNvGrpSpPr>
            <a:grpSpLocks/>
          </p:cNvGrpSpPr>
          <p:nvPr/>
        </p:nvGrpSpPr>
        <p:grpSpPr bwMode="auto">
          <a:xfrm>
            <a:off x="0" y="428045"/>
            <a:ext cx="9144000" cy="6215665"/>
            <a:chOff x="576" y="1317"/>
            <a:chExt cx="4684" cy="2759"/>
          </a:xfrm>
        </p:grpSpPr>
        <p:sp>
          <p:nvSpPr>
            <p:cNvPr id="79876" name="AutoShape 4"/>
            <p:cNvSpPr>
              <a:spLocks noChangeArrowheads="1"/>
            </p:cNvSpPr>
            <p:nvPr/>
          </p:nvSpPr>
          <p:spPr bwMode="gray">
            <a:xfrm>
              <a:off x="1200" y="1584"/>
              <a:ext cx="3484" cy="1728"/>
            </a:xfrm>
            <a:prstGeom prst="upArrow">
              <a:avLst>
                <a:gd name="adj1" fmla="val 57824"/>
                <a:gd name="adj2" fmla="val 54398"/>
              </a:avLst>
            </a:prstGeom>
            <a:gradFill rotWithShape="1">
              <a:gsLst>
                <a:gs pos="0">
                  <a:schemeClr val="bg2"/>
                </a:gs>
                <a:gs pos="100000">
                  <a:schemeClr val="bg2">
                    <a:gamma/>
                    <a:tint val="0"/>
                    <a:invGamma/>
                  </a:schemeClr>
                </a:gs>
              </a:gsLst>
              <a:lin ang="5400000" scaled="1"/>
            </a:gradFill>
            <a:ln w="9525" algn="ctr">
              <a:noFill/>
              <a:miter lim="800000"/>
              <a:headEnd/>
              <a:tailEnd/>
            </a:ln>
            <a:effectLst/>
          </p:spPr>
          <p:txBody>
            <a:bodyPr wrap="none" anchor="ctr"/>
            <a:lstStyle/>
            <a:p>
              <a:endParaRPr lang="en-US"/>
            </a:p>
          </p:txBody>
        </p:sp>
        <p:sp>
          <p:nvSpPr>
            <p:cNvPr id="79877" name="AutoShape 5"/>
            <p:cNvSpPr>
              <a:spLocks noChangeArrowheads="1"/>
            </p:cNvSpPr>
            <p:nvPr/>
          </p:nvSpPr>
          <p:spPr bwMode="gray">
            <a:xfrm>
              <a:off x="1052" y="1317"/>
              <a:ext cx="3648" cy="362"/>
            </a:xfrm>
            <a:prstGeom prst="roundRect">
              <a:avLst>
                <a:gd name="adj" fmla="val 50000"/>
              </a:avLst>
            </a:prstGeom>
            <a:solidFill>
              <a:srgbClr val="CC99FF">
                <a:alpha val="72941"/>
              </a:srgbClr>
            </a:solidFill>
            <a:ln w="38100" algn="ctr">
              <a:noFill/>
              <a:round/>
              <a:headEnd/>
              <a:tailEnd/>
            </a:ln>
            <a:effectLst>
              <a:glow rad="228600">
                <a:schemeClr val="accent4">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eaLnBrk="0" hangingPunct="0"/>
              <a:r>
                <a:rPr lang="en-US" sz="3200" b="1" dirty="0" err="1" smtClean="0">
                  <a:ln w="3175">
                    <a:solidFill>
                      <a:schemeClr val="tx1"/>
                    </a:solidFill>
                  </a:ln>
                  <a:solidFill>
                    <a:srgbClr val="FFCCFF"/>
                  </a:solidFill>
                  <a:effectLst>
                    <a:outerShdw blurRad="50800" dist="38100" dir="13500000" algn="br" rotWithShape="0">
                      <a:prstClr val="black">
                        <a:alpha val="40000"/>
                      </a:prstClr>
                    </a:outerShdw>
                  </a:effectLst>
                  <a:latin typeface="Verdana" pitchFamily="34" charset="0"/>
                  <a:cs typeface="B Zar" pitchFamily="2" charset="-78"/>
                </a:rPr>
                <a:t>انواع</a:t>
              </a:r>
              <a:r>
                <a:rPr lang="en-US" sz="3200" b="1" dirty="0" smtClean="0">
                  <a:ln w="3175">
                    <a:solidFill>
                      <a:schemeClr val="tx1"/>
                    </a:solidFill>
                  </a:ln>
                  <a:solidFill>
                    <a:srgbClr val="FFCCFF"/>
                  </a:solidFill>
                  <a:effectLst>
                    <a:outerShdw blurRad="50800" dist="38100" dir="13500000" algn="br" rotWithShape="0">
                      <a:prstClr val="black">
                        <a:alpha val="40000"/>
                      </a:prstClr>
                    </a:outerShdw>
                  </a:effectLst>
                  <a:latin typeface="Verdana" pitchFamily="34" charset="0"/>
                  <a:cs typeface="B Zar" pitchFamily="2" charset="-78"/>
                </a:rPr>
                <a:t> </a:t>
              </a:r>
              <a:r>
                <a:rPr lang="en-US" sz="3200" b="1" dirty="0" err="1" smtClean="0">
                  <a:ln w="3175">
                    <a:solidFill>
                      <a:schemeClr val="tx1"/>
                    </a:solidFill>
                  </a:ln>
                  <a:solidFill>
                    <a:srgbClr val="FFCCFF"/>
                  </a:solidFill>
                  <a:effectLst>
                    <a:outerShdw blurRad="50800" dist="38100" dir="13500000" algn="br" rotWithShape="0">
                      <a:prstClr val="black">
                        <a:alpha val="40000"/>
                      </a:prstClr>
                    </a:outerShdw>
                  </a:effectLst>
                  <a:latin typeface="Verdana" pitchFamily="34" charset="0"/>
                  <a:cs typeface="B Zar" pitchFamily="2" charset="-78"/>
                </a:rPr>
                <a:t>مزاج</a:t>
              </a:r>
              <a:endParaRPr lang="en-US" sz="3200" b="1" dirty="0">
                <a:ln w="3175">
                  <a:solidFill>
                    <a:schemeClr val="tx1"/>
                  </a:solidFill>
                </a:ln>
                <a:solidFill>
                  <a:srgbClr val="FFCCFF"/>
                </a:solidFill>
                <a:effectLst>
                  <a:outerShdw blurRad="50800" dist="38100" dir="13500000" algn="br" rotWithShape="0">
                    <a:prstClr val="black">
                      <a:alpha val="40000"/>
                    </a:prstClr>
                  </a:outerShdw>
                </a:effectLst>
                <a:latin typeface="Verdana" pitchFamily="34" charset="0"/>
                <a:cs typeface="B Zar" pitchFamily="2" charset="-78"/>
              </a:endParaRPr>
            </a:p>
          </p:txBody>
        </p:sp>
        <p:grpSp>
          <p:nvGrpSpPr>
            <p:cNvPr id="3" name="Group 7"/>
            <p:cNvGrpSpPr>
              <a:grpSpLocks/>
            </p:cNvGrpSpPr>
            <p:nvPr/>
          </p:nvGrpSpPr>
          <p:grpSpPr bwMode="auto">
            <a:xfrm>
              <a:off x="576" y="2764"/>
              <a:ext cx="936" cy="1312"/>
              <a:chOff x="768" y="2736"/>
              <a:chExt cx="936" cy="1312"/>
            </a:xfrm>
          </p:grpSpPr>
          <p:grpSp>
            <p:nvGrpSpPr>
              <p:cNvPr id="4" name="Group 8"/>
              <p:cNvGrpSpPr>
                <a:grpSpLocks/>
              </p:cNvGrpSpPr>
              <p:nvPr/>
            </p:nvGrpSpPr>
            <p:grpSpPr bwMode="auto">
              <a:xfrm>
                <a:off x="768" y="2736"/>
                <a:ext cx="936" cy="954"/>
                <a:chOff x="624" y="1584"/>
                <a:chExt cx="1248" cy="1296"/>
              </a:xfrm>
            </p:grpSpPr>
            <p:grpSp>
              <p:nvGrpSpPr>
                <p:cNvPr id="5" name="Group 9"/>
                <p:cNvGrpSpPr>
                  <a:grpSpLocks/>
                </p:cNvGrpSpPr>
                <p:nvPr/>
              </p:nvGrpSpPr>
              <p:grpSpPr bwMode="auto">
                <a:xfrm>
                  <a:off x="624" y="1584"/>
                  <a:ext cx="1248" cy="1296"/>
                  <a:chOff x="2016" y="1920"/>
                  <a:chExt cx="1680" cy="1680"/>
                </a:xfrm>
              </p:grpSpPr>
              <p:sp>
                <p:nvSpPr>
                  <p:cNvPr id="79882" name="Oval 10"/>
                  <p:cNvSpPr>
                    <a:spLocks noChangeArrowheads="1"/>
                  </p:cNvSpPr>
                  <p:nvPr/>
                </p:nvSpPr>
                <p:spPr bwMode="gray">
                  <a:xfrm>
                    <a:off x="2016" y="1920"/>
                    <a:ext cx="1680" cy="1680"/>
                  </a:xfrm>
                  <a:prstGeom prst="ellipse">
                    <a:avLst/>
                  </a:prstGeom>
                  <a:solidFill>
                    <a:srgbClr val="FF9999"/>
                  </a:solidFill>
                  <a:ln w="9525">
                    <a:noFill/>
                    <a:round/>
                    <a:headEnd/>
                    <a:tailEnd/>
                  </a:ln>
                  <a:effectLst/>
                </p:spPr>
                <p:txBody>
                  <a:bodyPr wrap="none" anchor="ctr"/>
                  <a:lstStyle/>
                  <a:p>
                    <a:endParaRPr lang="en-US"/>
                  </a:p>
                </p:txBody>
              </p:sp>
              <p:sp>
                <p:nvSpPr>
                  <p:cNvPr id="79883" name="Freeform 11"/>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chemeClr val="accent2"/>
                      </a:gs>
                    </a:gsLst>
                    <a:lin ang="5400000" scaled="1"/>
                  </a:gradFill>
                  <a:ln w="0">
                    <a:noFill/>
                    <a:prstDash val="solid"/>
                    <a:round/>
                    <a:headEnd/>
                    <a:tailEnd/>
                  </a:ln>
                </p:spPr>
                <p:txBody>
                  <a:bodyPr/>
                  <a:lstStyle/>
                  <a:p>
                    <a:endParaRPr lang="en-US"/>
                  </a:p>
                </p:txBody>
              </p:sp>
            </p:grpSp>
            <p:sp>
              <p:nvSpPr>
                <p:cNvPr id="79884" name="Text Box 12"/>
                <p:cNvSpPr txBox="1">
                  <a:spLocks noChangeArrowheads="1"/>
                </p:cNvSpPr>
                <p:nvPr/>
              </p:nvSpPr>
              <p:spPr bwMode="gray">
                <a:xfrm>
                  <a:off x="877" y="2243"/>
                  <a:ext cx="730" cy="427"/>
                </a:xfrm>
                <a:prstGeom prst="rect">
                  <a:avLst/>
                </a:prstGeom>
                <a:noFill/>
                <a:ln w="9525">
                  <a:noFill/>
                  <a:miter lim="800000"/>
                  <a:headEnd/>
                  <a:tailEnd/>
                </a:ln>
                <a:effectLst/>
              </p:spPr>
              <p:txBody>
                <a:bodyPr wrap="none">
                  <a:spAutoFit/>
                </a:bodyPr>
                <a:lstStyle/>
                <a:p>
                  <a:pPr algn="ctr" eaLnBrk="0" hangingPunct="0"/>
                  <a:r>
                    <a:rPr lang="en-US" sz="4000" b="1" dirty="0" err="1" smtClean="0">
                      <a:ln>
                        <a:solidFill>
                          <a:schemeClr val="bg1"/>
                        </a:solidFill>
                      </a:ln>
                      <a:solidFill>
                        <a:srgbClr val="FF5050"/>
                      </a:solidFill>
                      <a:effectLst>
                        <a:outerShdw blurRad="38100" dist="38100" dir="2700000" algn="tl">
                          <a:srgbClr val="C0C0C0"/>
                        </a:outerShdw>
                      </a:effectLst>
                      <a:cs typeface="B Zar" pitchFamily="2" charset="-78"/>
                    </a:rPr>
                    <a:t>سودا</a:t>
                  </a:r>
                  <a:endParaRPr lang="en-US" sz="4000" b="1" dirty="0">
                    <a:ln>
                      <a:solidFill>
                        <a:schemeClr val="bg1"/>
                      </a:solidFill>
                    </a:ln>
                    <a:solidFill>
                      <a:srgbClr val="FF5050"/>
                    </a:solidFill>
                    <a:effectLst>
                      <a:outerShdw blurRad="38100" dist="38100" dir="2700000" algn="tl">
                        <a:srgbClr val="C0C0C0"/>
                      </a:outerShdw>
                    </a:effectLst>
                    <a:cs typeface="B Zar" pitchFamily="2" charset="-78"/>
                  </a:endParaRPr>
                </a:p>
              </p:txBody>
            </p:sp>
          </p:grpSp>
          <p:sp>
            <p:nvSpPr>
              <p:cNvPr id="79885" name="Oval 13"/>
              <p:cNvSpPr>
                <a:spLocks noChangeArrowheads="1"/>
              </p:cNvSpPr>
              <p:nvPr/>
            </p:nvSpPr>
            <p:spPr bwMode="gray">
              <a:xfrm>
                <a:off x="768" y="3794"/>
                <a:ext cx="842" cy="254"/>
              </a:xfrm>
              <a:prstGeom prst="ellipse">
                <a:avLst/>
              </a:prstGeom>
              <a:solidFill>
                <a:srgbClr val="FFCCCC"/>
              </a:solidFill>
              <a:ln w="9525" algn="ctr">
                <a:noFill/>
                <a:round/>
                <a:headEnd/>
                <a:tailEnd/>
              </a:ln>
              <a:effectLst/>
            </p:spPr>
            <p:txBody>
              <a:bodyPr wrap="none" anchor="ctr"/>
              <a:lstStyle/>
              <a:p>
                <a:pPr algn="ctr"/>
                <a:r>
                  <a:rPr lang="fa-IR" sz="2000" b="1" dirty="0" smtClean="0">
                    <a:solidFill>
                      <a:srgbClr val="FF5050"/>
                    </a:solidFill>
                  </a:rPr>
                  <a:t>سرد و خشک</a:t>
                </a:r>
                <a:endParaRPr lang="en-US" sz="2000" b="1" dirty="0">
                  <a:solidFill>
                    <a:srgbClr val="FF5050"/>
                  </a:solidFill>
                </a:endParaRPr>
              </a:p>
            </p:txBody>
          </p:sp>
        </p:grpSp>
        <p:grpSp>
          <p:nvGrpSpPr>
            <p:cNvPr id="6" name="Group 14"/>
            <p:cNvGrpSpPr>
              <a:grpSpLocks/>
            </p:cNvGrpSpPr>
            <p:nvPr/>
          </p:nvGrpSpPr>
          <p:grpSpPr bwMode="auto">
            <a:xfrm>
              <a:off x="4299" y="2722"/>
              <a:ext cx="961" cy="1316"/>
              <a:chOff x="3147" y="2770"/>
              <a:chExt cx="961" cy="1316"/>
            </a:xfrm>
          </p:grpSpPr>
          <p:grpSp>
            <p:nvGrpSpPr>
              <p:cNvPr id="7" name="Group 15"/>
              <p:cNvGrpSpPr>
                <a:grpSpLocks/>
              </p:cNvGrpSpPr>
              <p:nvPr/>
            </p:nvGrpSpPr>
            <p:grpSpPr bwMode="auto">
              <a:xfrm>
                <a:off x="3148" y="2770"/>
                <a:ext cx="960" cy="965"/>
                <a:chOff x="2434" y="1471"/>
                <a:chExt cx="1152" cy="1152"/>
              </a:xfrm>
            </p:grpSpPr>
            <p:grpSp>
              <p:nvGrpSpPr>
                <p:cNvPr id="8" name="Group 16"/>
                <p:cNvGrpSpPr>
                  <a:grpSpLocks/>
                </p:cNvGrpSpPr>
                <p:nvPr/>
              </p:nvGrpSpPr>
              <p:grpSpPr bwMode="auto">
                <a:xfrm>
                  <a:off x="2434" y="1471"/>
                  <a:ext cx="1152" cy="1152"/>
                  <a:chOff x="2065" y="1895"/>
                  <a:chExt cx="1680" cy="1680"/>
                </a:xfrm>
              </p:grpSpPr>
              <p:sp>
                <p:nvSpPr>
                  <p:cNvPr id="79889" name="Oval 17"/>
                  <p:cNvSpPr>
                    <a:spLocks noChangeArrowheads="1"/>
                  </p:cNvSpPr>
                  <p:nvPr/>
                </p:nvSpPr>
                <p:spPr bwMode="gray">
                  <a:xfrm>
                    <a:off x="2065" y="1895"/>
                    <a:ext cx="1680" cy="1680"/>
                  </a:xfrm>
                  <a:prstGeom prst="ellipse">
                    <a:avLst/>
                  </a:prstGeom>
                  <a:solidFill>
                    <a:srgbClr val="CC3399"/>
                  </a:solidFill>
                  <a:ln w="9525">
                    <a:solidFill>
                      <a:srgbClr val="CC3399"/>
                    </a:solidFill>
                    <a:round/>
                    <a:headEnd/>
                    <a:tailEnd/>
                  </a:ln>
                  <a:effectLst/>
                </p:spPr>
                <p:txBody>
                  <a:bodyPr wrap="none" anchor="ctr"/>
                  <a:lstStyle/>
                  <a:p>
                    <a:endParaRPr lang="en-US"/>
                  </a:p>
                </p:txBody>
              </p:sp>
              <p:sp>
                <p:nvSpPr>
                  <p:cNvPr id="79890" name="Freeform 18"/>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chemeClr val="folHlink"/>
                      </a:gs>
                    </a:gsLst>
                    <a:lin ang="5400000" scaled="1"/>
                  </a:gradFill>
                  <a:ln w="0">
                    <a:noFill/>
                    <a:prstDash val="solid"/>
                    <a:round/>
                    <a:headEnd/>
                    <a:tailEnd/>
                  </a:ln>
                </p:spPr>
                <p:txBody>
                  <a:bodyPr/>
                  <a:lstStyle/>
                  <a:p>
                    <a:endParaRPr lang="en-US"/>
                  </a:p>
                </p:txBody>
              </p:sp>
            </p:grpSp>
            <p:sp>
              <p:nvSpPr>
                <p:cNvPr id="79891" name="Text Box 19"/>
                <p:cNvSpPr txBox="1">
                  <a:spLocks noChangeArrowheads="1"/>
                </p:cNvSpPr>
                <p:nvPr/>
              </p:nvSpPr>
              <p:spPr bwMode="gray">
                <a:xfrm>
                  <a:off x="2644" y="2024"/>
                  <a:ext cx="638" cy="375"/>
                </a:xfrm>
                <a:prstGeom prst="rect">
                  <a:avLst/>
                </a:prstGeom>
                <a:noFill/>
                <a:ln w="9525">
                  <a:noFill/>
                  <a:miter lim="800000"/>
                  <a:headEnd/>
                  <a:tailEnd/>
                </a:ln>
                <a:effectLst/>
              </p:spPr>
              <p:txBody>
                <a:bodyPr wrap="none">
                  <a:spAutoFit/>
                </a:bodyPr>
                <a:lstStyle/>
                <a:p>
                  <a:pPr algn="ctr" eaLnBrk="0" hangingPunct="0"/>
                  <a:r>
                    <a:rPr lang="en-US" sz="4000" b="1" dirty="0" err="1" smtClean="0">
                      <a:solidFill>
                        <a:srgbClr val="FFCCFF"/>
                      </a:solidFill>
                      <a:effectLst>
                        <a:outerShdw blurRad="38100" dist="38100" dir="2700000" algn="tl">
                          <a:srgbClr val="C0C0C0"/>
                        </a:outerShdw>
                      </a:effectLst>
                      <a:cs typeface="B Zar" pitchFamily="2" charset="-78"/>
                    </a:rPr>
                    <a:t>صفرا</a:t>
                  </a:r>
                  <a:endParaRPr lang="en-US" sz="4000" b="1" dirty="0">
                    <a:solidFill>
                      <a:srgbClr val="FFCCFF"/>
                    </a:solidFill>
                    <a:effectLst>
                      <a:outerShdw blurRad="38100" dist="38100" dir="2700000" algn="tl">
                        <a:srgbClr val="C0C0C0"/>
                      </a:outerShdw>
                    </a:effectLst>
                    <a:cs typeface="B Zar" pitchFamily="2" charset="-78"/>
                  </a:endParaRPr>
                </a:p>
              </p:txBody>
            </p:sp>
          </p:grpSp>
          <p:sp>
            <p:nvSpPr>
              <p:cNvPr id="79892" name="Oval 20"/>
              <p:cNvSpPr>
                <a:spLocks noChangeArrowheads="1"/>
              </p:cNvSpPr>
              <p:nvPr/>
            </p:nvSpPr>
            <p:spPr bwMode="gray">
              <a:xfrm>
                <a:off x="3147" y="3779"/>
                <a:ext cx="917" cy="307"/>
              </a:xfrm>
              <a:prstGeom prst="ellipse">
                <a:avLst/>
              </a:prstGeom>
              <a:solidFill>
                <a:srgbClr val="FFCCFF"/>
              </a:solidFill>
              <a:ln w="9525" algn="ctr">
                <a:noFill/>
                <a:round/>
                <a:headEnd/>
                <a:tailEnd/>
              </a:ln>
              <a:effectLst/>
            </p:spPr>
            <p:txBody>
              <a:bodyPr wrap="none" anchor="ctr"/>
              <a:lstStyle/>
              <a:p>
                <a:r>
                  <a:rPr lang="fa-IR" sz="2000" b="1" dirty="0" smtClean="0">
                    <a:solidFill>
                      <a:srgbClr val="CC3399"/>
                    </a:solidFill>
                  </a:rPr>
                  <a:t>گرم و خشک</a:t>
                </a:r>
                <a:endParaRPr lang="en-US" sz="2000" b="1" dirty="0">
                  <a:solidFill>
                    <a:srgbClr val="CC3399"/>
                  </a:solidFill>
                </a:endParaRPr>
              </a:p>
            </p:txBody>
          </p:sp>
        </p:grpSp>
        <p:grpSp>
          <p:nvGrpSpPr>
            <p:cNvPr id="9" name="Group 21"/>
            <p:cNvGrpSpPr>
              <a:grpSpLocks/>
            </p:cNvGrpSpPr>
            <p:nvPr/>
          </p:nvGrpSpPr>
          <p:grpSpPr bwMode="auto">
            <a:xfrm>
              <a:off x="1799" y="2771"/>
              <a:ext cx="960" cy="1305"/>
              <a:chOff x="1991" y="2791"/>
              <a:chExt cx="960" cy="1305"/>
            </a:xfrm>
          </p:grpSpPr>
          <p:grpSp>
            <p:nvGrpSpPr>
              <p:cNvPr id="10" name="Group 22"/>
              <p:cNvGrpSpPr>
                <a:grpSpLocks/>
              </p:cNvGrpSpPr>
              <p:nvPr/>
            </p:nvGrpSpPr>
            <p:grpSpPr bwMode="auto">
              <a:xfrm>
                <a:off x="1991" y="2791"/>
                <a:ext cx="960" cy="958"/>
                <a:chOff x="2056" y="1933"/>
                <a:chExt cx="1680" cy="1680"/>
              </a:xfrm>
            </p:grpSpPr>
            <p:sp>
              <p:nvSpPr>
                <p:cNvPr id="79895" name="Oval 23"/>
                <p:cNvSpPr>
                  <a:spLocks noChangeArrowheads="1"/>
                </p:cNvSpPr>
                <p:nvPr/>
              </p:nvSpPr>
              <p:spPr bwMode="gray">
                <a:xfrm>
                  <a:off x="2056" y="1933"/>
                  <a:ext cx="1680" cy="1680"/>
                </a:xfrm>
                <a:prstGeom prst="ellipse">
                  <a:avLst/>
                </a:prstGeom>
                <a:solidFill>
                  <a:srgbClr val="0000FF"/>
                </a:solidFill>
                <a:ln w="9525">
                  <a:noFill/>
                  <a:round/>
                  <a:headEnd/>
                  <a:tailEnd/>
                </a:ln>
                <a:effectLst/>
              </p:spPr>
              <p:txBody>
                <a:bodyPr wrap="none" anchor="ctr"/>
                <a:lstStyle/>
                <a:p>
                  <a:endParaRPr lang="en-US"/>
                </a:p>
              </p:txBody>
            </p:sp>
            <p:sp>
              <p:nvSpPr>
                <p:cNvPr id="79896" name="Freeform 2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hlink">
                        <a:gamma/>
                        <a:tint val="0"/>
                        <a:invGamma/>
                      </a:schemeClr>
                    </a:gs>
                    <a:gs pos="100000">
                      <a:schemeClr val="hlink"/>
                    </a:gs>
                  </a:gsLst>
                  <a:lin ang="5400000" scaled="1"/>
                </a:gradFill>
                <a:ln w="0">
                  <a:noFill/>
                  <a:prstDash val="solid"/>
                  <a:round/>
                  <a:headEnd/>
                  <a:tailEnd/>
                </a:ln>
                <a:effectLst/>
              </p:spPr>
              <p:txBody>
                <a:bodyPr/>
                <a:lstStyle/>
                <a:p>
                  <a:endParaRPr lang="en-US"/>
                </a:p>
              </p:txBody>
            </p:sp>
          </p:grpSp>
          <p:sp>
            <p:nvSpPr>
              <p:cNvPr id="79897" name="Text Box 25"/>
              <p:cNvSpPr txBox="1">
                <a:spLocks noChangeArrowheads="1"/>
              </p:cNvSpPr>
              <p:nvPr/>
            </p:nvSpPr>
            <p:spPr bwMode="gray">
              <a:xfrm>
                <a:off x="2016" y="3244"/>
                <a:ext cx="864" cy="314"/>
              </a:xfrm>
              <a:prstGeom prst="rect">
                <a:avLst/>
              </a:prstGeom>
              <a:noFill/>
              <a:ln w="9525">
                <a:noFill/>
                <a:miter lim="800000"/>
                <a:headEnd/>
                <a:tailEnd/>
              </a:ln>
              <a:effectLst/>
            </p:spPr>
            <p:txBody>
              <a:bodyPr>
                <a:spAutoFit/>
              </a:bodyPr>
              <a:lstStyle/>
              <a:p>
                <a:pPr algn="ctr" eaLnBrk="0" hangingPunct="0"/>
                <a:r>
                  <a:rPr lang="en-US" sz="4000" b="1" dirty="0" err="1" smtClean="0">
                    <a:ln>
                      <a:solidFill>
                        <a:srgbClr val="6600CC"/>
                      </a:solidFill>
                    </a:ln>
                    <a:solidFill>
                      <a:schemeClr val="bg1"/>
                    </a:solidFill>
                    <a:effectLst>
                      <a:outerShdw blurRad="38100" dist="38100" dir="2700000" algn="tl">
                        <a:srgbClr val="C0C0C0"/>
                      </a:outerShdw>
                    </a:effectLst>
                    <a:cs typeface="B Zar" pitchFamily="2" charset="-78"/>
                  </a:rPr>
                  <a:t>بلغم</a:t>
                </a:r>
                <a:endParaRPr lang="en-US" sz="4000" b="1" dirty="0">
                  <a:ln>
                    <a:solidFill>
                      <a:srgbClr val="6600CC"/>
                    </a:solidFill>
                  </a:ln>
                  <a:solidFill>
                    <a:schemeClr val="bg1"/>
                  </a:solidFill>
                  <a:effectLst>
                    <a:outerShdw blurRad="38100" dist="38100" dir="2700000" algn="tl">
                      <a:srgbClr val="C0C0C0"/>
                    </a:outerShdw>
                  </a:effectLst>
                  <a:cs typeface="B Zar" pitchFamily="2" charset="-78"/>
                </a:endParaRPr>
              </a:p>
            </p:txBody>
          </p:sp>
          <p:sp>
            <p:nvSpPr>
              <p:cNvPr id="79898" name="Oval 26"/>
              <p:cNvSpPr>
                <a:spLocks noChangeArrowheads="1"/>
              </p:cNvSpPr>
              <p:nvPr/>
            </p:nvSpPr>
            <p:spPr bwMode="gray">
              <a:xfrm>
                <a:off x="1991" y="3788"/>
                <a:ext cx="916" cy="308"/>
              </a:xfrm>
              <a:prstGeom prst="ellipse">
                <a:avLst/>
              </a:prstGeom>
              <a:solidFill>
                <a:srgbClr val="CCCCFF"/>
              </a:solidFill>
              <a:ln w="9525" algn="ctr">
                <a:noFill/>
                <a:round/>
                <a:headEnd/>
                <a:tailEnd/>
              </a:ln>
              <a:effectLst/>
            </p:spPr>
            <p:txBody>
              <a:bodyPr wrap="none" anchor="ctr"/>
              <a:lstStyle/>
              <a:p>
                <a:pPr algn="ctr"/>
                <a:r>
                  <a:rPr lang="fa-IR" sz="2000" b="1" dirty="0" smtClean="0">
                    <a:solidFill>
                      <a:srgbClr val="0000CC"/>
                    </a:solidFill>
                  </a:rPr>
                  <a:t>سرد و تر</a:t>
                </a:r>
                <a:endParaRPr lang="en-US" sz="2000" b="1" dirty="0">
                  <a:solidFill>
                    <a:srgbClr val="0000CC"/>
                  </a:solidFill>
                </a:endParaRPr>
              </a:p>
            </p:txBody>
          </p:sp>
        </p:grpSp>
        <p:grpSp>
          <p:nvGrpSpPr>
            <p:cNvPr id="11" name="Group 27"/>
            <p:cNvGrpSpPr>
              <a:grpSpLocks/>
            </p:cNvGrpSpPr>
            <p:nvPr/>
          </p:nvGrpSpPr>
          <p:grpSpPr bwMode="auto">
            <a:xfrm>
              <a:off x="3072" y="2736"/>
              <a:ext cx="960" cy="1316"/>
              <a:chOff x="1968" y="2784"/>
              <a:chExt cx="960" cy="1316"/>
            </a:xfrm>
          </p:grpSpPr>
          <p:grpSp>
            <p:nvGrpSpPr>
              <p:cNvPr id="12" name="Group 28"/>
              <p:cNvGrpSpPr>
                <a:grpSpLocks/>
              </p:cNvGrpSpPr>
              <p:nvPr/>
            </p:nvGrpSpPr>
            <p:grpSpPr bwMode="auto">
              <a:xfrm>
                <a:off x="1968" y="2784"/>
                <a:ext cx="960" cy="958"/>
                <a:chOff x="2016" y="1920"/>
                <a:chExt cx="1680" cy="1680"/>
              </a:xfrm>
            </p:grpSpPr>
            <p:sp>
              <p:nvSpPr>
                <p:cNvPr id="79901" name="Oval 29"/>
                <p:cNvSpPr>
                  <a:spLocks noChangeArrowheads="1"/>
                </p:cNvSpPr>
                <p:nvPr/>
              </p:nvSpPr>
              <p:spPr bwMode="gray">
                <a:xfrm>
                  <a:off x="2016" y="1920"/>
                  <a:ext cx="1680" cy="1680"/>
                </a:xfrm>
                <a:prstGeom prst="ellipse">
                  <a:avLst/>
                </a:prstGeom>
                <a:solidFill>
                  <a:srgbClr val="00B0F0"/>
                </a:solidFill>
                <a:ln w="9525">
                  <a:noFill/>
                  <a:round/>
                  <a:headEnd/>
                  <a:tailEnd/>
                </a:ln>
                <a:effectLst/>
              </p:spPr>
              <p:txBody>
                <a:bodyPr wrap="none" anchor="ctr"/>
                <a:lstStyle/>
                <a:p>
                  <a:endParaRPr lang="en-US"/>
                </a:p>
              </p:txBody>
            </p:sp>
            <p:sp>
              <p:nvSpPr>
                <p:cNvPr id="79902" name="Freeform 3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accent1">
                        <a:gamma/>
                        <a:tint val="0"/>
                        <a:invGamma/>
                      </a:schemeClr>
                    </a:gs>
                    <a:gs pos="100000">
                      <a:schemeClr val="accent1"/>
                    </a:gs>
                  </a:gsLst>
                  <a:lin ang="5400000" scaled="1"/>
                </a:gradFill>
                <a:ln w="0">
                  <a:noFill/>
                  <a:prstDash val="solid"/>
                  <a:round/>
                  <a:headEnd/>
                  <a:tailEnd/>
                </a:ln>
                <a:effectLst/>
              </p:spPr>
              <p:txBody>
                <a:bodyPr/>
                <a:lstStyle/>
                <a:p>
                  <a:endParaRPr lang="en-US"/>
                </a:p>
              </p:txBody>
            </p:sp>
          </p:grpSp>
          <p:sp>
            <p:nvSpPr>
              <p:cNvPr id="79903" name="Text Box 31"/>
              <p:cNvSpPr txBox="1">
                <a:spLocks noChangeArrowheads="1"/>
              </p:cNvSpPr>
              <p:nvPr/>
            </p:nvSpPr>
            <p:spPr bwMode="gray">
              <a:xfrm>
                <a:off x="2016" y="3244"/>
                <a:ext cx="864" cy="260"/>
              </a:xfrm>
              <a:prstGeom prst="rect">
                <a:avLst/>
              </a:prstGeom>
              <a:noFill/>
              <a:ln w="9525">
                <a:noFill/>
                <a:miter lim="800000"/>
                <a:headEnd/>
                <a:tailEnd/>
              </a:ln>
              <a:effectLst/>
            </p:spPr>
            <p:txBody>
              <a:bodyPr>
                <a:spAutoFit/>
              </a:bodyPr>
              <a:lstStyle/>
              <a:p>
                <a:pPr algn="ctr" eaLnBrk="0" hangingPunct="0"/>
                <a:r>
                  <a:rPr lang="en-US" sz="3200" b="1" dirty="0" err="1" smtClean="0">
                    <a:ln>
                      <a:solidFill>
                        <a:schemeClr val="bg1"/>
                      </a:solidFill>
                    </a:ln>
                    <a:solidFill>
                      <a:srgbClr val="0066CC"/>
                    </a:solidFill>
                    <a:effectLst>
                      <a:outerShdw blurRad="38100" dist="38100" dir="2700000" algn="tl">
                        <a:srgbClr val="C0C0C0"/>
                      </a:outerShdw>
                    </a:effectLst>
                    <a:cs typeface="B Zar" pitchFamily="2" charset="-78"/>
                  </a:rPr>
                  <a:t>دم</a:t>
                </a:r>
                <a:r>
                  <a:rPr lang="fa-IR" sz="3200" b="1" dirty="0" smtClean="0">
                    <a:ln>
                      <a:solidFill>
                        <a:schemeClr val="bg1"/>
                      </a:solidFill>
                    </a:ln>
                    <a:solidFill>
                      <a:srgbClr val="0066CC"/>
                    </a:solidFill>
                    <a:effectLst>
                      <a:outerShdw blurRad="38100" dist="38100" dir="2700000" algn="tl">
                        <a:srgbClr val="C0C0C0"/>
                      </a:outerShdw>
                    </a:effectLst>
                    <a:cs typeface="B Zar" pitchFamily="2" charset="-78"/>
                  </a:rPr>
                  <a:t> (خون)</a:t>
                </a:r>
                <a:endParaRPr lang="en-US" sz="3200" b="1" dirty="0">
                  <a:ln>
                    <a:solidFill>
                      <a:schemeClr val="bg1"/>
                    </a:solidFill>
                  </a:ln>
                  <a:solidFill>
                    <a:srgbClr val="0066CC"/>
                  </a:solidFill>
                  <a:effectLst>
                    <a:outerShdw blurRad="38100" dist="38100" dir="2700000" algn="tl">
                      <a:srgbClr val="C0C0C0"/>
                    </a:outerShdw>
                  </a:effectLst>
                  <a:cs typeface="B Zar" pitchFamily="2" charset="-78"/>
                </a:endParaRPr>
              </a:p>
            </p:txBody>
          </p:sp>
          <p:sp>
            <p:nvSpPr>
              <p:cNvPr id="79904" name="Oval 32"/>
              <p:cNvSpPr>
                <a:spLocks noChangeArrowheads="1"/>
              </p:cNvSpPr>
              <p:nvPr/>
            </p:nvSpPr>
            <p:spPr bwMode="gray">
              <a:xfrm>
                <a:off x="1968" y="3792"/>
                <a:ext cx="916" cy="308"/>
              </a:xfrm>
              <a:prstGeom prst="ellipse">
                <a:avLst/>
              </a:prstGeom>
              <a:solidFill>
                <a:srgbClr val="99CCFF"/>
              </a:solidFill>
              <a:ln w="9525" algn="ctr">
                <a:noFill/>
                <a:round/>
                <a:headEnd/>
                <a:tailEnd/>
              </a:ln>
              <a:effectLst/>
            </p:spPr>
            <p:txBody>
              <a:bodyPr wrap="none" anchor="ctr"/>
              <a:lstStyle/>
              <a:p>
                <a:pPr algn="ctr"/>
                <a:r>
                  <a:rPr lang="fa-IR" sz="2000" b="1" dirty="0" smtClean="0">
                    <a:solidFill>
                      <a:srgbClr val="0070C0"/>
                    </a:solidFill>
                  </a:rPr>
                  <a:t>گرم و تر</a:t>
                </a:r>
                <a:endParaRPr lang="en-US" sz="2000" b="1" dirty="0">
                  <a:solidFill>
                    <a:srgbClr val="0070C0"/>
                  </a:solidFill>
                </a:endParaRPr>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0" b="-20000"/>
          </a:stretch>
        </a:blipFill>
        <a:effectLst/>
      </p:bgPr>
    </p:bg>
    <p:spTree>
      <p:nvGrpSpPr>
        <p:cNvPr id="1" name=""/>
        <p:cNvGrpSpPr/>
        <p:nvPr/>
      </p:nvGrpSpPr>
      <p:grpSpPr>
        <a:xfrm>
          <a:off x="0" y="0"/>
          <a:ext cx="0" cy="0"/>
          <a:chOff x="0" y="0"/>
          <a:chExt cx="0" cy="0"/>
        </a:xfrm>
      </p:grpSpPr>
      <p:sp>
        <p:nvSpPr>
          <p:cNvPr id="2" name="TextBox 1"/>
          <p:cNvSpPr txBox="1"/>
          <p:nvPr/>
        </p:nvSpPr>
        <p:spPr>
          <a:xfrm>
            <a:off x="5857884" y="2357430"/>
            <a:ext cx="3259226" cy="584775"/>
          </a:xfrm>
          <a:prstGeom prst="rect">
            <a:avLst/>
          </a:prstGeom>
          <a:noFill/>
        </p:spPr>
        <p:txBody>
          <a:bodyPr wrap="none" rtlCol="0">
            <a:spAutoFit/>
          </a:bodyPr>
          <a:lstStyle/>
          <a:p>
            <a:r>
              <a:rPr lang="fa-IR" sz="3200" dirty="0" smtClean="0">
                <a:solidFill>
                  <a:srgbClr val="FFCCFF"/>
                </a:solidFill>
                <a:cs typeface="2  Davat" pitchFamily="2" charset="-78"/>
              </a:rPr>
              <a:t>با تشکر از حسن توجه شما</a:t>
            </a:r>
            <a:endParaRPr lang="en-US" sz="3200" dirty="0">
              <a:solidFill>
                <a:srgbClr val="FFCCFF"/>
              </a:solidFill>
              <a:cs typeface="2  Davat"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785918" y="856357"/>
            <a:ext cx="5137659" cy="5016758"/>
          </a:xfrm>
          <a:prstGeom prst="rect">
            <a:avLst/>
          </a:prstGeom>
          <a:noFill/>
        </p:spPr>
        <p:txBody>
          <a:bodyPr wrap="square" rtlCol="0">
            <a:spAutoFit/>
          </a:bodyPr>
          <a:lstStyle/>
          <a:p>
            <a:pPr algn="r"/>
            <a:r>
              <a:rPr lang="fa-IR" sz="2000" b="1" dirty="0" smtClean="0">
                <a:ln>
                  <a:solidFill>
                    <a:srgbClr val="002060"/>
                  </a:solidFill>
                </a:ln>
                <a:solidFill>
                  <a:srgbClr val="FF99CC"/>
                </a:solidFill>
                <a:latin typeface="IranNastaliq" pitchFamily="18" charset="0"/>
              </a:rPr>
              <a:t>هرگز شده زین خاک بجویی که تن کیست؟</a:t>
            </a:r>
          </a:p>
          <a:p>
            <a:pPr algn="r"/>
            <a:r>
              <a:rPr lang="fa-IR" sz="2000" b="1" dirty="0" smtClean="0">
                <a:ln>
                  <a:solidFill>
                    <a:srgbClr val="002060"/>
                  </a:solidFill>
                </a:ln>
                <a:solidFill>
                  <a:srgbClr val="FF99CC"/>
                </a:solidFill>
                <a:latin typeface="IranNastaliq" pitchFamily="18" charset="0"/>
              </a:rPr>
              <a:t>                      وین گرد غم آلود غبار بدن کیست؟</a:t>
            </a:r>
          </a:p>
          <a:p>
            <a:pPr algn="r"/>
            <a:r>
              <a:rPr lang="fa-IR" sz="2000" b="1" dirty="0" smtClean="0">
                <a:ln>
                  <a:solidFill>
                    <a:srgbClr val="002060"/>
                  </a:solidFill>
                </a:ln>
                <a:solidFill>
                  <a:srgbClr val="FF99CC"/>
                </a:solidFill>
                <a:latin typeface="IranNastaliq" pitchFamily="18" charset="0"/>
              </a:rPr>
              <a:t>از زیر قدومت شدی آگاه که آیا</a:t>
            </a:r>
          </a:p>
          <a:p>
            <a:pPr algn="r"/>
            <a:r>
              <a:rPr lang="fa-IR" sz="2000" b="1" dirty="0" smtClean="0">
                <a:ln>
                  <a:solidFill>
                    <a:srgbClr val="002060"/>
                  </a:solidFill>
                </a:ln>
                <a:solidFill>
                  <a:srgbClr val="FF99CC"/>
                </a:solidFill>
                <a:latin typeface="IranNastaliq" pitchFamily="18" charset="0"/>
              </a:rPr>
              <a:t>                 مأوای که خواهد شد و یا که بدن کیست؟</a:t>
            </a:r>
          </a:p>
          <a:p>
            <a:pPr algn="r"/>
            <a:r>
              <a:rPr lang="fa-IR" sz="2000" b="1" dirty="0" smtClean="0">
                <a:ln>
                  <a:solidFill>
                    <a:srgbClr val="002060"/>
                  </a:solidFill>
                </a:ln>
                <a:solidFill>
                  <a:srgbClr val="FF99CC"/>
                </a:solidFill>
                <a:latin typeface="IranNastaliq" pitchFamily="18" charset="0"/>
              </a:rPr>
              <a:t>بر خاطر تو هیچ گذشته است به بستان</a:t>
            </a:r>
          </a:p>
          <a:p>
            <a:pPr algn="r"/>
            <a:r>
              <a:rPr lang="fa-IR" sz="2000" b="1" dirty="0" smtClean="0">
                <a:ln>
                  <a:solidFill>
                    <a:srgbClr val="002060"/>
                  </a:solidFill>
                </a:ln>
                <a:solidFill>
                  <a:srgbClr val="FF99CC"/>
                </a:solidFill>
                <a:latin typeface="IranNastaliq" pitchFamily="18" charset="0"/>
              </a:rPr>
              <a:t>                    کاین پنبه ی نوخواسته آیا کفن کیست؟</a:t>
            </a:r>
          </a:p>
          <a:p>
            <a:pPr algn="r"/>
            <a:r>
              <a:rPr lang="fa-IR" sz="2000" b="1" dirty="0" smtClean="0">
                <a:ln>
                  <a:solidFill>
                    <a:srgbClr val="002060"/>
                  </a:solidFill>
                </a:ln>
                <a:solidFill>
                  <a:srgbClr val="FF99CC"/>
                </a:solidFill>
                <a:latin typeface="IranNastaliq" pitchFamily="18" charset="0"/>
              </a:rPr>
              <a:t>آن غنچه</a:t>
            </a:r>
            <a:r>
              <a:rPr lang="fa-IR" sz="800" b="1" dirty="0" smtClean="0">
                <a:ln>
                  <a:solidFill>
                    <a:srgbClr val="002060"/>
                  </a:solidFill>
                </a:ln>
                <a:solidFill>
                  <a:srgbClr val="FF99CC"/>
                </a:solidFill>
                <a:latin typeface="IranNastaliq" pitchFamily="18" charset="0"/>
              </a:rPr>
              <a:t> </a:t>
            </a:r>
            <a:r>
              <a:rPr lang="fa-IR" sz="2000" b="1" dirty="0" smtClean="0">
                <a:ln>
                  <a:solidFill>
                    <a:srgbClr val="002060"/>
                  </a:solidFill>
                </a:ln>
                <a:solidFill>
                  <a:srgbClr val="FF99CC"/>
                </a:solidFill>
                <a:latin typeface="IranNastaliq" pitchFamily="18" charset="0"/>
              </a:rPr>
              <a:t>ی خندان که نمودست دهن باز</a:t>
            </a:r>
          </a:p>
          <a:p>
            <a:pPr algn="r"/>
            <a:r>
              <a:rPr lang="fa-IR" sz="2000" b="1" dirty="0" smtClean="0">
                <a:ln>
                  <a:solidFill>
                    <a:srgbClr val="002060"/>
                  </a:solidFill>
                </a:ln>
                <a:solidFill>
                  <a:srgbClr val="FF99CC"/>
                </a:solidFill>
                <a:latin typeface="IranNastaliq" pitchFamily="18" charset="0"/>
              </a:rPr>
              <a:t>                 لب</a:t>
            </a:r>
            <a:r>
              <a:rPr lang="fa-IR" sz="1000" b="1" dirty="0" smtClean="0">
                <a:ln>
                  <a:solidFill>
                    <a:srgbClr val="002060"/>
                  </a:solidFill>
                </a:ln>
                <a:solidFill>
                  <a:srgbClr val="FF99CC"/>
                </a:solidFill>
                <a:latin typeface="IranNastaliq" pitchFamily="18" charset="0"/>
              </a:rPr>
              <a:t> </a:t>
            </a:r>
            <a:r>
              <a:rPr lang="fa-IR" sz="2000" b="1" dirty="0" smtClean="0">
                <a:ln>
                  <a:solidFill>
                    <a:srgbClr val="002060"/>
                  </a:solidFill>
                </a:ln>
                <a:solidFill>
                  <a:srgbClr val="FF99CC"/>
                </a:solidFill>
                <a:latin typeface="IranNastaliq" pitchFamily="18" charset="0"/>
              </a:rPr>
              <a:t>های پر از خنده و شکرشکن کیست؟</a:t>
            </a:r>
          </a:p>
          <a:p>
            <a:pPr algn="r"/>
            <a:r>
              <a:rPr lang="fa-IR" sz="2000" b="1" dirty="0" smtClean="0">
                <a:ln>
                  <a:solidFill>
                    <a:srgbClr val="002060"/>
                  </a:solidFill>
                </a:ln>
                <a:solidFill>
                  <a:srgbClr val="FF99CC"/>
                </a:solidFill>
                <a:latin typeface="IranNastaliq" pitchFamily="18" charset="0"/>
              </a:rPr>
              <a:t>آن خشت که سر بر سر هم هشته به هر کاخ</a:t>
            </a:r>
          </a:p>
          <a:p>
            <a:pPr algn="r"/>
            <a:r>
              <a:rPr lang="fa-IR" sz="2000" b="1" dirty="0" smtClean="0">
                <a:ln>
                  <a:solidFill>
                    <a:srgbClr val="002060"/>
                  </a:solidFill>
                </a:ln>
                <a:solidFill>
                  <a:srgbClr val="FF99CC"/>
                </a:solidFill>
                <a:latin typeface="IranNastaliq" pitchFamily="18" charset="0"/>
              </a:rPr>
              <a:t>               اعضای که می باشد و یا خاک تن کیست؟</a:t>
            </a:r>
          </a:p>
          <a:p>
            <a:pPr algn="r"/>
            <a:r>
              <a:rPr lang="fa-IR" sz="2000" b="1" dirty="0" smtClean="0">
                <a:ln>
                  <a:solidFill>
                    <a:srgbClr val="002060"/>
                  </a:solidFill>
                </a:ln>
                <a:solidFill>
                  <a:srgbClr val="FF99CC"/>
                </a:solidFill>
                <a:latin typeface="IranNastaliq" pitchFamily="18" charset="0"/>
              </a:rPr>
              <a:t>آن رخنه</a:t>
            </a:r>
            <a:r>
              <a:rPr lang="fa-IR" sz="1000" b="1" dirty="0" smtClean="0">
                <a:ln>
                  <a:solidFill>
                    <a:srgbClr val="002060"/>
                  </a:solidFill>
                </a:ln>
                <a:solidFill>
                  <a:srgbClr val="FF99CC"/>
                </a:solidFill>
                <a:latin typeface="IranNastaliq" pitchFamily="18" charset="0"/>
              </a:rPr>
              <a:t> </a:t>
            </a:r>
            <a:r>
              <a:rPr lang="fa-IR" sz="2000" b="1" dirty="0" smtClean="0">
                <a:ln>
                  <a:solidFill>
                    <a:srgbClr val="002060"/>
                  </a:solidFill>
                </a:ln>
                <a:solidFill>
                  <a:srgbClr val="FF99CC"/>
                </a:solidFill>
                <a:latin typeface="IranNastaliq" pitchFamily="18" charset="0"/>
              </a:rPr>
              <a:t>ی دیوار که بر دیده هویداست</a:t>
            </a:r>
          </a:p>
          <a:p>
            <a:pPr algn="r"/>
            <a:r>
              <a:rPr lang="fa-IR" sz="2000" b="1" dirty="0" smtClean="0">
                <a:ln>
                  <a:solidFill>
                    <a:srgbClr val="002060"/>
                  </a:solidFill>
                </a:ln>
                <a:solidFill>
                  <a:srgbClr val="FF99CC"/>
                </a:solidFill>
                <a:latin typeface="IranNastaliq" pitchFamily="18" charset="0"/>
              </a:rPr>
              <a:t>                 چاک دل سوزان که خندان دهن کیست؟</a:t>
            </a:r>
          </a:p>
          <a:p>
            <a:pPr algn="r"/>
            <a:r>
              <a:rPr lang="fa-IR" sz="2000" b="1" dirty="0" smtClean="0">
                <a:ln>
                  <a:solidFill>
                    <a:srgbClr val="002060"/>
                  </a:solidFill>
                </a:ln>
                <a:solidFill>
                  <a:srgbClr val="FF99CC"/>
                </a:solidFill>
                <a:latin typeface="IranNastaliq" pitchFamily="18" charset="0"/>
              </a:rPr>
              <a:t>امروز که خاک دگران شد چمن ما</a:t>
            </a:r>
          </a:p>
          <a:p>
            <a:pPr algn="r"/>
            <a:r>
              <a:rPr lang="fa-IR" sz="2000" b="1" dirty="0" smtClean="0">
                <a:ln>
                  <a:solidFill>
                    <a:srgbClr val="002060"/>
                  </a:solidFill>
                </a:ln>
                <a:solidFill>
                  <a:srgbClr val="FF99CC"/>
                </a:solidFill>
                <a:latin typeface="IranNastaliq" pitchFamily="18" charset="0"/>
              </a:rPr>
              <a:t>                 تا روز دگر خاک من و تو چمن کیست؟</a:t>
            </a:r>
          </a:p>
          <a:p>
            <a:pPr algn="r"/>
            <a:endParaRPr lang="fa-IR" sz="2000" b="1" dirty="0" smtClean="0">
              <a:ln>
                <a:solidFill>
                  <a:srgbClr val="002060"/>
                </a:solidFill>
              </a:ln>
              <a:solidFill>
                <a:srgbClr val="FF99CC"/>
              </a:solidFill>
              <a:latin typeface="IranNastaliq" pitchFamily="18" charset="0"/>
            </a:endParaRPr>
          </a:p>
          <a:p>
            <a:pPr algn="r"/>
            <a:endParaRPr lang="en-US" sz="2000" b="1" dirty="0">
              <a:ln>
                <a:solidFill>
                  <a:srgbClr val="002060"/>
                </a:solidFill>
              </a:ln>
              <a:solidFill>
                <a:srgbClr val="FF99CC"/>
              </a:solidFill>
              <a:latin typeface="IranNastaliq" pitchFamily="18" charset="0"/>
            </a:endParaRPr>
          </a:p>
        </p:txBody>
      </p:sp>
      <p:pic>
        <p:nvPicPr>
          <p:cNvPr id="40962" name="Picture 2" descr="E:\تصاویر من\New Folder\تصاویر\41.jpg"/>
          <p:cNvPicPr>
            <a:picLocks noChangeAspect="1" noChangeArrowheads="1"/>
          </p:cNvPicPr>
          <p:nvPr/>
        </p:nvPicPr>
        <p:blipFill>
          <a:blip r:embed="rId2" cstate="print"/>
          <a:srcRect/>
          <a:stretch>
            <a:fillRect/>
          </a:stretch>
        </p:blipFill>
        <p:spPr bwMode="auto">
          <a:xfrm>
            <a:off x="7000892" y="4064306"/>
            <a:ext cx="2143108" cy="2793694"/>
          </a:xfrm>
          <a:prstGeom prst="rect">
            <a:avLst/>
          </a:prstGeom>
          <a:noFill/>
        </p:spPr>
      </p:pic>
      <p:pic>
        <p:nvPicPr>
          <p:cNvPr id="1028" name="Picture 4" descr="http://t0.gstatic.com/images?q=tbn:ANd9GcQTGfPVY9zQNpPk4RP1PR9IY7022eVxoM2HJJ_ZlNaOZH-aVxgcsEi8OQ">
            <a:hlinkClick r:id="rId3"/>
          </p:cNvPr>
          <p:cNvPicPr>
            <a:picLocks noChangeAspect="1" noChangeArrowheads="1"/>
          </p:cNvPicPr>
          <p:nvPr/>
        </p:nvPicPr>
        <p:blipFill>
          <a:blip r:embed="rId4" cstate="print"/>
          <a:srcRect/>
          <a:stretch>
            <a:fillRect/>
          </a:stretch>
        </p:blipFill>
        <p:spPr bwMode="auto">
          <a:xfrm>
            <a:off x="142844" y="4714884"/>
            <a:ext cx="1844657" cy="1870061"/>
          </a:xfrm>
          <a:prstGeom prst="rect">
            <a:avLst/>
          </a:prstGeom>
          <a:noFill/>
        </p:spPr>
      </p:pic>
      <p:pic>
        <p:nvPicPr>
          <p:cNvPr id="1030" name="Picture 6" descr="http://t0.gstatic.com/images?q=tbn:ANd9GcSbURlV0tQdO2pJRhvp-T99eg3e89aqb9qYrVhzUfb8KvDNeUe23dowxze_">
            <a:hlinkClick r:id="rId5"/>
          </p:cNvPr>
          <p:cNvPicPr>
            <a:picLocks noChangeAspect="1" noChangeArrowheads="1"/>
          </p:cNvPicPr>
          <p:nvPr/>
        </p:nvPicPr>
        <p:blipFill>
          <a:blip r:embed="rId6" cstate="print"/>
          <a:srcRect/>
          <a:stretch>
            <a:fillRect/>
          </a:stretch>
        </p:blipFill>
        <p:spPr bwMode="auto">
          <a:xfrm>
            <a:off x="7877175" y="285728"/>
            <a:ext cx="1266825" cy="895351"/>
          </a:xfrm>
          <a:prstGeom prst="rect">
            <a:avLst/>
          </a:prstGeom>
          <a:noFill/>
        </p:spPr>
      </p:pic>
      <p:sp>
        <p:nvSpPr>
          <p:cNvPr id="10" name="Down Arrow 9"/>
          <p:cNvSpPr/>
          <p:nvPr/>
        </p:nvSpPr>
        <p:spPr>
          <a:xfrm>
            <a:off x="714348" y="2214554"/>
            <a:ext cx="484632" cy="978408"/>
          </a:xfrm>
          <a:prstGeom prst="downArrow">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3" name="Up Arrow 12"/>
          <p:cNvSpPr/>
          <p:nvPr/>
        </p:nvSpPr>
        <p:spPr>
          <a:xfrm>
            <a:off x="8001024" y="2143116"/>
            <a:ext cx="484632" cy="978408"/>
          </a:xfrm>
          <a:prstGeom prst="upArrow">
            <a:avLst/>
          </a:pr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3714744" y="6215082"/>
            <a:ext cx="978408" cy="484632"/>
          </a:xfrm>
          <a:prstGeom prst="rightArrow">
            <a:avLst/>
          </a:prstGeom>
          <a:solidFill>
            <a:srgbClr val="FFCC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ft Arrow 15"/>
          <p:cNvSpPr/>
          <p:nvPr/>
        </p:nvSpPr>
        <p:spPr>
          <a:xfrm>
            <a:off x="4214810" y="214290"/>
            <a:ext cx="978408" cy="484632"/>
          </a:xfrm>
          <a:prstGeom prst="leftArrow">
            <a:avLst/>
          </a:prstGeom>
          <a:solidFill>
            <a:srgbClr val="CC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0" descr="http://t3.gstatic.com/images?q=tbn:ANd9GcSqZyoU5LAm22UWFnWiiFZZtGceQp1gNSRVtldFfGl-wfs3t_UtrUTrug">
            <a:hlinkClick r:id="rId7"/>
          </p:cNvPr>
          <p:cNvPicPr>
            <a:picLocks noChangeAspect="1" noChangeArrowheads="1"/>
          </p:cNvPicPr>
          <p:nvPr/>
        </p:nvPicPr>
        <p:blipFill>
          <a:blip r:embed="rId8" cstate="print"/>
          <a:srcRect/>
          <a:stretch>
            <a:fillRect/>
          </a:stretch>
        </p:blipFill>
        <p:spPr bwMode="auto">
          <a:xfrm>
            <a:off x="357158" y="357166"/>
            <a:ext cx="1181100" cy="8096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2">
                                            <p:txEl>
                                              <p:pRg st="0" end="0"/>
                                            </p:txEl>
                                          </p:spTgt>
                                        </p:tgtEl>
                                        <p:attrNameLst>
                                          <p:attrName>ppt_w</p:attrName>
                                        </p:attrNameLst>
                                      </p:cBhvr>
                                    </p:anim>
                                    <p:anim by="(#ppt_w*0.50)" calcmode="lin" valueType="num">
                                      <p:cBhvr>
                                        <p:cTn id="8" dur="250" decel="50000" autoRev="1" fill="hold">
                                          <p:stCondLst>
                                            <p:cond delay="0"/>
                                          </p:stCondLst>
                                        </p:cTn>
                                        <p:tgtEl>
                                          <p:spTgt spid="2">
                                            <p:txEl>
                                              <p:pRg st="0" end="0"/>
                                            </p:txEl>
                                          </p:spTgt>
                                        </p:tgtEl>
                                        <p:attrNameLst>
                                          <p:attrName>ppt_x</p:attrName>
                                        </p:attrNameLst>
                                      </p:cBhvr>
                                    </p:anim>
                                    <p:anim from="(-#ppt_h/2)" to="(#ppt_y)" calcmode="lin" valueType="num">
                                      <p:cBhvr>
                                        <p:cTn id="9" dur="500" fill="hold">
                                          <p:stCondLst>
                                            <p:cond delay="0"/>
                                          </p:stCondLst>
                                        </p:cTn>
                                        <p:tgtEl>
                                          <p:spTgt spid="2">
                                            <p:txEl>
                                              <p:pRg st="0" end="0"/>
                                            </p:txEl>
                                          </p:spTgt>
                                        </p:tgtEl>
                                        <p:attrNameLst>
                                          <p:attrName>ppt_y</p:attrName>
                                        </p:attrNameLst>
                                      </p:cBhvr>
                                    </p:anim>
                                    <p:animRot by="21600000">
                                      <p:cBhvr>
                                        <p:cTn id="10" dur="500" fill="hold">
                                          <p:stCondLst>
                                            <p:cond delay="0"/>
                                          </p:stCondLst>
                                        </p:cTn>
                                        <p:tgtEl>
                                          <p:spTgt spid="2">
                                            <p:txEl>
                                              <p:pRg st="0" end="0"/>
                                            </p:txEl>
                                          </p:spTgt>
                                        </p:tgtEl>
                                        <p:attrNameLst>
                                          <p:attrName>r</p:attrName>
                                        </p:attrNameLst>
                                      </p:cBhvr>
                                    </p:animRot>
                                  </p:childTnLst>
                                </p:cTn>
                              </p:par>
                            </p:childTnLst>
                          </p:cTn>
                        </p:par>
                        <p:par>
                          <p:cTn id="11" fill="hold">
                            <p:stCondLst>
                              <p:cond delay="18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2">
                                            <p:txEl>
                                              <p:pRg st="1" end="1"/>
                                            </p:txEl>
                                          </p:spTgt>
                                        </p:tgtEl>
                                        <p:attrNameLst>
                                          <p:attrName>style.visibility</p:attrName>
                                        </p:attrNameLst>
                                      </p:cBhvr>
                                      <p:to>
                                        <p:strVal val="visible"/>
                                      </p:to>
                                    </p:set>
                                    <p:anim by="(-#ppt_w*2)" calcmode="lin" valueType="num">
                                      <p:cBhvr rctx="PPT">
                                        <p:cTn id="14" dur="250" autoRev="1" fill="hold">
                                          <p:stCondLst>
                                            <p:cond delay="0"/>
                                          </p:stCondLst>
                                        </p:cTn>
                                        <p:tgtEl>
                                          <p:spTgt spid="2">
                                            <p:txEl>
                                              <p:pRg st="1" end="1"/>
                                            </p:txEl>
                                          </p:spTgt>
                                        </p:tgtEl>
                                        <p:attrNameLst>
                                          <p:attrName>ppt_w</p:attrName>
                                        </p:attrNameLst>
                                      </p:cBhvr>
                                    </p:anim>
                                    <p:anim by="(#ppt_w*0.50)" calcmode="lin" valueType="num">
                                      <p:cBhvr>
                                        <p:cTn id="15" dur="250" decel="50000" autoRev="1" fill="hold">
                                          <p:stCondLst>
                                            <p:cond delay="0"/>
                                          </p:stCondLst>
                                        </p:cTn>
                                        <p:tgtEl>
                                          <p:spTgt spid="2">
                                            <p:txEl>
                                              <p:pRg st="1" end="1"/>
                                            </p:txEl>
                                          </p:spTgt>
                                        </p:tgtEl>
                                        <p:attrNameLst>
                                          <p:attrName>ppt_x</p:attrName>
                                        </p:attrNameLst>
                                      </p:cBhvr>
                                    </p:anim>
                                    <p:anim from="(-#ppt_h/2)" to="(#ppt_y)" calcmode="lin" valueType="num">
                                      <p:cBhvr>
                                        <p:cTn id="16" dur="500" fill="hold">
                                          <p:stCondLst>
                                            <p:cond delay="0"/>
                                          </p:stCondLst>
                                        </p:cTn>
                                        <p:tgtEl>
                                          <p:spTgt spid="2">
                                            <p:txEl>
                                              <p:pRg st="1" end="1"/>
                                            </p:txEl>
                                          </p:spTgt>
                                        </p:tgtEl>
                                        <p:attrNameLst>
                                          <p:attrName>ppt_y</p:attrName>
                                        </p:attrNameLst>
                                      </p:cBhvr>
                                    </p:anim>
                                    <p:animRot by="21600000">
                                      <p:cBhvr>
                                        <p:cTn id="17" dur="500" fill="hold">
                                          <p:stCondLst>
                                            <p:cond delay="0"/>
                                          </p:stCondLst>
                                        </p:cTn>
                                        <p:tgtEl>
                                          <p:spTgt spid="2">
                                            <p:txEl>
                                              <p:pRg st="1" end="1"/>
                                            </p:txEl>
                                          </p:spTgt>
                                        </p:tgtEl>
                                        <p:attrNameLst>
                                          <p:attrName>r</p:attrName>
                                        </p:attrNameLst>
                                      </p:cBhvr>
                                    </p:animRot>
                                  </p:childTnLst>
                                </p:cTn>
                              </p:par>
                            </p:childTnLst>
                          </p:cTn>
                        </p:par>
                        <p:par>
                          <p:cTn id="18" fill="hold">
                            <p:stCondLst>
                              <p:cond delay="345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2">
                                            <p:txEl>
                                              <p:pRg st="2" end="2"/>
                                            </p:txEl>
                                          </p:spTgt>
                                        </p:tgtEl>
                                        <p:attrNameLst>
                                          <p:attrName>style.visibility</p:attrName>
                                        </p:attrNameLst>
                                      </p:cBhvr>
                                      <p:to>
                                        <p:strVal val="visible"/>
                                      </p:to>
                                    </p:set>
                                    <p:anim by="(-#ppt_w*2)" calcmode="lin" valueType="num">
                                      <p:cBhvr rctx="PPT">
                                        <p:cTn id="21" dur="250" autoRev="1" fill="hold">
                                          <p:stCondLst>
                                            <p:cond delay="0"/>
                                          </p:stCondLst>
                                        </p:cTn>
                                        <p:tgtEl>
                                          <p:spTgt spid="2">
                                            <p:txEl>
                                              <p:pRg st="2" end="2"/>
                                            </p:txEl>
                                          </p:spTgt>
                                        </p:tgtEl>
                                        <p:attrNameLst>
                                          <p:attrName>ppt_w</p:attrName>
                                        </p:attrNameLst>
                                      </p:cBhvr>
                                    </p:anim>
                                    <p:anim by="(#ppt_w*0.50)" calcmode="lin" valueType="num">
                                      <p:cBhvr>
                                        <p:cTn id="22" dur="250" decel="50000" autoRev="1" fill="hold">
                                          <p:stCondLst>
                                            <p:cond delay="0"/>
                                          </p:stCondLst>
                                        </p:cTn>
                                        <p:tgtEl>
                                          <p:spTgt spid="2">
                                            <p:txEl>
                                              <p:pRg st="2" end="2"/>
                                            </p:txEl>
                                          </p:spTgt>
                                        </p:tgtEl>
                                        <p:attrNameLst>
                                          <p:attrName>ppt_x</p:attrName>
                                        </p:attrNameLst>
                                      </p:cBhvr>
                                    </p:anim>
                                    <p:anim from="(-#ppt_h/2)" to="(#ppt_y)" calcmode="lin" valueType="num">
                                      <p:cBhvr>
                                        <p:cTn id="23" dur="500" fill="hold">
                                          <p:stCondLst>
                                            <p:cond delay="0"/>
                                          </p:stCondLst>
                                        </p:cTn>
                                        <p:tgtEl>
                                          <p:spTgt spid="2">
                                            <p:txEl>
                                              <p:pRg st="2" end="2"/>
                                            </p:txEl>
                                          </p:spTgt>
                                        </p:tgtEl>
                                        <p:attrNameLst>
                                          <p:attrName>ppt_y</p:attrName>
                                        </p:attrNameLst>
                                      </p:cBhvr>
                                    </p:anim>
                                    <p:animRot by="21600000">
                                      <p:cBhvr>
                                        <p:cTn id="24" dur="500" fill="hold">
                                          <p:stCondLst>
                                            <p:cond delay="0"/>
                                          </p:stCondLst>
                                        </p:cTn>
                                        <p:tgtEl>
                                          <p:spTgt spid="2">
                                            <p:txEl>
                                              <p:pRg st="2" end="2"/>
                                            </p:txEl>
                                          </p:spTgt>
                                        </p:tgtEl>
                                        <p:attrNameLst>
                                          <p:attrName>r</p:attrName>
                                        </p:attrNameLst>
                                      </p:cBhvr>
                                    </p:animRot>
                                  </p:childTnLst>
                                </p:cTn>
                              </p:par>
                            </p:childTnLst>
                          </p:cTn>
                        </p:par>
                        <p:par>
                          <p:cTn id="25" fill="hold">
                            <p:stCondLst>
                              <p:cond delay="5000"/>
                            </p:stCondLst>
                            <p:childTnLst>
                              <p:par>
                                <p:cTn id="26" presetID="56" presetClass="entr" presetSubtype="0" fill="hold" nodeType="afterEffect">
                                  <p:stCondLst>
                                    <p:cond delay="0"/>
                                  </p:stCondLst>
                                  <p:iterate type="lt">
                                    <p:tmPct val="10000"/>
                                  </p:iterate>
                                  <p:childTnLst>
                                    <p:set>
                                      <p:cBhvr>
                                        <p:cTn id="27" dur="1" fill="hold">
                                          <p:stCondLst>
                                            <p:cond delay="0"/>
                                          </p:stCondLst>
                                        </p:cTn>
                                        <p:tgtEl>
                                          <p:spTgt spid="2">
                                            <p:txEl>
                                              <p:pRg st="3" end="3"/>
                                            </p:txEl>
                                          </p:spTgt>
                                        </p:tgtEl>
                                        <p:attrNameLst>
                                          <p:attrName>style.visibility</p:attrName>
                                        </p:attrNameLst>
                                      </p:cBhvr>
                                      <p:to>
                                        <p:strVal val="visible"/>
                                      </p:to>
                                    </p:set>
                                    <p:anim by="(-#ppt_w*2)" calcmode="lin" valueType="num">
                                      <p:cBhvr rctx="PPT">
                                        <p:cTn id="28" dur="250" autoRev="1" fill="hold">
                                          <p:stCondLst>
                                            <p:cond delay="0"/>
                                          </p:stCondLst>
                                        </p:cTn>
                                        <p:tgtEl>
                                          <p:spTgt spid="2">
                                            <p:txEl>
                                              <p:pRg st="3" end="3"/>
                                            </p:txEl>
                                          </p:spTgt>
                                        </p:tgtEl>
                                        <p:attrNameLst>
                                          <p:attrName>ppt_w</p:attrName>
                                        </p:attrNameLst>
                                      </p:cBhvr>
                                    </p:anim>
                                    <p:anim by="(#ppt_w*0.50)" calcmode="lin" valueType="num">
                                      <p:cBhvr>
                                        <p:cTn id="29" dur="250" decel="50000" autoRev="1" fill="hold">
                                          <p:stCondLst>
                                            <p:cond delay="0"/>
                                          </p:stCondLst>
                                        </p:cTn>
                                        <p:tgtEl>
                                          <p:spTgt spid="2">
                                            <p:txEl>
                                              <p:pRg st="3" end="3"/>
                                            </p:txEl>
                                          </p:spTgt>
                                        </p:tgtEl>
                                        <p:attrNameLst>
                                          <p:attrName>ppt_x</p:attrName>
                                        </p:attrNameLst>
                                      </p:cBhvr>
                                    </p:anim>
                                    <p:anim from="(-#ppt_h/2)" to="(#ppt_y)" calcmode="lin" valueType="num">
                                      <p:cBhvr>
                                        <p:cTn id="30" dur="500" fill="hold">
                                          <p:stCondLst>
                                            <p:cond delay="0"/>
                                          </p:stCondLst>
                                        </p:cTn>
                                        <p:tgtEl>
                                          <p:spTgt spid="2">
                                            <p:txEl>
                                              <p:pRg st="3" end="3"/>
                                            </p:txEl>
                                          </p:spTgt>
                                        </p:tgtEl>
                                        <p:attrNameLst>
                                          <p:attrName>ppt_y</p:attrName>
                                        </p:attrNameLst>
                                      </p:cBhvr>
                                    </p:anim>
                                    <p:animRot by="21600000">
                                      <p:cBhvr>
                                        <p:cTn id="31" dur="500" fill="hold">
                                          <p:stCondLst>
                                            <p:cond delay="0"/>
                                          </p:stCondLst>
                                        </p:cTn>
                                        <p:tgtEl>
                                          <p:spTgt spid="2">
                                            <p:txEl>
                                              <p:pRg st="3" end="3"/>
                                            </p:txEl>
                                          </p:spTgt>
                                        </p:tgtEl>
                                        <p:attrNameLst>
                                          <p:attrName>r</p:attrName>
                                        </p:attrNameLst>
                                      </p:cBhvr>
                                    </p:animRot>
                                  </p:childTnLst>
                                </p:cTn>
                              </p:par>
                            </p:childTnLst>
                          </p:cTn>
                        </p:par>
                        <p:par>
                          <p:cTn id="32" fill="hold">
                            <p:stCondLst>
                              <p:cond delay="6800"/>
                            </p:stCondLst>
                            <p:childTnLst>
                              <p:par>
                                <p:cTn id="33" presetID="56" presetClass="entr" presetSubtype="0" fill="hold" nodeType="afterEffect">
                                  <p:stCondLst>
                                    <p:cond delay="0"/>
                                  </p:stCondLst>
                                  <p:iterate type="lt">
                                    <p:tmPct val="10000"/>
                                  </p:iterate>
                                  <p:childTnLst>
                                    <p:set>
                                      <p:cBhvr>
                                        <p:cTn id="34" dur="1" fill="hold">
                                          <p:stCondLst>
                                            <p:cond delay="0"/>
                                          </p:stCondLst>
                                        </p:cTn>
                                        <p:tgtEl>
                                          <p:spTgt spid="2">
                                            <p:txEl>
                                              <p:pRg st="4" end="4"/>
                                            </p:txEl>
                                          </p:spTgt>
                                        </p:tgtEl>
                                        <p:attrNameLst>
                                          <p:attrName>style.visibility</p:attrName>
                                        </p:attrNameLst>
                                      </p:cBhvr>
                                      <p:to>
                                        <p:strVal val="visible"/>
                                      </p:to>
                                    </p:set>
                                    <p:anim by="(-#ppt_w*2)" calcmode="lin" valueType="num">
                                      <p:cBhvr rctx="PPT">
                                        <p:cTn id="35" dur="250" autoRev="1" fill="hold">
                                          <p:stCondLst>
                                            <p:cond delay="0"/>
                                          </p:stCondLst>
                                        </p:cTn>
                                        <p:tgtEl>
                                          <p:spTgt spid="2">
                                            <p:txEl>
                                              <p:pRg st="4" end="4"/>
                                            </p:txEl>
                                          </p:spTgt>
                                        </p:tgtEl>
                                        <p:attrNameLst>
                                          <p:attrName>ppt_w</p:attrName>
                                        </p:attrNameLst>
                                      </p:cBhvr>
                                    </p:anim>
                                    <p:anim by="(#ppt_w*0.50)" calcmode="lin" valueType="num">
                                      <p:cBhvr>
                                        <p:cTn id="36" dur="250" decel="50000" autoRev="1" fill="hold">
                                          <p:stCondLst>
                                            <p:cond delay="0"/>
                                          </p:stCondLst>
                                        </p:cTn>
                                        <p:tgtEl>
                                          <p:spTgt spid="2">
                                            <p:txEl>
                                              <p:pRg st="4" end="4"/>
                                            </p:txEl>
                                          </p:spTgt>
                                        </p:tgtEl>
                                        <p:attrNameLst>
                                          <p:attrName>ppt_x</p:attrName>
                                        </p:attrNameLst>
                                      </p:cBhvr>
                                    </p:anim>
                                    <p:anim from="(-#ppt_h/2)" to="(#ppt_y)" calcmode="lin" valueType="num">
                                      <p:cBhvr>
                                        <p:cTn id="37" dur="500" fill="hold">
                                          <p:stCondLst>
                                            <p:cond delay="0"/>
                                          </p:stCondLst>
                                        </p:cTn>
                                        <p:tgtEl>
                                          <p:spTgt spid="2">
                                            <p:txEl>
                                              <p:pRg st="4" end="4"/>
                                            </p:txEl>
                                          </p:spTgt>
                                        </p:tgtEl>
                                        <p:attrNameLst>
                                          <p:attrName>ppt_y</p:attrName>
                                        </p:attrNameLst>
                                      </p:cBhvr>
                                    </p:anim>
                                    <p:animRot by="21600000">
                                      <p:cBhvr>
                                        <p:cTn id="38" dur="500" fill="hold">
                                          <p:stCondLst>
                                            <p:cond delay="0"/>
                                          </p:stCondLst>
                                        </p:cTn>
                                        <p:tgtEl>
                                          <p:spTgt spid="2">
                                            <p:txEl>
                                              <p:pRg st="4" end="4"/>
                                            </p:txEl>
                                          </p:spTgt>
                                        </p:tgtEl>
                                        <p:attrNameLst>
                                          <p:attrName>r</p:attrName>
                                        </p:attrNameLst>
                                      </p:cBhvr>
                                    </p:animRot>
                                  </p:childTnLst>
                                </p:cTn>
                              </p:par>
                            </p:childTnLst>
                          </p:cTn>
                        </p:par>
                        <p:par>
                          <p:cTn id="39" fill="hold">
                            <p:stCondLst>
                              <p:cond delay="8550"/>
                            </p:stCondLst>
                            <p:childTnLst>
                              <p:par>
                                <p:cTn id="40" presetID="56" presetClass="entr" presetSubtype="0" fill="hold" nodeType="afterEffect">
                                  <p:stCondLst>
                                    <p:cond delay="0"/>
                                  </p:stCondLst>
                                  <p:iterate type="lt">
                                    <p:tmPct val="10000"/>
                                  </p:iterate>
                                  <p:childTnLst>
                                    <p:set>
                                      <p:cBhvr>
                                        <p:cTn id="41" dur="1" fill="hold">
                                          <p:stCondLst>
                                            <p:cond delay="0"/>
                                          </p:stCondLst>
                                        </p:cTn>
                                        <p:tgtEl>
                                          <p:spTgt spid="2">
                                            <p:txEl>
                                              <p:pRg st="5" end="5"/>
                                            </p:txEl>
                                          </p:spTgt>
                                        </p:tgtEl>
                                        <p:attrNameLst>
                                          <p:attrName>style.visibility</p:attrName>
                                        </p:attrNameLst>
                                      </p:cBhvr>
                                      <p:to>
                                        <p:strVal val="visible"/>
                                      </p:to>
                                    </p:set>
                                    <p:anim by="(-#ppt_w*2)" calcmode="lin" valueType="num">
                                      <p:cBhvr rctx="PPT">
                                        <p:cTn id="42" dur="250" autoRev="1" fill="hold">
                                          <p:stCondLst>
                                            <p:cond delay="0"/>
                                          </p:stCondLst>
                                        </p:cTn>
                                        <p:tgtEl>
                                          <p:spTgt spid="2">
                                            <p:txEl>
                                              <p:pRg st="5" end="5"/>
                                            </p:txEl>
                                          </p:spTgt>
                                        </p:tgtEl>
                                        <p:attrNameLst>
                                          <p:attrName>ppt_w</p:attrName>
                                        </p:attrNameLst>
                                      </p:cBhvr>
                                    </p:anim>
                                    <p:anim by="(#ppt_w*0.50)" calcmode="lin" valueType="num">
                                      <p:cBhvr>
                                        <p:cTn id="43" dur="250" decel="50000" autoRev="1" fill="hold">
                                          <p:stCondLst>
                                            <p:cond delay="0"/>
                                          </p:stCondLst>
                                        </p:cTn>
                                        <p:tgtEl>
                                          <p:spTgt spid="2">
                                            <p:txEl>
                                              <p:pRg st="5" end="5"/>
                                            </p:txEl>
                                          </p:spTgt>
                                        </p:tgtEl>
                                        <p:attrNameLst>
                                          <p:attrName>ppt_x</p:attrName>
                                        </p:attrNameLst>
                                      </p:cBhvr>
                                    </p:anim>
                                    <p:anim from="(-#ppt_h/2)" to="(#ppt_y)" calcmode="lin" valueType="num">
                                      <p:cBhvr>
                                        <p:cTn id="44" dur="500" fill="hold">
                                          <p:stCondLst>
                                            <p:cond delay="0"/>
                                          </p:stCondLst>
                                        </p:cTn>
                                        <p:tgtEl>
                                          <p:spTgt spid="2">
                                            <p:txEl>
                                              <p:pRg st="5" end="5"/>
                                            </p:txEl>
                                          </p:spTgt>
                                        </p:tgtEl>
                                        <p:attrNameLst>
                                          <p:attrName>ppt_y</p:attrName>
                                        </p:attrNameLst>
                                      </p:cBhvr>
                                    </p:anim>
                                    <p:animRot by="21600000">
                                      <p:cBhvr>
                                        <p:cTn id="45" dur="500" fill="hold">
                                          <p:stCondLst>
                                            <p:cond delay="0"/>
                                          </p:stCondLst>
                                        </p:cTn>
                                        <p:tgtEl>
                                          <p:spTgt spid="2">
                                            <p:txEl>
                                              <p:pRg st="5" end="5"/>
                                            </p:txEl>
                                          </p:spTgt>
                                        </p:tgtEl>
                                        <p:attrNameLst>
                                          <p:attrName>r</p:attrName>
                                        </p:attrNameLst>
                                      </p:cBhvr>
                                    </p:animRot>
                                  </p:childTnLst>
                                </p:cTn>
                              </p:par>
                            </p:childTnLst>
                          </p:cTn>
                        </p:par>
                        <p:par>
                          <p:cTn id="46" fill="hold">
                            <p:stCondLst>
                              <p:cond delay="10400"/>
                            </p:stCondLst>
                            <p:childTnLst>
                              <p:par>
                                <p:cTn id="47" presetID="56" presetClass="entr" presetSubtype="0" fill="hold" nodeType="afterEffect">
                                  <p:stCondLst>
                                    <p:cond delay="0"/>
                                  </p:stCondLst>
                                  <p:iterate type="lt">
                                    <p:tmPct val="10000"/>
                                  </p:iterate>
                                  <p:childTnLst>
                                    <p:set>
                                      <p:cBhvr>
                                        <p:cTn id="48" dur="1" fill="hold">
                                          <p:stCondLst>
                                            <p:cond delay="0"/>
                                          </p:stCondLst>
                                        </p:cTn>
                                        <p:tgtEl>
                                          <p:spTgt spid="2">
                                            <p:txEl>
                                              <p:pRg st="6" end="6"/>
                                            </p:txEl>
                                          </p:spTgt>
                                        </p:tgtEl>
                                        <p:attrNameLst>
                                          <p:attrName>style.visibility</p:attrName>
                                        </p:attrNameLst>
                                      </p:cBhvr>
                                      <p:to>
                                        <p:strVal val="visible"/>
                                      </p:to>
                                    </p:set>
                                    <p:anim by="(-#ppt_w*2)" calcmode="lin" valueType="num">
                                      <p:cBhvr rctx="PPT">
                                        <p:cTn id="49" dur="250" autoRev="1" fill="hold">
                                          <p:stCondLst>
                                            <p:cond delay="0"/>
                                          </p:stCondLst>
                                        </p:cTn>
                                        <p:tgtEl>
                                          <p:spTgt spid="2">
                                            <p:txEl>
                                              <p:pRg st="6" end="6"/>
                                            </p:txEl>
                                          </p:spTgt>
                                        </p:tgtEl>
                                        <p:attrNameLst>
                                          <p:attrName>ppt_w</p:attrName>
                                        </p:attrNameLst>
                                      </p:cBhvr>
                                    </p:anim>
                                    <p:anim by="(#ppt_w*0.50)" calcmode="lin" valueType="num">
                                      <p:cBhvr>
                                        <p:cTn id="50" dur="250" decel="50000" autoRev="1" fill="hold">
                                          <p:stCondLst>
                                            <p:cond delay="0"/>
                                          </p:stCondLst>
                                        </p:cTn>
                                        <p:tgtEl>
                                          <p:spTgt spid="2">
                                            <p:txEl>
                                              <p:pRg st="6" end="6"/>
                                            </p:txEl>
                                          </p:spTgt>
                                        </p:tgtEl>
                                        <p:attrNameLst>
                                          <p:attrName>ppt_x</p:attrName>
                                        </p:attrNameLst>
                                      </p:cBhvr>
                                    </p:anim>
                                    <p:anim from="(-#ppt_h/2)" to="(#ppt_y)" calcmode="lin" valueType="num">
                                      <p:cBhvr>
                                        <p:cTn id="51" dur="500" fill="hold">
                                          <p:stCondLst>
                                            <p:cond delay="0"/>
                                          </p:stCondLst>
                                        </p:cTn>
                                        <p:tgtEl>
                                          <p:spTgt spid="2">
                                            <p:txEl>
                                              <p:pRg st="6" end="6"/>
                                            </p:txEl>
                                          </p:spTgt>
                                        </p:tgtEl>
                                        <p:attrNameLst>
                                          <p:attrName>ppt_y</p:attrName>
                                        </p:attrNameLst>
                                      </p:cBhvr>
                                    </p:anim>
                                    <p:animRot by="21600000">
                                      <p:cBhvr>
                                        <p:cTn id="52" dur="500" fill="hold">
                                          <p:stCondLst>
                                            <p:cond delay="0"/>
                                          </p:stCondLst>
                                        </p:cTn>
                                        <p:tgtEl>
                                          <p:spTgt spid="2">
                                            <p:txEl>
                                              <p:pRg st="6" end="6"/>
                                            </p:txEl>
                                          </p:spTgt>
                                        </p:tgtEl>
                                        <p:attrNameLst>
                                          <p:attrName>r</p:attrName>
                                        </p:attrNameLst>
                                      </p:cBhvr>
                                    </p:animRot>
                                  </p:childTnLst>
                                </p:cTn>
                              </p:par>
                            </p:childTnLst>
                          </p:cTn>
                        </p:par>
                        <p:par>
                          <p:cTn id="53" fill="hold">
                            <p:stCondLst>
                              <p:cond delay="12150"/>
                            </p:stCondLst>
                            <p:childTnLst>
                              <p:par>
                                <p:cTn id="54" presetID="56" presetClass="entr" presetSubtype="0" fill="hold" nodeType="afterEffect">
                                  <p:stCondLst>
                                    <p:cond delay="0"/>
                                  </p:stCondLst>
                                  <p:iterate type="lt">
                                    <p:tmPct val="10000"/>
                                  </p:iterate>
                                  <p:childTnLst>
                                    <p:set>
                                      <p:cBhvr>
                                        <p:cTn id="55" dur="1" fill="hold">
                                          <p:stCondLst>
                                            <p:cond delay="0"/>
                                          </p:stCondLst>
                                        </p:cTn>
                                        <p:tgtEl>
                                          <p:spTgt spid="2">
                                            <p:txEl>
                                              <p:pRg st="7" end="7"/>
                                            </p:txEl>
                                          </p:spTgt>
                                        </p:tgtEl>
                                        <p:attrNameLst>
                                          <p:attrName>style.visibility</p:attrName>
                                        </p:attrNameLst>
                                      </p:cBhvr>
                                      <p:to>
                                        <p:strVal val="visible"/>
                                      </p:to>
                                    </p:set>
                                    <p:anim by="(-#ppt_w*2)" calcmode="lin" valueType="num">
                                      <p:cBhvr rctx="PPT">
                                        <p:cTn id="56" dur="250" autoRev="1" fill="hold">
                                          <p:stCondLst>
                                            <p:cond delay="0"/>
                                          </p:stCondLst>
                                        </p:cTn>
                                        <p:tgtEl>
                                          <p:spTgt spid="2">
                                            <p:txEl>
                                              <p:pRg st="7" end="7"/>
                                            </p:txEl>
                                          </p:spTgt>
                                        </p:tgtEl>
                                        <p:attrNameLst>
                                          <p:attrName>ppt_w</p:attrName>
                                        </p:attrNameLst>
                                      </p:cBhvr>
                                    </p:anim>
                                    <p:anim by="(#ppt_w*0.50)" calcmode="lin" valueType="num">
                                      <p:cBhvr>
                                        <p:cTn id="57" dur="250" decel="50000" autoRev="1" fill="hold">
                                          <p:stCondLst>
                                            <p:cond delay="0"/>
                                          </p:stCondLst>
                                        </p:cTn>
                                        <p:tgtEl>
                                          <p:spTgt spid="2">
                                            <p:txEl>
                                              <p:pRg st="7" end="7"/>
                                            </p:txEl>
                                          </p:spTgt>
                                        </p:tgtEl>
                                        <p:attrNameLst>
                                          <p:attrName>ppt_x</p:attrName>
                                        </p:attrNameLst>
                                      </p:cBhvr>
                                    </p:anim>
                                    <p:anim from="(-#ppt_h/2)" to="(#ppt_y)" calcmode="lin" valueType="num">
                                      <p:cBhvr>
                                        <p:cTn id="58" dur="500" fill="hold">
                                          <p:stCondLst>
                                            <p:cond delay="0"/>
                                          </p:stCondLst>
                                        </p:cTn>
                                        <p:tgtEl>
                                          <p:spTgt spid="2">
                                            <p:txEl>
                                              <p:pRg st="7" end="7"/>
                                            </p:txEl>
                                          </p:spTgt>
                                        </p:tgtEl>
                                        <p:attrNameLst>
                                          <p:attrName>ppt_y</p:attrName>
                                        </p:attrNameLst>
                                      </p:cBhvr>
                                    </p:anim>
                                    <p:animRot by="21600000">
                                      <p:cBhvr>
                                        <p:cTn id="59" dur="500" fill="hold">
                                          <p:stCondLst>
                                            <p:cond delay="0"/>
                                          </p:stCondLst>
                                        </p:cTn>
                                        <p:tgtEl>
                                          <p:spTgt spid="2">
                                            <p:txEl>
                                              <p:pRg st="7" end="7"/>
                                            </p:txEl>
                                          </p:spTgt>
                                        </p:tgtEl>
                                        <p:attrNameLst>
                                          <p:attrName>r</p:attrName>
                                        </p:attrNameLst>
                                      </p:cBhvr>
                                    </p:animRot>
                                  </p:childTnLst>
                                </p:cTn>
                              </p:par>
                            </p:childTnLst>
                          </p:cTn>
                        </p:par>
                        <p:par>
                          <p:cTn id="60" fill="hold">
                            <p:stCondLst>
                              <p:cond delay="13850"/>
                            </p:stCondLst>
                            <p:childTnLst>
                              <p:par>
                                <p:cTn id="61" presetID="56" presetClass="entr" presetSubtype="0" fill="hold" nodeType="afterEffect">
                                  <p:stCondLst>
                                    <p:cond delay="0"/>
                                  </p:stCondLst>
                                  <p:iterate type="lt">
                                    <p:tmPct val="10000"/>
                                  </p:iterate>
                                  <p:childTnLst>
                                    <p:set>
                                      <p:cBhvr>
                                        <p:cTn id="62" dur="1" fill="hold">
                                          <p:stCondLst>
                                            <p:cond delay="0"/>
                                          </p:stCondLst>
                                        </p:cTn>
                                        <p:tgtEl>
                                          <p:spTgt spid="2">
                                            <p:txEl>
                                              <p:pRg st="8" end="8"/>
                                            </p:txEl>
                                          </p:spTgt>
                                        </p:tgtEl>
                                        <p:attrNameLst>
                                          <p:attrName>style.visibility</p:attrName>
                                        </p:attrNameLst>
                                      </p:cBhvr>
                                      <p:to>
                                        <p:strVal val="visible"/>
                                      </p:to>
                                    </p:set>
                                    <p:anim by="(-#ppt_w*2)" calcmode="lin" valueType="num">
                                      <p:cBhvr rctx="PPT">
                                        <p:cTn id="63" dur="250" autoRev="1" fill="hold">
                                          <p:stCondLst>
                                            <p:cond delay="0"/>
                                          </p:stCondLst>
                                        </p:cTn>
                                        <p:tgtEl>
                                          <p:spTgt spid="2">
                                            <p:txEl>
                                              <p:pRg st="8" end="8"/>
                                            </p:txEl>
                                          </p:spTgt>
                                        </p:tgtEl>
                                        <p:attrNameLst>
                                          <p:attrName>ppt_w</p:attrName>
                                        </p:attrNameLst>
                                      </p:cBhvr>
                                    </p:anim>
                                    <p:anim by="(#ppt_w*0.50)" calcmode="lin" valueType="num">
                                      <p:cBhvr>
                                        <p:cTn id="64" dur="250" decel="50000" autoRev="1" fill="hold">
                                          <p:stCondLst>
                                            <p:cond delay="0"/>
                                          </p:stCondLst>
                                        </p:cTn>
                                        <p:tgtEl>
                                          <p:spTgt spid="2">
                                            <p:txEl>
                                              <p:pRg st="8" end="8"/>
                                            </p:txEl>
                                          </p:spTgt>
                                        </p:tgtEl>
                                        <p:attrNameLst>
                                          <p:attrName>ppt_x</p:attrName>
                                        </p:attrNameLst>
                                      </p:cBhvr>
                                    </p:anim>
                                    <p:anim from="(-#ppt_h/2)" to="(#ppt_y)" calcmode="lin" valueType="num">
                                      <p:cBhvr>
                                        <p:cTn id="65" dur="500" fill="hold">
                                          <p:stCondLst>
                                            <p:cond delay="0"/>
                                          </p:stCondLst>
                                        </p:cTn>
                                        <p:tgtEl>
                                          <p:spTgt spid="2">
                                            <p:txEl>
                                              <p:pRg st="8" end="8"/>
                                            </p:txEl>
                                          </p:spTgt>
                                        </p:tgtEl>
                                        <p:attrNameLst>
                                          <p:attrName>ppt_y</p:attrName>
                                        </p:attrNameLst>
                                      </p:cBhvr>
                                    </p:anim>
                                    <p:animRot by="21600000">
                                      <p:cBhvr>
                                        <p:cTn id="66" dur="500" fill="hold">
                                          <p:stCondLst>
                                            <p:cond delay="0"/>
                                          </p:stCondLst>
                                        </p:cTn>
                                        <p:tgtEl>
                                          <p:spTgt spid="2">
                                            <p:txEl>
                                              <p:pRg st="8" end="8"/>
                                            </p:txEl>
                                          </p:spTgt>
                                        </p:tgtEl>
                                        <p:attrNameLst>
                                          <p:attrName>r</p:attrName>
                                        </p:attrNameLst>
                                      </p:cBhvr>
                                    </p:animRot>
                                  </p:childTnLst>
                                </p:cTn>
                              </p:par>
                            </p:childTnLst>
                          </p:cTn>
                        </p:par>
                        <p:par>
                          <p:cTn id="67" fill="hold">
                            <p:stCondLst>
                              <p:cond delay="15600"/>
                            </p:stCondLst>
                            <p:childTnLst>
                              <p:par>
                                <p:cTn id="68" presetID="56" presetClass="entr" presetSubtype="0" fill="hold" nodeType="afterEffect">
                                  <p:stCondLst>
                                    <p:cond delay="0"/>
                                  </p:stCondLst>
                                  <p:iterate type="lt">
                                    <p:tmPct val="10000"/>
                                  </p:iterate>
                                  <p:childTnLst>
                                    <p:set>
                                      <p:cBhvr>
                                        <p:cTn id="69" dur="1" fill="hold">
                                          <p:stCondLst>
                                            <p:cond delay="0"/>
                                          </p:stCondLst>
                                        </p:cTn>
                                        <p:tgtEl>
                                          <p:spTgt spid="2">
                                            <p:txEl>
                                              <p:pRg st="9" end="9"/>
                                            </p:txEl>
                                          </p:spTgt>
                                        </p:tgtEl>
                                        <p:attrNameLst>
                                          <p:attrName>style.visibility</p:attrName>
                                        </p:attrNameLst>
                                      </p:cBhvr>
                                      <p:to>
                                        <p:strVal val="visible"/>
                                      </p:to>
                                    </p:set>
                                    <p:anim by="(-#ppt_w*2)" calcmode="lin" valueType="num">
                                      <p:cBhvr rctx="PPT">
                                        <p:cTn id="70" dur="250" autoRev="1" fill="hold">
                                          <p:stCondLst>
                                            <p:cond delay="0"/>
                                          </p:stCondLst>
                                        </p:cTn>
                                        <p:tgtEl>
                                          <p:spTgt spid="2">
                                            <p:txEl>
                                              <p:pRg st="9" end="9"/>
                                            </p:txEl>
                                          </p:spTgt>
                                        </p:tgtEl>
                                        <p:attrNameLst>
                                          <p:attrName>ppt_w</p:attrName>
                                        </p:attrNameLst>
                                      </p:cBhvr>
                                    </p:anim>
                                    <p:anim by="(#ppt_w*0.50)" calcmode="lin" valueType="num">
                                      <p:cBhvr>
                                        <p:cTn id="71" dur="250" decel="50000" autoRev="1" fill="hold">
                                          <p:stCondLst>
                                            <p:cond delay="0"/>
                                          </p:stCondLst>
                                        </p:cTn>
                                        <p:tgtEl>
                                          <p:spTgt spid="2">
                                            <p:txEl>
                                              <p:pRg st="9" end="9"/>
                                            </p:txEl>
                                          </p:spTgt>
                                        </p:tgtEl>
                                        <p:attrNameLst>
                                          <p:attrName>ppt_x</p:attrName>
                                        </p:attrNameLst>
                                      </p:cBhvr>
                                    </p:anim>
                                    <p:anim from="(-#ppt_h/2)" to="(#ppt_y)" calcmode="lin" valueType="num">
                                      <p:cBhvr>
                                        <p:cTn id="72" dur="500" fill="hold">
                                          <p:stCondLst>
                                            <p:cond delay="0"/>
                                          </p:stCondLst>
                                        </p:cTn>
                                        <p:tgtEl>
                                          <p:spTgt spid="2">
                                            <p:txEl>
                                              <p:pRg st="9" end="9"/>
                                            </p:txEl>
                                          </p:spTgt>
                                        </p:tgtEl>
                                        <p:attrNameLst>
                                          <p:attrName>ppt_y</p:attrName>
                                        </p:attrNameLst>
                                      </p:cBhvr>
                                    </p:anim>
                                    <p:animRot by="21600000">
                                      <p:cBhvr>
                                        <p:cTn id="73" dur="500" fill="hold">
                                          <p:stCondLst>
                                            <p:cond delay="0"/>
                                          </p:stCondLst>
                                        </p:cTn>
                                        <p:tgtEl>
                                          <p:spTgt spid="2">
                                            <p:txEl>
                                              <p:pRg st="9" end="9"/>
                                            </p:txEl>
                                          </p:spTgt>
                                        </p:tgtEl>
                                        <p:attrNameLst>
                                          <p:attrName>r</p:attrName>
                                        </p:attrNameLst>
                                      </p:cBhvr>
                                    </p:animRot>
                                  </p:childTnLst>
                                </p:cTn>
                              </p:par>
                            </p:childTnLst>
                          </p:cTn>
                        </p:par>
                        <p:par>
                          <p:cTn id="74" fill="hold">
                            <p:stCondLst>
                              <p:cond delay="17350"/>
                            </p:stCondLst>
                            <p:childTnLst>
                              <p:par>
                                <p:cTn id="75" presetID="56" presetClass="entr" presetSubtype="0" fill="hold" nodeType="afterEffect">
                                  <p:stCondLst>
                                    <p:cond delay="0"/>
                                  </p:stCondLst>
                                  <p:iterate type="lt">
                                    <p:tmPct val="10000"/>
                                  </p:iterate>
                                  <p:childTnLst>
                                    <p:set>
                                      <p:cBhvr>
                                        <p:cTn id="76" dur="1" fill="hold">
                                          <p:stCondLst>
                                            <p:cond delay="0"/>
                                          </p:stCondLst>
                                        </p:cTn>
                                        <p:tgtEl>
                                          <p:spTgt spid="2">
                                            <p:txEl>
                                              <p:pRg st="10" end="10"/>
                                            </p:txEl>
                                          </p:spTgt>
                                        </p:tgtEl>
                                        <p:attrNameLst>
                                          <p:attrName>style.visibility</p:attrName>
                                        </p:attrNameLst>
                                      </p:cBhvr>
                                      <p:to>
                                        <p:strVal val="visible"/>
                                      </p:to>
                                    </p:set>
                                    <p:anim by="(-#ppt_w*2)" calcmode="lin" valueType="num">
                                      <p:cBhvr rctx="PPT">
                                        <p:cTn id="77" dur="250" autoRev="1" fill="hold">
                                          <p:stCondLst>
                                            <p:cond delay="0"/>
                                          </p:stCondLst>
                                        </p:cTn>
                                        <p:tgtEl>
                                          <p:spTgt spid="2">
                                            <p:txEl>
                                              <p:pRg st="10" end="10"/>
                                            </p:txEl>
                                          </p:spTgt>
                                        </p:tgtEl>
                                        <p:attrNameLst>
                                          <p:attrName>ppt_w</p:attrName>
                                        </p:attrNameLst>
                                      </p:cBhvr>
                                    </p:anim>
                                    <p:anim by="(#ppt_w*0.50)" calcmode="lin" valueType="num">
                                      <p:cBhvr>
                                        <p:cTn id="78" dur="250" decel="50000" autoRev="1" fill="hold">
                                          <p:stCondLst>
                                            <p:cond delay="0"/>
                                          </p:stCondLst>
                                        </p:cTn>
                                        <p:tgtEl>
                                          <p:spTgt spid="2">
                                            <p:txEl>
                                              <p:pRg st="10" end="10"/>
                                            </p:txEl>
                                          </p:spTgt>
                                        </p:tgtEl>
                                        <p:attrNameLst>
                                          <p:attrName>ppt_x</p:attrName>
                                        </p:attrNameLst>
                                      </p:cBhvr>
                                    </p:anim>
                                    <p:anim from="(-#ppt_h/2)" to="(#ppt_y)" calcmode="lin" valueType="num">
                                      <p:cBhvr>
                                        <p:cTn id="79" dur="500" fill="hold">
                                          <p:stCondLst>
                                            <p:cond delay="0"/>
                                          </p:stCondLst>
                                        </p:cTn>
                                        <p:tgtEl>
                                          <p:spTgt spid="2">
                                            <p:txEl>
                                              <p:pRg st="10" end="10"/>
                                            </p:txEl>
                                          </p:spTgt>
                                        </p:tgtEl>
                                        <p:attrNameLst>
                                          <p:attrName>ppt_y</p:attrName>
                                        </p:attrNameLst>
                                      </p:cBhvr>
                                    </p:anim>
                                    <p:animRot by="21600000">
                                      <p:cBhvr>
                                        <p:cTn id="80" dur="500" fill="hold">
                                          <p:stCondLst>
                                            <p:cond delay="0"/>
                                          </p:stCondLst>
                                        </p:cTn>
                                        <p:tgtEl>
                                          <p:spTgt spid="2">
                                            <p:txEl>
                                              <p:pRg st="10" end="10"/>
                                            </p:txEl>
                                          </p:spTgt>
                                        </p:tgtEl>
                                        <p:attrNameLst>
                                          <p:attrName>r</p:attrName>
                                        </p:attrNameLst>
                                      </p:cBhvr>
                                    </p:animRot>
                                  </p:childTnLst>
                                </p:cTn>
                              </p:par>
                            </p:childTnLst>
                          </p:cTn>
                        </p:par>
                        <p:par>
                          <p:cTn id="81" fill="hold">
                            <p:stCondLst>
                              <p:cond delay="19150"/>
                            </p:stCondLst>
                            <p:childTnLst>
                              <p:par>
                                <p:cTn id="82" presetID="56" presetClass="entr" presetSubtype="0" fill="hold" nodeType="afterEffect">
                                  <p:stCondLst>
                                    <p:cond delay="0"/>
                                  </p:stCondLst>
                                  <p:iterate type="lt">
                                    <p:tmPct val="10000"/>
                                  </p:iterate>
                                  <p:childTnLst>
                                    <p:set>
                                      <p:cBhvr>
                                        <p:cTn id="83" dur="1" fill="hold">
                                          <p:stCondLst>
                                            <p:cond delay="0"/>
                                          </p:stCondLst>
                                        </p:cTn>
                                        <p:tgtEl>
                                          <p:spTgt spid="2">
                                            <p:txEl>
                                              <p:pRg st="11" end="11"/>
                                            </p:txEl>
                                          </p:spTgt>
                                        </p:tgtEl>
                                        <p:attrNameLst>
                                          <p:attrName>style.visibility</p:attrName>
                                        </p:attrNameLst>
                                      </p:cBhvr>
                                      <p:to>
                                        <p:strVal val="visible"/>
                                      </p:to>
                                    </p:set>
                                    <p:anim by="(-#ppt_w*2)" calcmode="lin" valueType="num">
                                      <p:cBhvr rctx="PPT">
                                        <p:cTn id="84" dur="250" autoRev="1" fill="hold">
                                          <p:stCondLst>
                                            <p:cond delay="0"/>
                                          </p:stCondLst>
                                        </p:cTn>
                                        <p:tgtEl>
                                          <p:spTgt spid="2">
                                            <p:txEl>
                                              <p:pRg st="11" end="11"/>
                                            </p:txEl>
                                          </p:spTgt>
                                        </p:tgtEl>
                                        <p:attrNameLst>
                                          <p:attrName>ppt_w</p:attrName>
                                        </p:attrNameLst>
                                      </p:cBhvr>
                                    </p:anim>
                                    <p:anim by="(#ppt_w*0.50)" calcmode="lin" valueType="num">
                                      <p:cBhvr>
                                        <p:cTn id="85" dur="250" decel="50000" autoRev="1" fill="hold">
                                          <p:stCondLst>
                                            <p:cond delay="0"/>
                                          </p:stCondLst>
                                        </p:cTn>
                                        <p:tgtEl>
                                          <p:spTgt spid="2">
                                            <p:txEl>
                                              <p:pRg st="11" end="11"/>
                                            </p:txEl>
                                          </p:spTgt>
                                        </p:tgtEl>
                                        <p:attrNameLst>
                                          <p:attrName>ppt_x</p:attrName>
                                        </p:attrNameLst>
                                      </p:cBhvr>
                                    </p:anim>
                                    <p:anim from="(-#ppt_h/2)" to="(#ppt_y)" calcmode="lin" valueType="num">
                                      <p:cBhvr>
                                        <p:cTn id="86" dur="500" fill="hold">
                                          <p:stCondLst>
                                            <p:cond delay="0"/>
                                          </p:stCondLst>
                                        </p:cTn>
                                        <p:tgtEl>
                                          <p:spTgt spid="2">
                                            <p:txEl>
                                              <p:pRg st="11" end="11"/>
                                            </p:txEl>
                                          </p:spTgt>
                                        </p:tgtEl>
                                        <p:attrNameLst>
                                          <p:attrName>ppt_y</p:attrName>
                                        </p:attrNameLst>
                                      </p:cBhvr>
                                    </p:anim>
                                    <p:animRot by="21600000">
                                      <p:cBhvr>
                                        <p:cTn id="87" dur="500" fill="hold">
                                          <p:stCondLst>
                                            <p:cond delay="0"/>
                                          </p:stCondLst>
                                        </p:cTn>
                                        <p:tgtEl>
                                          <p:spTgt spid="2">
                                            <p:txEl>
                                              <p:pRg st="11" end="11"/>
                                            </p:txEl>
                                          </p:spTgt>
                                        </p:tgtEl>
                                        <p:attrNameLst>
                                          <p:attrName>r</p:attrName>
                                        </p:attrNameLst>
                                      </p:cBhvr>
                                    </p:animRot>
                                  </p:childTnLst>
                                </p:cTn>
                              </p:par>
                            </p:childTnLst>
                          </p:cTn>
                        </p:par>
                        <p:par>
                          <p:cTn id="88" fill="hold">
                            <p:stCondLst>
                              <p:cond delay="20850"/>
                            </p:stCondLst>
                            <p:childTnLst>
                              <p:par>
                                <p:cTn id="89" presetID="56" presetClass="entr" presetSubtype="0" fill="hold" nodeType="afterEffect">
                                  <p:stCondLst>
                                    <p:cond delay="0"/>
                                  </p:stCondLst>
                                  <p:iterate type="lt">
                                    <p:tmPct val="10000"/>
                                  </p:iterate>
                                  <p:childTnLst>
                                    <p:set>
                                      <p:cBhvr>
                                        <p:cTn id="90" dur="1" fill="hold">
                                          <p:stCondLst>
                                            <p:cond delay="0"/>
                                          </p:stCondLst>
                                        </p:cTn>
                                        <p:tgtEl>
                                          <p:spTgt spid="2">
                                            <p:txEl>
                                              <p:pRg st="12" end="12"/>
                                            </p:txEl>
                                          </p:spTgt>
                                        </p:tgtEl>
                                        <p:attrNameLst>
                                          <p:attrName>style.visibility</p:attrName>
                                        </p:attrNameLst>
                                      </p:cBhvr>
                                      <p:to>
                                        <p:strVal val="visible"/>
                                      </p:to>
                                    </p:set>
                                    <p:anim by="(-#ppt_w*2)" calcmode="lin" valueType="num">
                                      <p:cBhvr rctx="PPT">
                                        <p:cTn id="91" dur="500" autoRev="1" fill="hold">
                                          <p:stCondLst>
                                            <p:cond delay="0"/>
                                          </p:stCondLst>
                                        </p:cTn>
                                        <p:tgtEl>
                                          <p:spTgt spid="2">
                                            <p:txEl>
                                              <p:pRg st="12" end="12"/>
                                            </p:txEl>
                                          </p:spTgt>
                                        </p:tgtEl>
                                        <p:attrNameLst>
                                          <p:attrName>ppt_w</p:attrName>
                                        </p:attrNameLst>
                                      </p:cBhvr>
                                    </p:anim>
                                    <p:anim by="(#ppt_w*0.50)" calcmode="lin" valueType="num">
                                      <p:cBhvr>
                                        <p:cTn id="92" dur="500" decel="50000" autoRev="1" fill="hold">
                                          <p:stCondLst>
                                            <p:cond delay="0"/>
                                          </p:stCondLst>
                                        </p:cTn>
                                        <p:tgtEl>
                                          <p:spTgt spid="2">
                                            <p:txEl>
                                              <p:pRg st="12" end="12"/>
                                            </p:txEl>
                                          </p:spTgt>
                                        </p:tgtEl>
                                        <p:attrNameLst>
                                          <p:attrName>ppt_x</p:attrName>
                                        </p:attrNameLst>
                                      </p:cBhvr>
                                    </p:anim>
                                    <p:anim from="(-#ppt_h/2)" to="(#ppt_y)" calcmode="lin" valueType="num">
                                      <p:cBhvr>
                                        <p:cTn id="93" dur="1000" fill="hold">
                                          <p:stCondLst>
                                            <p:cond delay="0"/>
                                          </p:stCondLst>
                                        </p:cTn>
                                        <p:tgtEl>
                                          <p:spTgt spid="2">
                                            <p:txEl>
                                              <p:pRg st="12" end="12"/>
                                            </p:txEl>
                                          </p:spTgt>
                                        </p:tgtEl>
                                        <p:attrNameLst>
                                          <p:attrName>ppt_y</p:attrName>
                                        </p:attrNameLst>
                                      </p:cBhvr>
                                    </p:anim>
                                    <p:animRot by="21600000">
                                      <p:cBhvr>
                                        <p:cTn id="94" dur="1000" fill="hold">
                                          <p:stCondLst>
                                            <p:cond delay="0"/>
                                          </p:stCondLst>
                                        </p:cTn>
                                        <p:tgtEl>
                                          <p:spTgt spid="2">
                                            <p:txEl>
                                              <p:pRg st="12" end="12"/>
                                            </p:txEl>
                                          </p:spTgt>
                                        </p:tgtEl>
                                        <p:attrNameLst>
                                          <p:attrName>r</p:attrName>
                                        </p:attrNameLst>
                                      </p:cBhvr>
                                    </p:animRot>
                                  </p:childTnLst>
                                </p:cTn>
                              </p:par>
                            </p:childTnLst>
                          </p:cTn>
                        </p:par>
                        <p:par>
                          <p:cTn id="95" fill="hold">
                            <p:stCondLst>
                              <p:cond delay="23950"/>
                            </p:stCondLst>
                            <p:childTnLst>
                              <p:par>
                                <p:cTn id="96" presetID="56" presetClass="entr" presetSubtype="0" fill="hold" nodeType="afterEffect">
                                  <p:stCondLst>
                                    <p:cond delay="0"/>
                                  </p:stCondLst>
                                  <p:iterate type="lt">
                                    <p:tmPct val="10000"/>
                                  </p:iterate>
                                  <p:childTnLst>
                                    <p:set>
                                      <p:cBhvr>
                                        <p:cTn id="97" dur="1" fill="hold">
                                          <p:stCondLst>
                                            <p:cond delay="0"/>
                                          </p:stCondLst>
                                        </p:cTn>
                                        <p:tgtEl>
                                          <p:spTgt spid="2">
                                            <p:txEl>
                                              <p:pRg st="13" end="13"/>
                                            </p:txEl>
                                          </p:spTgt>
                                        </p:tgtEl>
                                        <p:attrNameLst>
                                          <p:attrName>style.visibility</p:attrName>
                                        </p:attrNameLst>
                                      </p:cBhvr>
                                      <p:to>
                                        <p:strVal val="visible"/>
                                      </p:to>
                                    </p:set>
                                    <p:anim by="(-#ppt_w*2)" calcmode="lin" valueType="num">
                                      <p:cBhvr rctx="PPT">
                                        <p:cTn id="98" dur="500" autoRev="1" fill="hold">
                                          <p:stCondLst>
                                            <p:cond delay="0"/>
                                          </p:stCondLst>
                                        </p:cTn>
                                        <p:tgtEl>
                                          <p:spTgt spid="2">
                                            <p:txEl>
                                              <p:pRg st="13" end="13"/>
                                            </p:txEl>
                                          </p:spTgt>
                                        </p:tgtEl>
                                        <p:attrNameLst>
                                          <p:attrName>ppt_w</p:attrName>
                                        </p:attrNameLst>
                                      </p:cBhvr>
                                    </p:anim>
                                    <p:anim by="(#ppt_w*0.50)" calcmode="lin" valueType="num">
                                      <p:cBhvr>
                                        <p:cTn id="99" dur="500" decel="50000" autoRev="1" fill="hold">
                                          <p:stCondLst>
                                            <p:cond delay="0"/>
                                          </p:stCondLst>
                                        </p:cTn>
                                        <p:tgtEl>
                                          <p:spTgt spid="2">
                                            <p:txEl>
                                              <p:pRg st="13" end="13"/>
                                            </p:txEl>
                                          </p:spTgt>
                                        </p:tgtEl>
                                        <p:attrNameLst>
                                          <p:attrName>ppt_x</p:attrName>
                                        </p:attrNameLst>
                                      </p:cBhvr>
                                    </p:anim>
                                    <p:anim from="(-#ppt_h/2)" to="(#ppt_y)" calcmode="lin" valueType="num">
                                      <p:cBhvr>
                                        <p:cTn id="100" dur="1000" fill="hold">
                                          <p:stCondLst>
                                            <p:cond delay="0"/>
                                          </p:stCondLst>
                                        </p:cTn>
                                        <p:tgtEl>
                                          <p:spTgt spid="2">
                                            <p:txEl>
                                              <p:pRg st="13" end="13"/>
                                            </p:txEl>
                                          </p:spTgt>
                                        </p:tgtEl>
                                        <p:attrNameLst>
                                          <p:attrName>ppt_y</p:attrName>
                                        </p:attrNameLst>
                                      </p:cBhvr>
                                    </p:anim>
                                    <p:animRot by="21600000">
                                      <p:cBhvr>
                                        <p:cTn id="101" dur="1000" fill="hold">
                                          <p:stCondLst>
                                            <p:cond delay="0"/>
                                          </p:stCondLst>
                                        </p:cTn>
                                        <p:tgtEl>
                                          <p:spTgt spid="2">
                                            <p:txEl>
                                              <p:pRg st="13" end="13"/>
                                            </p:txEl>
                                          </p:spTgt>
                                        </p:tgtEl>
                                        <p:attrNameLst>
                                          <p:attrName>r</p:attrName>
                                        </p:attrNameLst>
                                      </p:cBhvr>
                                    </p:animRot>
                                  </p:childTnLst>
                                </p:cTn>
                              </p:par>
                            </p:childTnLst>
                          </p:cTn>
                        </p:par>
                        <p:par>
                          <p:cTn id="102" fill="hold">
                            <p:stCondLst>
                              <p:cond delay="27250"/>
                            </p:stCondLst>
                            <p:childTnLst>
                              <p:par>
                                <p:cTn id="103" presetID="2" presetClass="entr" presetSubtype="4" fill="hold" nodeType="afterEffect">
                                  <p:stCondLst>
                                    <p:cond delay="0"/>
                                  </p:stCondLst>
                                  <p:childTnLst>
                                    <p:set>
                                      <p:cBhvr>
                                        <p:cTn id="104" dur="1" fill="hold">
                                          <p:stCondLst>
                                            <p:cond delay="0"/>
                                          </p:stCondLst>
                                        </p:cTn>
                                        <p:tgtEl>
                                          <p:spTgt spid="17"/>
                                        </p:tgtEl>
                                        <p:attrNameLst>
                                          <p:attrName>style.visibility</p:attrName>
                                        </p:attrNameLst>
                                      </p:cBhvr>
                                      <p:to>
                                        <p:strVal val="visible"/>
                                      </p:to>
                                    </p:set>
                                    <p:anim calcmode="lin" valueType="num">
                                      <p:cBhvr additive="base">
                                        <p:cTn id="105" dur="500" fill="hold"/>
                                        <p:tgtEl>
                                          <p:spTgt spid="17"/>
                                        </p:tgtEl>
                                        <p:attrNameLst>
                                          <p:attrName>ppt_x</p:attrName>
                                        </p:attrNameLst>
                                      </p:cBhvr>
                                      <p:tavLst>
                                        <p:tav tm="0">
                                          <p:val>
                                            <p:strVal val="#ppt_x"/>
                                          </p:val>
                                        </p:tav>
                                        <p:tav tm="100000">
                                          <p:val>
                                            <p:strVal val="#ppt_x"/>
                                          </p:val>
                                        </p:tav>
                                      </p:tavLst>
                                    </p:anim>
                                    <p:anim calcmode="lin" valueType="num">
                                      <p:cBhvr additive="base">
                                        <p:cTn id="106" dur="500" fill="hold"/>
                                        <p:tgtEl>
                                          <p:spTgt spid="17"/>
                                        </p:tgtEl>
                                        <p:attrNameLst>
                                          <p:attrName>ppt_y</p:attrName>
                                        </p:attrNameLst>
                                      </p:cBhvr>
                                      <p:tavLst>
                                        <p:tav tm="0">
                                          <p:val>
                                            <p:strVal val="1+#ppt_h/2"/>
                                          </p:val>
                                        </p:tav>
                                        <p:tav tm="100000">
                                          <p:val>
                                            <p:strVal val="#ppt_y"/>
                                          </p:val>
                                        </p:tav>
                                      </p:tavLst>
                                    </p:anim>
                                  </p:childTnLst>
                                </p:cTn>
                              </p:par>
                            </p:childTnLst>
                          </p:cTn>
                        </p:par>
                        <p:par>
                          <p:cTn id="107" fill="hold">
                            <p:stCondLst>
                              <p:cond delay="27750"/>
                            </p:stCondLst>
                            <p:childTnLst>
                              <p:par>
                                <p:cTn id="108" presetID="2" presetClass="entr" presetSubtype="4" fill="hold" grpId="0" nodeType="afterEffect">
                                  <p:stCondLst>
                                    <p:cond delay="0"/>
                                  </p:stCondLst>
                                  <p:childTnLst>
                                    <p:set>
                                      <p:cBhvr>
                                        <p:cTn id="109" dur="1" fill="hold">
                                          <p:stCondLst>
                                            <p:cond delay="0"/>
                                          </p:stCondLst>
                                        </p:cTn>
                                        <p:tgtEl>
                                          <p:spTgt spid="10"/>
                                        </p:tgtEl>
                                        <p:attrNameLst>
                                          <p:attrName>style.visibility</p:attrName>
                                        </p:attrNameLst>
                                      </p:cBhvr>
                                      <p:to>
                                        <p:strVal val="visible"/>
                                      </p:to>
                                    </p:set>
                                    <p:anim calcmode="lin" valueType="num">
                                      <p:cBhvr additive="base">
                                        <p:cTn id="110" dur="500" fill="hold"/>
                                        <p:tgtEl>
                                          <p:spTgt spid="10"/>
                                        </p:tgtEl>
                                        <p:attrNameLst>
                                          <p:attrName>ppt_x</p:attrName>
                                        </p:attrNameLst>
                                      </p:cBhvr>
                                      <p:tavLst>
                                        <p:tav tm="0">
                                          <p:val>
                                            <p:strVal val="#ppt_x"/>
                                          </p:val>
                                        </p:tav>
                                        <p:tav tm="100000">
                                          <p:val>
                                            <p:strVal val="#ppt_x"/>
                                          </p:val>
                                        </p:tav>
                                      </p:tavLst>
                                    </p:anim>
                                    <p:anim calcmode="lin" valueType="num">
                                      <p:cBhvr additive="base">
                                        <p:cTn id="111" dur="500" fill="hold"/>
                                        <p:tgtEl>
                                          <p:spTgt spid="10"/>
                                        </p:tgtEl>
                                        <p:attrNameLst>
                                          <p:attrName>ppt_y</p:attrName>
                                        </p:attrNameLst>
                                      </p:cBhvr>
                                      <p:tavLst>
                                        <p:tav tm="0">
                                          <p:val>
                                            <p:strVal val="1+#ppt_h/2"/>
                                          </p:val>
                                        </p:tav>
                                        <p:tav tm="100000">
                                          <p:val>
                                            <p:strVal val="#ppt_y"/>
                                          </p:val>
                                        </p:tav>
                                      </p:tavLst>
                                    </p:anim>
                                  </p:childTnLst>
                                </p:cTn>
                              </p:par>
                            </p:childTnLst>
                          </p:cTn>
                        </p:par>
                        <p:par>
                          <p:cTn id="112" fill="hold">
                            <p:stCondLst>
                              <p:cond delay="28250"/>
                            </p:stCondLst>
                            <p:childTnLst>
                              <p:par>
                                <p:cTn id="113" presetID="2" presetClass="entr" presetSubtype="4" fill="hold" nodeType="afterEffect">
                                  <p:stCondLst>
                                    <p:cond delay="0"/>
                                  </p:stCondLst>
                                  <p:childTnLst>
                                    <p:set>
                                      <p:cBhvr>
                                        <p:cTn id="114" dur="1" fill="hold">
                                          <p:stCondLst>
                                            <p:cond delay="0"/>
                                          </p:stCondLst>
                                        </p:cTn>
                                        <p:tgtEl>
                                          <p:spTgt spid="1028"/>
                                        </p:tgtEl>
                                        <p:attrNameLst>
                                          <p:attrName>style.visibility</p:attrName>
                                        </p:attrNameLst>
                                      </p:cBhvr>
                                      <p:to>
                                        <p:strVal val="visible"/>
                                      </p:to>
                                    </p:set>
                                    <p:anim calcmode="lin" valueType="num">
                                      <p:cBhvr additive="base">
                                        <p:cTn id="115" dur="500" fill="hold"/>
                                        <p:tgtEl>
                                          <p:spTgt spid="1028"/>
                                        </p:tgtEl>
                                        <p:attrNameLst>
                                          <p:attrName>ppt_x</p:attrName>
                                        </p:attrNameLst>
                                      </p:cBhvr>
                                      <p:tavLst>
                                        <p:tav tm="0">
                                          <p:val>
                                            <p:strVal val="#ppt_x"/>
                                          </p:val>
                                        </p:tav>
                                        <p:tav tm="100000">
                                          <p:val>
                                            <p:strVal val="#ppt_x"/>
                                          </p:val>
                                        </p:tav>
                                      </p:tavLst>
                                    </p:anim>
                                    <p:anim calcmode="lin" valueType="num">
                                      <p:cBhvr additive="base">
                                        <p:cTn id="116" dur="500" fill="hold"/>
                                        <p:tgtEl>
                                          <p:spTgt spid="1028"/>
                                        </p:tgtEl>
                                        <p:attrNameLst>
                                          <p:attrName>ppt_y</p:attrName>
                                        </p:attrNameLst>
                                      </p:cBhvr>
                                      <p:tavLst>
                                        <p:tav tm="0">
                                          <p:val>
                                            <p:strVal val="1+#ppt_h/2"/>
                                          </p:val>
                                        </p:tav>
                                        <p:tav tm="100000">
                                          <p:val>
                                            <p:strVal val="#ppt_y"/>
                                          </p:val>
                                        </p:tav>
                                      </p:tavLst>
                                    </p:anim>
                                  </p:childTnLst>
                                </p:cTn>
                              </p:par>
                            </p:childTnLst>
                          </p:cTn>
                        </p:par>
                        <p:par>
                          <p:cTn id="117" fill="hold">
                            <p:stCondLst>
                              <p:cond delay="28750"/>
                            </p:stCondLst>
                            <p:childTnLst>
                              <p:par>
                                <p:cTn id="118" presetID="2" presetClass="entr" presetSubtype="4" fill="hold" grpId="0" nodeType="afterEffect">
                                  <p:stCondLst>
                                    <p:cond delay="0"/>
                                  </p:stCondLst>
                                  <p:childTnLst>
                                    <p:set>
                                      <p:cBhvr>
                                        <p:cTn id="119" dur="1" fill="hold">
                                          <p:stCondLst>
                                            <p:cond delay="0"/>
                                          </p:stCondLst>
                                        </p:cTn>
                                        <p:tgtEl>
                                          <p:spTgt spid="14"/>
                                        </p:tgtEl>
                                        <p:attrNameLst>
                                          <p:attrName>style.visibility</p:attrName>
                                        </p:attrNameLst>
                                      </p:cBhvr>
                                      <p:to>
                                        <p:strVal val="visible"/>
                                      </p:to>
                                    </p:set>
                                    <p:anim calcmode="lin" valueType="num">
                                      <p:cBhvr additive="base">
                                        <p:cTn id="120" dur="500" fill="hold"/>
                                        <p:tgtEl>
                                          <p:spTgt spid="14"/>
                                        </p:tgtEl>
                                        <p:attrNameLst>
                                          <p:attrName>ppt_x</p:attrName>
                                        </p:attrNameLst>
                                      </p:cBhvr>
                                      <p:tavLst>
                                        <p:tav tm="0">
                                          <p:val>
                                            <p:strVal val="#ppt_x"/>
                                          </p:val>
                                        </p:tav>
                                        <p:tav tm="100000">
                                          <p:val>
                                            <p:strVal val="#ppt_x"/>
                                          </p:val>
                                        </p:tav>
                                      </p:tavLst>
                                    </p:anim>
                                    <p:anim calcmode="lin" valueType="num">
                                      <p:cBhvr additive="base">
                                        <p:cTn id="121" dur="500" fill="hold"/>
                                        <p:tgtEl>
                                          <p:spTgt spid="14"/>
                                        </p:tgtEl>
                                        <p:attrNameLst>
                                          <p:attrName>ppt_y</p:attrName>
                                        </p:attrNameLst>
                                      </p:cBhvr>
                                      <p:tavLst>
                                        <p:tav tm="0">
                                          <p:val>
                                            <p:strVal val="1+#ppt_h/2"/>
                                          </p:val>
                                        </p:tav>
                                        <p:tav tm="100000">
                                          <p:val>
                                            <p:strVal val="#ppt_y"/>
                                          </p:val>
                                        </p:tav>
                                      </p:tavLst>
                                    </p:anim>
                                  </p:childTnLst>
                                </p:cTn>
                              </p:par>
                            </p:childTnLst>
                          </p:cTn>
                        </p:par>
                        <p:par>
                          <p:cTn id="122" fill="hold">
                            <p:stCondLst>
                              <p:cond delay="29250"/>
                            </p:stCondLst>
                            <p:childTnLst>
                              <p:par>
                                <p:cTn id="123" presetID="2" presetClass="entr" presetSubtype="4" fill="hold" nodeType="afterEffect">
                                  <p:stCondLst>
                                    <p:cond delay="0"/>
                                  </p:stCondLst>
                                  <p:childTnLst>
                                    <p:set>
                                      <p:cBhvr>
                                        <p:cTn id="124" dur="1" fill="hold">
                                          <p:stCondLst>
                                            <p:cond delay="0"/>
                                          </p:stCondLst>
                                        </p:cTn>
                                        <p:tgtEl>
                                          <p:spTgt spid="40962"/>
                                        </p:tgtEl>
                                        <p:attrNameLst>
                                          <p:attrName>style.visibility</p:attrName>
                                        </p:attrNameLst>
                                      </p:cBhvr>
                                      <p:to>
                                        <p:strVal val="visible"/>
                                      </p:to>
                                    </p:set>
                                    <p:anim calcmode="lin" valueType="num">
                                      <p:cBhvr additive="base">
                                        <p:cTn id="125" dur="500" fill="hold"/>
                                        <p:tgtEl>
                                          <p:spTgt spid="40962"/>
                                        </p:tgtEl>
                                        <p:attrNameLst>
                                          <p:attrName>ppt_x</p:attrName>
                                        </p:attrNameLst>
                                      </p:cBhvr>
                                      <p:tavLst>
                                        <p:tav tm="0">
                                          <p:val>
                                            <p:strVal val="#ppt_x"/>
                                          </p:val>
                                        </p:tav>
                                        <p:tav tm="100000">
                                          <p:val>
                                            <p:strVal val="#ppt_x"/>
                                          </p:val>
                                        </p:tav>
                                      </p:tavLst>
                                    </p:anim>
                                    <p:anim calcmode="lin" valueType="num">
                                      <p:cBhvr additive="base">
                                        <p:cTn id="126" dur="500" fill="hold"/>
                                        <p:tgtEl>
                                          <p:spTgt spid="40962"/>
                                        </p:tgtEl>
                                        <p:attrNameLst>
                                          <p:attrName>ppt_y</p:attrName>
                                        </p:attrNameLst>
                                      </p:cBhvr>
                                      <p:tavLst>
                                        <p:tav tm="0">
                                          <p:val>
                                            <p:strVal val="1+#ppt_h/2"/>
                                          </p:val>
                                        </p:tav>
                                        <p:tav tm="100000">
                                          <p:val>
                                            <p:strVal val="#ppt_y"/>
                                          </p:val>
                                        </p:tav>
                                      </p:tavLst>
                                    </p:anim>
                                  </p:childTnLst>
                                </p:cTn>
                              </p:par>
                            </p:childTnLst>
                          </p:cTn>
                        </p:par>
                        <p:par>
                          <p:cTn id="127" fill="hold">
                            <p:stCondLst>
                              <p:cond delay="29750"/>
                            </p:stCondLst>
                            <p:childTnLst>
                              <p:par>
                                <p:cTn id="128" presetID="2" presetClass="entr" presetSubtype="4" fill="hold" grpId="0" nodeType="afterEffect">
                                  <p:stCondLst>
                                    <p:cond delay="0"/>
                                  </p:stCondLst>
                                  <p:childTnLst>
                                    <p:set>
                                      <p:cBhvr>
                                        <p:cTn id="129" dur="1" fill="hold">
                                          <p:stCondLst>
                                            <p:cond delay="0"/>
                                          </p:stCondLst>
                                        </p:cTn>
                                        <p:tgtEl>
                                          <p:spTgt spid="13"/>
                                        </p:tgtEl>
                                        <p:attrNameLst>
                                          <p:attrName>style.visibility</p:attrName>
                                        </p:attrNameLst>
                                      </p:cBhvr>
                                      <p:to>
                                        <p:strVal val="visible"/>
                                      </p:to>
                                    </p:set>
                                    <p:anim calcmode="lin" valueType="num">
                                      <p:cBhvr additive="base">
                                        <p:cTn id="130" dur="500" fill="hold"/>
                                        <p:tgtEl>
                                          <p:spTgt spid="13"/>
                                        </p:tgtEl>
                                        <p:attrNameLst>
                                          <p:attrName>ppt_x</p:attrName>
                                        </p:attrNameLst>
                                      </p:cBhvr>
                                      <p:tavLst>
                                        <p:tav tm="0">
                                          <p:val>
                                            <p:strVal val="#ppt_x"/>
                                          </p:val>
                                        </p:tav>
                                        <p:tav tm="100000">
                                          <p:val>
                                            <p:strVal val="#ppt_x"/>
                                          </p:val>
                                        </p:tav>
                                      </p:tavLst>
                                    </p:anim>
                                    <p:anim calcmode="lin" valueType="num">
                                      <p:cBhvr additive="base">
                                        <p:cTn id="131" dur="500" fill="hold"/>
                                        <p:tgtEl>
                                          <p:spTgt spid="13"/>
                                        </p:tgtEl>
                                        <p:attrNameLst>
                                          <p:attrName>ppt_y</p:attrName>
                                        </p:attrNameLst>
                                      </p:cBhvr>
                                      <p:tavLst>
                                        <p:tav tm="0">
                                          <p:val>
                                            <p:strVal val="1+#ppt_h/2"/>
                                          </p:val>
                                        </p:tav>
                                        <p:tav tm="100000">
                                          <p:val>
                                            <p:strVal val="#ppt_y"/>
                                          </p:val>
                                        </p:tav>
                                      </p:tavLst>
                                    </p:anim>
                                  </p:childTnLst>
                                </p:cTn>
                              </p:par>
                            </p:childTnLst>
                          </p:cTn>
                        </p:par>
                        <p:par>
                          <p:cTn id="132" fill="hold">
                            <p:stCondLst>
                              <p:cond delay="30250"/>
                            </p:stCondLst>
                            <p:childTnLst>
                              <p:par>
                                <p:cTn id="133" presetID="2" presetClass="entr" presetSubtype="4" fill="hold" nodeType="afterEffect">
                                  <p:stCondLst>
                                    <p:cond delay="0"/>
                                  </p:stCondLst>
                                  <p:childTnLst>
                                    <p:set>
                                      <p:cBhvr>
                                        <p:cTn id="134" dur="1" fill="hold">
                                          <p:stCondLst>
                                            <p:cond delay="0"/>
                                          </p:stCondLst>
                                        </p:cTn>
                                        <p:tgtEl>
                                          <p:spTgt spid="1030"/>
                                        </p:tgtEl>
                                        <p:attrNameLst>
                                          <p:attrName>style.visibility</p:attrName>
                                        </p:attrNameLst>
                                      </p:cBhvr>
                                      <p:to>
                                        <p:strVal val="visible"/>
                                      </p:to>
                                    </p:set>
                                    <p:anim calcmode="lin" valueType="num">
                                      <p:cBhvr additive="base">
                                        <p:cTn id="135" dur="500" fill="hold"/>
                                        <p:tgtEl>
                                          <p:spTgt spid="1030"/>
                                        </p:tgtEl>
                                        <p:attrNameLst>
                                          <p:attrName>ppt_x</p:attrName>
                                        </p:attrNameLst>
                                      </p:cBhvr>
                                      <p:tavLst>
                                        <p:tav tm="0">
                                          <p:val>
                                            <p:strVal val="#ppt_x"/>
                                          </p:val>
                                        </p:tav>
                                        <p:tav tm="100000">
                                          <p:val>
                                            <p:strVal val="#ppt_x"/>
                                          </p:val>
                                        </p:tav>
                                      </p:tavLst>
                                    </p:anim>
                                    <p:anim calcmode="lin" valueType="num">
                                      <p:cBhvr additive="base">
                                        <p:cTn id="136" dur="500" fill="hold"/>
                                        <p:tgtEl>
                                          <p:spTgt spid="1030"/>
                                        </p:tgtEl>
                                        <p:attrNameLst>
                                          <p:attrName>ppt_y</p:attrName>
                                        </p:attrNameLst>
                                      </p:cBhvr>
                                      <p:tavLst>
                                        <p:tav tm="0">
                                          <p:val>
                                            <p:strVal val="1+#ppt_h/2"/>
                                          </p:val>
                                        </p:tav>
                                        <p:tav tm="100000">
                                          <p:val>
                                            <p:strVal val="#ppt_y"/>
                                          </p:val>
                                        </p:tav>
                                      </p:tavLst>
                                    </p:anim>
                                  </p:childTnLst>
                                </p:cTn>
                              </p:par>
                            </p:childTnLst>
                          </p:cTn>
                        </p:par>
                        <p:par>
                          <p:cTn id="137" fill="hold">
                            <p:stCondLst>
                              <p:cond delay="30750"/>
                            </p:stCondLst>
                            <p:childTnLst>
                              <p:par>
                                <p:cTn id="138" presetID="2" presetClass="entr" presetSubtype="4" fill="hold" grpId="0" nodeType="afterEffect">
                                  <p:stCondLst>
                                    <p:cond delay="0"/>
                                  </p:stCondLst>
                                  <p:childTnLst>
                                    <p:set>
                                      <p:cBhvr>
                                        <p:cTn id="139" dur="1" fill="hold">
                                          <p:stCondLst>
                                            <p:cond delay="0"/>
                                          </p:stCondLst>
                                        </p:cTn>
                                        <p:tgtEl>
                                          <p:spTgt spid="16"/>
                                        </p:tgtEl>
                                        <p:attrNameLst>
                                          <p:attrName>style.visibility</p:attrName>
                                        </p:attrNameLst>
                                      </p:cBhvr>
                                      <p:to>
                                        <p:strVal val="visible"/>
                                      </p:to>
                                    </p:set>
                                    <p:anim calcmode="lin" valueType="num">
                                      <p:cBhvr additive="base">
                                        <p:cTn id="140" dur="500" fill="hold"/>
                                        <p:tgtEl>
                                          <p:spTgt spid="16"/>
                                        </p:tgtEl>
                                        <p:attrNameLst>
                                          <p:attrName>ppt_x</p:attrName>
                                        </p:attrNameLst>
                                      </p:cBhvr>
                                      <p:tavLst>
                                        <p:tav tm="0">
                                          <p:val>
                                            <p:strVal val="#ppt_x"/>
                                          </p:val>
                                        </p:tav>
                                        <p:tav tm="100000">
                                          <p:val>
                                            <p:strVal val="#ppt_x"/>
                                          </p:val>
                                        </p:tav>
                                      </p:tavLst>
                                    </p:anim>
                                    <p:anim calcmode="lin" valueType="num">
                                      <p:cBhvr additive="base">
                                        <p:cTn id="1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8786874" cy="5755422"/>
          </a:xfrm>
          <a:prstGeom prst="rect">
            <a:avLst/>
          </a:prstGeom>
          <a:noFill/>
        </p:spPr>
        <p:txBody>
          <a:bodyPr wrap="square" rtlCol="0">
            <a:spAutoFit/>
          </a:bodyPr>
          <a:lstStyle/>
          <a:p>
            <a:pPr algn="r" rtl="1">
              <a:buBlip>
                <a:blip r:embed="rId3"/>
              </a:buBlip>
            </a:pPr>
            <a:endParaRPr lang="fa-IR" sz="2400" dirty="0" smtClean="0">
              <a:solidFill>
                <a:srgbClr val="00CCFF"/>
              </a:solidFill>
            </a:endParaRPr>
          </a:p>
          <a:p>
            <a:pPr algn="ctr" rtl="1"/>
            <a:r>
              <a:rPr lang="fa-I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نقش هرکدام از مواد چهارگانه (اخلاط) در بدن </a:t>
            </a:r>
          </a:p>
          <a:p>
            <a:pPr algn="r" rtl="1">
              <a:buFont typeface="Wingdings" pitchFamily="2" charset="2"/>
              <a:buChar char="Ø"/>
            </a:pPr>
            <a:endParaRPr lang="fa-IR" sz="2400" dirty="0" smtClean="0">
              <a:solidFill>
                <a:srgbClr val="00FF00"/>
              </a:solidFill>
            </a:endParaRPr>
          </a:p>
          <a:p>
            <a:pPr algn="r" rtl="1">
              <a:buFont typeface="Wingdings" pitchFamily="2" charset="2"/>
              <a:buChar char="Ø"/>
            </a:pPr>
            <a:endParaRPr lang="fa-IR" sz="2400" dirty="0" smtClean="0">
              <a:solidFill>
                <a:srgbClr val="00FF00"/>
              </a:solidFill>
            </a:endParaRPr>
          </a:p>
          <a:p>
            <a:pPr algn="r" rtl="1">
              <a:buFont typeface="Wingdings" pitchFamily="2" charset="2"/>
              <a:buChar char="Ø"/>
            </a:pPr>
            <a:r>
              <a:rPr lang="fa-IR" sz="2400" dirty="0" smtClean="0">
                <a:solidFill>
                  <a:srgbClr val="FFCCFF"/>
                </a:solidFill>
              </a:rPr>
              <a:t>صفرا: ایجاد گرمی و انرژی در بدن، عامل گذر خون به مویرگ های ریز و افزایش سرعت در هضم غذا</a:t>
            </a:r>
          </a:p>
          <a:p>
            <a:pPr algn="r" rtl="1"/>
            <a:endParaRPr lang="fa-IR" sz="2400" dirty="0" smtClean="0">
              <a:solidFill>
                <a:srgbClr val="00FF00"/>
              </a:solidFill>
            </a:endParaRPr>
          </a:p>
          <a:p>
            <a:pPr algn="r" rtl="1"/>
            <a:endParaRPr lang="fa-IR" sz="2400" dirty="0" smtClean="0">
              <a:solidFill>
                <a:srgbClr val="99CCFF"/>
              </a:solidFill>
            </a:endParaRPr>
          </a:p>
          <a:p>
            <a:pPr algn="r" rtl="1">
              <a:buFont typeface="Wingdings" pitchFamily="2" charset="2"/>
              <a:buChar char="Ø"/>
            </a:pPr>
            <a:r>
              <a:rPr lang="fa-IR" sz="2400" dirty="0" smtClean="0">
                <a:solidFill>
                  <a:srgbClr val="99CCFF"/>
                </a:solidFill>
              </a:rPr>
              <a:t> دم (خون): تغذیه</a:t>
            </a:r>
            <a:r>
              <a:rPr lang="fa-IR" sz="1200" dirty="0" smtClean="0">
                <a:solidFill>
                  <a:srgbClr val="99CCFF"/>
                </a:solidFill>
              </a:rPr>
              <a:t> </a:t>
            </a:r>
            <a:r>
              <a:rPr lang="fa-IR" sz="2400" dirty="0" smtClean="0">
                <a:solidFill>
                  <a:srgbClr val="99CCFF"/>
                </a:solidFill>
              </a:rPr>
              <a:t>ی سلول</a:t>
            </a:r>
            <a:r>
              <a:rPr lang="fa-IR" sz="1000" dirty="0" smtClean="0">
                <a:solidFill>
                  <a:srgbClr val="99CCFF"/>
                </a:solidFill>
              </a:rPr>
              <a:t> </a:t>
            </a:r>
            <a:r>
              <a:rPr lang="fa-IR" sz="2400" dirty="0" smtClean="0">
                <a:solidFill>
                  <a:srgbClr val="99CCFF"/>
                </a:solidFill>
              </a:rPr>
              <a:t>ها، عضلات، ماهیچه</a:t>
            </a:r>
            <a:r>
              <a:rPr lang="fa-IR" sz="1050" dirty="0" smtClean="0">
                <a:solidFill>
                  <a:srgbClr val="99CCFF"/>
                </a:solidFill>
              </a:rPr>
              <a:t> </a:t>
            </a:r>
            <a:r>
              <a:rPr lang="fa-IR" sz="2400" dirty="0" smtClean="0">
                <a:solidFill>
                  <a:srgbClr val="99CCFF"/>
                </a:solidFill>
              </a:rPr>
              <a:t>ها و سیستم عصبی، تأمین انرژی بدن، بازسازی سلول ها، واکنش های دفاعی و تنفس سلول ها</a:t>
            </a:r>
          </a:p>
          <a:p>
            <a:pPr algn="r" rtl="1">
              <a:buBlip>
                <a:blip r:embed="rId3"/>
              </a:buBlip>
            </a:pPr>
            <a:endParaRPr lang="fa-IR" sz="2400" dirty="0" smtClean="0">
              <a:solidFill>
                <a:srgbClr val="00FF00"/>
              </a:solidFill>
            </a:endParaRPr>
          </a:p>
          <a:p>
            <a:pPr algn="r" rtl="1"/>
            <a:endParaRPr lang="fa-IR" sz="2400" dirty="0" smtClean="0">
              <a:solidFill>
                <a:schemeClr val="bg1"/>
              </a:solidFill>
            </a:endParaRPr>
          </a:p>
          <a:p>
            <a:pPr algn="r" rtl="1">
              <a:buFont typeface="Wingdings" pitchFamily="2" charset="2"/>
              <a:buChar char="Ø"/>
            </a:pPr>
            <a:r>
              <a:rPr lang="fa-IR" sz="2400" dirty="0" smtClean="0">
                <a:solidFill>
                  <a:schemeClr val="bg1"/>
                </a:solidFill>
              </a:rPr>
              <a:t> بلغم: ساخت مایع بین مفصلی و سلسله اعصاب و مغز</a:t>
            </a:r>
          </a:p>
          <a:p>
            <a:pPr algn="r" rtl="1"/>
            <a:endParaRPr lang="fa-IR" sz="2400" dirty="0" smtClean="0">
              <a:solidFill>
                <a:srgbClr val="00CCFF"/>
              </a:solidFill>
            </a:endParaRPr>
          </a:p>
          <a:p>
            <a:pPr algn="r" rtl="1">
              <a:buFont typeface="Wingdings" pitchFamily="2" charset="2"/>
              <a:buChar char="Ø"/>
            </a:pPr>
            <a:r>
              <a:rPr lang="fa-IR" sz="2400" dirty="0" smtClean="0">
                <a:solidFill>
                  <a:srgbClr val="FFCCCC"/>
                </a:solidFill>
              </a:rPr>
              <a:t> سودا: استخوان</a:t>
            </a:r>
            <a:r>
              <a:rPr lang="fa-IR" sz="1100" dirty="0" smtClean="0">
                <a:solidFill>
                  <a:srgbClr val="FFCCCC"/>
                </a:solidFill>
              </a:rPr>
              <a:t> </a:t>
            </a:r>
            <a:r>
              <a:rPr lang="fa-IR" sz="2400" dirty="0" smtClean="0">
                <a:solidFill>
                  <a:srgbClr val="FFCCCC"/>
                </a:solidFill>
              </a:rPr>
              <a:t>بندی بدن، ایجاد اشتها و ایجاد زمینه</a:t>
            </a:r>
            <a:r>
              <a:rPr lang="fa-IR" sz="1050" dirty="0" smtClean="0">
                <a:solidFill>
                  <a:srgbClr val="FFCCCC"/>
                </a:solidFill>
              </a:rPr>
              <a:t> </a:t>
            </a:r>
            <a:r>
              <a:rPr lang="fa-IR" sz="2400" dirty="0" smtClean="0">
                <a:solidFill>
                  <a:srgbClr val="FFCCCC"/>
                </a:solidFill>
              </a:rPr>
              <a:t>ی دفع مواد زائد بدن</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 calcmode="lin" valueType="num">
                                      <p:cBhvr additive="base">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 calcmode="lin" valueType="num">
                                      <p:cBhvr additive="base">
                                        <p:cTn id="19"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nodeType="click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fade">
                                      <p:cBhvr>
                                        <p:cTn id="25" dur="500"/>
                                        <p:tgtEl>
                                          <p:spTgt spid="2">
                                            <p:txEl>
                                              <p:pRg st="12" end="12"/>
                                            </p:txEl>
                                          </p:spTgt>
                                        </p:tgtEl>
                                      </p:cBhvr>
                                    </p:animEffect>
                                    <p:anim calcmode="lin" valueType="num">
                                      <p:cBhvr>
                                        <p:cTn id="26" dur="500" fill="hold"/>
                                        <p:tgtEl>
                                          <p:spTgt spid="2">
                                            <p:txEl>
                                              <p:pRg st="12" end="12"/>
                                            </p:txEl>
                                          </p:spTgt>
                                        </p:tgtEl>
                                        <p:attrNameLst>
                                          <p:attrName>style.rotation</p:attrName>
                                        </p:attrNameLst>
                                      </p:cBhvr>
                                      <p:tavLst>
                                        <p:tav tm="0">
                                          <p:val>
                                            <p:fltVal val="720"/>
                                          </p:val>
                                        </p:tav>
                                        <p:tav tm="100000">
                                          <p:val>
                                            <p:fltVal val="0"/>
                                          </p:val>
                                        </p:tav>
                                      </p:tavLst>
                                    </p:anim>
                                    <p:anim calcmode="lin" valueType="num">
                                      <p:cBhvr>
                                        <p:cTn id="27" dur="500" fill="hold"/>
                                        <p:tgtEl>
                                          <p:spTgt spid="2">
                                            <p:txEl>
                                              <p:pRg st="12" end="12"/>
                                            </p:txEl>
                                          </p:spTgt>
                                        </p:tgtEl>
                                        <p:attrNameLst>
                                          <p:attrName>ppt_h</p:attrName>
                                        </p:attrNameLst>
                                      </p:cBhvr>
                                      <p:tavLst>
                                        <p:tav tm="0">
                                          <p:val>
                                            <p:fltVal val="0"/>
                                          </p:val>
                                        </p:tav>
                                        <p:tav tm="100000">
                                          <p:val>
                                            <p:strVal val="#ppt_h"/>
                                          </p:val>
                                        </p:tav>
                                      </p:tavLst>
                                    </p:anim>
                                    <p:anim calcmode="lin" valueType="num">
                                      <p:cBhvr>
                                        <p:cTn id="28" dur="500" fill="hold"/>
                                        <p:tgtEl>
                                          <p:spTgt spid="2">
                                            <p:txEl>
                                              <p:pRg st="12" end="1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2910" y="857232"/>
            <a:ext cx="7786742" cy="954107"/>
          </a:xfrm>
          <a:prstGeom prst="rect">
            <a:avLst/>
          </a:prstGeom>
          <a:noFill/>
        </p:spPr>
        <p:txBody>
          <a:bodyPr wrap="square" rtlCol="0">
            <a:spAutoFit/>
          </a:bodyPr>
          <a:lstStyle/>
          <a:p>
            <a:pPr algn="r" rtl="1">
              <a:buBlip>
                <a:blip r:embed="rId3"/>
              </a:buBlip>
            </a:pPr>
            <a:r>
              <a:rPr lang="fa-IR" sz="2800" dirty="0" smtClean="0">
                <a:solidFill>
                  <a:srgbClr val="00FF00"/>
                </a:solidFill>
              </a:rPr>
              <a:t> به تناسب کم یا زیادشدن هرکدام از این مواد در بدن، بدن انسان همان ویژگی را در خود آشکار می سازد.</a:t>
            </a:r>
            <a:endParaRPr lang="en-US" sz="2800" dirty="0">
              <a:solidFill>
                <a:srgbClr val="00FF00"/>
              </a:solidFill>
            </a:endParaRPr>
          </a:p>
        </p:txBody>
      </p:sp>
      <p:sp>
        <p:nvSpPr>
          <p:cNvPr id="3" name="TextBox 2"/>
          <p:cNvSpPr txBox="1"/>
          <p:nvPr/>
        </p:nvSpPr>
        <p:spPr>
          <a:xfrm>
            <a:off x="0" y="2714620"/>
            <a:ext cx="8786842" cy="3108543"/>
          </a:xfrm>
          <a:prstGeom prst="rect">
            <a:avLst/>
          </a:prstGeom>
          <a:noFill/>
        </p:spPr>
        <p:txBody>
          <a:bodyPr wrap="square" rtlCol="0">
            <a:spAutoFit/>
          </a:bodyPr>
          <a:lstStyle/>
          <a:p>
            <a:pPr algn="r" rtl="1">
              <a:buBlip>
                <a:blip r:embed="rId4"/>
              </a:buBlip>
            </a:pPr>
            <a:r>
              <a:rPr lang="fa-IR" sz="2800" b="1" dirty="0" smtClean="0">
                <a:solidFill>
                  <a:srgbClr val="00CCFF"/>
                </a:solidFill>
              </a:rPr>
              <a:t> هرگاه میزان پراکندگی این مواد چهارگانه در بدن به تناسب وجود داشته باشد، فرد دارای مزاج معتدل است.</a:t>
            </a:r>
          </a:p>
          <a:p>
            <a:pPr algn="r" rtl="1"/>
            <a:endParaRPr lang="fa-IR" sz="2800" b="1" dirty="0" smtClean="0">
              <a:solidFill>
                <a:srgbClr val="00CCFF"/>
              </a:solidFill>
            </a:endParaRPr>
          </a:p>
          <a:p>
            <a:pPr algn="r" rtl="1">
              <a:buBlip>
                <a:blip r:embed="rId5"/>
              </a:buBlip>
            </a:pPr>
            <a:r>
              <a:rPr lang="fa-IR" sz="2800" dirty="0" smtClean="0">
                <a:solidFill>
                  <a:srgbClr val="00CCFF"/>
                </a:solidFill>
              </a:rPr>
              <a:t> </a:t>
            </a:r>
            <a:r>
              <a:rPr lang="fa-IR" sz="2800" dirty="0" smtClean="0">
                <a:solidFill>
                  <a:srgbClr val="00FF00"/>
                </a:solidFill>
              </a:rPr>
              <a:t>هرگاه صفرای موجود در بدن بیشتر از میزان صفرای موجود در بدن فرد متعادل شود مزاج شخص صفراوی است. بقیه مزاج ها نیز به همین صورت است.</a:t>
            </a:r>
          </a:p>
          <a:p>
            <a:pPr algn="r" rtl="1"/>
            <a:endParaRPr lang="en-US" sz="2800" b="1" dirty="0">
              <a:solidFill>
                <a:srgbClr val="00CC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iterate type="lt">
                                    <p:tmPct val="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iterate type="lt">
                                    <p:tmPct val="0"/>
                                  </p:iterate>
                                  <p:childTnLst>
                                    <p:animRot by="21600000">
                                      <p:cBhvr>
                                        <p:cTn id="12" dur="2000" fill="hold"/>
                                        <p:tgtEl>
                                          <p:spTgt spid="2">
                                            <p:txEl>
                                              <p:pRg st="0" end="0"/>
                                            </p:txEl>
                                          </p:spTgt>
                                        </p:tgtEl>
                                        <p:attrNameLst>
                                          <p:attrName>r</p:attrName>
                                        </p:attrNameLst>
                                      </p:cBhvr>
                                    </p:animRot>
                                  </p:childTnLst>
                                </p:cTn>
                              </p:par>
                              <p:par>
                                <p:cTn id="13" presetID="26" presetClass="entr" presetSubtype="0" fill="hold" nodeType="withEffect">
                                  <p:stCondLst>
                                    <p:cond delay="0"/>
                                  </p:stCondLst>
                                  <p:iterate type="lt">
                                    <p:tmPct val="0"/>
                                  </p:iterate>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nodeType="clickEffect">
                                  <p:stCondLst>
                                    <p:cond delay="0"/>
                                  </p:stCondLst>
                                  <p:iterate type="lt">
                                    <p:tmPct val="0"/>
                                  </p:iterate>
                                  <p:childTnLst>
                                    <p:animRot by="21600000">
                                      <p:cBhvr>
                                        <p:cTn id="32" dur="2000" fill="hold"/>
                                        <p:tgtEl>
                                          <p:spTgt spid="3">
                                            <p:txEl>
                                              <p:pRg st="0" end="0"/>
                                            </p:txEl>
                                          </p:spTgt>
                                        </p:tgtEl>
                                        <p:attrNameLst>
                                          <p:attrName>r</p:attrName>
                                        </p:attrNameLst>
                                      </p:cBhvr>
                                    </p:animRot>
                                  </p:childTnLst>
                                </p:cTn>
                              </p:par>
                              <p:par>
                                <p:cTn id="33" presetID="26"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down)">
                                      <p:cBhvr>
                                        <p:cTn id="35" dur="580">
                                          <p:stCondLst>
                                            <p:cond delay="0"/>
                                          </p:stCondLst>
                                        </p:cTn>
                                        <p:tgtEl>
                                          <p:spTgt spid="3">
                                            <p:txEl>
                                              <p:pRg st="2" end="2"/>
                                            </p:txEl>
                                          </p:spTgt>
                                        </p:tgtEl>
                                      </p:cBhvr>
                                    </p:animEffect>
                                    <p:anim calcmode="lin" valueType="num">
                                      <p:cBhvr>
                                        <p:cTn id="3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1" dur="26">
                                          <p:stCondLst>
                                            <p:cond delay="650"/>
                                          </p:stCondLst>
                                        </p:cTn>
                                        <p:tgtEl>
                                          <p:spTgt spid="3">
                                            <p:txEl>
                                              <p:pRg st="2" end="2"/>
                                            </p:txEl>
                                          </p:spTgt>
                                        </p:tgtEl>
                                      </p:cBhvr>
                                      <p:to x="100000" y="60000"/>
                                    </p:animScale>
                                    <p:animScale>
                                      <p:cBhvr>
                                        <p:cTn id="42" dur="166" decel="50000">
                                          <p:stCondLst>
                                            <p:cond delay="676"/>
                                          </p:stCondLst>
                                        </p:cTn>
                                        <p:tgtEl>
                                          <p:spTgt spid="3">
                                            <p:txEl>
                                              <p:pRg st="2" end="2"/>
                                            </p:txEl>
                                          </p:spTgt>
                                        </p:tgtEl>
                                      </p:cBhvr>
                                      <p:to x="100000" y="100000"/>
                                    </p:animScale>
                                    <p:animScale>
                                      <p:cBhvr>
                                        <p:cTn id="43" dur="26">
                                          <p:stCondLst>
                                            <p:cond delay="1312"/>
                                          </p:stCondLst>
                                        </p:cTn>
                                        <p:tgtEl>
                                          <p:spTgt spid="3">
                                            <p:txEl>
                                              <p:pRg st="2" end="2"/>
                                            </p:txEl>
                                          </p:spTgt>
                                        </p:tgtEl>
                                      </p:cBhvr>
                                      <p:to x="100000" y="80000"/>
                                    </p:animScale>
                                    <p:animScale>
                                      <p:cBhvr>
                                        <p:cTn id="44" dur="166" decel="50000">
                                          <p:stCondLst>
                                            <p:cond delay="1338"/>
                                          </p:stCondLst>
                                        </p:cTn>
                                        <p:tgtEl>
                                          <p:spTgt spid="3">
                                            <p:txEl>
                                              <p:pRg st="2" end="2"/>
                                            </p:txEl>
                                          </p:spTgt>
                                        </p:tgtEl>
                                      </p:cBhvr>
                                      <p:to x="100000" y="100000"/>
                                    </p:animScale>
                                    <p:animScale>
                                      <p:cBhvr>
                                        <p:cTn id="45" dur="26">
                                          <p:stCondLst>
                                            <p:cond delay="1642"/>
                                          </p:stCondLst>
                                        </p:cTn>
                                        <p:tgtEl>
                                          <p:spTgt spid="3">
                                            <p:txEl>
                                              <p:pRg st="2" end="2"/>
                                            </p:txEl>
                                          </p:spTgt>
                                        </p:tgtEl>
                                      </p:cBhvr>
                                      <p:to x="100000" y="90000"/>
                                    </p:animScale>
                                    <p:animScale>
                                      <p:cBhvr>
                                        <p:cTn id="46" dur="166" decel="50000">
                                          <p:stCondLst>
                                            <p:cond delay="1668"/>
                                          </p:stCondLst>
                                        </p:cTn>
                                        <p:tgtEl>
                                          <p:spTgt spid="3">
                                            <p:txEl>
                                              <p:pRg st="2" end="2"/>
                                            </p:txEl>
                                          </p:spTgt>
                                        </p:tgtEl>
                                      </p:cBhvr>
                                      <p:to x="100000" y="100000"/>
                                    </p:animScale>
                                    <p:animScale>
                                      <p:cBhvr>
                                        <p:cTn id="47" dur="26">
                                          <p:stCondLst>
                                            <p:cond delay="1808"/>
                                          </p:stCondLst>
                                        </p:cTn>
                                        <p:tgtEl>
                                          <p:spTgt spid="3">
                                            <p:txEl>
                                              <p:pRg st="2" end="2"/>
                                            </p:txEl>
                                          </p:spTgt>
                                        </p:tgtEl>
                                      </p:cBhvr>
                                      <p:to x="100000" y="95000"/>
                                    </p:animScale>
                                    <p:animScale>
                                      <p:cBhvr>
                                        <p:cTn id="48" dur="166" decel="50000">
                                          <p:stCondLst>
                                            <p:cond delay="1834"/>
                                          </p:stCondLst>
                                        </p:cTn>
                                        <p:tgtEl>
                                          <p:spTgt spid="3">
                                            <p:txEl>
                                              <p:pRg st="2" end="2"/>
                                            </p:txEl>
                                          </p:spTgt>
                                        </p:tgtEl>
                                      </p:cBhvr>
                                      <p:to x="100000" y="100000"/>
                                    </p:animScale>
                                  </p:childTnLst>
                                </p:cTn>
                              </p:par>
                              <p:par>
                                <p:cTn id="49" presetID="53" presetClass="entr" presetSubtype="0" fill="hold"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 calcmode="lin" valueType="num">
                                      <p:cBhvr>
                                        <p:cTn id="5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5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8786874" cy="6370975"/>
          </a:xfrm>
          <a:prstGeom prst="rect">
            <a:avLst/>
          </a:prstGeom>
          <a:noFill/>
        </p:spPr>
        <p:txBody>
          <a:bodyPr wrap="square" rtlCol="0">
            <a:spAutoFit/>
          </a:bodyPr>
          <a:lstStyle/>
          <a:p>
            <a:pPr algn="r" rtl="1">
              <a:buBlip>
                <a:blip r:embed="rId3"/>
              </a:buBlip>
            </a:pPr>
            <a:endParaRPr lang="fa-IR" sz="2400" dirty="0" smtClean="0">
              <a:solidFill>
                <a:srgbClr val="00CCFF"/>
              </a:solidFill>
            </a:endParaRPr>
          </a:p>
          <a:p>
            <a:pPr algn="r" rtl="1">
              <a:buBlip>
                <a:blip r:embed="rId4"/>
              </a:buBlip>
            </a:pPr>
            <a:r>
              <a:rPr lang="fa-IR" sz="2400" dirty="0" smtClean="0">
                <a:solidFill>
                  <a:srgbClr val="00FF00"/>
                </a:solidFill>
              </a:rPr>
              <a:t> از برآیند این مواد چهارگانه (اخلاط) در بدن انسان، تیپ های متفاوتی پدید می آید که به تناسب گرمی و سردی و خشکی و تری موجود در تن آن ها ویژگی های ظاهری در فرد مورد نظر ایجاد می شود (مثل درشتی، ریزی، باریک اندامی و...).</a:t>
            </a:r>
          </a:p>
          <a:p>
            <a:pPr algn="r" rtl="1"/>
            <a:endParaRPr lang="fa-IR" sz="2400" dirty="0" smtClean="0">
              <a:solidFill>
                <a:srgbClr val="00FF00"/>
              </a:solidFill>
            </a:endParaRPr>
          </a:p>
          <a:p>
            <a:pPr algn="r" rtl="1"/>
            <a:endParaRPr lang="fa-IR" sz="2400" dirty="0" smtClean="0">
              <a:solidFill>
                <a:srgbClr val="00FF00"/>
              </a:solidFill>
            </a:endParaRPr>
          </a:p>
          <a:p>
            <a:pPr algn="r" rtl="1">
              <a:buBlip>
                <a:blip r:embed="rId3"/>
              </a:buBlip>
            </a:pPr>
            <a:r>
              <a:rPr lang="fa-IR" sz="2400" dirty="0" smtClean="0">
                <a:solidFill>
                  <a:srgbClr val="00CCFF"/>
                </a:solidFill>
              </a:rPr>
              <a:t> هر کدام از تیپ های مذکور دارای تعادل نسبی هستند که تا وقتی این تعادل در بدن شخص برقرار باشد فرد مورد نظر از سلامت کامل برخوردار است.</a:t>
            </a:r>
          </a:p>
          <a:p>
            <a:pPr algn="r" rtl="1">
              <a:buBlip>
                <a:blip r:embed="rId3"/>
              </a:buBlip>
            </a:pPr>
            <a:endParaRPr lang="fa-IR" sz="2400" dirty="0" smtClean="0">
              <a:solidFill>
                <a:srgbClr val="00FF00"/>
              </a:solidFill>
            </a:endParaRPr>
          </a:p>
          <a:p>
            <a:pPr algn="r" rtl="1"/>
            <a:endParaRPr lang="fa-IR" sz="2400" dirty="0" smtClean="0">
              <a:solidFill>
                <a:srgbClr val="00FF00"/>
              </a:solidFill>
            </a:endParaRPr>
          </a:p>
          <a:p>
            <a:pPr algn="r" rtl="1">
              <a:buBlip>
                <a:blip r:embed="rId4"/>
              </a:buBlip>
            </a:pPr>
            <a:r>
              <a:rPr lang="fa-IR" sz="2400" dirty="0" smtClean="0">
                <a:solidFill>
                  <a:srgbClr val="00FF00"/>
                </a:solidFill>
              </a:rPr>
              <a:t> برای حفظ سلامتی باید در بدن اخلاط را به تعادل نگه داشت یعنی باید این اخلاط را تقویت کرد بدین ترتیب که غذای زاینده</a:t>
            </a:r>
            <a:r>
              <a:rPr lang="fa-IR" sz="1050" dirty="0" smtClean="0">
                <a:solidFill>
                  <a:srgbClr val="00FF00"/>
                </a:solidFill>
              </a:rPr>
              <a:t> </a:t>
            </a:r>
            <a:r>
              <a:rPr lang="fa-IR" sz="2400" dirty="0" smtClean="0">
                <a:solidFill>
                  <a:srgbClr val="00FF00"/>
                </a:solidFill>
              </a:rPr>
              <a:t>ی همان خلط را به بدن رساند.</a:t>
            </a:r>
          </a:p>
          <a:p>
            <a:pPr algn="r" rtl="1"/>
            <a:endParaRPr lang="fa-IR" sz="2400" dirty="0" smtClean="0">
              <a:solidFill>
                <a:srgbClr val="00CCFF"/>
              </a:solidFill>
            </a:endParaRPr>
          </a:p>
          <a:p>
            <a:pPr algn="r" rtl="1"/>
            <a:endParaRPr lang="fa-IR" sz="2400" dirty="0" smtClean="0">
              <a:solidFill>
                <a:srgbClr val="00CCFF"/>
              </a:solidFill>
            </a:endParaRPr>
          </a:p>
          <a:p>
            <a:pPr algn="r" rtl="1">
              <a:buBlip>
                <a:blip r:embed="rId3"/>
              </a:buBlip>
            </a:pPr>
            <a:r>
              <a:rPr lang="fa-IR" sz="2400" dirty="0" smtClean="0">
                <a:solidFill>
                  <a:srgbClr val="00CCFF"/>
                </a:solidFill>
              </a:rPr>
              <a:t>هرگاه یک یا چند خلط از این اخلاط در بدن افزایش پیدا کند موجب بروز بیماری است که برای درمان باید آن ماده را کاهش داد. مثلا برای کاهش سردی </a:t>
            </a:r>
            <a:r>
              <a:rPr lang="fa-IR" sz="2400" smtClean="0">
                <a:solidFill>
                  <a:srgbClr val="00CCFF"/>
                </a:solidFill>
              </a:rPr>
              <a:t>و خشکی </a:t>
            </a:r>
            <a:r>
              <a:rPr lang="fa-IR" sz="2400" dirty="0" smtClean="0">
                <a:solidFill>
                  <a:srgbClr val="00CCFF"/>
                </a:solidFill>
              </a:rPr>
              <a:t>باید گرمی و رطوبت استفاده کرد و...</a:t>
            </a:r>
            <a:endParaRPr lang="en-US" sz="2400" dirty="0">
              <a:solidFill>
                <a:srgbClr val="00CC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iterate type="lt">
                                    <p:tmPct val="0"/>
                                  </p:iterate>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iterate type="lt">
                                    <p:tmPct val="10000"/>
                                  </p:iterate>
                                  <p:childTnLst>
                                    <p:animEffect transition="out" filter="fade">
                                      <p:cBhvr>
                                        <p:cTn id="13" dur="500"/>
                                        <p:tgtEl>
                                          <p:spTgt spid="2">
                                            <p:txEl>
                                              <p:pRg st="1" end="1"/>
                                            </p:txEl>
                                          </p:spTgt>
                                        </p:tgtEl>
                                      </p:cBhvr>
                                    </p:animEffect>
                                    <p:anim calcmode="lin" valueType="num">
                                      <p:cBhvr>
                                        <p:cTn id="14" dur="500"/>
                                        <p:tgtEl>
                                          <p:spTgt spid="2">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500"/>
                                        <p:tgtEl>
                                          <p:spTgt spid="2">
                                            <p:txEl>
                                              <p:pRg st="1" end="1"/>
                                            </p:txEl>
                                          </p:spTgt>
                                        </p:tgtEl>
                                        <p:attrNameLst>
                                          <p:attrName>ppt_h</p:attrName>
                                        </p:attrNameLst>
                                      </p:cBhvr>
                                      <p:tavLst>
                                        <p:tav tm="0">
                                          <p:val>
                                            <p:strVal val="ppt_h"/>
                                          </p:val>
                                        </p:tav>
                                        <p:tav tm="100000">
                                          <p:val>
                                            <p:strVal val="ppt_h"/>
                                          </p:val>
                                        </p:tav>
                                      </p:tavLst>
                                    </p:anim>
                                    <p:set>
                                      <p:cBhvr>
                                        <p:cTn id="16" dur="1" fill="hold">
                                          <p:stCondLst>
                                            <p:cond delay="499"/>
                                          </p:stCondLst>
                                        </p:cTn>
                                        <p:tgtEl>
                                          <p:spTgt spid="2">
                                            <p:txEl>
                                              <p:pRg st="1" end="1"/>
                                            </p:txEl>
                                          </p:spTgt>
                                        </p:tgtEl>
                                        <p:attrNameLst>
                                          <p:attrName>style.visibility</p:attrName>
                                        </p:attrNameLst>
                                      </p:cBhvr>
                                      <p:to>
                                        <p:strVal val="hidden"/>
                                      </p:to>
                                    </p:set>
                                  </p:childTnLst>
                                </p:cTn>
                              </p:par>
                              <p:par>
                                <p:cTn id="17" presetID="55" presetClass="entr" presetSubtype="0" fill="hold" nodeType="withEffect">
                                  <p:stCondLst>
                                    <p:cond delay="0"/>
                                  </p:stCondLst>
                                  <p:iterate type="lt">
                                    <p:tmPct val="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0"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1" dur="1000"/>
                                        <p:tgtEl>
                                          <p:spTgt spid="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xit" presetSubtype="0" fill="hold" nodeType="clickEffect">
                                  <p:stCondLst>
                                    <p:cond delay="0"/>
                                  </p:stCondLst>
                                  <p:iterate type="lt">
                                    <p:tmPct val="10000"/>
                                  </p:iterate>
                                  <p:childTnLst>
                                    <p:animEffect transition="out" filter="fade">
                                      <p:cBhvr>
                                        <p:cTn id="25" dur="500"/>
                                        <p:tgtEl>
                                          <p:spTgt spid="2">
                                            <p:txEl>
                                              <p:pRg st="4" end="4"/>
                                            </p:txEl>
                                          </p:spTgt>
                                        </p:tgtEl>
                                      </p:cBhvr>
                                    </p:animEffect>
                                    <p:anim calcmode="lin" valueType="num">
                                      <p:cBhvr>
                                        <p:cTn id="26" dur="500"/>
                                        <p:tgtEl>
                                          <p:spTgt spid="2">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7" dur="500"/>
                                        <p:tgtEl>
                                          <p:spTgt spid="2">
                                            <p:txEl>
                                              <p:pRg st="4" end="4"/>
                                            </p:txEl>
                                          </p:spTgt>
                                        </p:tgtEl>
                                        <p:attrNameLst>
                                          <p:attrName>ppt_h</p:attrName>
                                        </p:attrNameLst>
                                      </p:cBhvr>
                                      <p:tavLst>
                                        <p:tav tm="0">
                                          <p:val>
                                            <p:strVal val="ppt_h"/>
                                          </p:val>
                                        </p:tav>
                                        <p:tav tm="100000">
                                          <p:val>
                                            <p:strVal val="ppt_h"/>
                                          </p:val>
                                        </p:tav>
                                      </p:tavLst>
                                    </p:anim>
                                    <p:set>
                                      <p:cBhvr>
                                        <p:cTn id="28" dur="1" fill="hold">
                                          <p:stCondLst>
                                            <p:cond delay="499"/>
                                          </p:stCondLst>
                                        </p:cTn>
                                        <p:tgtEl>
                                          <p:spTgt spid="2">
                                            <p:txEl>
                                              <p:pRg st="4" end="4"/>
                                            </p:txEl>
                                          </p:spTgt>
                                        </p:tgtEl>
                                        <p:attrNameLst>
                                          <p:attrName>style.visibility</p:attrName>
                                        </p:attrNameLst>
                                      </p:cBhvr>
                                      <p:to>
                                        <p:strVal val="hidden"/>
                                      </p:to>
                                    </p:set>
                                  </p:childTnLst>
                                </p:cTn>
                              </p:par>
                              <p:par>
                                <p:cTn id="29" presetID="55" presetClass="entr" presetSubtype="0" fill="hold" nodeType="withEffect">
                                  <p:stCondLst>
                                    <p:cond delay="0"/>
                                  </p:stCondLst>
                                  <p:iterate type="lt">
                                    <p:tmPct val="0"/>
                                  </p:iterate>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p:cTn id="31" dur="10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32" dur="1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33" dur="1000"/>
                                        <p:tgtEl>
                                          <p:spTgt spid="2">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5" presetClass="exit" presetSubtype="0" fill="hold" nodeType="clickEffect">
                                  <p:stCondLst>
                                    <p:cond delay="0"/>
                                  </p:stCondLst>
                                  <p:iterate type="lt">
                                    <p:tmPct val="10000"/>
                                  </p:iterate>
                                  <p:childTnLst>
                                    <p:animEffect transition="out" filter="fade">
                                      <p:cBhvr>
                                        <p:cTn id="37" dur="500"/>
                                        <p:tgtEl>
                                          <p:spTgt spid="2">
                                            <p:txEl>
                                              <p:pRg st="7" end="7"/>
                                            </p:txEl>
                                          </p:spTgt>
                                        </p:tgtEl>
                                      </p:cBhvr>
                                    </p:animEffect>
                                    <p:anim calcmode="lin" valueType="num">
                                      <p:cBhvr>
                                        <p:cTn id="38" dur="500"/>
                                        <p:tgtEl>
                                          <p:spTgt spid="2">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9" dur="500"/>
                                        <p:tgtEl>
                                          <p:spTgt spid="2">
                                            <p:txEl>
                                              <p:pRg st="7" end="7"/>
                                            </p:txEl>
                                          </p:spTgt>
                                        </p:tgtEl>
                                        <p:attrNameLst>
                                          <p:attrName>ppt_h</p:attrName>
                                        </p:attrNameLst>
                                      </p:cBhvr>
                                      <p:tavLst>
                                        <p:tav tm="0">
                                          <p:val>
                                            <p:strVal val="ppt_h"/>
                                          </p:val>
                                        </p:tav>
                                        <p:tav tm="100000">
                                          <p:val>
                                            <p:strVal val="ppt_h"/>
                                          </p:val>
                                        </p:tav>
                                      </p:tavLst>
                                    </p:anim>
                                    <p:set>
                                      <p:cBhvr>
                                        <p:cTn id="40" dur="1" fill="hold">
                                          <p:stCondLst>
                                            <p:cond delay="499"/>
                                          </p:stCondLst>
                                        </p:cTn>
                                        <p:tgtEl>
                                          <p:spTgt spid="2">
                                            <p:txEl>
                                              <p:pRg st="7" end="7"/>
                                            </p:txEl>
                                          </p:spTgt>
                                        </p:tgtEl>
                                        <p:attrNameLst>
                                          <p:attrName>style.visibility</p:attrName>
                                        </p:attrNameLst>
                                      </p:cBhvr>
                                      <p:to>
                                        <p:strVal val="hidden"/>
                                      </p:to>
                                    </p:set>
                                  </p:childTnLst>
                                </p:cTn>
                              </p:par>
                              <p:par>
                                <p:cTn id="41" presetID="55" presetClass="entr" presetSubtype="0" fill="hold" nodeType="with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p:cTn id="43"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44"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45" dur="1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00166" y="642918"/>
            <a:ext cx="6357982" cy="584775"/>
          </a:xfrm>
          <a:prstGeom prst="rect">
            <a:avLst/>
          </a:prstGeom>
          <a:noFill/>
        </p:spPr>
        <p:txBody>
          <a:bodyPr wrap="none" rtlCol="0">
            <a:prstTxWarp prst="textStop">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8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نمونه هایی از غذاهای صفراساز</a:t>
            </a:r>
            <a:endParaRPr lang="en-US" sz="8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TextBox 2"/>
          <p:cNvSpPr txBox="1"/>
          <p:nvPr/>
        </p:nvSpPr>
        <p:spPr>
          <a:xfrm>
            <a:off x="642910" y="1857364"/>
            <a:ext cx="7962501" cy="2862322"/>
          </a:xfrm>
          <a:prstGeom prst="rect">
            <a:avLst/>
          </a:prstGeom>
          <a:noFill/>
        </p:spPr>
        <p:txBody>
          <a:bodyPr wrap="none" rtlCol="0">
            <a:spAutoFit/>
          </a:bodyPr>
          <a:lstStyle/>
          <a:p>
            <a:pPr algn="r">
              <a:lnSpc>
                <a:spcPct val="150000"/>
              </a:lnSpc>
            </a:pPr>
            <a:r>
              <a:rPr lang="fa-IR" sz="2400" dirty="0" smtClean="0">
                <a:solidFill>
                  <a:srgbClr val="FF6699"/>
                </a:solidFill>
              </a:rPr>
              <a:t>میوه ها: </a:t>
            </a:r>
            <a:r>
              <a:rPr lang="fa-IR" sz="2400" dirty="0" smtClean="0">
                <a:solidFill>
                  <a:srgbClr val="FFCCFF"/>
                </a:solidFill>
              </a:rPr>
              <a:t>انبه، به، نارگیل و زیتون</a:t>
            </a:r>
          </a:p>
          <a:p>
            <a:pPr algn="r">
              <a:lnSpc>
                <a:spcPct val="150000"/>
              </a:lnSpc>
            </a:pPr>
            <a:r>
              <a:rPr lang="fa-IR" sz="2400" dirty="0" smtClean="0">
                <a:solidFill>
                  <a:srgbClr val="FF6699"/>
                </a:solidFill>
              </a:rPr>
              <a:t>دانه ها: </a:t>
            </a:r>
            <a:r>
              <a:rPr lang="fa-IR" sz="2400" dirty="0" smtClean="0">
                <a:solidFill>
                  <a:srgbClr val="FFCCFF"/>
                </a:solidFill>
              </a:rPr>
              <a:t>فندق، پسته، جو، نخود، لپه</a:t>
            </a:r>
          </a:p>
          <a:p>
            <a:pPr algn="r">
              <a:lnSpc>
                <a:spcPct val="150000"/>
              </a:lnSpc>
            </a:pPr>
            <a:r>
              <a:rPr lang="fa-IR" sz="2400" dirty="0" smtClean="0">
                <a:solidFill>
                  <a:srgbClr val="FF6699"/>
                </a:solidFill>
              </a:rPr>
              <a:t>گوشت ها: </a:t>
            </a:r>
            <a:r>
              <a:rPr lang="fa-IR" sz="2400" dirty="0" smtClean="0">
                <a:solidFill>
                  <a:srgbClr val="FFCCFF"/>
                </a:solidFill>
              </a:rPr>
              <a:t>گوشت گنجشک، کبوتر، شتر و مرغابی</a:t>
            </a:r>
          </a:p>
          <a:p>
            <a:pPr algn="r">
              <a:lnSpc>
                <a:spcPct val="150000"/>
              </a:lnSpc>
            </a:pPr>
            <a:r>
              <a:rPr lang="fa-IR" sz="2400" dirty="0" smtClean="0">
                <a:solidFill>
                  <a:srgbClr val="FF6699"/>
                </a:solidFill>
              </a:rPr>
              <a:t>سبزیجات: </a:t>
            </a:r>
            <a:r>
              <a:rPr lang="fa-IR" sz="2400" dirty="0" smtClean="0">
                <a:solidFill>
                  <a:srgbClr val="FFCCFF"/>
                </a:solidFill>
              </a:rPr>
              <a:t>سیر، پیاز، کرفس، پونه، مرزه، نعناء، شوید، شنبلیله، ریحان و ترب</a:t>
            </a:r>
          </a:p>
          <a:p>
            <a:pPr algn="r">
              <a:lnSpc>
                <a:spcPct val="150000"/>
              </a:lnSpc>
            </a:pPr>
            <a:endParaRPr lang="en-US" sz="2400" dirty="0">
              <a:solidFill>
                <a:srgbClr val="FFCC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00166" y="642918"/>
            <a:ext cx="6357982" cy="584775"/>
          </a:xfrm>
          <a:prstGeom prst="rect">
            <a:avLst/>
          </a:prstGeom>
          <a:noFill/>
        </p:spPr>
        <p:txBody>
          <a:bodyPr wrap="none" rtlCol="0">
            <a:prstTxWarp prst="textStop">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8000" b="1" dirty="0" smtClean="0">
                <a:ln>
                  <a:prstDash val="solid"/>
                </a:ln>
                <a:solidFill>
                  <a:srgbClr val="00CCFF"/>
                </a:solidFill>
                <a:effectLst>
                  <a:outerShdw blurRad="88000" dist="50800" dir="5040000" algn="tl">
                    <a:schemeClr val="accent4">
                      <a:tint val="80000"/>
                      <a:satMod val="250000"/>
                      <a:alpha val="45000"/>
                    </a:schemeClr>
                  </a:outerShdw>
                </a:effectLst>
              </a:rPr>
              <a:t>نمونه هایی از غذاهای خون ساز</a:t>
            </a:r>
            <a:endParaRPr lang="en-US" sz="8000" b="1" dirty="0">
              <a:ln>
                <a:prstDash val="solid"/>
              </a:ln>
              <a:solidFill>
                <a:srgbClr val="00CCFF"/>
              </a:solidFill>
              <a:effectLst>
                <a:outerShdw blurRad="88000" dist="50800" dir="5040000" algn="tl">
                  <a:schemeClr val="accent4">
                    <a:tint val="80000"/>
                    <a:satMod val="250000"/>
                    <a:alpha val="45000"/>
                  </a:schemeClr>
                </a:outerShdw>
              </a:effectLst>
            </a:endParaRPr>
          </a:p>
        </p:txBody>
      </p:sp>
      <p:sp>
        <p:nvSpPr>
          <p:cNvPr id="3" name="TextBox 2"/>
          <p:cNvSpPr txBox="1"/>
          <p:nvPr/>
        </p:nvSpPr>
        <p:spPr>
          <a:xfrm>
            <a:off x="1817912" y="1857364"/>
            <a:ext cx="6787499" cy="2862322"/>
          </a:xfrm>
          <a:prstGeom prst="rect">
            <a:avLst/>
          </a:prstGeom>
          <a:noFill/>
        </p:spPr>
        <p:txBody>
          <a:bodyPr wrap="none" rtlCol="0">
            <a:spAutoFit/>
          </a:bodyPr>
          <a:lstStyle/>
          <a:p>
            <a:pPr algn="r">
              <a:lnSpc>
                <a:spcPct val="150000"/>
              </a:lnSpc>
            </a:pPr>
            <a:r>
              <a:rPr lang="fa-IR" sz="2400" dirty="0" smtClean="0">
                <a:solidFill>
                  <a:srgbClr val="00CCFF"/>
                </a:solidFill>
              </a:rPr>
              <a:t>میوه ها: </a:t>
            </a:r>
            <a:r>
              <a:rPr lang="fa-IR" sz="2400" dirty="0" smtClean="0">
                <a:solidFill>
                  <a:srgbClr val="99CCFF"/>
                </a:solidFill>
              </a:rPr>
              <a:t>انگور، انار شیرین، خرما، موز، سیب، گلابی و زیتون</a:t>
            </a:r>
          </a:p>
          <a:p>
            <a:pPr algn="r">
              <a:lnSpc>
                <a:spcPct val="150000"/>
              </a:lnSpc>
            </a:pPr>
            <a:r>
              <a:rPr lang="fa-IR" sz="2400" dirty="0" smtClean="0">
                <a:solidFill>
                  <a:srgbClr val="00CCFF"/>
                </a:solidFill>
              </a:rPr>
              <a:t>دانه ها: </a:t>
            </a:r>
            <a:r>
              <a:rPr lang="fa-IR" sz="2400" dirty="0" smtClean="0">
                <a:solidFill>
                  <a:srgbClr val="99CCFF"/>
                </a:solidFill>
              </a:rPr>
              <a:t>گندم، نخود، کنجد، لوبیا، برنج اصفهان و شیراز و خوستان</a:t>
            </a:r>
          </a:p>
          <a:p>
            <a:pPr algn="r">
              <a:lnSpc>
                <a:spcPct val="150000"/>
              </a:lnSpc>
            </a:pPr>
            <a:r>
              <a:rPr lang="fa-IR" sz="2400" dirty="0" smtClean="0">
                <a:solidFill>
                  <a:srgbClr val="00CCFF"/>
                </a:solidFill>
              </a:rPr>
              <a:t>گوشت ها: </a:t>
            </a:r>
            <a:r>
              <a:rPr lang="fa-IR" sz="2400" dirty="0" smtClean="0">
                <a:solidFill>
                  <a:srgbClr val="99CCFF"/>
                </a:solidFill>
              </a:rPr>
              <a:t>گوشت گوسفند، شترمرغ و بوقلمون</a:t>
            </a:r>
          </a:p>
          <a:p>
            <a:pPr algn="r">
              <a:lnSpc>
                <a:spcPct val="150000"/>
              </a:lnSpc>
            </a:pPr>
            <a:r>
              <a:rPr lang="fa-IR" sz="2400" dirty="0" smtClean="0">
                <a:solidFill>
                  <a:srgbClr val="00CCFF"/>
                </a:solidFill>
              </a:rPr>
              <a:t>سبزیجات: </a:t>
            </a:r>
            <a:r>
              <a:rPr lang="fa-IR" sz="2400" dirty="0" smtClean="0">
                <a:solidFill>
                  <a:srgbClr val="99CCFF"/>
                </a:solidFill>
              </a:rPr>
              <a:t>شاهی، ترخون، پیازچه، پیاز قرمز و تربچه</a:t>
            </a:r>
          </a:p>
          <a:p>
            <a:pPr algn="r">
              <a:lnSpc>
                <a:spcPct val="150000"/>
              </a:lnSpc>
            </a:pPr>
            <a:endParaRPr lang="en-US" sz="2400" dirty="0">
              <a:solidFill>
                <a:srgbClr val="99CC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57290" y="642918"/>
            <a:ext cx="6500858" cy="584775"/>
          </a:xfrm>
          <a:prstGeom prst="rect">
            <a:avLst/>
          </a:prstGeom>
          <a:noFill/>
        </p:spPr>
        <p:txBody>
          <a:bodyPr wrap="none" rtlCol="0">
            <a:prstTxWarp prst="textStop">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8000" b="1" dirty="0" smtClean="0">
                <a:ln>
                  <a:prstDash val="solid"/>
                </a:ln>
                <a:solidFill>
                  <a:srgbClr val="00CCFF"/>
                </a:solidFill>
                <a:effectLst>
                  <a:outerShdw blurRad="88000" dist="50800" dir="5040000" algn="tl">
                    <a:schemeClr val="accent4">
                      <a:tint val="80000"/>
                      <a:satMod val="250000"/>
                      <a:alpha val="45000"/>
                    </a:schemeClr>
                  </a:outerShdw>
                </a:effectLst>
              </a:rPr>
              <a:t>نمونه هایی از غذاهای بلغم</a:t>
            </a:r>
            <a:r>
              <a:rPr lang="fa-IR" b="1" dirty="0" smtClean="0">
                <a:ln>
                  <a:prstDash val="solid"/>
                </a:ln>
                <a:solidFill>
                  <a:srgbClr val="00CCFF"/>
                </a:solidFill>
                <a:effectLst>
                  <a:outerShdw blurRad="88000" dist="50800" dir="5040000" algn="tl">
                    <a:schemeClr val="accent4">
                      <a:tint val="80000"/>
                      <a:satMod val="250000"/>
                      <a:alpha val="45000"/>
                    </a:schemeClr>
                  </a:outerShdw>
                </a:effectLst>
              </a:rPr>
              <a:t> </a:t>
            </a:r>
            <a:r>
              <a:rPr lang="fa-IR" sz="8000" b="1" dirty="0" smtClean="0">
                <a:ln>
                  <a:prstDash val="solid"/>
                </a:ln>
                <a:solidFill>
                  <a:srgbClr val="00CCFF"/>
                </a:solidFill>
                <a:effectLst>
                  <a:outerShdw blurRad="88000" dist="50800" dir="5040000" algn="tl">
                    <a:schemeClr val="accent4">
                      <a:tint val="80000"/>
                      <a:satMod val="250000"/>
                      <a:alpha val="45000"/>
                    </a:schemeClr>
                  </a:outerShdw>
                </a:effectLst>
              </a:rPr>
              <a:t>زا</a:t>
            </a:r>
            <a:endParaRPr lang="en-US" sz="8000" b="1" dirty="0">
              <a:ln>
                <a:prstDash val="solid"/>
              </a:ln>
              <a:solidFill>
                <a:srgbClr val="00CCFF"/>
              </a:solidFill>
              <a:effectLst>
                <a:outerShdw blurRad="88000" dist="50800" dir="5040000" algn="tl">
                  <a:schemeClr val="accent4">
                    <a:tint val="80000"/>
                    <a:satMod val="250000"/>
                    <a:alpha val="45000"/>
                  </a:schemeClr>
                </a:outerShdw>
              </a:effectLst>
            </a:endParaRPr>
          </a:p>
        </p:txBody>
      </p:sp>
      <p:sp>
        <p:nvSpPr>
          <p:cNvPr id="3" name="TextBox 2"/>
          <p:cNvSpPr txBox="1"/>
          <p:nvPr/>
        </p:nvSpPr>
        <p:spPr>
          <a:xfrm>
            <a:off x="-123261" y="1857364"/>
            <a:ext cx="8728672" cy="2862322"/>
          </a:xfrm>
          <a:prstGeom prst="rect">
            <a:avLst/>
          </a:prstGeom>
          <a:noFill/>
        </p:spPr>
        <p:txBody>
          <a:bodyPr wrap="none" rtlCol="0">
            <a:spAutoFit/>
          </a:bodyPr>
          <a:lstStyle/>
          <a:p>
            <a:pPr algn="r">
              <a:lnSpc>
                <a:spcPct val="150000"/>
              </a:lnSpc>
            </a:pPr>
            <a:r>
              <a:rPr lang="fa-IR" sz="2400" dirty="0" smtClean="0">
                <a:solidFill>
                  <a:srgbClr val="FFCCFF"/>
                </a:solidFill>
              </a:rPr>
              <a:t>میوه</a:t>
            </a:r>
            <a:r>
              <a:rPr lang="fa-IR" sz="1100" dirty="0" smtClean="0">
                <a:solidFill>
                  <a:srgbClr val="FFCCFF"/>
                </a:solidFill>
              </a:rPr>
              <a:t> </a:t>
            </a:r>
            <a:r>
              <a:rPr lang="fa-IR" sz="2400" dirty="0" smtClean="0">
                <a:solidFill>
                  <a:srgbClr val="FFCCFF"/>
                </a:solidFill>
              </a:rPr>
              <a:t>ها: </a:t>
            </a:r>
            <a:r>
              <a:rPr lang="fa-IR" sz="2400" dirty="0" smtClean="0">
                <a:solidFill>
                  <a:schemeClr val="bg1"/>
                </a:solidFill>
              </a:rPr>
              <a:t>خیار، گوجه فرنگی، گوجه سبز، آلو، گیلاس، توت فرنگی، زرشک، هندوانه، </a:t>
            </a:r>
          </a:p>
          <a:p>
            <a:pPr algn="r">
              <a:lnSpc>
                <a:spcPct val="150000"/>
              </a:lnSpc>
            </a:pPr>
            <a:r>
              <a:rPr lang="fa-IR" sz="2400" dirty="0" smtClean="0">
                <a:solidFill>
                  <a:schemeClr val="bg1"/>
                </a:solidFill>
              </a:rPr>
              <a:t>کیوی، پرتقال، لیمو و انار ترش</a:t>
            </a:r>
          </a:p>
          <a:p>
            <a:pPr algn="r">
              <a:lnSpc>
                <a:spcPct val="150000"/>
              </a:lnSpc>
            </a:pPr>
            <a:r>
              <a:rPr lang="fa-IR" sz="2400" dirty="0" smtClean="0">
                <a:solidFill>
                  <a:srgbClr val="FFCCFF"/>
                </a:solidFill>
              </a:rPr>
              <a:t>دانه</a:t>
            </a:r>
            <a:r>
              <a:rPr lang="fa-IR" sz="1100" dirty="0" smtClean="0">
                <a:solidFill>
                  <a:srgbClr val="FFCCFF"/>
                </a:solidFill>
              </a:rPr>
              <a:t> </a:t>
            </a:r>
            <a:r>
              <a:rPr lang="fa-IR" sz="2400" dirty="0" smtClean="0">
                <a:solidFill>
                  <a:srgbClr val="FFCCFF"/>
                </a:solidFill>
              </a:rPr>
              <a:t>ها: </a:t>
            </a:r>
            <a:r>
              <a:rPr lang="fa-IR" sz="2400" dirty="0" smtClean="0">
                <a:solidFill>
                  <a:schemeClr val="bg1"/>
                </a:solidFill>
              </a:rPr>
              <a:t>جو، لوبیا سفید و چشم بلبلی، عدس، ماش، تخم خیار و کدو </a:t>
            </a:r>
          </a:p>
          <a:p>
            <a:pPr algn="r">
              <a:lnSpc>
                <a:spcPct val="150000"/>
              </a:lnSpc>
            </a:pPr>
            <a:r>
              <a:rPr lang="fa-IR" sz="2400" dirty="0" smtClean="0">
                <a:solidFill>
                  <a:srgbClr val="FFCCFF"/>
                </a:solidFill>
              </a:rPr>
              <a:t>گوشت</a:t>
            </a:r>
            <a:r>
              <a:rPr lang="fa-IR" sz="1050" dirty="0" smtClean="0">
                <a:solidFill>
                  <a:srgbClr val="FFCCFF"/>
                </a:solidFill>
              </a:rPr>
              <a:t> </a:t>
            </a:r>
            <a:r>
              <a:rPr lang="fa-IR" sz="2400" dirty="0" smtClean="0">
                <a:solidFill>
                  <a:srgbClr val="FFCCFF"/>
                </a:solidFill>
              </a:rPr>
              <a:t>ها: </a:t>
            </a:r>
            <a:r>
              <a:rPr lang="fa-IR" sz="2400" dirty="0" smtClean="0">
                <a:solidFill>
                  <a:schemeClr val="bg1"/>
                </a:solidFill>
              </a:rPr>
              <a:t>گوشت ماهی، گوساله، گاو، اردک، غاز و کلاً گوشت و تخم پرندگان آبزی</a:t>
            </a:r>
          </a:p>
          <a:p>
            <a:pPr algn="r">
              <a:lnSpc>
                <a:spcPct val="150000"/>
              </a:lnSpc>
            </a:pPr>
            <a:r>
              <a:rPr lang="fa-IR" sz="2400" dirty="0" smtClean="0">
                <a:solidFill>
                  <a:srgbClr val="FFCCFF"/>
                </a:solidFill>
              </a:rPr>
              <a:t>سبزیجات: </a:t>
            </a:r>
            <a:r>
              <a:rPr lang="fa-IR" sz="2400" dirty="0" smtClean="0">
                <a:solidFill>
                  <a:schemeClr val="bg1"/>
                </a:solidFill>
              </a:rPr>
              <a:t>کاهو، گشنیز، شاتره، خرفه، کاسنی و اسفناج</a:t>
            </a:r>
            <a:endParaRPr lang="en-US" sz="2400" dirty="0">
              <a:solidFill>
                <a:schemeClr val="bg1"/>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3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3"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5" fill="hold">
                      <p:stCondLst>
                        <p:cond delay="indefinite"/>
                      </p:stCondLst>
                      <p:childTnLst>
                        <p:par>
                          <p:cTn id="26" fill="hold">
                            <p:stCondLst>
                              <p:cond delay="0"/>
                            </p:stCondLst>
                            <p:childTnLst>
                              <p:par>
                                <p:cTn id="27" presetID="35"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anim calcmode="lin" valueType="num">
                                      <p:cBhvr>
                                        <p:cTn id="30"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1"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3" fill="hold">
                      <p:stCondLst>
                        <p:cond delay="indefinite"/>
                      </p:stCondLst>
                      <p:childTnLst>
                        <p:par>
                          <p:cTn id="34" fill="hold">
                            <p:stCondLst>
                              <p:cond delay="0"/>
                            </p:stCondLst>
                            <p:childTnLst>
                              <p:par>
                                <p:cTn id="35" presetID="35"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9"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TotalTime>
  <Words>1920</Words>
  <Application>Microsoft Office PowerPoint</Application>
  <PresentationFormat>On-screen Show (4:3)</PresentationFormat>
  <Paragraphs>263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تبدیل غذا در بدن به مواد چهارگانه </vt:lpstr>
      <vt:lpstr>Slide 3</vt:lpstr>
      <vt:lpstr>Slide 4</vt:lpstr>
      <vt:lpstr>Slide 5</vt:lpstr>
      <vt:lpstr>Slide 6</vt:lpstr>
      <vt:lpstr>Slide 7</vt:lpstr>
      <vt:lpstr>Slide 8</vt:lpstr>
      <vt:lpstr>Slide 9</vt:lpstr>
      <vt:lpstr>Slide 10</vt:lpstr>
      <vt:lpstr>Slide 11</vt:lpstr>
      <vt:lpstr>Slide 12</vt:lpstr>
      <vt:lpstr>علائم پوستی افراد صفراوی مزاج</vt:lpstr>
      <vt:lpstr>Slide 14</vt:lpstr>
      <vt:lpstr>Slide 15</vt:lpstr>
      <vt:lpstr>Slide 16</vt:lpstr>
      <vt:lpstr>Slide 17</vt:lpstr>
      <vt:lpstr>علائم پوستی افراد بلغمی مزاج</vt:lpstr>
      <vt:lpstr>Slide 19</vt:lpstr>
      <vt:lpstr>Slide 20</vt:lpstr>
      <vt:lpstr>Slide 21</vt:lpstr>
      <vt:lpstr>علائم پوستی افراد دموی مزاج</vt:lpstr>
      <vt:lpstr>Slide 23</vt:lpstr>
      <vt:lpstr>Slide 24</vt:lpstr>
      <vt:lpstr>Slide 25</vt:lpstr>
      <vt:lpstr>علائم پوستی افراد سوداوی مزاج</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amir</dc:creator>
  <cp:lastModifiedBy>amir</cp:lastModifiedBy>
  <cp:revision>244</cp:revision>
  <dcterms:created xsi:type="dcterms:W3CDTF">2013-08-01T11:02:06Z</dcterms:created>
  <dcterms:modified xsi:type="dcterms:W3CDTF">2013-08-13T19:43:57Z</dcterms:modified>
</cp:coreProperties>
</file>