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7" d="100"/>
          <a:sy n="77" d="100"/>
        </p:scale>
        <p:origin x="-16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498-7A2D-480C-BA91-0ECD7FEAC756}" type="datetimeFigureOut">
              <a:rPr lang="fa-IR" smtClean="0"/>
              <a:t>06/19/1435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7F55-8525-4F78-BCC1-7DDA9E19930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5741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498-7A2D-480C-BA91-0ECD7FEAC756}" type="datetimeFigureOut">
              <a:rPr lang="fa-IR" smtClean="0"/>
              <a:t>06/19/1435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7F55-8525-4F78-BCC1-7DDA9E19930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8392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498-7A2D-480C-BA91-0ECD7FEAC756}" type="datetimeFigureOut">
              <a:rPr lang="fa-IR" smtClean="0"/>
              <a:t>06/19/1435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7F55-8525-4F78-BCC1-7DDA9E19930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406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498-7A2D-480C-BA91-0ECD7FEAC756}" type="datetimeFigureOut">
              <a:rPr lang="fa-IR" smtClean="0"/>
              <a:t>06/19/1435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7F55-8525-4F78-BCC1-7DDA9E19930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905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498-7A2D-480C-BA91-0ECD7FEAC756}" type="datetimeFigureOut">
              <a:rPr lang="fa-IR" smtClean="0"/>
              <a:t>06/19/1435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7F55-8525-4F78-BCC1-7DDA9E19930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0050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498-7A2D-480C-BA91-0ECD7FEAC756}" type="datetimeFigureOut">
              <a:rPr lang="fa-IR" smtClean="0"/>
              <a:t>06/19/1435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7F55-8525-4F78-BCC1-7DDA9E19930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350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498-7A2D-480C-BA91-0ECD7FEAC756}" type="datetimeFigureOut">
              <a:rPr lang="fa-IR" smtClean="0"/>
              <a:t>06/19/1435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7F55-8525-4F78-BCC1-7DDA9E19930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274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498-7A2D-480C-BA91-0ECD7FEAC756}" type="datetimeFigureOut">
              <a:rPr lang="fa-IR" smtClean="0"/>
              <a:t>06/19/1435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7F55-8525-4F78-BCC1-7DDA9E19930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474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498-7A2D-480C-BA91-0ECD7FEAC756}" type="datetimeFigureOut">
              <a:rPr lang="fa-IR" smtClean="0"/>
              <a:t>06/19/1435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7F55-8525-4F78-BCC1-7DDA9E19930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5656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498-7A2D-480C-BA91-0ECD7FEAC756}" type="datetimeFigureOut">
              <a:rPr lang="fa-IR" smtClean="0"/>
              <a:t>06/19/1435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7F55-8525-4F78-BCC1-7DDA9E19930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8276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498-7A2D-480C-BA91-0ECD7FEAC756}" type="datetimeFigureOut">
              <a:rPr lang="fa-IR" smtClean="0"/>
              <a:t>06/19/1435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7F55-8525-4F78-BCC1-7DDA9E19930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546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27498-7A2D-480C-BA91-0ECD7FEAC756}" type="datetimeFigureOut">
              <a:rPr lang="fa-IR" smtClean="0"/>
              <a:t>06/19/1435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17F55-8525-4F78-BCC1-7DDA9E19930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9215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340768"/>
            <a:ext cx="2304256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283968" y="3285623"/>
            <a:ext cx="43924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</a:t>
            </a:r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rand mother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2376265" cy="1835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9513" y="3284984"/>
            <a:ext cx="39604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</a:t>
            </a:r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rand father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22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556792"/>
            <a:ext cx="4032448" cy="2372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917283" y="4149080"/>
            <a:ext cx="3021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employee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90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704" y="1124744"/>
            <a:ext cx="4511560" cy="30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39752" y="4365104"/>
            <a:ext cx="45365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Postman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246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980728"/>
            <a:ext cx="4032448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84265" y="4005064"/>
            <a:ext cx="20314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waiter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158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52737"/>
            <a:ext cx="4320480" cy="2866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721713" y="4149080"/>
            <a:ext cx="29306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mechanic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565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5" y="620688"/>
            <a:ext cx="4392489" cy="33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31319" y="4149080"/>
            <a:ext cx="2071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doctor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895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836712"/>
            <a:ext cx="4248472" cy="302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768138" y="4077072"/>
            <a:ext cx="36025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Shopkeeper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51720" y="1772816"/>
            <a:ext cx="1152128" cy="72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34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08720"/>
            <a:ext cx="5400599" cy="3020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58590" y="4221088"/>
            <a:ext cx="21886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dentist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187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92697"/>
            <a:ext cx="4896544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73611" y="4221088"/>
            <a:ext cx="15087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pilot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146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980729"/>
            <a:ext cx="4608512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32772" y="3890665"/>
            <a:ext cx="1790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nurse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500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3" y="980728"/>
            <a:ext cx="4248472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81107" y="4365104"/>
            <a:ext cx="1805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baker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782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1124745"/>
            <a:ext cx="2088231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124746"/>
            <a:ext cx="1944215" cy="172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3608" y="2967335"/>
            <a:ext cx="23762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father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48064" y="2967335"/>
            <a:ext cx="23042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mother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51171" y="4149080"/>
            <a:ext cx="14260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wife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868144" y="3890665"/>
            <a:ext cx="0" cy="47443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05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764704"/>
            <a:ext cx="5256583" cy="3298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47651" y="4293096"/>
            <a:ext cx="18886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driver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833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890" y="842035"/>
            <a:ext cx="5472608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70199" y="4149080"/>
            <a:ext cx="22214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worker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987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7" y="1124744"/>
            <a:ext cx="3528393" cy="2799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6364" y="4221088"/>
            <a:ext cx="1547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cook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888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book picture's\book1\les9\He has a broth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0688"/>
            <a:ext cx="4608512" cy="407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58973" y="4797152"/>
            <a:ext cx="23739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brother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195736" y="2852936"/>
            <a:ext cx="1152128" cy="14401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02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book picture's\book1\les9\She has a sist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764704"/>
            <a:ext cx="561662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09520" y="5013176"/>
            <a:ext cx="1724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sister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123728" y="2204864"/>
            <a:ext cx="144016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71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book picture's\book1\les9\They have a hous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76672"/>
            <a:ext cx="6480720" cy="416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95737" y="4581128"/>
            <a:ext cx="20882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son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4008" y="4619235"/>
            <a:ext cx="295232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daughter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419872" y="4437112"/>
            <a:ext cx="72008" cy="43204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5940152" y="4437112"/>
            <a:ext cx="180019" cy="43204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21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24744"/>
            <a:ext cx="3888431" cy="2799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59832" y="3890665"/>
            <a:ext cx="27174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engineer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562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12776"/>
            <a:ext cx="3600399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69939" y="3890665"/>
            <a:ext cx="2260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painter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453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12776"/>
            <a:ext cx="3816423" cy="250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54633" y="3919539"/>
            <a:ext cx="21387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farmer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762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5" y="1124744"/>
            <a:ext cx="4896544" cy="2804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980861" y="4077072"/>
            <a:ext cx="31822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policeman</a:t>
            </a:r>
            <a:endParaRPr lang="en-US" sz="5400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928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28</Words>
  <Application>Microsoft Office PowerPoint</Application>
  <PresentationFormat>On-screen Show (4:3)</PresentationFormat>
  <Paragraphs>26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Novin Pendar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Novin Pendar</dc:creator>
  <cp:lastModifiedBy>Novin Pendar</cp:lastModifiedBy>
  <cp:revision>9</cp:revision>
  <dcterms:created xsi:type="dcterms:W3CDTF">2014-03-22T06:00:32Z</dcterms:created>
  <dcterms:modified xsi:type="dcterms:W3CDTF">2014-04-19T02:40:46Z</dcterms:modified>
</cp:coreProperties>
</file>