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16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741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392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406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905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050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350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274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474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5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276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46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7498-7A2D-480C-BA91-0ECD7FEAC756}" type="datetimeFigureOut">
              <a:rPr lang="fa-IR" smtClean="0"/>
              <a:t>06/19/1435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7F55-8525-4F78-BCC1-7DDA9E19930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215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230425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3968" y="3285623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rand mother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2376265" cy="1835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3" y="3284984"/>
            <a:ext cx="3960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</a:t>
            </a:r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rand father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22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032448" cy="237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17283" y="4149080"/>
            <a:ext cx="3021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employee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704" y="1124744"/>
            <a:ext cx="4511560" cy="30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39752" y="4365104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Postman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46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80728"/>
            <a:ext cx="4032448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84265" y="4005064"/>
            <a:ext cx="2031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waiter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158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7"/>
            <a:ext cx="4320480" cy="286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21713" y="4149080"/>
            <a:ext cx="2930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mechanic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56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620688"/>
            <a:ext cx="4392489" cy="33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31319" y="4149080"/>
            <a:ext cx="2071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doctor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95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36712"/>
            <a:ext cx="4248472" cy="302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68138" y="4077072"/>
            <a:ext cx="3602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Shopkeeper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1720" y="1772816"/>
            <a:ext cx="1152128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3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08720"/>
            <a:ext cx="5400599" cy="302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8590" y="4221088"/>
            <a:ext cx="2188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dentist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87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7"/>
            <a:ext cx="489654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73611" y="4221088"/>
            <a:ext cx="1508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pilot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46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80729"/>
            <a:ext cx="460851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32772" y="3890665"/>
            <a:ext cx="1790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nurse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00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980728"/>
            <a:ext cx="424847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81107" y="4365104"/>
            <a:ext cx="180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baker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782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124745"/>
            <a:ext cx="208823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4746"/>
            <a:ext cx="1944215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3608" y="2967335"/>
            <a:ext cx="23762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father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48064" y="2967335"/>
            <a:ext cx="23042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mother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1171" y="4149080"/>
            <a:ext cx="14260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wife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868144" y="3890665"/>
            <a:ext cx="0" cy="4744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5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5256583" cy="329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47651" y="4293096"/>
            <a:ext cx="18886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driver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3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890" y="842035"/>
            <a:ext cx="547260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0199" y="4149080"/>
            <a:ext cx="2221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87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1124744"/>
            <a:ext cx="3528393" cy="279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6364" y="4221088"/>
            <a:ext cx="1547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cook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888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book picture's\book1\les9\He has a broth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0688"/>
            <a:ext cx="4608512" cy="407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58973" y="4797152"/>
            <a:ext cx="2373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brother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95736" y="2852936"/>
            <a:ext cx="1152128" cy="14401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2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book picture's\book1\les9\She has a sist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61662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09520" y="5013176"/>
            <a:ext cx="1724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sister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123728" y="2204864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7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book picture's\book1\les9\They have a hous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480720" cy="416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5737" y="4581128"/>
            <a:ext cx="20882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son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4619235"/>
            <a:ext cx="29523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daughter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19872" y="4437112"/>
            <a:ext cx="72008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940152" y="4437112"/>
            <a:ext cx="180019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2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24744"/>
            <a:ext cx="3888431" cy="279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9832" y="3890665"/>
            <a:ext cx="2717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engineer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562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60039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69939" y="3890665"/>
            <a:ext cx="2260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painter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5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2776"/>
            <a:ext cx="3816423" cy="25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54633" y="3919539"/>
            <a:ext cx="2138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farmer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76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124744"/>
            <a:ext cx="4896544" cy="280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80861" y="4077072"/>
            <a:ext cx="3182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policeman</a:t>
            </a:r>
            <a:endParaRPr lang="en-US" sz="5400" b="1" cap="none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28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28</Words>
  <Application>Microsoft Office PowerPoint</Application>
  <PresentationFormat>On-screen Show (4:3)</PresentationFormat>
  <Paragraphs>26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Novin Pendar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Pendar</dc:creator>
  <cp:lastModifiedBy>Novin Pendar</cp:lastModifiedBy>
  <cp:revision>9</cp:revision>
  <dcterms:created xsi:type="dcterms:W3CDTF">2014-03-22T06:00:32Z</dcterms:created>
  <dcterms:modified xsi:type="dcterms:W3CDTF">2014-04-19T02:40:46Z</dcterms:modified>
</cp:coreProperties>
</file>