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79" r:id="rId6"/>
    <p:sldId id="269" r:id="rId7"/>
    <p:sldId id="270" r:id="rId8"/>
    <p:sldId id="277" r:id="rId9"/>
    <p:sldId id="271" r:id="rId10"/>
    <p:sldId id="272" r:id="rId11"/>
    <p:sldId id="273" r:id="rId12"/>
    <p:sldId id="276" r:id="rId13"/>
    <p:sldId id="259" r:id="rId14"/>
    <p:sldId id="260" r:id="rId15"/>
    <p:sldId id="261" r:id="rId16"/>
    <p:sldId id="262" r:id="rId17"/>
    <p:sldId id="263" r:id="rId18"/>
    <p:sldId id="264" r:id="rId19"/>
    <p:sldId id="265" r:id="rId20"/>
    <p:sldId id="280" r:id="rId21"/>
    <p:sldId id="267" r:id="rId22"/>
    <p:sldId id="268"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829" autoAdjust="0"/>
  </p:normalViewPr>
  <p:slideViewPr>
    <p:cSldViewPr snapToGrid="0">
      <p:cViewPr varScale="1">
        <p:scale>
          <a:sx n="68" d="100"/>
          <a:sy n="68" d="100"/>
        </p:scale>
        <p:origin x="9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DA064-B848-4671-83CA-D65F57547CD9}" type="doc">
      <dgm:prSet loTypeId="urn:microsoft.com/office/officeart/2005/8/layout/equation2" loCatId="relationship" qsTypeId="urn:microsoft.com/office/officeart/2009/2/quickstyle/3d8" qsCatId="3D" csTypeId="urn:microsoft.com/office/officeart/2005/8/colors/colorful4" csCatId="colorful" phldr="1"/>
      <dgm:spPr/>
    </dgm:pt>
    <dgm:pt modelId="{7940A525-74E4-4737-A4F3-803B05B5E667}">
      <dgm:prSet phldrT="[Text]"/>
      <dgm:spPr/>
      <dgm:t>
        <a:bodyPr/>
        <a:lstStyle/>
        <a:p>
          <a:r>
            <a:rPr lang="fa-IR" b="0" cap="none" spc="0" dirty="0" smtClean="0">
              <a:ln w="0"/>
              <a:solidFill>
                <a:schemeClr val="tx1"/>
              </a:solidFill>
              <a:effectLst>
                <a:outerShdw blurRad="38100" dist="19050" dir="2700000" algn="tl" rotWithShape="0">
                  <a:schemeClr val="dk1">
                    <a:alpha val="40000"/>
                  </a:schemeClr>
                </a:outerShdw>
              </a:effectLst>
            </a:rPr>
            <a:t>پیام طولانی تر</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B0EFF3FB-C7AD-4F6D-B06F-EBFAA3489713}" type="parTrans" cxnId="{58FA9C88-F29D-4443-A98C-D7DDF4DC7D24}">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B355C1AA-94F5-43F9-8C0C-480D5F8FD16D}" type="sibTrans" cxnId="{58FA9C88-F29D-4443-A98C-D7DDF4DC7D24}">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D815728-705A-45F6-9389-4D8347B1A344}">
      <dgm:prSet phldrT="[Text]"/>
      <dgm:spPr/>
      <dgm:t>
        <a:bodyPr/>
        <a:lstStyle/>
        <a:p>
          <a:r>
            <a:rPr lang="fa-IR" b="0" cap="none" spc="0" dirty="0" smtClean="0">
              <a:ln w="0"/>
              <a:solidFill>
                <a:schemeClr val="tx1"/>
              </a:solidFill>
              <a:effectLst>
                <a:outerShdw blurRad="38100" dist="19050" dir="2700000" algn="tl" rotWithShape="0">
                  <a:schemeClr val="dk1">
                    <a:alpha val="40000"/>
                  </a:schemeClr>
                </a:outerShdw>
              </a:effectLst>
            </a:rPr>
            <a:t>فاصله کمتر</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3B6E7198-F0E9-49AD-BA3C-7BB5409B94F0}" type="parTrans" cxnId="{545FC2E5-2CB0-4369-B271-636843FEDC7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5A4FECE-E659-4C7E-94BF-4A7128E78221}" type="sibTrans" cxnId="{545FC2E5-2CB0-4369-B271-636843FEDC7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C3B7377-904F-4BF1-9972-E6A51EE10144}">
      <dgm:prSet phldrT="[Text]"/>
      <dgm:spPr/>
      <dgm:t>
        <a:bodyPr/>
        <a:lstStyle/>
        <a:p>
          <a:r>
            <a:rPr lang="fa-IR" b="0" cap="none" spc="0" dirty="0" smtClean="0">
              <a:ln w="0"/>
              <a:solidFill>
                <a:schemeClr val="tx1"/>
              </a:solidFill>
              <a:effectLst>
                <a:outerShdw blurRad="38100" dist="19050" dir="2700000" algn="tl" rotWithShape="0">
                  <a:schemeClr val="dk1">
                    <a:alpha val="40000"/>
                  </a:schemeClr>
                </a:outerShdw>
              </a:effectLst>
            </a:rPr>
            <a:t>بی نتیجه بودن و حتی ایجاد تنفر</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A8292217-BD8E-42C3-A803-92606888FBA5}" type="parTrans" cxnId="{4355B08C-9E6E-48AC-9C8B-20666F9F7E03}">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D750F64-FDCD-4624-A85F-9084F1ACB24E}" type="sibTrans" cxnId="{4355B08C-9E6E-48AC-9C8B-20666F9F7E03}">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3F6E438-02AE-4F3E-9F8D-6B7347440FEC}" type="pres">
      <dgm:prSet presAssocID="{16CDA064-B848-4671-83CA-D65F57547CD9}" presName="Name0" presStyleCnt="0">
        <dgm:presLayoutVars>
          <dgm:dir/>
          <dgm:resizeHandles val="exact"/>
        </dgm:presLayoutVars>
      </dgm:prSet>
      <dgm:spPr/>
    </dgm:pt>
    <dgm:pt modelId="{6B2B68C9-9814-4EC1-972B-08729D425BA2}" type="pres">
      <dgm:prSet presAssocID="{16CDA064-B848-4671-83CA-D65F57547CD9}" presName="vNodes" presStyleCnt="0"/>
      <dgm:spPr/>
    </dgm:pt>
    <dgm:pt modelId="{38E922DA-D68A-41DB-945A-4266C9F7EC50}" type="pres">
      <dgm:prSet presAssocID="{7940A525-74E4-4737-A4F3-803B05B5E667}" presName="node" presStyleLbl="node1" presStyleIdx="0" presStyleCnt="3">
        <dgm:presLayoutVars>
          <dgm:bulletEnabled val="1"/>
        </dgm:presLayoutVars>
      </dgm:prSet>
      <dgm:spPr/>
      <dgm:t>
        <a:bodyPr/>
        <a:lstStyle/>
        <a:p>
          <a:endParaRPr lang="en-US"/>
        </a:p>
      </dgm:t>
    </dgm:pt>
    <dgm:pt modelId="{A19BD723-56AB-4FCB-A655-F081F3C118B8}" type="pres">
      <dgm:prSet presAssocID="{B355C1AA-94F5-43F9-8C0C-480D5F8FD16D}" presName="spacerT" presStyleCnt="0"/>
      <dgm:spPr/>
    </dgm:pt>
    <dgm:pt modelId="{4963603C-A7B3-438B-A60F-EB6F526D82BF}" type="pres">
      <dgm:prSet presAssocID="{B355C1AA-94F5-43F9-8C0C-480D5F8FD16D}" presName="sibTrans" presStyleLbl="sibTrans2D1" presStyleIdx="0" presStyleCnt="2"/>
      <dgm:spPr/>
      <dgm:t>
        <a:bodyPr/>
        <a:lstStyle/>
        <a:p>
          <a:endParaRPr lang="en-US"/>
        </a:p>
      </dgm:t>
    </dgm:pt>
    <dgm:pt modelId="{34A360E7-08F7-4EED-842B-CE8FE5F2A1CE}" type="pres">
      <dgm:prSet presAssocID="{B355C1AA-94F5-43F9-8C0C-480D5F8FD16D}" presName="spacerB" presStyleCnt="0"/>
      <dgm:spPr/>
    </dgm:pt>
    <dgm:pt modelId="{6A032EDD-CB18-4D7C-9164-B8743A8C0D97}" type="pres">
      <dgm:prSet presAssocID="{4D815728-705A-45F6-9389-4D8347B1A344}" presName="node" presStyleLbl="node1" presStyleIdx="1" presStyleCnt="3">
        <dgm:presLayoutVars>
          <dgm:bulletEnabled val="1"/>
        </dgm:presLayoutVars>
      </dgm:prSet>
      <dgm:spPr/>
      <dgm:t>
        <a:bodyPr/>
        <a:lstStyle/>
        <a:p>
          <a:endParaRPr lang="en-US"/>
        </a:p>
      </dgm:t>
    </dgm:pt>
    <dgm:pt modelId="{BD5BEB7D-2485-4D76-92A1-679C0E14A0A7}" type="pres">
      <dgm:prSet presAssocID="{16CDA064-B848-4671-83CA-D65F57547CD9}" presName="sibTransLast" presStyleLbl="sibTrans2D1" presStyleIdx="1" presStyleCnt="2"/>
      <dgm:spPr/>
      <dgm:t>
        <a:bodyPr/>
        <a:lstStyle/>
        <a:p>
          <a:endParaRPr lang="en-US"/>
        </a:p>
      </dgm:t>
    </dgm:pt>
    <dgm:pt modelId="{62375C32-3339-4995-8335-5427D7AEA8FA}" type="pres">
      <dgm:prSet presAssocID="{16CDA064-B848-4671-83CA-D65F57547CD9}" presName="connectorText" presStyleLbl="sibTrans2D1" presStyleIdx="1" presStyleCnt="2"/>
      <dgm:spPr/>
      <dgm:t>
        <a:bodyPr/>
        <a:lstStyle/>
        <a:p>
          <a:endParaRPr lang="en-US"/>
        </a:p>
      </dgm:t>
    </dgm:pt>
    <dgm:pt modelId="{F38744AF-B07F-4705-B32C-F479C42FCA2D}" type="pres">
      <dgm:prSet presAssocID="{16CDA064-B848-4671-83CA-D65F57547CD9}" presName="lastNode" presStyleLbl="node1" presStyleIdx="2" presStyleCnt="3">
        <dgm:presLayoutVars>
          <dgm:bulletEnabled val="1"/>
        </dgm:presLayoutVars>
      </dgm:prSet>
      <dgm:spPr/>
      <dgm:t>
        <a:bodyPr/>
        <a:lstStyle/>
        <a:p>
          <a:endParaRPr lang="en-US"/>
        </a:p>
      </dgm:t>
    </dgm:pt>
  </dgm:ptLst>
  <dgm:cxnLst>
    <dgm:cxn modelId="{4D5E14EE-8147-4D35-A859-D7E2A4A829C4}" type="presOf" srcId="{4D815728-705A-45F6-9389-4D8347B1A344}" destId="{6A032EDD-CB18-4D7C-9164-B8743A8C0D97}" srcOrd="0" destOrd="0" presId="urn:microsoft.com/office/officeart/2005/8/layout/equation2"/>
    <dgm:cxn modelId="{FB80F91C-A8C6-4ABB-A1E2-F07401758A77}" type="presOf" srcId="{D5A4FECE-E659-4C7E-94BF-4A7128E78221}" destId="{62375C32-3339-4995-8335-5427D7AEA8FA}" srcOrd="1" destOrd="0" presId="urn:microsoft.com/office/officeart/2005/8/layout/equation2"/>
    <dgm:cxn modelId="{98D2A6FA-917D-4CFB-B3B7-31F210D06B4D}" type="presOf" srcId="{B355C1AA-94F5-43F9-8C0C-480D5F8FD16D}" destId="{4963603C-A7B3-438B-A60F-EB6F526D82BF}" srcOrd="0" destOrd="0" presId="urn:microsoft.com/office/officeart/2005/8/layout/equation2"/>
    <dgm:cxn modelId="{3099CDF3-9EF7-4652-B1C0-24EB9BE6E6DD}" type="presOf" srcId="{4C3B7377-904F-4BF1-9972-E6A51EE10144}" destId="{F38744AF-B07F-4705-B32C-F479C42FCA2D}" srcOrd="0" destOrd="0" presId="urn:microsoft.com/office/officeart/2005/8/layout/equation2"/>
    <dgm:cxn modelId="{545FC2E5-2CB0-4369-B271-636843FEDC7B}" srcId="{16CDA064-B848-4671-83CA-D65F57547CD9}" destId="{4D815728-705A-45F6-9389-4D8347B1A344}" srcOrd="1" destOrd="0" parTransId="{3B6E7198-F0E9-49AD-BA3C-7BB5409B94F0}" sibTransId="{D5A4FECE-E659-4C7E-94BF-4A7128E78221}"/>
    <dgm:cxn modelId="{4355B08C-9E6E-48AC-9C8B-20666F9F7E03}" srcId="{16CDA064-B848-4671-83CA-D65F57547CD9}" destId="{4C3B7377-904F-4BF1-9972-E6A51EE10144}" srcOrd="2" destOrd="0" parTransId="{A8292217-BD8E-42C3-A803-92606888FBA5}" sibTransId="{2D750F64-FDCD-4624-A85F-9084F1ACB24E}"/>
    <dgm:cxn modelId="{F2A7DF91-1F52-437D-9993-71CD775A27F4}" type="presOf" srcId="{D5A4FECE-E659-4C7E-94BF-4A7128E78221}" destId="{BD5BEB7D-2485-4D76-92A1-679C0E14A0A7}" srcOrd="0" destOrd="0" presId="urn:microsoft.com/office/officeart/2005/8/layout/equation2"/>
    <dgm:cxn modelId="{58FA9C88-F29D-4443-A98C-D7DDF4DC7D24}" srcId="{16CDA064-B848-4671-83CA-D65F57547CD9}" destId="{7940A525-74E4-4737-A4F3-803B05B5E667}" srcOrd="0" destOrd="0" parTransId="{B0EFF3FB-C7AD-4F6D-B06F-EBFAA3489713}" sibTransId="{B355C1AA-94F5-43F9-8C0C-480D5F8FD16D}"/>
    <dgm:cxn modelId="{2CF5DC3D-430E-4EF7-9E0D-426FFB459FE3}" type="presOf" srcId="{7940A525-74E4-4737-A4F3-803B05B5E667}" destId="{38E922DA-D68A-41DB-945A-4266C9F7EC50}" srcOrd="0" destOrd="0" presId="urn:microsoft.com/office/officeart/2005/8/layout/equation2"/>
    <dgm:cxn modelId="{1C30ED45-649B-4B2F-975C-7F821340B28F}" type="presOf" srcId="{16CDA064-B848-4671-83CA-D65F57547CD9}" destId="{D3F6E438-02AE-4F3E-9F8D-6B7347440FEC}" srcOrd="0" destOrd="0" presId="urn:microsoft.com/office/officeart/2005/8/layout/equation2"/>
    <dgm:cxn modelId="{3B01CACA-D77D-431C-B3A7-6FD67FA838C6}" type="presParOf" srcId="{D3F6E438-02AE-4F3E-9F8D-6B7347440FEC}" destId="{6B2B68C9-9814-4EC1-972B-08729D425BA2}" srcOrd="0" destOrd="0" presId="urn:microsoft.com/office/officeart/2005/8/layout/equation2"/>
    <dgm:cxn modelId="{A8891F17-A96C-4879-9C5A-16CBADBAA315}" type="presParOf" srcId="{6B2B68C9-9814-4EC1-972B-08729D425BA2}" destId="{38E922DA-D68A-41DB-945A-4266C9F7EC50}" srcOrd="0" destOrd="0" presId="urn:microsoft.com/office/officeart/2005/8/layout/equation2"/>
    <dgm:cxn modelId="{D3901710-3DAD-4643-BED1-A6BEAF572DDD}" type="presParOf" srcId="{6B2B68C9-9814-4EC1-972B-08729D425BA2}" destId="{A19BD723-56AB-4FCB-A655-F081F3C118B8}" srcOrd="1" destOrd="0" presId="urn:microsoft.com/office/officeart/2005/8/layout/equation2"/>
    <dgm:cxn modelId="{E62BD229-5FB6-450E-8393-F736AEF1B2E9}" type="presParOf" srcId="{6B2B68C9-9814-4EC1-972B-08729D425BA2}" destId="{4963603C-A7B3-438B-A60F-EB6F526D82BF}" srcOrd="2" destOrd="0" presId="urn:microsoft.com/office/officeart/2005/8/layout/equation2"/>
    <dgm:cxn modelId="{4D2A061B-02E6-4C88-8440-24F4DE53E965}" type="presParOf" srcId="{6B2B68C9-9814-4EC1-972B-08729D425BA2}" destId="{34A360E7-08F7-4EED-842B-CE8FE5F2A1CE}" srcOrd="3" destOrd="0" presId="urn:microsoft.com/office/officeart/2005/8/layout/equation2"/>
    <dgm:cxn modelId="{595FC29D-D036-45EA-BB2D-06639FEC7DE0}" type="presParOf" srcId="{6B2B68C9-9814-4EC1-972B-08729D425BA2}" destId="{6A032EDD-CB18-4D7C-9164-B8743A8C0D97}" srcOrd="4" destOrd="0" presId="urn:microsoft.com/office/officeart/2005/8/layout/equation2"/>
    <dgm:cxn modelId="{BCC0C550-B78C-4C34-B937-2C78DE7F8E55}" type="presParOf" srcId="{D3F6E438-02AE-4F3E-9F8D-6B7347440FEC}" destId="{BD5BEB7D-2485-4D76-92A1-679C0E14A0A7}" srcOrd="1" destOrd="0" presId="urn:microsoft.com/office/officeart/2005/8/layout/equation2"/>
    <dgm:cxn modelId="{4F1B5C18-1C5A-4153-AEDF-F15EB3FA393C}" type="presParOf" srcId="{BD5BEB7D-2485-4D76-92A1-679C0E14A0A7}" destId="{62375C32-3339-4995-8335-5427D7AEA8FA}" srcOrd="0" destOrd="0" presId="urn:microsoft.com/office/officeart/2005/8/layout/equation2"/>
    <dgm:cxn modelId="{5614C067-F436-42F7-9ED9-808A2DAD1E8C}" type="presParOf" srcId="{D3F6E438-02AE-4F3E-9F8D-6B7347440FEC}" destId="{F38744AF-B07F-4705-B32C-F479C42FCA2D}"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C6AAAF-2C0C-4E32-AD6A-BE82DBE818B2}"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5C05456F-892E-4DDA-AD0A-76061BFF7242}">
      <dgm:prSet phldrT="[Text]">
        <dgm:style>
          <a:lnRef idx="0">
            <a:schemeClr val="accent4"/>
          </a:lnRef>
          <a:fillRef idx="3">
            <a:schemeClr val="accent4"/>
          </a:fillRef>
          <a:effectRef idx="3">
            <a:schemeClr val="accent4"/>
          </a:effectRef>
          <a:fontRef idx="minor">
            <a:schemeClr val="lt1"/>
          </a:fontRef>
        </dgm:style>
      </dgm:prSet>
      <dgm:spPr/>
      <dgm:t>
        <a:bodyPr/>
        <a:lstStyle/>
        <a:p>
          <a:r>
            <a:rPr lang="fa-IR" dirty="0" smtClean="0"/>
            <a:t>نفی</a:t>
          </a:r>
          <a:endParaRPr lang="en-US" dirty="0"/>
        </a:p>
      </dgm:t>
    </dgm:pt>
    <dgm:pt modelId="{CBA3EA87-4CBB-4195-A709-198CAA304BE9}" type="parTrans" cxnId="{7C8A2540-D39A-4228-B444-BCDF6B901678}">
      <dgm:prSet/>
      <dgm:spPr/>
      <dgm:t>
        <a:bodyPr/>
        <a:lstStyle/>
        <a:p>
          <a:endParaRPr lang="en-US"/>
        </a:p>
      </dgm:t>
    </dgm:pt>
    <dgm:pt modelId="{B353BA47-CA6B-46AF-914A-8E7FF6B5EE34}" type="sibTrans" cxnId="{7C8A2540-D39A-4228-B444-BCDF6B901678}">
      <dgm:prSet/>
      <dgm:spPr/>
      <dgm:t>
        <a:bodyPr/>
        <a:lstStyle/>
        <a:p>
          <a:endParaRPr lang="en-US"/>
        </a:p>
      </dgm:t>
    </dgm:pt>
    <dgm:pt modelId="{FD7C2827-4A8E-4A53-95AA-24B1BC5C5643}">
      <dgm:prSet phldrT="[Text]">
        <dgm:style>
          <a:lnRef idx="0">
            <a:schemeClr val="accent2"/>
          </a:lnRef>
          <a:fillRef idx="3">
            <a:schemeClr val="accent2"/>
          </a:fillRef>
          <a:effectRef idx="3">
            <a:schemeClr val="accent2"/>
          </a:effectRef>
          <a:fontRef idx="minor">
            <a:schemeClr val="lt1"/>
          </a:fontRef>
        </dgm:style>
      </dgm:prSet>
      <dgm:spPr/>
      <dgm:t>
        <a:bodyPr/>
        <a:lstStyle/>
        <a:p>
          <a:r>
            <a:rPr lang="fa-IR" dirty="0" smtClean="0"/>
            <a:t>منفی</a:t>
          </a:r>
          <a:endParaRPr lang="en-US" dirty="0"/>
        </a:p>
      </dgm:t>
    </dgm:pt>
    <dgm:pt modelId="{3C079732-4EB8-46AB-8F64-F78A6FD29D36}" type="parTrans" cxnId="{2E9968B6-F2D0-4959-B263-3AB0E94239B4}">
      <dgm:prSet/>
      <dgm:spPr/>
      <dgm:t>
        <a:bodyPr/>
        <a:lstStyle/>
        <a:p>
          <a:endParaRPr lang="en-US"/>
        </a:p>
      </dgm:t>
    </dgm:pt>
    <dgm:pt modelId="{128EA398-D508-4A61-A49D-B3CEB035EAA6}" type="sibTrans" cxnId="{2E9968B6-F2D0-4959-B263-3AB0E94239B4}">
      <dgm:prSet/>
      <dgm:spPr/>
      <dgm:t>
        <a:bodyPr/>
        <a:lstStyle/>
        <a:p>
          <a:endParaRPr lang="en-US"/>
        </a:p>
      </dgm:t>
    </dgm:pt>
    <dgm:pt modelId="{82915CFC-3FE1-41F7-80CD-84E4B9E052DB}">
      <dgm:prSet phldrT="[Text]"/>
      <dgm:spPr/>
      <dgm:t>
        <a:bodyPr/>
        <a:lstStyle/>
        <a:p>
          <a:r>
            <a:rPr lang="fa-IR" dirty="0" smtClean="0"/>
            <a:t>شدید</a:t>
          </a:r>
          <a:endParaRPr lang="en-US" dirty="0"/>
        </a:p>
      </dgm:t>
    </dgm:pt>
    <dgm:pt modelId="{F80D207D-F9A3-416B-B922-E323F6381ADD}" type="parTrans" cxnId="{BA056269-DC5F-4F07-A12C-54518D0E125F}">
      <dgm:prSet/>
      <dgm:spPr/>
      <dgm:t>
        <a:bodyPr/>
        <a:lstStyle/>
        <a:p>
          <a:endParaRPr lang="en-US"/>
        </a:p>
      </dgm:t>
    </dgm:pt>
    <dgm:pt modelId="{EDBC954B-7FAF-4F3E-9AD6-698D11B4A9D0}" type="sibTrans" cxnId="{BA056269-DC5F-4F07-A12C-54518D0E125F}">
      <dgm:prSet/>
      <dgm:spPr/>
      <dgm:t>
        <a:bodyPr/>
        <a:lstStyle/>
        <a:p>
          <a:endParaRPr lang="en-US"/>
        </a:p>
      </dgm:t>
    </dgm:pt>
    <dgm:pt modelId="{C99D75E4-A3A4-4F22-A1AF-F0C7E146AC9A}">
      <dgm:prSet phldrT="[Text]">
        <dgm:style>
          <a:lnRef idx="0">
            <a:schemeClr val="accent4"/>
          </a:lnRef>
          <a:fillRef idx="3">
            <a:schemeClr val="accent4"/>
          </a:fillRef>
          <a:effectRef idx="3">
            <a:schemeClr val="accent4"/>
          </a:effectRef>
          <a:fontRef idx="minor">
            <a:schemeClr val="lt1"/>
          </a:fontRef>
        </dgm:style>
      </dgm:prSet>
      <dgm:spPr/>
      <dgm:t>
        <a:bodyPr/>
        <a:lstStyle/>
        <a:p>
          <a:r>
            <a:rPr lang="fa-IR" dirty="0" smtClean="0"/>
            <a:t>اثبات</a:t>
          </a:r>
          <a:endParaRPr lang="en-US" dirty="0"/>
        </a:p>
      </dgm:t>
    </dgm:pt>
    <dgm:pt modelId="{67BF84DA-0468-4B3F-9459-85C8282844BC}" type="parTrans" cxnId="{B7A7E667-D850-40DA-B201-61A2EE858E8C}">
      <dgm:prSet/>
      <dgm:spPr/>
      <dgm:t>
        <a:bodyPr/>
        <a:lstStyle/>
        <a:p>
          <a:endParaRPr lang="en-US"/>
        </a:p>
      </dgm:t>
    </dgm:pt>
    <dgm:pt modelId="{1DE74FAF-1729-4CB1-967B-CDA2BEA5BB29}" type="sibTrans" cxnId="{B7A7E667-D850-40DA-B201-61A2EE858E8C}">
      <dgm:prSet/>
      <dgm:spPr/>
      <dgm:t>
        <a:bodyPr/>
        <a:lstStyle/>
        <a:p>
          <a:endParaRPr lang="en-US"/>
        </a:p>
      </dgm:t>
    </dgm:pt>
    <dgm:pt modelId="{62778EBA-1D7C-4C76-A6A6-AC82E85E2EF2}">
      <dgm:prSet phldrT="[Text]">
        <dgm:style>
          <a:lnRef idx="0">
            <a:schemeClr val="accent6"/>
          </a:lnRef>
          <a:fillRef idx="3">
            <a:schemeClr val="accent6"/>
          </a:fillRef>
          <a:effectRef idx="3">
            <a:schemeClr val="accent6"/>
          </a:effectRef>
          <a:fontRef idx="minor">
            <a:schemeClr val="lt1"/>
          </a:fontRef>
        </dgm:style>
      </dgm:prSet>
      <dgm:spPr/>
      <dgm:t>
        <a:bodyPr/>
        <a:lstStyle/>
        <a:p>
          <a:r>
            <a:rPr lang="fa-IR" dirty="0" smtClean="0"/>
            <a:t>مثبت</a:t>
          </a:r>
          <a:endParaRPr lang="en-US" dirty="0"/>
        </a:p>
      </dgm:t>
    </dgm:pt>
    <dgm:pt modelId="{1871BA95-EE28-44DF-BD66-863A2EC22396}" type="parTrans" cxnId="{BB62CCB4-DB75-4A9C-B934-2DC53B41499A}">
      <dgm:prSet/>
      <dgm:spPr/>
      <dgm:t>
        <a:bodyPr/>
        <a:lstStyle/>
        <a:p>
          <a:endParaRPr lang="en-US"/>
        </a:p>
      </dgm:t>
    </dgm:pt>
    <dgm:pt modelId="{9BD0C422-36F7-427A-9704-05019A11E07E}" type="sibTrans" cxnId="{BB62CCB4-DB75-4A9C-B934-2DC53B41499A}">
      <dgm:prSet/>
      <dgm:spPr/>
      <dgm:t>
        <a:bodyPr/>
        <a:lstStyle/>
        <a:p>
          <a:endParaRPr lang="en-US"/>
        </a:p>
      </dgm:t>
    </dgm:pt>
    <dgm:pt modelId="{3638888B-AE8D-4CD7-8185-C9006C04F48C}">
      <dgm:prSet phldrT="[Text]"/>
      <dgm:spPr/>
      <dgm:t>
        <a:bodyPr/>
        <a:lstStyle/>
        <a:p>
          <a:r>
            <a:rPr lang="fa-IR" dirty="0" smtClean="0"/>
            <a:t>الویت نسبی</a:t>
          </a:r>
          <a:endParaRPr lang="en-US" dirty="0"/>
        </a:p>
      </dgm:t>
    </dgm:pt>
    <dgm:pt modelId="{97C9C682-79EE-445A-A040-8D2AAA8C404B}" type="parTrans" cxnId="{D3997E52-1284-490F-9174-3B81A73CDDD5}">
      <dgm:prSet/>
      <dgm:spPr/>
      <dgm:t>
        <a:bodyPr/>
        <a:lstStyle/>
        <a:p>
          <a:endParaRPr lang="en-US"/>
        </a:p>
      </dgm:t>
    </dgm:pt>
    <dgm:pt modelId="{AEABE32C-35BC-45E3-854C-CEBC2A1AC626}" type="sibTrans" cxnId="{D3997E52-1284-490F-9174-3B81A73CDDD5}">
      <dgm:prSet/>
      <dgm:spPr/>
      <dgm:t>
        <a:bodyPr/>
        <a:lstStyle/>
        <a:p>
          <a:endParaRPr lang="en-US"/>
        </a:p>
      </dgm:t>
    </dgm:pt>
    <dgm:pt modelId="{3A78A194-78ED-4475-AD4D-C19F96810E52}">
      <dgm:prSet phldrT="[Text]"/>
      <dgm:spPr/>
      <dgm:t>
        <a:bodyPr/>
        <a:lstStyle/>
        <a:p>
          <a:r>
            <a:rPr lang="fa-IR" dirty="0" smtClean="0"/>
            <a:t>میانه</a:t>
          </a:r>
          <a:endParaRPr lang="en-US" dirty="0"/>
        </a:p>
      </dgm:t>
    </dgm:pt>
    <dgm:pt modelId="{EA87B8BD-C3E8-45D0-B3DC-20C332EF57B7}" type="parTrans" cxnId="{8DA97F8C-A789-4892-A063-610F15DDF384}">
      <dgm:prSet/>
      <dgm:spPr/>
      <dgm:t>
        <a:bodyPr/>
        <a:lstStyle/>
        <a:p>
          <a:endParaRPr lang="en-US"/>
        </a:p>
      </dgm:t>
    </dgm:pt>
    <dgm:pt modelId="{A186E3E1-CC53-4053-A81B-39BA5E796D73}" type="sibTrans" cxnId="{8DA97F8C-A789-4892-A063-610F15DDF384}">
      <dgm:prSet/>
      <dgm:spPr/>
      <dgm:t>
        <a:bodyPr/>
        <a:lstStyle/>
        <a:p>
          <a:endParaRPr lang="en-US"/>
        </a:p>
      </dgm:t>
    </dgm:pt>
    <dgm:pt modelId="{6A1D38B8-0195-4586-988D-DE19EBABD487}">
      <dgm:prSet phldrT="[Text]"/>
      <dgm:spPr/>
      <dgm:t>
        <a:bodyPr/>
        <a:lstStyle/>
        <a:p>
          <a:r>
            <a:rPr lang="fa-IR" dirty="0" smtClean="0"/>
            <a:t>ضعیف</a:t>
          </a:r>
          <a:endParaRPr lang="en-US" dirty="0"/>
        </a:p>
      </dgm:t>
    </dgm:pt>
    <dgm:pt modelId="{12B30975-5D3C-4E31-B8B0-A5AE40BAF7FF}" type="parTrans" cxnId="{F055EAD3-4E09-4599-BDB3-BA5E499F9697}">
      <dgm:prSet/>
      <dgm:spPr/>
      <dgm:t>
        <a:bodyPr/>
        <a:lstStyle/>
        <a:p>
          <a:endParaRPr lang="en-US"/>
        </a:p>
      </dgm:t>
    </dgm:pt>
    <dgm:pt modelId="{612AE502-B7E9-457C-8B6E-24F5A26DE721}" type="sibTrans" cxnId="{F055EAD3-4E09-4599-BDB3-BA5E499F9697}">
      <dgm:prSet/>
      <dgm:spPr/>
      <dgm:t>
        <a:bodyPr/>
        <a:lstStyle/>
        <a:p>
          <a:endParaRPr lang="en-US"/>
        </a:p>
      </dgm:t>
    </dgm:pt>
    <dgm:pt modelId="{9EDE0B2A-7424-41BD-B2DB-84E0E05D885D}">
      <dgm:prSet phldrT="[Text]"/>
      <dgm:spPr/>
      <dgm:t>
        <a:bodyPr/>
        <a:lstStyle/>
        <a:p>
          <a:r>
            <a:rPr lang="fa-IR" dirty="0" smtClean="0"/>
            <a:t>الویت مطلق</a:t>
          </a:r>
          <a:endParaRPr lang="en-US" dirty="0"/>
        </a:p>
      </dgm:t>
    </dgm:pt>
    <dgm:pt modelId="{A8098E10-2080-40F3-B2C3-0412EAAC2C14}" type="parTrans" cxnId="{7A4E7258-D6A6-4F59-BE57-89277ED4439A}">
      <dgm:prSet/>
      <dgm:spPr/>
      <dgm:t>
        <a:bodyPr/>
        <a:lstStyle/>
        <a:p>
          <a:endParaRPr lang="en-US"/>
        </a:p>
      </dgm:t>
    </dgm:pt>
    <dgm:pt modelId="{01670384-480A-4DB6-9F5E-2CDDD1C2E475}" type="sibTrans" cxnId="{7A4E7258-D6A6-4F59-BE57-89277ED4439A}">
      <dgm:prSet/>
      <dgm:spPr/>
      <dgm:t>
        <a:bodyPr/>
        <a:lstStyle/>
        <a:p>
          <a:endParaRPr lang="en-US"/>
        </a:p>
      </dgm:t>
    </dgm:pt>
    <dgm:pt modelId="{E51FEB58-E6B8-4118-BA6F-B40E2EBECA5B}" type="pres">
      <dgm:prSet presAssocID="{2FC6AAAF-2C0C-4E32-AD6A-BE82DBE818B2}" presName="diagram" presStyleCnt="0">
        <dgm:presLayoutVars>
          <dgm:chPref val="1"/>
          <dgm:dir/>
          <dgm:animOne val="branch"/>
          <dgm:animLvl val="lvl"/>
          <dgm:resizeHandles/>
        </dgm:presLayoutVars>
      </dgm:prSet>
      <dgm:spPr/>
      <dgm:t>
        <a:bodyPr/>
        <a:lstStyle/>
        <a:p>
          <a:endParaRPr lang="en-US"/>
        </a:p>
      </dgm:t>
    </dgm:pt>
    <dgm:pt modelId="{7525F8F9-4E43-4265-BCED-AE1ABA35A4DF}" type="pres">
      <dgm:prSet presAssocID="{5C05456F-892E-4DDA-AD0A-76061BFF7242}" presName="root" presStyleCnt="0"/>
      <dgm:spPr/>
    </dgm:pt>
    <dgm:pt modelId="{F7201C64-E77C-40B1-A5B3-E030E8430539}" type="pres">
      <dgm:prSet presAssocID="{5C05456F-892E-4DDA-AD0A-76061BFF7242}" presName="rootComposite" presStyleCnt="0"/>
      <dgm:spPr/>
    </dgm:pt>
    <dgm:pt modelId="{58591645-38C8-4756-BFF4-C4C51790DD29}" type="pres">
      <dgm:prSet presAssocID="{5C05456F-892E-4DDA-AD0A-76061BFF7242}" presName="rootText" presStyleLbl="node1" presStyleIdx="0" presStyleCnt="2"/>
      <dgm:spPr/>
      <dgm:t>
        <a:bodyPr/>
        <a:lstStyle/>
        <a:p>
          <a:endParaRPr lang="en-US"/>
        </a:p>
      </dgm:t>
    </dgm:pt>
    <dgm:pt modelId="{6B4234D5-7A8E-46F9-A84A-EB743B78D7E7}" type="pres">
      <dgm:prSet presAssocID="{5C05456F-892E-4DDA-AD0A-76061BFF7242}" presName="rootConnector" presStyleLbl="node1" presStyleIdx="0" presStyleCnt="2"/>
      <dgm:spPr/>
      <dgm:t>
        <a:bodyPr/>
        <a:lstStyle/>
        <a:p>
          <a:endParaRPr lang="en-US"/>
        </a:p>
      </dgm:t>
    </dgm:pt>
    <dgm:pt modelId="{1645B498-5B27-4249-8A40-C5166D200798}" type="pres">
      <dgm:prSet presAssocID="{5C05456F-892E-4DDA-AD0A-76061BFF7242}" presName="childShape" presStyleCnt="0"/>
      <dgm:spPr/>
    </dgm:pt>
    <dgm:pt modelId="{AE67DB60-B318-4440-9801-78F590BFF667}" type="pres">
      <dgm:prSet presAssocID="{3C079732-4EB8-46AB-8F64-F78A6FD29D36}" presName="Name13" presStyleLbl="parChTrans1D2" presStyleIdx="0" presStyleCnt="7"/>
      <dgm:spPr/>
      <dgm:t>
        <a:bodyPr/>
        <a:lstStyle/>
        <a:p>
          <a:endParaRPr lang="en-US"/>
        </a:p>
      </dgm:t>
    </dgm:pt>
    <dgm:pt modelId="{CAAC291A-F416-4B7C-BC2D-3109A23B7299}" type="pres">
      <dgm:prSet presAssocID="{FD7C2827-4A8E-4A53-95AA-24B1BC5C5643}" presName="childText" presStyleLbl="bgAcc1" presStyleIdx="0" presStyleCnt="7">
        <dgm:presLayoutVars>
          <dgm:bulletEnabled val="1"/>
        </dgm:presLayoutVars>
      </dgm:prSet>
      <dgm:spPr/>
      <dgm:t>
        <a:bodyPr/>
        <a:lstStyle/>
        <a:p>
          <a:endParaRPr lang="en-US"/>
        </a:p>
      </dgm:t>
    </dgm:pt>
    <dgm:pt modelId="{2BE39E58-F8B2-47B9-A0B6-E9AE4FCD6801}" type="pres">
      <dgm:prSet presAssocID="{12B30975-5D3C-4E31-B8B0-A5AE40BAF7FF}" presName="Name13" presStyleLbl="parChTrans1D2" presStyleIdx="1" presStyleCnt="7"/>
      <dgm:spPr/>
      <dgm:t>
        <a:bodyPr/>
        <a:lstStyle/>
        <a:p>
          <a:endParaRPr lang="en-US"/>
        </a:p>
      </dgm:t>
    </dgm:pt>
    <dgm:pt modelId="{5720868F-18FF-4207-B1CF-ECFE940F5D40}" type="pres">
      <dgm:prSet presAssocID="{6A1D38B8-0195-4586-988D-DE19EBABD487}" presName="childText" presStyleLbl="bgAcc1" presStyleIdx="1" presStyleCnt="7" custLinFactNeighborX="1017" custLinFactNeighborY="8134">
        <dgm:presLayoutVars>
          <dgm:bulletEnabled val="1"/>
        </dgm:presLayoutVars>
      </dgm:prSet>
      <dgm:spPr/>
      <dgm:t>
        <a:bodyPr/>
        <a:lstStyle/>
        <a:p>
          <a:endParaRPr lang="en-US"/>
        </a:p>
      </dgm:t>
    </dgm:pt>
    <dgm:pt modelId="{4DEF2D04-B3CE-41FE-8BBA-1A3C2E962F38}" type="pres">
      <dgm:prSet presAssocID="{EA87B8BD-C3E8-45D0-B3DC-20C332EF57B7}" presName="Name13" presStyleLbl="parChTrans1D2" presStyleIdx="2" presStyleCnt="7"/>
      <dgm:spPr/>
      <dgm:t>
        <a:bodyPr/>
        <a:lstStyle/>
        <a:p>
          <a:endParaRPr lang="en-US"/>
        </a:p>
      </dgm:t>
    </dgm:pt>
    <dgm:pt modelId="{AFF2A32D-81E3-4973-A64B-693878B3F0BC}" type="pres">
      <dgm:prSet presAssocID="{3A78A194-78ED-4475-AD4D-C19F96810E52}" presName="childText" presStyleLbl="bgAcc1" presStyleIdx="2" presStyleCnt="7">
        <dgm:presLayoutVars>
          <dgm:bulletEnabled val="1"/>
        </dgm:presLayoutVars>
      </dgm:prSet>
      <dgm:spPr/>
      <dgm:t>
        <a:bodyPr/>
        <a:lstStyle/>
        <a:p>
          <a:endParaRPr lang="en-US"/>
        </a:p>
      </dgm:t>
    </dgm:pt>
    <dgm:pt modelId="{BBEF6E7F-5901-49BD-8DAC-19DFE2D3F646}" type="pres">
      <dgm:prSet presAssocID="{F80D207D-F9A3-416B-B922-E323F6381ADD}" presName="Name13" presStyleLbl="parChTrans1D2" presStyleIdx="3" presStyleCnt="7"/>
      <dgm:spPr/>
      <dgm:t>
        <a:bodyPr/>
        <a:lstStyle/>
        <a:p>
          <a:endParaRPr lang="en-US"/>
        </a:p>
      </dgm:t>
    </dgm:pt>
    <dgm:pt modelId="{FCADABEF-BC96-435F-AA41-1216DD2DBA4A}" type="pres">
      <dgm:prSet presAssocID="{82915CFC-3FE1-41F7-80CD-84E4B9E052DB}" presName="childText" presStyleLbl="bgAcc1" presStyleIdx="3" presStyleCnt="7">
        <dgm:presLayoutVars>
          <dgm:bulletEnabled val="1"/>
        </dgm:presLayoutVars>
      </dgm:prSet>
      <dgm:spPr/>
      <dgm:t>
        <a:bodyPr/>
        <a:lstStyle/>
        <a:p>
          <a:endParaRPr lang="en-US"/>
        </a:p>
      </dgm:t>
    </dgm:pt>
    <dgm:pt modelId="{FE1B3926-586F-45A4-A1C2-5CC8F36E2BC9}" type="pres">
      <dgm:prSet presAssocID="{C99D75E4-A3A4-4F22-A1AF-F0C7E146AC9A}" presName="root" presStyleCnt="0"/>
      <dgm:spPr/>
    </dgm:pt>
    <dgm:pt modelId="{2875738E-940D-4925-A1A6-C8B29FCAEE2C}" type="pres">
      <dgm:prSet presAssocID="{C99D75E4-A3A4-4F22-A1AF-F0C7E146AC9A}" presName="rootComposite" presStyleCnt="0"/>
      <dgm:spPr/>
    </dgm:pt>
    <dgm:pt modelId="{01D5B549-985C-4B1F-8455-269623E86721}" type="pres">
      <dgm:prSet presAssocID="{C99D75E4-A3A4-4F22-A1AF-F0C7E146AC9A}" presName="rootText" presStyleLbl="node1" presStyleIdx="1" presStyleCnt="2"/>
      <dgm:spPr/>
      <dgm:t>
        <a:bodyPr/>
        <a:lstStyle/>
        <a:p>
          <a:endParaRPr lang="en-US"/>
        </a:p>
      </dgm:t>
    </dgm:pt>
    <dgm:pt modelId="{7F000D19-957C-432C-BF6D-FB606AB970DB}" type="pres">
      <dgm:prSet presAssocID="{C99D75E4-A3A4-4F22-A1AF-F0C7E146AC9A}" presName="rootConnector" presStyleLbl="node1" presStyleIdx="1" presStyleCnt="2"/>
      <dgm:spPr/>
      <dgm:t>
        <a:bodyPr/>
        <a:lstStyle/>
        <a:p>
          <a:endParaRPr lang="en-US"/>
        </a:p>
      </dgm:t>
    </dgm:pt>
    <dgm:pt modelId="{04140B6E-D6A2-4F85-AA3C-8A867A714AB7}" type="pres">
      <dgm:prSet presAssocID="{C99D75E4-A3A4-4F22-A1AF-F0C7E146AC9A}" presName="childShape" presStyleCnt="0"/>
      <dgm:spPr/>
    </dgm:pt>
    <dgm:pt modelId="{3FF4C6E0-D696-418B-A9ED-9B87F0D16FE0}" type="pres">
      <dgm:prSet presAssocID="{1871BA95-EE28-44DF-BD66-863A2EC22396}" presName="Name13" presStyleLbl="parChTrans1D2" presStyleIdx="4" presStyleCnt="7"/>
      <dgm:spPr/>
      <dgm:t>
        <a:bodyPr/>
        <a:lstStyle/>
        <a:p>
          <a:endParaRPr lang="en-US"/>
        </a:p>
      </dgm:t>
    </dgm:pt>
    <dgm:pt modelId="{4172CEFF-D271-4C33-BF29-66B504297CE0}" type="pres">
      <dgm:prSet presAssocID="{62778EBA-1D7C-4C76-A6A6-AC82E85E2EF2}" presName="childText" presStyleLbl="bgAcc1" presStyleIdx="4" presStyleCnt="7">
        <dgm:presLayoutVars>
          <dgm:bulletEnabled val="1"/>
        </dgm:presLayoutVars>
      </dgm:prSet>
      <dgm:spPr/>
      <dgm:t>
        <a:bodyPr/>
        <a:lstStyle/>
        <a:p>
          <a:endParaRPr lang="en-US"/>
        </a:p>
      </dgm:t>
    </dgm:pt>
    <dgm:pt modelId="{227AC834-A291-4D57-B396-6F1A67F3E92E}" type="pres">
      <dgm:prSet presAssocID="{97C9C682-79EE-445A-A040-8D2AAA8C404B}" presName="Name13" presStyleLbl="parChTrans1D2" presStyleIdx="5" presStyleCnt="7"/>
      <dgm:spPr/>
      <dgm:t>
        <a:bodyPr/>
        <a:lstStyle/>
        <a:p>
          <a:endParaRPr lang="en-US"/>
        </a:p>
      </dgm:t>
    </dgm:pt>
    <dgm:pt modelId="{E7D9A62E-C990-40A4-A735-6BB59B1BA6F0}" type="pres">
      <dgm:prSet presAssocID="{3638888B-AE8D-4CD7-8185-C9006C04F48C}" presName="childText" presStyleLbl="bgAcc1" presStyleIdx="5" presStyleCnt="7" custScaleX="132087">
        <dgm:presLayoutVars>
          <dgm:bulletEnabled val="1"/>
        </dgm:presLayoutVars>
      </dgm:prSet>
      <dgm:spPr/>
      <dgm:t>
        <a:bodyPr/>
        <a:lstStyle/>
        <a:p>
          <a:endParaRPr lang="en-US"/>
        </a:p>
      </dgm:t>
    </dgm:pt>
    <dgm:pt modelId="{2FBC0F02-0FE1-49EC-B8A7-98131BAA4ACF}" type="pres">
      <dgm:prSet presAssocID="{A8098E10-2080-40F3-B2C3-0412EAAC2C14}" presName="Name13" presStyleLbl="parChTrans1D2" presStyleIdx="6" presStyleCnt="7"/>
      <dgm:spPr/>
      <dgm:t>
        <a:bodyPr/>
        <a:lstStyle/>
        <a:p>
          <a:endParaRPr lang="en-US"/>
        </a:p>
      </dgm:t>
    </dgm:pt>
    <dgm:pt modelId="{05C4B708-F53E-485F-929E-7A2C94590368}" type="pres">
      <dgm:prSet presAssocID="{9EDE0B2A-7424-41BD-B2DB-84E0E05D885D}" presName="childText" presStyleLbl="bgAcc1" presStyleIdx="6" presStyleCnt="7" custScaleX="130052">
        <dgm:presLayoutVars>
          <dgm:bulletEnabled val="1"/>
        </dgm:presLayoutVars>
      </dgm:prSet>
      <dgm:spPr/>
      <dgm:t>
        <a:bodyPr/>
        <a:lstStyle/>
        <a:p>
          <a:endParaRPr lang="en-US"/>
        </a:p>
      </dgm:t>
    </dgm:pt>
  </dgm:ptLst>
  <dgm:cxnLst>
    <dgm:cxn modelId="{47206FF3-4C64-4EB4-97F0-B69E0DC69130}" type="presOf" srcId="{C99D75E4-A3A4-4F22-A1AF-F0C7E146AC9A}" destId="{01D5B549-985C-4B1F-8455-269623E86721}" srcOrd="0" destOrd="0" presId="urn:microsoft.com/office/officeart/2005/8/layout/hierarchy3"/>
    <dgm:cxn modelId="{9C878D27-AB91-4CBF-A7E4-F294B6CB8CD0}" type="presOf" srcId="{3C079732-4EB8-46AB-8F64-F78A6FD29D36}" destId="{AE67DB60-B318-4440-9801-78F590BFF667}" srcOrd="0" destOrd="0" presId="urn:microsoft.com/office/officeart/2005/8/layout/hierarchy3"/>
    <dgm:cxn modelId="{DBD631B0-C589-40E1-89AC-B32F856A8C98}" type="presOf" srcId="{62778EBA-1D7C-4C76-A6A6-AC82E85E2EF2}" destId="{4172CEFF-D271-4C33-BF29-66B504297CE0}" srcOrd="0" destOrd="0" presId="urn:microsoft.com/office/officeart/2005/8/layout/hierarchy3"/>
    <dgm:cxn modelId="{F381B87C-3803-4E26-A8AC-2AD8F5CC1AB4}" type="presOf" srcId="{1871BA95-EE28-44DF-BD66-863A2EC22396}" destId="{3FF4C6E0-D696-418B-A9ED-9B87F0D16FE0}" srcOrd="0" destOrd="0" presId="urn:microsoft.com/office/officeart/2005/8/layout/hierarchy3"/>
    <dgm:cxn modelId="{906229B5-9CF6-4BF1-A716-598AEB5AAE0D}" type="presOf" srcId="{2FC6AAAF-2C0C-4E32-AD6A-BE82DBE818B2}" destId="{E51FEB58-E6B8-4118-BA6F-B40E2EBECA5B}" srcOrd="0" destOrd="0" presId="urn:microsoft.com/office/officeart/2005/8/layout/hierarchy3"/>
    <dgm:cxn modelId="{E8E58AF1-6704-4987-B06A-D4B608563BBC}" type="presOf" srcId="{A8098E10-2080-40F3-B2C3-0412EAAC2C14}" destId="{2FBC0F02-0FE1-49EC-B8A7-98131BAA4ACF}" srcOrd="0" destOrd="0" presId="urn:microsoft.com/office/officeart/2005/8/layout/hierarchy3"/>
    <dgm:cxn modelId="{B13543C7-6F4A-4CE3-8995-6165D43C8BA1}" type="presOf" srcId="{3A78A194-78ED-4475-AD4D-C19F96810E52}" destId="{AFF2A32D-81E3-4973-A64B-693878B3F0BC}" srcOrd="0" destOrd="0" presId="urn:microsoft.com/office/officeart/2005/8/layout/hierarchy3"/>
    <dgm:cxn modelId="{8DA97F8C-A789-4892-A063-610F15DDF384}" srcId="{5C05456F-892E-4DDA-AD0A-76061BFF7242}" destId="{3A78A194-78ED-4475-AD4D-C19F96810E52}" srcOrd="2" destOrd="0" parTransId="{EA87B8BD-C3E8-45D0-B3DC-20C332EF57B7}" sibTransId="{A186E3E1-CC53-4053-A81B-39BA5E796D73}"/>
    <dgm:cxn modelId="{033D3814-5790-48D1-9802-96C2FC3FFAB9}" type="presOf" srcId="{5C05456F-892E-4DDA-AD0A-76061BFF7242}" destId="{6B4234D5-7A8E-46F9-A84A-EB743B78D7E7}" srcOrd="1" destOrd="0" presId="urn:microsoft.com/office/officeart/2005/8/layout/hierarchy3"/>
    <dgm:cxn modelId="{7A4E7258-D6A6-4F59-BE57-89277ED4439A}" srcId="{C99D75E4-A3A4-4F22-A1AF-F0C7E146AC9A}" destId="{9EDE0B2A-7424-41BD-B2DB-84E0E05D885D}" srcOrd="2" destOrd="0" parTransId="{A8098E10-2080-40F3-B2C3-0412EAAC2C14}" sibTransId="{01670384-480A-4DB6-9F5E-2CDDD1C2E475}"/>
    <dgm:cxn modelId="{16F95677-8343-4637-818D-C719E391E43F}" type="presOf" srcId="{12B30975-5D3C-4E31-B8B0-A5AE40BAF7FF}" destId="{2BE39E58-F8B2-47B9-A0B6-E9AE4FCD6801}" srcOrd="0" destOrd="0" presId="urn:microsoft.com/office/officeart/2005/8/layout/hierarchy3"/>
    <dgm:cxn modelId="{D3997E52-1284-490F-9174-3B81A73CDDD5}" srcId="{C99D75E4-A3A4-4F22-A1AF-F0C7E146AC9A}" destId="{3638888B-AE8D-4CD7-8185-C9006C04F48C}" srcOrd="1" destOrd="0" parTransId="{97C9C682-79EE-445A-A040-8D2AAA8C404B}" sibTransId="{AEABE32C-35BC-45E3-854C-CEBC2A1AC626}"/>
    <dgm:cxn modelId="{B7A7E667-D850-40DA-B201-61A2EE858E8C}" srcId="{2FC6AAAF-2C0C-4E32-AD6A-BE82DBE818B2}" destId="{C99D75E4-A3A4-4F22-A1AF-F0C7E146AC9A}" srcOrd="1" destOrd="0" parTransId="{67BF84DA-0468-4B3F-9459-85C8282844BC}" sibTransId="{1DE74FAF-1729-4CB1-967B-CDA2BEA5BB29}"/>
    <dgm:cxn modelId="{F055EAD3-4E09-4599-BDB3-BA5E499F9697}" srcId="{5C05456F-892E-4DDA-AD0A-76061BFF7242}" destId="{6A1D38B8-0195-4586-988D-DE19EBABD487}" srcOrd="1" destOrd="0" parTransId="{12B30975-5D3C-4E31-B8B0-A5AE40BAF7FF}" sibTransId="{612AE502-B7E9-457C-8B6E-24F5A26DE721}"/>
    <dgm:cxn modelId="{7C8A2540-D39A-4228-B444-BCDF6B901678}" srcId="{2FC6AAAF-2C0C-4E32-AD6A-BE82DBE818B2}" destId="{5C05456F-892E-4DDA-AD0A-76061BFF7242}" srcOrd="0" destOrd="0" parTransId="{CBA3EA87-4CBB-4195-A709-198CAA304BE9}" sibTransId="{B353BA47-CA6B-46AF-914A-8E7FF6B5EE34}"/>
    <dgm:cxn modelId="{AAF82DCA-F487-4CFD-86F9-135018DE2E59}" type="presOf" srcId="{6A1D38B8-0195-4586-988D-DE19EBABD487}" destId="{5720868F-18FF-4207-B1CF-ECFE940F5D40}" srcOrd="0" destOrd="0" presId="urn:microsoft.com/office/officeart/2005/8/layout/hierarchy3"/>
    <dgm:cxn modelId="{7C473D57-FB4B-4A33-9265-A0A397AE9CED}" type="presOf" srcId="{C99D75E4-A3A4-4F22-A1AF-F0C7E146AC9A}" destId="{7F000D19-957C-432C-BF6D-FB606AB970DB}" srcOrd="1" destOrd="0" presId="urn:microsoft.com/office/officeart/2005/8/layout/hierarchy3"/>
    <dgm:cxn modelId="{F681802A-0BD2-4BDB-99C2-41AB35DD7BA0}" type="presOf" srcId="{97C9C682-79EE-445A-A040-8D2AAA8C404B}" destId="{227AC834-A291-4D57-B396-6F1A67F3E92E}" srcOrd="0" destOrd="0" presId="urn:microsoft.com/office/officeart/2005/8/layout/hierarchy3"/>
    <dgm:cxn modelId="{2E9968B6-F2D0-4959-B263-3AB0E94239B4}" srcId="{5C05456F-892E-4DDA-AD0A-76061BFF7242}" destId="{FD7C2827-4A8E-4A53-95AA-24B1BC5C5643}" srcOrd="0" destOrd="0" parTransId="{3C079732-4EB8-46AB-8F64-F78A6FD29D36}" sibTransId="{128EA398-D508-4A61-A49D-B3CEB035EAA6}"/>
    <dgm:cxn modelId="{2E183587-FA65-46FF-8458-6B250692E1A7}" type="presOf" srcId="{FD7C2827-4A8E-4A53-95AA-24B1BC5C5643}" destId="{CAAC291A-F416-4B7C-BC2D-3109A23B7299}" srcOrd="0" destOrd="0" presId="urn:microsoft.com/office/officeart/2005/8/layout/hierarchy3"/>
    <dgm:cxn modelId="{0AB3C56F-1B79-42C0-9E9E-B0F663296CE2}" type="presOf" srcId="{82915CFC-3FE1-41F7-80CD-84E4B9E052DB}" destId="{FCADABEF-BC96-435F-AA41-1216DD2DBA4A}" srcOrd="0" destOrd="0" presId="urn:microsoft.com/office/officeart/2005/8/layout/hierarchy3"/>
    <dgm:cxn modelId="{C5096700-2C53-48FF-ABEB-FEB766AD1101}" type="presOf" srcId="{3638888B-AE8D-4CD7-8185-C9006C04F48C}" destId="{E7D9A62E-C990-40A4-A735-6BB59B1BA6F0}" srcOrd="0" destOrd="0" presId="urn:microsoft.com/office/officeart/2005/8/layout/hierarchy3"/>
    <dgm:cxn modelId="{1D7B8E39-0050-4F44-91F7-E50B46FDF92F}" type="presOf" srcId="{F80D207D-F9A3-416B-B922-E323F6381ADD}" destId="{BBEF6E7F-5901-49BD-8DAC-19DFE2D3F646}" srcOrd="0" destOrd="0" presId="urn:microsoft.com/office/officeart/2005/8/layout/hierarchy3"/>
    <dgm:cxn modelId="{ED09A273-F636-42F6-922C-035E7A0F7C41}" type="presOf" srcId="{EA87B8BD-C3E8-45D0-B3DC-20C332EF57B7}" destId="{4DEF2D04-B3CE-41FE-8BBA-1A3C2E962F38}" srcOrd="0" destOrd="0" presId="urn:microsoft.com/office/officeart/2005/8/layout/hierarchy3"/>
    <dgm:cxn modelId="{50B89255-29EC-4126-B81B-153587B8B1CA}" type="presOf" srcId="{5C05456F-892E-4DDA-AD0A-76061BFF7242}" destId="{58591645-38C8-4756-BFF4-C4C51790DD29}" srcOrd="0" destOrd="0" presId="urn:microsoft.com/office/officeart/2005/8/layout/hierarchy3"/>
    <dgm:cxn modelId="{223986AE-A5F8-4733-815D-943EAC2C28AC}" type="presOf" srcId="{9EDE0B2A-7424-41BD-B2DB-84E0E05D885D}" destId="{05C4B708-F53E-485F-929E-7A2C94590368}" srcOrd="0" destOrd="0" presId="urn:microsoft.com/office/officeart/2005/8/layout/hierarchy3"/>
    <dgm:cxn modelId="{BB62CCB4-DB75-4A9C-B934-2DC53B41499A}" srcId="{C99D75E4-A3A4-4F22-A1AF-F0C7E146AC9A}" destId="{62778EBA-1D7C-4C76-A6A6-AC82E85E2EF2}" srcOrd="0" destOrd="0" parTransId="{1871BA95-EE28-44DF-BD66-863A2EC22396}" sibTransId="{9BD0C422-36F7-427A-9704-05019A11E07E}"/>
    <dgm:cxn modelId="{BA056269-DC5F-4F07-A12C-54518D0E125F}" srcId="{5C05456F-892E-4DDA-AD0A-76061BFF7242}" destId="{82915CFC-3FE1-41F7-80CD-84E4B9E052DB}" srcOrd="3" destOrd="0" parTransId="{F80D207D-F9A3-416B-B922-E323F6381ADD}" sibTransId="{EDBC954B-7FAF-4F3E-9AD6-698D11B4A9D0}"/>
    <dgm:cxn modelId="{E77BE231-AF47-4844-90CE-1AD64452197E}" type="presParOf" srcId="{E51FEB58-E6B8-4118-BA6F-B40E2EBECA5B}" destId="{7525F8F9-4E43-4265-BCED-AE1ABA35A4DF}" srcOrd="0" destOrd="0" presId="urn:microsoft.com/office/officeart/2005/8/layout/hierarchy3"/>
    <dgm:cxn modelId="{11A2D40F-4B5E-45E4-9021-076D50CCCDD7}" type="presParOf" srcId="{7525F8F9-4E43-4265-BCED-AE1ABA35A4DF}" destId="{F7201C64-E77C-40B1-A5B3-E030E8430539}" srcOrd="0" destOrd="0" presId="urn:microsoft.com/office/officeart/2005/8/layout/hierarchy3"/>
    <dgm:cxn modelId="{5A5A3E92-376A-4C75-8D41-B914D4E3467B}" type="presParOf" srcId="{F7201C64-E77C-40B1-A5B3-E030E8430539}" destId="{58591645-38C8-4756-BFF4-C4C51790DD29}" srcOrd="0" destOrd="0" presId="urn:microsoft.com/office/officeart/2005/8/layout/hierarchy3"/>
    <dgm:cxn modelId="{51063031-1DF4-413B-8E68-AD67D74E6A3E}" type="presParOf" srcId="{F7201C64-E77C-40B1-A5B3-E030E8430539}" destId="{6B4234D5-7A8E-46F9-A84A-EB743B78D7E7}" srcOrd="1" destOrd="0" presId="urn:microsoft.com/office/officeart/2005/8/layout/hierarchy3"/>
    <dgm:cxn modelId="{64AFB30A-C771-468B-80D5-F6F98AA38062}" type="presParOf" srcId="{7525F8F9-4E43-4265-BCED-AE1ABA35A4DF}" destId="{1645B498-5B27-4249-8A40-C5166D200798}" srcOrd="1" destOrd="0" presId="urn:microsoft.com/office/officeart/2005/8/layout/hierarchy3"/>
    <dgm:cxn modelId="{1DDBBB28-2452-4C51-8347-FD50C47384D0}" type="presParOf" srcId="{1645B498-5B27-4249-8A40-C5166D200798}" destId="{AE67DB60-B318-4440-9801-78F590BFF667}" srcOrd="0" destOrd="0" presId="urn:microsoft.com/office/officeart/2005/8/layout/hierarchy3"/>
    <dgm:cxn modelId="{1CB02A89-E56E-4B5C-92FD-4DF8ECBC5940}" type="presParOf" srcId="{1645B498-5B27-4249-8A40-C5166D200798}" destId="{CAAC291A-F416-4B7C-BC2D-3109A23B7299}" srcOrd="1" destOrd="0" presId="urn:microsoft.com/office/officeart/2005/8/layout/hierarchy3"/>
    <dgm:cxn modelId="{9E384BDE-C8CB-4342-AD9D-CAD77495ADE8}" type="presParOf" srcId="{1645B498-5B27-4249-8A40-C5166D200798}" destId="{2BE39E58-F8B2-47B9-A0B6-E9AE4FCD6801}" srcOrd="2" destOrd="0" presId="urn:microsoft.com/office/officeart/2005/8/layout/hierarchy3"/>
    <dgm:cxn modelId="{EC94A1EF-66D1-4256-90F1-F772848D13B2}" type="presParOf" srcId="{1645B498-5B27-4249-8A40-C5166D200798}" destId="{5720868F-18FF-4207-B1CF-ECFE940F5D40}" srcOrd="3" destOrd="0" presId="urn:microsoft.com/office/officeart/2005/8/layout/hierarchy3"/>
    <dgm:cxn modelId="{9D650624-9664-4489-9988-3B72AF8AC042}" type="presParOf" srcId="{1645B498-5B27-4249-8A40-C5166D200798}" destId="{4DEF2D04-B3CE-41FE-8BBA-1A3C2E962F38}" srcOrd="4" destOrd="0" presId="urn:microsoft.com/office/officeart/2005/8/layout/hierarchy3"/>
    <dgm:cxn modelId="{71F154E0-5505-4247-8766-8C1486B76815}" type="presParOf" srcId="{1645B498-5B27-4249-8A40-C5166D200798}" destId="{AFF2A32D-81E3-4973-A64B-693878B3F0BC}" srcOrd="5" destOrd="0" presId="urn:microsoft.com/office/officeart/2005/8/layout/hierarchy3"/>
    <dgm:cxn modelId="{E000004A-E592-4405-AA2C-BDD76A178322}" type="presParOf" srcId="{1645B498-5B27-4249-8A40-C5166D200798}" destId="{BBEF6E7F-5901-49BD-8DAC-19DFE2D3F646}" srcOrd="6" destOrd="0" presId="urn:microsoft.com/office/officeart/2005/8/layout/hierarchy3"/>
    <dgm:cxn modelId="{BCE39A5E-37DF-474C-8616-43D65BF9CF73}" type="presParOf" srcId="{1645B498-5B27-4249-8A40-C5166D200798}" destId="{FCADABEF-BC96-435F-AA41-1216DD2DBA4A}" srcOrd="7" destOrd="0" presId="urn:microsoft.com/office/officeart/2005/8/layout/hierarchy3"/>
    <dgm:cxn modelId="{1F4E4244-3642-4AC5-AA51-C673D36A6E75}" type="presParOf" srcId="{E51FEB58-E6B8-4118-BA6F-B40E2EBECA5B}" destId="{FE1B3926-586F-45A4-A1C2-5CC8F36E2BC9}" srcOrd="1" destOrd="0" presId="urn:microsoft.com/office/officeart/2005/8/layout/hierarchy3"/>
    <dgm:cxn modelId="{A66990C1-D559-49F8-8E00-5E9B89787362}" type="presParOf" srcId="{FE1B3926-586F-45A4-A1C2-5CC8F36E2BC9}" destId="{2875738E-940D-4925-A1A6-C8B29FCAEE2C}" srcOrd="0" destOrd="0" presId="urn:microsoft.com/office/officeart/2005/8/layout/hierarchy3"/>
    <dgm:cxn modelId="{90A05DFF-64DE-4FA7-9D2D-6673EC5ADE01}" type="presParOf" srcId="{2875738E-940D-4925-A1A6-C8B29FCAEE2C}" destId="{01D5B549-985C-4B1F-8455-269623E86721}" srcOrd="0" destOrd="0" presId="urn:microsoft.com/office/officeart/2005/8/layout/hierarchy3"/>
    <dgm:cxn modelId="{EFC0F65F-647A-4DDC-B9D2-4789FFEEC70A}" type="presParOf" srcId="{2875738E-940D-4925-A1A6-C8B29FCAEE2C}" destId="{7F000D19-957C-432C-BF6D-FB606AB970DB}" srcOrd="1" destOrd="0" presId="urn:microsoft.com/office/officeart/2005/8/layout/hierarchy3"/>
    <dgm:cxn modelId="{BF5E8896-6407-4A17-AFA1-7AA3D4137FDA}" type="presParOf" srcId="{FE1B3926-586F-45A4-A1C2-5CC8F36E2BC9}" destId="{04140B6E-D6A2-4F85-AA3C-8A867A714AB7}" srcOrd="1" destOrd="0" presId="urn:microsoft.com/office/officeart/2005/8/layout/hierarchy3"/>
    <dgm:cxn modelId="{5536D4D4-5042-4AA9-A8B3-D1AAC47B292A}" type="presParOf" srcId="{04140B6E-D6A2-4F85-AA3C-8A867A714AB7}" destId="{3FF4C6E0-D696-418B-A9ED-9B87F0D16FE0}" srcOrd="0" destOrd="0" presId="urn:microsoft.com/office/officeart/2005/8/layout/hierarchy3"/>
    <dgm:cxn modelId="{55377259-F208-4F35-A441-1A0A60320910}" type="presParOf" srcId="{04140B6E-D6A2-4F85-AA3C-8A867A714AB7}" destId="{4172CEFF-D271-4C33-BF29-66B504297CE0}" srcOrd="1" destOrd="0" presId="urn:microsoft.com/office/officeart/2005/8/layout/hierarchy3"/>
    <dgm:cxn modelId="{7FBE5BCE-BB6B-416C-8085-EE96268EE744}" type="presParOf" srcId="{04140B6E-D6A2-4F85-AA3C-8A867A714AB7}" destId="{227AC834-A291-4D57-B396-6F1A67F3E92E}" srcOrd="2" destOrd="0" presId="urn:microsoft.com/office/officeart/2005/8/layout/hierarchy3"/>
    <dgm:cxn modelId="{2F998221-4E70-4C74-B02C-652FFD05A717}" type="presParOf" srcId="{04140B6E-D6A2-4F85-AA3C-8A867A714AB7}" destId="{E7D9A62E-C990-40A4-A735-6BB59B1BA6F0}" srcOrd="3" destOrd="0" presId="urn:microsoft.com/office/officeart/2005/8/layout/hierarchy3"/>
    <dgm:cxn modelId="{6A0611C0-0426-4998-BD80-D2E0E866D91F}" type="presParOf" srcId="{04140B6E-D6A2-4F85-AA3C-8A867A714AB7}" destId="{2FBC0F02-0FE1-49EC-B8A7-98131BAA4ACF}" srcOrd="4" destOrd="0" presId="urn:microsoft.com/office/officeart/2005/8/layout/hierarchy3"/>
    <dgm:cxn modelId="{BB8A9E5B-AC28-44CA-A77F-9DD8D15FBBF8}" type="presParOf" srcId="{04140B6E-D6A2-4F85-AA3C-8A867A714AB7}" destId="{05C4B708-F53E-485F-929E-7A2C94590368}"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E922DA-D68A-41DB-945A-4266C9F7EC50}">
      <dsp:nvSpPr>
        <dsp:cNvPr id="0" name=""/>
        <dsp:cNvSpPr/>
      </dsp:nvSpPr>
      <dsp:spPr>
        <a:xfrm>
          <a:off x="68942" y="932"/>
          <a:ext cx="1333041" cy="1333041"/>
        </a:xfrm>
        <a:prstGeom prst="ellipse">
          <a:avLst/>
        </a:prstGeom>
        <a:solidFill>
          <a:schemeClr val="accent4">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a-IR" sz="2200" b="0" kern="1200" cap="none" spc="0" dirty="0" smtClean="0">
              <a:ln w="0"/>
              <a:solidFill>
                <a:schemeClr val="tx1"/>
              </a:solidFill>
              <a:effectLst>
                <a:outerShdw blurRad="38100" dist="19050" dir="2700000" algn="tl" rotWithShape="0">
                  <a:schemeClr val="dk1">
                    <a:alpha val="40000"/>
                  </a:schemeClr>
                </a:outerShdw>
              </a:effectLst>
            </a:rPr>
            <a:t>پیام طولانی تر</a:t>
          </a:r>
          <a:endParaRPr lang="en-US" sz="2200" b="0" kern="1200" cap="none" spc="0" dirty="0">
            <a:ln w="0"/>
            <a:solidFill>
              <a:schemeClr val="tx1"/>
            </a:solidFill>
            <a:effectLst>
              <a:outerShdw blurRad="38100" dist="19050" dir="2700000" algn="tl" rotWithShape="0">
                <a:schemeClr val="dk1">
                  <a:alpha val="40000"/>
                </a:schemeClr>
              </a:outerShdw>
            </a:effectLst>
          </a:endParaRPr>
        </a:p>
      </dsp:txBody>
      <dsp:txXfrm>
        <a:off x="264161" y="196151"/>
        <a:ext cx="942603" cy="942603"/>
      </dsp:txXfrm>
    </dsp:sp>
    <dsp:sp modelId="{4963603C-A7B3-438B-A60F-EB6F526D82BF}">
      <dsp:nvSpPr>
        <dsp:cNvPr id="0" name=""/>
        <dsp:cNvSpPr/>
      </dsp:nvSpPr>
      <dsp:spPr>
        <a:xfrm>
          <a:off x="348880" y="1442217"/>
          <a:ext cx="773164" cy="773164"/>
        </a:xfrm>
        <a:prstGeom prst="mathPlus">
          <a:avLst/>
        </a:prstGeom>
        <a:solidFill>
          <a:schemeClr val="accent4">
            <a:hueOff val="0"/>
            <a:satOff val="0"/>
            <a:lumOff val="0"/>
            <a:alphaOff val="0"/>
          </a:schemeClr>
        </a:solidFill>
        <a:ln>
          <a:noFill/>
        </a:ln>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b="0" kern="1200" cap="none" spc="0">
            <a:ln w="0"/>
            <a:solidFill>
              <a:schemeClr val="tx1"/>
            </a:solidFill>
            <a:effectLst>
              <a:outerShdw blurRad="38100" dist="19050" dir="2700000" algn="tl" rotWithShape="0">
                <a:schemeClr val="dk1">
                  <a:alpha val="40000"/>
                </a:schemeClr>
              </a:outerShdw>
            </a:effectLst>
          </a:endParaRPr>
        </a:p>
      </dsp:txBody>
      <dsp:txXfrm>
        <a:off x="451363" y="1737875"/>
        <a:ext cx="568198" cy="181848"/>
      </dsp:txXfrm>
    </dsp:sp>
    <dsp:sp modelId="{6A032EDD-CB18-4D7C-9164-B8743A8C0D97}">
      <dsp:nvSpPr>
        <dsp:cNvPr id="0" name=""/>
        <dsp:cNvSpPr/>
      </dsp:nvSpPr>
      <dsp:spPr>
        <a:xfrm>
          <a:off x="68942" y="2323625"/>
          <a:ext cx="1333041" cy="1333041"/>
        </a:xfrm>
        <a:prstGeom prst="ellipse">
          <a:avLst/>
        </a:prstGeom>
        <a:solidFill>
          <a:schemeClr val="accent4">
            <a:hueOff val="5197846"/>
            <a:satOff val="-23984"/>
            <a:lumOff val="883"/>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a-IR" sz="2200" b="0" kern="1200" cap="none" spc="0" dirty="0" smtClean="0">
              <a:ln w="0"/>
              <a:solidFill>
                <a:schemeClr val="tx1"/>
              </a:solidFill>
              <a:effectLst>
                <a:outerShdw blurRad="38100" dist="19050" dir="2700000" algn="tl" rotWithShape="0">
                  <a:schemeClr val="dk1">
                    <a:alpha val="40000"/>
                  </a:schemeClr>
                </a:outerShdw>
              </a:effectLst>
            </a:rPr>
            <a:t>فاصله کمتر</a:t>
          </a:r>
          <a:endParaRPr lang="en-US" sz="2200" b="0" kern="1200" cap="none" spc="0" dirty="0">
            <a:ln w="0"/>
            <a:solidFill>
              <a:schemeClr val="tx1"/>
            </a:solidFill>
            <a:effectLst>
              <a:outerShdw blurRad="38100" dist="19050" dir="2700000" algn="tl" rotWithShape="0">
                <a:schemeClr val="dk1">
                  <a:alpha val="40000"/>
                </a:schemeClr>
              </a:outerShdw>
            </a:effectLst>
          </a:endParaRPr>
        </a:p>
      </dsp:txBody>
      <dsp:txXfrm>
        <a:off x="264161" y="2518844"/>
        <a:ext cx="942603" cy="942603"/>
      </dsp:txXfrm>
    </dsp:sp>
    <dsp:sp modelId="{BD5BEB7D-2485-4D76-92A1-679C0E14A0A7}">
      <dsp:nvSpPr>
        <dsp:cNvPr id="0" name=""/>
        <dsp:cNvSpPr/>
      </dsp:nvSpPr>
      <dsp:spPr>
        <a:xfrm>
          <a:off x="1601940" y="1580854"/>
          <a:ext cx="423907" cy="495891"/>
        </a:xfrm>
        <a:prstGeom prst="rightArrow">
          <a:avLst>
            <a:gd name="adj1" fmla="val 60000"/>
            <a:gd name="adj2" fmla="val 50000"/>
          </a:avLst>
        </a:prstGeom>
        <a:solidFill>
          <a:schemeClr val="accent4">
            <a:hueOff val="10395692"/>
            <a:satOff val="-47968"/>
            <a:lumOff val="1765"/>
            <a:alphaOff val="0"/>
          </a:schemeClr>
        </a:solidFill>
        <a:ln>
          <a:noFill/>
        </a:ln>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0" kern="1200" cap="none" spc="0">
            <a:ln w="0"/>
            <a:solidFill>
              <a:schemeClr val="tx1"/>
            </a:solidFill>
            <a:effectLst>
              <a:outerShdw blurRad="38100" dist="19050" dir="2700000" algn="tl" rotWithShape="0">
                <a:schemeClr val="dk1">
                  <a:alpha val="40000"/>
                </a:schemeClr>
              </a:outerShdw>
            </a:effectLst>
          </a:endParaRPr>
        </a:p>
      </dsp:txBody>
      <dsp:txXfrm>
        <a:off x="1601940" y="1680032"/>
        <a:ext cx="296735" cy="297535"/>
      </dsp:txXfrm>
    </dsp:sp>
    <dsp:sp modelId="{F38744AF-B07F-4705-B32C-F479C42FCA2D}">
      <dsp:nvSpPr>
        <dsp:cNvPr id="0" name=""/>
        <dsp:cNvSpPr/>
      </dsp:nvSpPr>
      <dsp:spPr>
        <a:xfrm>
          <a:off x="2201809" y="495758"/>
          <a:ext cx="2666083" cy="2666083"/>
        </a:xfrm>
        <a:prstGeom prst="ellipse">
          <a:avLst/>
        </a:prstGeom>
        <a:solidFill>
          <a:schemeClr val="accent4">
            <a:hueOff val="10395692"/>
            <a:satOff val="-47968"/>
            <a:lumOff val="1765"/>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fa-IR" sz="3600" b="0" kern="1200" cap="none" spc="0" dirty="0" smtClean="0">
              <a:ln w="0"/>
              <a:solidFill>
                <a:schemeClr val="tx1"/>
              </a:solidFill>
              <a:effectLst>
                <a:outerShdw blurRad="38100" dist="19050" dir="2700000" algn="tl" rotWithShape="0">
                  <a:schemeClr val="dk1">
                    <a:alpha val="40000"/>
                  </a:schemeClr>
                </a:outerShdw>
              </a:effectLst>
            </a:rPr>
            <a:t>بی نتیجه بودن و حتی ایجاد تنفر</a:t>
          </a:r>
          <a:endParaRPr lang="en-US" sz="3600" b="0" kern="1200" cap="none" spc="0" dirty="0">
            <a:ln w="0"/>
            <a:solidFill>
              <a:schemeClr val="tx1"/>
            </a:solidFill>
            <a:effectLst>
              <a:outerShdw blurRad="38100" dist="19050" dir="2700000" algn="tl" rotWithShape="0">
                <a:schemeClr val="dk1">
                  <a:alpha val="40000"/>
                </a:schemeClr>
              </a:outerShdw>
            </a:effectLst>
          </a:endParaRPr>
        </a:p>
      </dsp:txBody>
      <dsp:txXfrm>
        <a:off x="2592248" y="886197"/>
        <a:ext cx="1885205" cy="1885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591645-38C8-4756-BFF4-C4C51790DD29}">
      <dsp:nvSpPr>
        <dsp:cNvPr id="0" name=""/>
        <dsp:cNvSpPr/>
      </dsp:nvSpPr>
      <dsp:spPr>
        <a:xfrm>
          <a:off x="360214" y="3064"/>
          <a:ext cx="1702322" cy="851161"/>
        </a:xfrm>
        <a:prstGeom prst="roundRect">
          <a:avLst>
            <a:gd name="adj" fmla="val 10000"/>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91440" tIns="60960" rIns="91440" bIns="60960" numCol="1" spcCol="1270" anchor="ctr" anchorCtr="0">
          <a:noAutofit/>
        </a:bodyPr>
        <a:lstStyle/>
        <a:p>
          <a:pPr lvl="0" algn="ctr" defTabSz="2133600">
            <a:lnSpc>
              <a:spcPct val="90000"/>
            </a:lnSpc>
            <a:spcBef>
              <a:spcPct val="0"/>
            </a:spcBef>
            <a:spcAft>
              <a:spcPct val="35000"/>
            </a:spcAft>
          </a:pPr>
          <a:r>
            <a:rPr lang="fa-IR" sz="4800" kern="1200" dirty="0" smtClean="0"/>
            <a:t>نفی</a:t>
          </a:r>
          <a:endParaRPr lang="en-US" sz="4800" kern="1200" dirty="0"/>
        </a:p>
      </dsp:txBody>
      <dsp:txXfrm>
        <a:off x="385144" y="27994"/>
        <a:ext cx="1652462" cy="801301"/>
      </dsp:txXfrm>
    </dsp:sp>
    <dsp:sp modelId="{AE67DB60-B318-4440-9801-78F590BFF667}">
      <dsp:nvSpPr>
        <dsp:cNvPr id="0" name=""/>
        <dsp:cNvSpPr/>
      </dsp:nvSpPr>
      <dsp:spPr>
        <a:xfrm>
          <a:off x="530447" y="854225"/>
          <a:ext cx="170232" cy="638371"/>
        </a:xfrm>
        <a:custGeom>
          <a:avLst/>
          <a:gdLst/>
          <a:ahLst/>
          <a:cxnLst/>
          <a:rect l="0" t="0" r="0" b="0"/>
          <a:pathLst>
            <a:path>
              <a:moveTo>
                <a:pt x="0" y="0"/>
              </a:moveTo>
              <a:lnTo>
                <a:pt x="0" y="638371"/>
              </a:lnTo>
              <a:lnTo>
                <a:pt x="170232" y="6383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AC291A-F416-4B7C-BC2D-3109A23B7299}">
      <dsp:nvSpPr>
        <dsp:cNvPr id="0" name=""/>
        <dsp:cNvSpPr/>
      </dsp:nvSpPr>
      <dsp:spPr>
        <a:xfrm>
          <a:off x="700679" y="1067016"/>
          <a:ext cx="1361858" cy="851161"/>
        </a:xfrm>
        <a:prstGeom prst="roundRect">
          <a:avLst>
            <a:gd name="adj" fmla="val 10000"/>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fa-IR" sz="3200" kern="1200" dirty="0" smtClean="0"/>
            <a:t>منفی</a:t>
          </a:r>
          <a:endParaRPr lang="en-US" sz="3200" kern="1200" dirty="0"/>
        </a:p>
      </dsp:txBody>
      <dsp:txXfrm>
        <a:off x="725609" y="1091946"/>
        <a:ext cx="1311998" cy="801301"/>
      </dsp:txXfrm>
    </dsp:sp>
    <dsp:sp modelId="{2BE39E58-F8B2-47B9-A0B6-E9AE4FCD6801}">
      <dsp:nvSpPr>
        <dsp:cNvPr id="0" name=""/>
        <dsp:cNvSpPr/>
      </dsp:nvSpPr>
      <dsp:spPr>
        <a:xfrm>
          <a:off x="530447" y="854225"/>
          <a:ext cx="184082" cy="1771556"/>
        </a:xfrm>
        <a:custGeom>
          <a:avLst/>
          <a:gdLst/>
          <a:ahLst/>
          <a:cxnLst/>
          <a:rect l="0" t="0" r="0" b="0"/>
          <a:pathLst>
            <a:path>
              <a:moveTo>
                <a:pt x="0" y="0"/>
              </a:moveTo>
              <a:lnTo>
                <a:pt x="0" y="1771556"/>
              </a:lnTo>
              <a:lnTo>
                <a:pt x="184082" y="1771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20868F-18FF-4207-B1CF-ECFE940F5D40}">
      <dsp:nvSpPr>
        <dsp:cNvPr id="0" name=""/>
        <dsp:cNvSpPr/>
      </dsp:nvSpPr>
      <dsp:spPr>
        <a:xfrm>
          <a:off x="714529" y="2200201"/>
          <a:ext cx="1361858" cy="851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fa-IR" sz="3200" kern="1200" dirty="0" smtClean="0"/>
            <a:t>ضعیف</a:t>
          </a:r>
          <a:endParaRPr lang="en-US" sz="3200" kern="1200" dirty="0"/>
        </a:p>
      </dsp:txBody>
      <dsp:txXfrm>
        <a:off x="739459" y="2225131"/>
        <a:ext cx="1311998" cy="801301"/>
      </dsp:txXfrm>
    </dsp:sp>
    <dsp:sp modelId="{4DEF2D04-B3CE-41FE-8BBA-1A3C2E962F38}">
      <dsp:nvSpPr>
        <dsp:cNvPr id="0" name=""/>
        <dsp:cNvSpPr/>
      </dsp:nvSpPr>
      <dsp:spPr>
        <a:xfrm>
          <a:off x="530447" y="854225"/>
          <a:ext cx="170232" cy="2766274"/>
        </a:xfrm>
        <a:custGeom>
          <a:avLst/>
          <a:gdLst/>
          <a:ahLst/>
          <a:cxnLst/>
          <a:rect l="0" t="0" r="0" b="0"/>
          <a:pathLst>
            <a:path>
              <a:moveTo>
                <a:pt x="0" y="0"/>
              </a:moveTo>
              <a:lnTo>
                <a:pt x="0" y="2766274"/>
              </a:lnTo>
              <a:lnTo>
                <a:pt x="170232" y="27662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F2A32D-81E3-4973-A64B-693878B3F0BC}">
      <dsp:nvSpPr>
        <dsp:cNvPr id="0" name=""/>
        <dsp:cNvSpPr/>
      </dsp:nvSpPr>
      <dsp:spPr>
        <a:xfrm>
          <a:off x="700679" y="3194919"/>
          <a:ext cx="1361858" cy="851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fa-IR" sz="3200" kern="1200" dirty="0" smtClean="0"/>
            <a:t>میانه</a:t>
          </a:r>
          <a:endParaRPr lang="en-US" sz="3200" kern="1200" dirty="0"/>
        </a:p>
      </dsp:txBody>
      <dsp:txXfrm>
        <a:off x="725609" y="3219849"/>
        <a:ext cx="1311998" cy="801301"/>
      </dsp:txXfrm>
    </dsp:sp>
    <dsp:sp modelId="{BBEF6E7F-5901-49BD-8DAC-19DFE2D3F646}">
      <dsp:nvSpPr>
        <dsp:cNvPr id="0" name=""/>
        <dsp:cNvSpPr/>
      </dsp:nvSpPr>
      <dsp:spPr>
        <a:xfrm>
          <a:off x="530447" y="854225"/>
          <a:ext cx="170232" cy="3830226"/>
        </a:xfrm>
        <a:custGeom>
          <a:avLst/>
          <a:gdLst/>
          <a:ahLst/>
          <a:cxnLst/>
          <a:rect l="0" t="0" r="0" b="0"/>
          <a:pathLst>
            <a:path>
              <a:moveTo>
                <a:pt x="0" y="0"/>
              </a:moveTo>
              <a:lnTo>
                <a:pt x="0" y="3830226"/>
              </a:lnTo>
              <a:lnTo>
                <a:pt x="170232" y="383022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ADABEF-BC96-435F-AA41-1216DD2DBA4A}">
      <dsp:nvSpPr>
        <dsp:cNvPr id="0" name=""/>
        <dsp:cNvSpPr/>
      </dsp:nvSpPr>
      <dsp:spPr>
        <a:xfrm>
          <a:off x="700679" y="4258871"/>
          <a:ext cx="1361858" cy="851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fa-IR" sz="3200" kern="1200" dirty="0" smtClean="0"/>
            <a:t>شدید</a:t>
          </a:r>
          <a:endParaRPr lang="en-US" sz="3200" kern="1200" dirty="0"/>
        </a:p>
      </dsp:txBody>
      <dsp:txXfrm>
        <a:off x="725609" y="4283801"/>
        <a:ext cx="1311998" cy="801301"/>
      </dsp:txXfrm>
    </dsp:sp>
    <dsp:sp modelId="{01D5B549-985C-4B1F-8455-269623E86721}">
      <dsp:nvSpPr>
        <dsp:cNvPr id="0" name=""/>
        <dsp:cNvSpPr/>
      </dsp:nvSpPr>
      <dsp:spPr>
        <a:xfrm>
          <a:off x="2488118" y="3064"/>
          <a:ext cx="1702322" cy="851161"/>
        </a:xfrm>
        <a:prstGeom prst="roundRect">
          <a:avLst>
            <a:gd name="adj" fmla="val 10000"/>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4"/>
        </a:lnRef>
        <a:fillRef idx="3">
          <a:schemeClr val="accent4"/>
        </a:fillRef>
        <a:effectRef idx="3">
          <a:schemeClr val="accent4"/>
        </a:effectRef>
        <a:fontRef idx="minor">
          <a:schemeClr val="lt1"/>
        </a:fontRef>
      </dsp:style>
      <dsp:txBody>
        <a:bodyPr spcFirstLastPara="0" vert="horz" wrap="square" lIns="91440" tIns="60960" rIns="91440" bIns="60960" numCol="1" spcCol="1270" anchor="ctr" anchorCtr="0">
          <a:noAutofit/>
        </a:bodyPr>
        <a:lstStyle/>
        <a:p>
          <a:pPr lvl="0" algn="ctr" defTabSz="2133600">
            <a:lnSpc>
              <a:spcPct val="90000"/>
            </a:lnSpc>
            <a:spcBef>
              <a:spcPct val="0"/>
            </a:spcBef>
            <a:spcAft>
              <a:spcPct val="35000"/>
            </a:spcAft>
          </a:pPr>
          <a:r>
            <a:rPr lang="fa-IR" sz="4800" kern="1200" dirty="0" smtClean="0"/>
            <a:t>اثبات</a:t>
          </a:r>
          <a:endParaRPr lang="en-US" sz="4800" kern="1200" dirty="0"/>
        </a:p>
      </dsp:txBody>
      <dsp:txXfrm>
        <a:off x="2513048" y="27994"/>
        <a:ext cx="1652462" cy="801301"/>
      </dsp:txXfrm>
    </dsp:sp>
    <dsp:sp modelId="{3FF4C6E0-D696-418B-A9ED-9B87F0D16FE0}">
      <dsp:nvSpPr>
        <dsp:cNvPr id="0" name=""/>
        <dsp:cNvSpPr/>
      </dsp:nvSpPr>
      <dsp:spPr>
        <a:xfrm>
          <a:off x="2658350" y="854225"/>
          <a:ext cx="170232" cy="638371"/>
        </a:xfrm>
        <a:custGeom>
          <a:avLst/>
          <a:gdLst/>
          <a:ahLst/>
          <a:cxnLst/>
          <a:rect l="0" t="0" r="0" b="0"/>
          <a:pathLst>
            <a:path>
              <a:moveTo>
                <a:pt x="0" y="0"/>
              </a:moveTo>
              <a:lnTo>
                <a:pt x="0" y="638371"/>
              </a:lnTo>
              <a:lnTo>
                <a:pt x="170232" y="6383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72CEFF-D271-4C33-BF29-66B504297CE0}">
      <dsp:nvSpPr>
        <dsp:cNvPr id="0" name=""/>
        <dsp:cNvSpPr/>
      </dsp:nvSpPr>
      <dsp:spPr>
        <a:xfrm>
          <a:off x="2828582" y="1067016"/>
          <a:ext cx="1361858" cy="851161"/>
        </a:xfrm>
        <a:prstGeom prst="roundRect">
          <a:avLst>
            <a:gd name="adj" fmla="val 10000"/>
          </a:avLst>
        </a:prstGeom>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6"/>
        </a:lnRef>
        <a:fillRef idx="3">
          <a:schemeClr val="accent6"/>
        </a:fillRef>
        <a:effectRef idx="3">
          <a:schemeClr val="accent6"/>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fa-IR" sz="3200" kern="1200" dirty="0" smtClean="0"/>
            <a:t>مثبت</a:t>
          </a:r>
          <a:endParaRPr lang="en-US" sz="3200" kern="1200" dirty="0"/>
        </a:p>
      </dsp:txBody>
      <dsp:txXfrm>
        <a:off x="2853512" y="1091946"/>
        <a:ext cx="1311998" cy="801301"/>
      </dsp:txXfrm>
    </dsp:sp>
    <dsp:sp modelId="{227AC834-A291-4D57-B396-6F1A67F3E92E}">
      <dsp:nvSpPr>
        <dsp:cNvPr id="0" name=""/>
        <dsp:cNvSpPr/>
      </dsp:nvSpPr>
      <dsp:spPr>
        <a:xfrm>
          <a:off x="2658350" y="854225"/>
          <a:ext cx="170232" cy="1702322"/>
        </a:xfrm>
        <a:custGeom>
          <a:avLst/>
          <a:gdLst/>
          <a:ahLst/>
          <a:cxnLst/>
          <a:rect l="0" t="0" r="0" b="0"/>
          <a:pathLst>
            <a:path>
              <a:moveTo>
                <a:pt x="0" y="0"/>
              </a:moveTo>
              <a:lnTo>
                <a:pt x="0" y="1702322"/>
              </a:lnTo>
              <a:lnTo>
                <a:pt x="170232" y="170232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D9A62E-C990-40A4-A735-6BB59B1BA6F0}">
      <dsp:nvSpPr>
        <dsp:cNvPr id="0" name=""/>
        <dsp:cNvSpPr/>
      </dsp:nvSpPr>
      <dsp:spPr>
        <a:xfrm>
          <a:off x="2828582" y="2130967"/>
          <a:ext cx="1798837" cy="851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fa-IR" sz="3200" kern="1200" dirty="0" smtClean="0"/>
            <a:t>الویت نسبی</a:t>
          </a:r>
          <a:endParaRPr lang="en-US" sz="3200" kern="1200" dirty="0"/>
        </a:p>
      </dsp:txBody>
      <dsp:txXfrm>
        <a:off x="2853512" y="2155897"/>
        <a:ext cx="1748977" cy="801301"/>
      </dsp:txXfrm>
    </dsp:sp>
    <dsp:sp modelId="{2FBC0F02-0FE1-49EC-B8A7-98131BAA4ACF}">
      <dsp:nvSpPr>
        <dsp:cNvPr id="0" name=""/>
        <dsp:cNvSpPr/>
      </dsp:nvSpPr>
      <dsp:spPr>
        <a:xfrm>
          <a:off x="2658350" y="854225"/>
          <a:ext cx="170232" cy="2766274"/>
        </a:xfrm>
        <a:custGeom>
          <a:avLst/>
          <a:gdLst/>
          <a:ahLst/>
          <a:cxnLst/>
          <a:rect l="0" t="0" r="0" b="0"/>
          <a:pathLst>
            <a:path>
              <a:moveTo>
                <a:pt x="0" y="0"/>
              </a:moveTo>
              <a:lnTo>
                <a:pt x="0" y="2766274"/>
              </a:lnTo>
              <a:lnTo>
                <a:pt x="170232" y="27662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C4B708-F53E-485F-929E-7A2C94590368}">
      <dsp:nvSpPr>
        <dsp:cNvPr id="0" name=""/>
        <dsp:cNvSpPr/>
      </dsp:nvSpPr>
      <dsp:spPr>
        <a:xfrm>
          <a:off x="2828582" y="3194919"/>
          <a:ext cx="1771123" cy="851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fa-IR" sz="3200" kern="1200" dirty="0" smtClean="0"/>
            <a:t>الویت مطلق</a:t>
          </a:r>
          <a:endParaRPr lang="en-US" sz="3200" kern="1200" dirty="0"/>
        </a:p>
      </dsp:txBody>
      <dsp:txXfrm>
        <a:off x="2853512" y="3219849"/>
        <a:ext cx="1721263" cy="80130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F7B5F0-D63A-4FE4-A7D8-AFB7A9C85DAE}"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661980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7B5F0-D63A-4FE4-A7D8-AFB7A9C85DAE}"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390692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7B5F0-D63A-4FE4-A7D8-AFB7A9C85DAE}"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206591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7B5F0-D63A-4FE4-A7D8-AFB7A9C85DAE}"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207378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F7B5F0-D63A-4FE4-A7D8-AFB7A9C85DAE}"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306707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F7B5F0-D63A-4FE4-A7D8-AFB7A9C85DAE}" type="datetimeFigureOut">
              <a:rPr lang="en-US" smtClean="0"/>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1592043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F7B5F0-D63A-4FE4-A7D8-AFB7A9C85DAE}" type="datetimeFigureOut">
              <a:rPr lang="en-US" smtClean="0"/>
              <a:t>5/26/2015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317829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F7B5F0-D63A-4FE4-A7D8-AFB7A9C85DAE}" type="datetimeFigureOut">
              <a:rPr lang="en-US" smtClean="0"/>
              <a:t>5/26/2015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775419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F7B5F0-D63A-4FE4-A7D8-AFB7A9C85DAE}" type="datetimeFigureOut">
              <a:rPr lang="en-US" smtClean="0"/>
              <a:t>5/26/2015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2615328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F7B5F0-D63A-4FE4-A7D8-AFB7A9C85DAE}" type="datetimeFigureOut">
              <a:rPr lang="en-US" smtClean="0"/>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164328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F7B5F0-D63A-4FE4-A7D8-AFB7A9C85DAE}" type="datetimeFigureOut">
              <a:rPr lang="en-US" smtClean="0"/>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D1C8D-070F-4661-9B97-FC217F7ECC81}" type="slidenum">
              <a:rPr lang="en-US" smtClean="0"/>
              <a:t>‹#›</a:t>
            </a:fld>
            <a:endParaRPr lang="en-US"/>
          </a:p>
        </p:txBody>
      </p:sp>
    </p:spTree>
    <p:extLst>
      <p:ext uri="{BB962C8B-B14F-4D97-AF65-F5344CB8AC3E}">
        <p14:creationId xmlns:p14="http://schemas.microsoft.com/office/powerpoint/2010/main" val="1230857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7B5F0-D63A-4FE4-A7D8-AFB7A9C85DAE}" type="datetimeFigureOut">
              <a:rPr lang="en-US" smtClean="0"/>
              <a:t>5/26/2015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1D1C8D-070F-4661-9B97-FC217F7ECC81}" type="slidenum">
              <a:rPr lang="en-US" smtClean="0"/>
              <a:t>‹#›</a:t>
            </a:fld>
            <a:endParaRPr lang="en-US"/>
          </a:p>
        </p:txBody>
      </p:sp>
    </p:spTree>
    <p:extLst>
      <p:ext uri="{BB962C8B-B14F-4D97-AF65-F5344CB8AC3E}">
        <p14:creationId xmlns:p14="http://schemas.microsoft.com/office/powerpoint/2010/main" val="4147904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5609"/>
          </a:xfrm>
          <a:prstGeom prst="rect">
            <a:avLst/>
          </a:prstGeom>
        </p:spPr>
      </p:pic>
    </p:spTree>
    <p:extLst>
      <p:ext uri="{BB962C8B-B14F-4D97-AF65-F5344CB8AC3E}">
        <p14:creationId xmlns:p14="http://schemas.microsoft.com/office/powerpoint/2010/main" val="1283479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0681856" y="0"/>
            <a:ext cx="1510144" cy="6858000"/>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6600" b="1" dirty="0" smtClean="0">
                <a:solidFill>
                  <a:srgbClr val="7030A0"/>
                </a:solidFill>
                <a:latin typeface="IranNastaliq" panose="02020505000000020003" pitchFamily="18" charset="0"/>
                <a:cs typeface="IranNastaliq" panose="02020505000000020003" pitchFamily="18" charset="0"/>
              </a:rPr>
              <a:t>فنون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اقناع</a:t>
            </a:r>
            <a:endParaRPr lang="en-US" sz="6600" b="1" dirty="0">
              <a:solidFill>
                <a:srgbClr val="7030A0"/>
              </a:solidFill>
              <a:latin typeface="IranNastaliq" panose="02020505000000020003" pitchFamily="18" charset="0"/>
              <a:cs typeface="IranNastaliq" panose="02020505000000020003" pitchFamily="18" charset="0"/>
            </a:endParaRPr>
          </a:p>
        </p:txBody>
      </p:sp>
      <p:sp>
        <p:nvSpPr>
          <p:cNvPr id="9" name="Content Placeholder 8"/>
          <p:cNvSpPr>
            <a:spLocks noGrp="1"/>
          </p:cNvSpPr>
          <p:nvPr>
            <p:ph idx="1"/>
          </p:nvPr>
        </p:nvSpPr>
        <p:spPr>
          <a:xfrm>
            <a:off x="7910945" y="343189"/>
            <a:ext cx="2604654" cy="571211"/>
          </a:xfrm>
        </p:spPr>
        <p:txBody>
          <a:bodyPr/>
          <a:lstStyle/>
          <a:p>
            <a:pPr marL="0" indent="0" algn="r" rtl="1">
              <a:buNone/>
            </a:pPr>
            <a:r>
              <a:rPr lang="fa-IR" b="1" dirty="0" smtClean="0">
                <a:solidFill>
                  <a:srgbClr val="FF0000"/>
                </a:solidFill>
                <a:cs typeface="B Nazanin" panose="00000400000000000000" pitchFamily="2" charset="-78"/>
              </a:rPr>
              <a:t>4- فن نفی – اثبات</a:t>
            </a:r>
          </a:p>
          <a:p>
            <a:pPr marL="0" indent="0" algn="r" rtl="1">
              <a:buNone/>
            </a:pPr>
            <a:endParaRPr lang="fa-IR" b="1" dirty="0">
              <a:solidFill>
                <a:srgbClr val="C00000"/>
              </a:solidFill>
              <a:cs typeface="B Nazanin" panose="00000400000000000000" pitchFamily="2" charset="-78"/>
            </a:endParaRPr>
          </a:p>
        </p:txBody>
      </p:sp>
      <p:graphicFrame>
        <p:nvGraphicFramePr>
          <p:cNvPr id="10" name="Diagram 9"/>
          <p:cNvGraphicFramePr/>
          <p:nvPr>
            <p:extLst>
              <p:ext uri="{D42A27DB-BD31-4B8C-83A1-F6EECF244321}">
                <p14:modId xmlns:p14="http://schemas.microsoft.com/office/powerpoint/2010/main" val="977461514"/>
              </p:ext>
            </p:extLst>
          </p:nvPr>
        </p:nvGraphicFramePr>
        <p:xfrm>
          <a:off x="3061856" y="1274618"/>
          <a:ext cx="4987635" cy="5113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8139544" y="4668981"/>
            <a:ext cx="2147455" cy="369332"/>
          </a:xfrm>
          <a:prstGeom prst="rect">
            <a:avLst/>
          </a:prstGeom>
          <a:noFill/>
        </p:spPr>
        <p:txBody>
          <a:bodyPr wrap="square" rtlCol="0">
            <a:spAutoFit/>
          </a:bodyPr>
          <a:lstStyle/>
          <a:p>
            <a:r>
              <a:rPr lang="fa-IR" b="1" dirty="0" smtClean="0">
                <a:cs typeface="B Nazanin" panose="00000400000000000000" pitchFamily="2" charset="-78"/>
              </a:rPr>
              <a:t>بهترین – مفید ترین</a:t>
            </a:r>
            <a:endParaRPr lang="en-US" b="1" dirty="0">
              <a:cs typeface="B Nazanin" panose="00000400000000000000" pitchFamily="2" charset="-78"/>
            </a:endParaRPr>
          </a:p>
        </p:txBody>
      </p:sp>
      <p:sp>
        <p:nvSpPr>
          <p:cNvPr id="13" name="TextBox 12"/>
          <p:cNvSpPr txBox="1"/>
          <p:nvPr/>
        </p:nvSpPr>
        <p:spPr>
          <a:xfrm>
            <a:off x="8014853" y="3567546"/>
            <a:ext cx="2001983" cy="369332"/>
          </a:xfrm>
          <a:prstGeom prst="rect">
            <a:avLst/>
          </a:prstGeom>
          <a:noFill/>
        </p:spPr>
        <p:txBody>
          <a:bodyPr wrap="square" rtlCol="0">
            <a:spAutoFit/>
          </a:bodyPr>
          <a:lstStyle/>
          <a:p>
            <a:r>
              <a:rPr lang="fa-IR" b="1" dirty="0" smtClean="0">
                <a:cs typeface="B Nazanin" panose="00000400000000000000" pitchFamily="2" charset="-78"/>
              </a:rPr>
              <a:t>برتری نسبی- مثلا دوام</a:t>
            </a:r>
            <a:endParaRPr lang="en-US" b="1" dirty="0">
              <a:cs typeface="B Nazanin" panose="00000400000000000000" pitchFamily="2" charset="-78"/>
            </a:endParaRPr>
          </a:p>
        </p:txBody>
      </p:sp>
    </p:spTree>
    <p:extLst>
      <p:ext uri="{BB962C8B-B14F-4D97-AF65-F5344CB8AC3E}">
        <p14:creationId xmlns:p14="http://schemas.microsoft.com/office/powerpoint/2010/main" val="32674980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80">
                                          <p:stCondLst>
                                            <p:cond delay="0"/>
                                          </p:stCondLst>
                                        </p:cTn>
                                        <p:tgtEl>
                                          <p:spTgt spid="10"/>
                                        </p:tgtEl>
                                      </p:cBhvr>
                                    </p:animEffect>
                                    <p:anim calcmode="lin" valueType="num">
                                      <p:cBhvr>
                                        <p:cTn id="1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7" dur="26">
                                          <p:stCondLst>
                                            <p:cond delay="650"/>
                                          </p:stCondLst>
                                        </p:cTn>
                                        <p:tgtEl>
                                          <p:spTgt spid="10"/>
                                        </p:tgtEl>
                                      </p:cBhvr>
                                      <p:to x="100000" y="60000"/>
                                    </p:animScale>
                                    <p:animScale>
                                      <p:cBhvr>
                                        <p:cTn id="18" dur="166" decel="50000">
                                          <p:stCondLst>
                                            <p:cond delay="676"/>
                                          </p:stCondLst>
                                        </p:cTn>
                                        <p:tgtEl>
                                          <p:spTgt spid="10"/>
                                        </p:tgtEl>
                                      </p:cBhvr>
                                      <p:to x="100000" y="100000"/>
                                    </p:animScale>
                                    <p:animScale>
                                      <p:cBhvr>
                                        <p:cTn id="19" dur="26">
                                          <p:stCondLst>
                                            <p:cond delay="1312"/>
                                          </p:stCondLst>
                                        </p:cTn>
                                        <p:tgtEl>
                                          <p:spTgt spid="10"/>
                                        </p:tgtEl>
                                      </p:cBhvr>
                                      <p:to x="100000" y="80000"/>
                                    </p:animScale>
                                    <p:animScale>
                                      <p:cBhvr>
                                        <p:cTn id="20" dur="166" decel="50000">
                                          <p:stCondLst>
                                            <p:cond delay="1338"/>
                                          </p:stCondLst>
                                        </p:cTn>
                                        <p:tgtEl>
                                          <p:spTgt spid="10"/>
                                        </p:tgtEl>
                                      </p:cBhvr>
                                      <p:to x="100000" y="100000"/>
                                    </p:animScale>
                                    <p:animScale>
                                      <p:cBhvr>
                                        <p:cTn id="21" dur="26">
                                          <p:stCondLst>
                                            <p:cond delay="1642"/>
                                          </p:stCondLst>
                                        </p:cTn>
                                        <p:tgtEl>
                                          <p:spTgt spid="10"/>
                                        </p:tgtEl>
                                      </p:cBhvr>
                                      <p:to x="100000" y="90000"/>
                                    </p:animScale>
                                    <p:animScale>
                                      <p:cBhvr>
                                        <p:cTn id="22" dur="166" decel="50000">
                                          <p:stCondLst>
                                            <p:cond delay="1668"/>
                                          </p:stCondLst>
                                        </p:cTn>
                                        <p:tgtEl>
                                          <p:spTgt spid="10"/>
                                        </p:tgtEl>
                                      </p:cBhvr>
                                      <p:to x="100000" y="100000"/>
                                    </p:animScale>
                                    <p:animScale>
                                      <p:cBhvr>
                                        <p:cTn id="23" dur="26">
                                          <p:stCondLst>
                                            <p:cond delay="1808"/>
                                          </p:stCondLst>
                                        </p:cTn>
                                        <p:tgtEl>
                                          <p:spTgt spid="10"/>
                                        </p:tgtEl>
                                      </p:cBhvr>
                                      <p:to x="100000" y="95000"/>
                                    </p:animScale>
                                    <p:animScale>
                                      <p:cBhvr>
                                        <p:cTn id="24" dur="166" decel="50000">
                                          <p:stCondLst>
                                            <p:cond delay="1834"/>
                                          </p:stCondLst>
                                        </p:cTn>
                                        <p:tgtEl>
                                          <p:spTgt spid="10"/>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Graphic spid="10" grpId="0">
        <p:bldAsOne/>
      </p:bldGraphic>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75770" y="475796"/>
            <a:ext cx="10239829" cy="5213804"/>
          </a:xfrm>
        </p:spPr>
        <p:txBody>
          <a:bodyPr>
            <a:normAutofit fontScale="92500" lnSpcReduction="10000"/>
          </a:bodyPr>
          <a:lstStyle/>
          <a:p>
            <a:pPr marL="0" indent="0" algn="r" rtl="1">
              <a:buNone/>
            </a:pPr>
            <a:r>
              <a:rPr lang="fa-IR" b="1" dirty="0" smtClean="0">
                <a:solidFill>
                  <a:srgbClr val="FF0000"/>
                </a:solidFill>
                <a:cs typeface="B Nazanin" panose="00000400000000000000" pitchFamily="2" charset="-78"/>
              </a:rPr>
              <a:t>5-تلقین :</a:t>
            </a:r>
          </a:p>
          <a:p>
            <a:pPr marL="0" indent="0" algn="r" rtl="1">
              <a:buNone/>
            </a:pPr>
            <a:r>
              <a:rPr lang="fa-IR" dirty="0">
                <a:cs typeface="B Nazanin" panose="00000400000000000000" pitchFamily="2" charset="-78"/>
              </a:rPr>
              <a:t>نوعی فرآیند ارتباطی است که موجب پذیرش مسئله مورد نظر می شود ، اما این پذیرش مبتنی بر دلایل منطقی نبوده و به صورت نا آگاهانه محقق می شود </a:t>
            </a:r>
            <a:r>
              <a:rPr lang="fa-IR" dirty="0" smtClean="0">
                <a:cs typeface="B Nazanin" panose="00000400000000000000" pitchFamily="2" charset="-78"/>
              </a:rPr>
              <a:t>.</a:t>
            </a:r>
          </a:p>
          <a:p>
            <a:pPr marL="0" indent="0" algn="r" rtl="1">
              <a:buNone/>
            </a:pPr>
            <a:endParaRPr lang="fa-IR" dirty="0">
              <a:cs typeface="B Nazanin" panose="00000400000000000000" pitchFamily="2" charset="-78"/>
            </a:endParaRPr>
          </a:p>
          <a:p>
            <a:pPr marL="0" indent="0" algn="r" rtl="1">
              <a:buNone/>
            </a:pPr>
            <a:r>
              <a:rPr lang="fa-IR" b="1" u="sng" dirty="0">
                <a:cs typeface="B Nazanin" panose="00000400000000000000" pitchFamily="2" charset="-78"/>
              </a:rPr>
              <a:t>شگرد های تلقین</a:t>
            </a:r>
            <a:r>
              <a:rPr lang="fa-IR" b="1" u="sng" dirty="0" smtClean="0">
                <a:cs typeface="B Nazanin" panose="00000400000000000000" pitchFamily="2" charset="-78"/>
              </a:rPr>
              <a:t>:</a:t>
            </a:r>
          </a:p>
          <a:p>
            <a:pPr marL="0" indent="0" algn="r" rtl="1">
              <a:buNone/>
            </a:pPr>
            <a:endParaRPr lang="fa-IR" b="1" dirty="0">
              <a:cs typeface="B Nazanin" panose="00000400000000000000" pitchFamily="2" charset="-78"/>
            </a:endParaRPr>
          </a:p>
          <a:p>
            <a:pPr marL="0" indent="0" algn="r" rtl="1">
              <a:buNone/>
            </a:pPr>
            <a:r>
              <a:rPr lang="fa-IR" sz="3200" b="1" dirty="0">
                <a:solidFill>
                  <a:schemeClr val="accent2">
                    <a:lumMod val="50000"/>
                  </a:schemeClr>
                </a:solidFill>
                <a:cs typeface="B Nazanin" panose="00000400000000000000" pitchFamily="2" charset="-78"/>
              </a:rPr>
              <a:t>1-تحریک احساسات </a:t>
            </a:r>
            <a:r>
              <a:rPr lang="fa-IR" sz="3200" b="1" dirty="0" smtClean="0">
                <a:solidFill>
                  <a:schemeClr val="accent2">
                    <a:lumMod val="50000"/>
                  </a:schemeClr>
                </a:solidFill>
                <a:cs typeface="B Nazanin" panose="00000400000000000000" pitchFamily="2" charset="-78"/>
              </a:rPr>
              <a:t>وعاطفه</a:t>
            </a:r>
          </a:p>
          <a:p>
            <a:pPr marL="0" indent="0" algn="r" rtl="1">
              <a:buNone/>
            </a:pPr>
            <a:r>
              <a:rPr lang="fa-IR" sz="3200" b="1" dirty="0" smtClean="0">
                <a:solidFill>
                  <a:schemeClr val="accent2">
                    <a:lumMod val="50000"/>
                  </a:schemeClr>
                </a:solidFill>
                <a:cs typeface="B Nazanin" panose="00000400000000000000" pitchFamily="2" charset="-78"/>
              </a:rPr>
              <a:t>2- </a:t>
            </a:r>
            <a:r>
              <a:rPr lang="fa-IR" sz="3200" b="1" dirty="0">
                <a:solidFill>
                  <a:schemeClr val="accent2">
                    <a:lumMod val="50000"/>
                  </a:schemeClr>
                </a:solidFill>
                <a:cs typeface="B Nazanin" panose="00000400000000000000" pitchFamily="2" charset="-78"/>
              </a:rPr>
              <a:t>توسل به اکثریت داشتن   </a:t>
            </a:r>
            <a:endParaRPr lang="fa-IR" sz="3200" b="1" dirty="0" smtClean="0">
              <a:solidFill>
                <a:schemeClr val="accent2">
                  <a:lumMod val="50000"/>
                </a:schemeClr>
              </a:solidFill>
              <a:cs typeface="B Nazanin" panose="00000400000000000000" pitchFamily="2" charset="-78"/>
            </a:endParaRPr>
          </a:p>
          <a:p>
            <a:pPr marL="0" indent="0" algn="r" rtl="1">
              <a:buNone/>
            </a:pPr>
            <a:r>
              <a:rPr lang="fa-IR" sz="3200" b="1" dirty="0" smtClean="0">
                <a:solidFill>
                  <a:schemeClr val="accent2">
                    <a:lumMod val="50000"/>
                  </a:schemeClr>
                </a:solidFill>
                <a:cs typeface="B Nazanin" panose="00000400000000000000" pitchFamily="2" charset="-78"/>
              </a:rPr>
              <a:t>3- </a:t>
            </a:r>
            <a:r>
              <a:rPr lang="fa-IR" sz="3200" b="1" dirty="0">
                <a:solidFill>
                  <a:schemeClr val="accent2">
                    <a:lumMod val="50000"/>
                  </a:schemeClr>
                </a:solidFill>
                <a:cs typeface="B Nazanin" panose="00000400000000000000" pitchFamily="2" charset="-78"/>
              </a:rPr>
              <a:t>بزرگ نمایی و مبالغه </a:t>
            </a:r>
          </a:p>
          <a:p>
            <a:pPr marL="0" indent="0" algn="r" rtl="1">
              <a:buNone/>
            </a:pPr>
            <a:r>
              <a:rPr lang="fa-IR" sz="3200" b="1" dirty="0">
                <a:solidFill>
                  <a:schemeClr val="accent2">
                    <a:lumMod val="50000"/>
                  </a:schemeClr>
                </a:solidFill>
                <a:cs typeface="B Nazanin" panose="00000400000000000000" pitchFamily="2" charset="-78"/>
              </a:rPr>
              <a:t>4- ایجاد ترس                                 </a:t>
            </a:r>
            <a:endParaRPr lang="fa-IR" sz="3200" b="1" dirty="0" smtClean="0">
              <a:solidFill>
                <a:schemeClr val="accent2">
                  <a:lumMod val="50000"/>
                </a:schemeClr>
              </a:solidFill>
              <a:cs typeface="B Nazanin" panose="00000400000000000000" pitchFamily="2" charset="-78"/>
            </a:endParaRPr>
          </a:p>
          <a:p>
            <a:pPr marL="0" indent="0" algn="r" rtl="1">
              <a:buNone/>
            </a:pPr>
            <a:r>
              <a:rPr lang="fa-IR" sz="3200" b="1" dirty="0" smtClean="0">
                <a:solidFill>
                  <a:schemeClr val="accent2">
                    <a:lumMod val="50000"/>
                  </a:schemeClr>
                </a:solidFill>
                <a:cs typeface="B Nazanin" panose="00000400000000000000" pitchFamily="2" charset="-78"/>
              </a:rPr>
              <a:t>5- </a:t>
            </a:r>
            <a:r>
              <a:rPr lang="fa-IR" sz="3200" b="1" dirty="0">
                <a:solidFill>
                  <a:schemeClr val="accent2">
                    <a:lumMod val="50000"/>
                  </a:schemeClr>
                </a:solidFill>
                <a:cs typeface="B Nazanin" panose="00000400000000000000" pitchFamily="2" charset="-78"/>
              </a:rPr>
              <a:t>تکرار</a:t>
            </a:r>
          </a:p>
          <a:p>
            <a:pPr marL="0" indent="0" algn="r" rtl="1">
              <a:buNone/>
            </a:pPr>
            <a:endParaRPr lang="en-US" dirty="0">
              <a:cs typeface="B Nazanin" panose="00000400000000000000" pitchFamily="2" charset="-78"/>
            </a:endParaRPr>
          </a:p>
        </p:txBody>
      </p:sp>
      <p:sp>
        <p:nvSpPr>
          <p:cNvPr id="7" name="Title 1"/>
          <p:cNvSpPr>
            <a:spLocks noGrp="1"/>
          </p:cNvSpPr>
          <p:nvPr>
            <p:ph type="title"/>
          </p:nvPr>
        </p:nvSpPr>
        <p:spPr>
          <a:xfrm>
            <a:off x="10681856" y="0"/>
            <a:ext cx="1510144" cy="6858000"/>
          </a:xfrm>
        </p:spPr>
        <p:style>
          <a:lnRef idx="0">
            <a:schemeClr val="accent6"/>
          </a:lnRef>
          <a:fillRef idx="3">
            <a:schemeClr val="accent6"/>
          </a:fillRef>
          <a:effectRef idx="3">
            <a:schemeClr val="accent6"/>
          </a:effectRef>
          <a:fontRef idx="minor">
            <a:schemeClr val="lt1"/>
          </a:fontRef>
        </p:style>
        <p:txBody>
          <a:bodyPr>
            <a:normAutofit/>
          </a:bodyPr>
          <a:lstStyle/>
          <a:p>
            <a:pPr algn="r" rtl="1"/>
            <a:r>
              <a:rPr lang="fa-IR" sz="6600" b="1" dirty="0">
                <a:solidFill>
                  <a:srgbClr val="7030A0"/>
                </a:solidFill>
                <a:latin typeface="IranNastaliq" panose="02020505000000020003" pitchFamily="18" charset="0"/>
                <a:cs typeface="IranNastaliq" panose="02020505000000020003" pitchFamily="18" charset="0"/>
              </a:rPr>
              <a:t>فنون </a:t>
            </a: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اقناع</a:t>
            </a:r>
            <a:endParaRPr lang="en-US" sz="66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897733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7390632" y="180612"/>
            <a:ext cx="4919898" cy="1176630"/>
          </a:xfrm>
          <a:prstGeom prst="rect">
            <a:avLst/>
          </a:prstGeom>
        </p:spPr>
      </p:pic>
      <p:sp>
        <p:nvSpPr>
          <p:cNvPr id="10" name="Isosceles Triangle 9"/>
          <p:cNvSpPr/>
          <p:nvPr/>
        </p:nvSpPr>
        <p:spPr>
          <a:xfrm>
            <a:off x="180107" y="986635"/>
            <a:ext cx="4128654" cy="5727273"/>
          </a:xfrm>
          <a:prstGeom prst="triangl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Rounded Rectangle 10"/>
          <p:cNvSpPr/>
          <p:nvPr/>
        </p:nvSpPr>
        <p:spPr>
          <a:xfrm>
            <a:off x="2244437" y="5957455"/>
            <a:ext cx="6012873" cy="6511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ar-SA" sz="3200" b="1" dirty="0">
                <a:solidFill>
                  <a:srgbClr val="002060"/>
                </a:solidFill>
                <a:cs typeface="B Nazanin" panose="00000400000000000000" pitchFamily="2" charset="-78"/>
              </a:rPr>
              <a:t>برد </a:t>
            </a:r>
            <a:r>
              <a:rPr lang="ar-SA" sz="3200" b="1" dirty="0" smtClean="0">
                <a:solidFill>
                  <a:srgbClr val="002060"/>
                </a:solidFill>
                <a:cs typeface="B Nazanin" panose="00000400000000000000" pitchFamily="2" charset="-78"/>
              </a:rPr>
              <a:t>تکنولوژیک</a:t>
            </a:r>
            <a:endParaRPr lang="en-US" sz="3200" b="1" dirty="0">
              <a:solidFill>
                <a:srgbClr val="002060"/>
              </a:solidFill>
              <a:cs typeface="B Nazanin" panose="00000400000000000000" pitchFamily="2" charset="-78"/>
            </a:endParaRPr>
          </a:p>
        </p:txBody>
      </p:sp>
      <p:sp>
        <p:nvSpPr>
          <p:cNvPr id="12" name="Rounded Rectangle 11"/>
          <p:cNvSpPr/>
          <p:nvPr/>
        </p:nvSpPr>
        <p:spPr>
          <a:xfrm>
            <a:off x="2244434" y="5149760"/>
            <a:ext cx="6012873" cy="6511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r>
              <a:rPr lang="ar-SA" sz="3200" b="1" dirty="0">
                <a:solidFill>
                  <a:srgbClr val="002060"/>
                </a:solidFill>
                <a:cs typeface="B Nazanin" panose="00000400000000000000" pitchFamily="2" charset="-78"/>
              </a:rPr>
              <a:t>مبارزه با تنگناهای اقتصادی و فرهنگی</a:t>
            </a:r>
            <a:endParaRPr lang="en-US" sz="3200" b="1" dirty="0">
              <a:solidFill>
                <a:srgbClr val="002060"/>
              </a:solidFill>
              <a:cs typeface="B Nazanin" panose="00000400000000000000" pitchFamily="2" charset="-78"/>
            </a:endParaRPr>
          </a:p>
        </p:txBody>
      </p:sp>
      <p:sp>
        <p:nvSpPr>
          <p:cNvPr id="13" name="Rounded Rectangle 12"/>
          <p:cNvSpPr/>
          <p:nvPr/>
        </p:nvSpPr>
        <p:spPr>
          <a:xfrm>
            <a:off x="2244434" y="4347497"/>
            <a:ext cx="6012873" cy="6511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r>
              <a:rPr lang="ar-SA" sz="3200" b="1" dirty="0">
                <a:solidFill>
                  <a:srgbClr val="002060"/>
                </a:solidFill>
                <a:cs typeface="B Nazanin" panose="00000400000000000000" pitchFamily="2" charset="-78"/>
              </a:rPr>
              <a:t>رادیوفونی</a:t>
            </a:r>
            <a:endParaRPr lang="en-US" sz="3200" b="1" dirty="0">
              <a:solidFill>
                <a:srgbClr val="002060"/>
              </a:solidFill>
              <a:cs typeface="B Nazanin" panose="00000400000000000000" pitchFamily="2" charset="-78"/>
            </a:endParaRPr>
          </a:p>
        </p:txBody>
      </p:sp>
      <p:sp>
        <p:nvSpPr>
          <p:cNvPr id="14" name="Rounded Rectangle 13"/>
          <p:cNvSpPr/>
          <p:nvPr/>
        </p:nvSpPr>
        <p:spPr>
          <a:xfrm>
            <a:off x="2244434" y="3524690"/>
            <a:ext cx="6012873" cy="6511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ar-SA" sz="3200" b="1" dirty="0">
                <a:solidFill>
                  <a:srgbClr val="002060"/>
                </a:solidFill>
                <a:cs typeface="B Nazanin" panose="00000400000000000000" pitchFamily="2" charset="-78"/>
              </a:rPr>
              <a:t>فهم</a:t>
            </a:r>
            <a:endParaRPr lang="en-US" sz="3200" dirty="0"/>
          </a:p>
        </p:txBody>
      </p:sp>
      <p:sp>
        <p:nvSpPr>
          <p:cNvPr id="15" name="Rounded Rectangle 14"/>
          <p:cNvSpPr/>
          <p:nvPr/>
        </p:nvSpPr>
        <p:spPr>
          <a:xfrm>
            <a:off x="2244434" y="2707233"/>
            <a:ext cx="6012873" cy="6511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r>
              <a:rPr lang="ar-SA" sz="3200" b="1" dirty="0">
                <a:solidFill>
                  <a:srgbClr val="002060"/>
                </a:solidFill>
                <a:cs typeface="B Nazanin" panose="00000400000000000000" pitchFamily="2" charset="-78"/>
              </a:rPr>
              <a:t>جذب و درونی سازی</a:t>
            </a:r>
            <a:endParaRPr lang="en-US" sz="3200" b="1" dirty="0">
              <a:solidFill>
                <a:srgbClr val="002060"/>
              </a:solidFill>
              <a:cs typeface="B Nazanin" panose="00000400000000000000" pitchFamily="2" charset="-78"/>
            </a:endParaRPr>
          </a:p>
        </p:txBody>
      </p:sp>
      <p:sp>
        <p:nvSpPr>
          <p:cNvPr id="16" name="Rounded Rectangle 15"/>
          <p:cNvSpPr/>
          <p:nvPr/>
        </p:nvSpPr>
        <p:spPr>
          <a:xfrm>
            <a:off x="2244434" y="1903600"/>
            <a:ext cx="6012873" cy="6511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en-US" sz="3200" b="1" dirty="0">
                <a:solidFill>
                  <a:srgbClr val="002060"/>
                </a:solidFill>
                <a:cs typeface="B Nazanin" panose="00000400000000000000" pitchFamily="2" charset="-78"/>
              </a:rPr>
              <a:t> </a:t>
            </a:r>
            <a:r>
              <a:rPr lang="ar-SA" sz="3200" b="1" dirty="0">
                <a:solidFill>
                  <a:srgbClr val="002060"/>
                </a:solidFill>
                <a:cs typeface="B Nazanin" panose="00000400000000000000" pitchFamily="2" charset="-78"/>
              </a:rPr>
              <a:t>تکاثر </a:t>
            </a:r>
            <a:r>
              <a:rPr lang="ar-SA" sz="3200" b="1" dirty="0" smtClean="0">
                <a:solidFill>
                  <a:srgbClr val="002060"/>
                </a:solidFill>
                <a:cs typeface="B Nazanin" panose="00000400000000000000" pitchFamily="2" charset="-78"/>
              </a:rPr>
              <a:t>جذ</a:t>
            </a:r>
            <a:r>
              <a:rPr lang="fa-IR" sz="3200" b="1" dirty="0" smtClean="0">
                <a:solidFill>
                  <a:srgbClr val="002060"/>
                </a:solidFill>
                <a:cs typeface="B Nazanin" panose="00000400000000000000" pitchFamily="2" charset="-78"/>
              </a:rPr>
              <a:t>ب</a:t>
            </a:r>
            <a:endParaRPr lang="en-US" sz="3200" b="1" dirty="0">
              <a:solidFill>
                <a:srgbClr val="002060"/>
              </a:solidFill>
              <a:cs typeface="B Nazanin" panose="00000400000000000000" pitchFamily="2" charset="-78"/>
            </a:endParaRPr>
          </a:p>
        </p:txBody>
      </p:sp>
      <p:sp>
        <p:nvSpPr>
          <p:cNvPr id="17" name="Rounded Rectangle 16"/>
          <p:cNvSpPr/>
          <p:nvPr/>
        </p:nvSpPr>
        <p:spPr>
          <a:xfrm>
            <a:off x="2244435" y="1082286"/>
            <a:ext cx="6012873" cy="6511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r>
              <a:rPr lang="ar-SA" sz="3200" b="1" dirty="0">
                <a:solidFill>
                  <a:srgbClr val="002060"/>
                </a:solidFill>
                <a:cs typeface="B Nazanin" panose="00000400000000000000" pitchFamily="2" charset="-78"/>
              </a:rPr>
              <a:t>رسول سازی</a:t>
            </a:r>
            <a:endParaRPr lang="en-US" sz="3200" b="1" dirty="0">
              <a:solidFill>
                <a:srgbClr val="002060"/>
              </a:solidFill>
              <a:cs typeface="B Nazanin" panose="00000400000000000000" pitchFamily="2" charset="-78"/>
            </a:endParaRPr>
          </a:p>
        </p:txBody>
      </p:sp>
    </p:spTree>
    <p:extLst>
      <p:ext uri="{BB962C8B-B14F-4D97-AF65-F5344CB8AC3E}">
        <p14:creationId xmlns:p14="http://schemas.microsoft.com/office/powerpoint/2010/main" val="237666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80">
                                          <p:stCondLst>
                                            <p:cond delay="0"/>
                                          </p:stCondLst>
                                        </p:cTn>
                                        <p:tgtEl>
                                          <p:spTgt spid="11"/>
                                        </p:tgtEl>
                                      </p:cBhvr>
                                    </p:animEffect>
                                    <p:anim calcmode="lin" valueType="num">
                                      <p:cBhvr>
                                        <p:cTn id="1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9" dur="26">
                                          <p:stCondLst>
                                            <p:cond delay="650"/>
                                          </p:stCondLst>
                                        </p:cTn>
                                        <p:tgtEl>
                                          <p:spTgt spid="11"/>
                                        </p:tgtEl>
                                      </p:cBhvr>
                                      <p:to x="100000" y="60000"/>
                                    </p:animScale>
                                    <p:animScale>
                                      <p:cBhvr>
                                        <p:cTn id="20" dur="166" decel="50000">
                                          <p:stCondLst>
                                            <p:cond delay="676"/>
                                          </p:stCondLst>
                                        </p:cTn>
                                        <p:tgtEl>
                                          <p:spTgt spid="11"/>
                                        </p:tgtEl>
                                      </p:cBhvr>
                                      <p:to x="100000" y="100000"/>
                                    </p:animScale>
                                    <p:animScale>
                                      <p:cBhvr>
                                        <p:cTn id="21" dur="26">
                                          <p:stCondLst>
                                            <p:cond delay="1312"/>
                                          </p:stCondLst>
                                        </p:cTn>
                                        <p:tgtEl>
                                          <p:spTgt spid="11"/>
                                        </p:tgtEl>
                                      </p:cBhvr>
                                      <p:to x="100000" y="80000"/>
                                    </p:animScale>
                                    <p:animScale>
                                      <p:cBhvr>
                                        <p:cTn id="22" dur="166" decel="50000">
                                          <p:stCondLst>
                                            <p:cond delay="1338"/>
                                          </p:stCondLst>
                                        </p:cTn>
                                        <p:tgtEl>
                                          <p:spTgt spid="11"/>
                                        </p:tgtEl>
                                      </p:cBhvr>
                                      <p:to x="100000" y="100000"/>
                                    </p:animScale>
                                    <p:animScale>
                                      <p:cBhvr>
                                        <p:cTn id="23" dur="26">
                                          <p:stCondLst>
                                            <p:cond delay="1642"/>
                                          </p:stCondLst>
                                        </p:cTn>
                                        <p:tgtEl>
                                          <p:spTgt spid="11"/>
                                        </p:tgtEl>
                                      </p:cBhvr>
                                      <p:to x="100000" y="90000"/>
                                    </p:animScale>
                                    <p:animScale>
                                      <p:cBhvr>
                                        <p:cTn id="24" dur="166" decel="50000">
                                          <p:stCondLst>
                                            <p:cond delay="1668"/>
                                          </p:stCondLst>
                                        </p:cTn>
                                        <p:tgtEl>
                                          <p:spTgt spid="11"/>
                                        </p:tgtEl>
                                      </p:cBhvr>
                                      <p:to x="100000" y="100000"/>
                                    </p:animScale>
                                    <p:animScale>
                                      <p:cBhvr>
                                        <p:cTn id="25" dur="26">
                                          <p:stCondLst>
                                            <p:cond delay="1808"/>
                                          </p:stCondLst>
                                        </p:cTn>
                                        <p:tgtEl>
                                          <p:spTgt spid="11"/>
                                        </p:tgtEl>
                                      </p:cBhvr>
                                      <p:to x="100000" y="95000"/>
                                    </p:animScale>
                                    <p:animScale>
                                      <p:cBhvr>
                                        <p:cTn id="26" dur="166" decel="50000">
                                          <p:stCondLst>
                                            <p:cond delay="1834"/>
                                          </p:stCondLst>
                                        </p:cTn>
                                        <p:tgtEl>
                                          <p:spTgt spid="11"/>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80">
                                          <p:stCondLst>
                                            <p:cond delay="0"/>
                                          </p:stCondLst>
                                        </p:cTn>
                                        <p:tgtEl>
                                          <p:spTgt spid="12"/>
                                        </p:tgtEl>
                                      </p:cBhvr>
                                    </p:animEffect>
                                    <p:anim calcmode="lin" valueType="num">
                                      <p:cBhvr>
                                        <p:cTn id="3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7" dur="26">
                                          <p:stCondLst>
                                            <p:cond delay="650"/>
                                          </p:stCondLst>
                                        </p:cTn>
                                        <p:tgtEl>
                                          <p:spTgt spid="12"/>
                                        </p:tgtEl>
                                      </p:cBhvr>
                                      <p:to x="100000" y="60000"/>
                                    </p:animScale>
                                    <p:animScale>
                                      <p:cBhvr>
                                        <p:cTn id="38" dur="166" decel="50000">
                                          <p:stCondLst>
                                            <p:cond delay="676"/>
                                          </p:stCondLst>
                                        </p:cTn>
                                        <p:tgtEl>
                                          <p:spTgt spid="12"/>
                                        </p:tgtEl>
                                      </p:cBhvr>
                                      <p:to x="100000" y="100000"/>
                                    </p:animScale>
                                    <p:animScale>
                                      <p:cBhvr>
                                        <p:cTn id="39" dur="26">
                                          <p:stCondLst>
                                            <p:cond delay="1312"/>
                                          </p:stCondLst>
                                        </p:cTn>
                                        <p:tgtEl>
                                          <p:spTgt spid="12"/>
                                        </p:tgtEl>
                                      </p:cBhvr>
                                      <p:to x="100000" y="80000"/>
                                    </p:animScale>
                                    <p:animScale>
                                      <p:cBhvr>
                                        <p:cTn id="40" dur="166" decel="50000">
                                          <p:stCondLst>
                                            <p:cond delay="1338"/>
                                          </p:stCondLst>
                                        </p:cTn>
                                        <p:tgtEl>
                                          <p:spTgt spid="12"/>
                                        </p:tgtEl>
                                      </p:cBhvr>
                                      <p:to x="100000" y="100000"/>
                                    </p:animScale>
                                    <p:animScale>
                                      <p:cBhvr>
                                        <p:cTn id="41" dur="26">
                                          <p:stCondLst>
                                            <p:cond delay="1642"/>
                                          </p:stCondLst>
                                        </p:cTn>
                                        <p:tgtEl>
                                          <p:spTgt spid="12"/>
                                        </p:tgtEl>
                                      </p:cBhvr>
                                      <p:to x="100000" y="90000"/>
                                    </p:animScale>
                                    <p:animScale>
                                      <p:cBhvr>
                                        <p:cTn id="42" dur="166" decel="50000">
                                          <p:stCondLst>
                                            <p:cond delay="1668"/>
                                          </p:stCondLst>
                                        </p:cTn>
                                        <p:tgtEl>
                                          <p:spTgt spid="12"/>
                                        </p:tgtEl>
                                      </p:cBhvr>
                                      <p:to x="100000" y="100000"/>
                                    </p:animScale>
                                    <p:animScale>
                                      <p:cBhvr>
                                        <p:cTn id="43" dur="26">
                                          <p:stCondLst>
                                            <p:cond delay="1808"/>
                                          </p:stCondLst>
                                        </p:cTn>
                                        <p:tgtEl>
                                          <p:spTgt spid="12"/>
                                        </p:tgtEl>
                                      </p:cBhvr>
                                      <p:to x="100000" y="95000"/>
                                    </p:animScale>
                                    <p:animScale>
                                      <p:cBhvr>
                                        <p:cTn id="44" dur="166" decel="50000">
                                          <p:stCondLst>
                                            <p:cond delay="1834"/>
                                          </p:stCondLst>
                                        </p:cTn>
                                        <p:tgtEl>
                                          <p:spTgt spid="12"/>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80">
                                          <p:stCondLst>
                                            <p:cond delay="0"/>
                                          </p:stCondLst>
                                        </p:cTn>
                                        <p:tgtEl>
                                          <p:spTgt spid="13"/>
                                        </p:tgtEl>
                                      </p:cBhvr>
                                    </p:animEffect>
                                    <p:anim calcmode="lin" valueType="num">
                                      <p:cBhvr>
                                        <p:cTn id="5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5" dur="26">
                                          <p:stCondLst>
                                            <p:cond delay="650"/>
                                          </p:stCondLst>
                                        </p:cTn>
                                        <p:tgtEl>
                                          <p:spTgt spid="13"/>
                                        </p:tgtEl>
                                      </p:cBhvr>
                                      <p:to x="100000" y="60000"/>
                                    </p:animScale>
                                    <p:animScale>
                                      <p:cBhvr>
                                        <p:cTn id="56" dur="166" decel="50000">
                                          <p:stCondLst>
                                            <p:cond delay="676"/>
                                          </p:stCondLst>
                                        </p:cTn>
                                        <p:tgtEl>
                                          <p:spTgt spid="13"/>
                                        </p:tgtEl>
                                      </p:cBhvr>
                                      <p:to x="100000" y="100000"/>
                                    </p:animScale>
                                    <p:animScale>
                                      <p:cBhvr>
                                        <p:cTn id="57" dur="26">
                                          <p:stCondLst>
                                            <p:cond delay="1312"/>
                                          </p:stCondLst>
                                        </p:cTn>
                                        <p:tgtEl>
                                          <p:spTgt spid="13"/>
                                        </p:tgtEl>
                                      </p:cBhvr>
                                      <p:to x="100000" y="80000"/>
                                    </p:animScale>
                                    <p:animScale>
                                      <p:cBhvr>
                                        <p:cTn id="58" dur="166" decel="50000">
                                          <p:stCondLst>
                                            <p:cond delay="1338"/>
                                          </p:stCondLst>
                                        </p:cTn>
                                        <p:tgtEl>
                                          <p:spTgt spid="13"/>
                                        </p:tgtEl>
                                      </p:cBhvr>
                                      <p:to x="100000" y="100000"/>
                                    </p:animScale>
                                    <p:animScale>
                                      <p:cBhvr>
                                        <p:cTn id="59" dur="26">
                                          <p:stCondLst>
                                            <p:cond delay="1642"/>
                                          </p:stCondLst>
                                        </p:cTn>
                                        <p:tgtEl>
                                          <p:spTgt spid="13"/>
                                        </p:tgtEl>
                                      </p:cBhvr>
                                      <p:to x="100000" y="90000"/>
                                    </p:animScale>
                                    <p:animScale>
                                      <p:cBhvr>
                                        <p:cTn id="60" dur="166" decel="50000">
                                          <p:stCondLst>
                                            <p:cond delay="1668"/>
                                          </p:stCondLst>
                                        </p:cTn>
                                        <p:tgtEl>
                                          <p:spTgt spid="13"/>
                                        </p:tgtEl>
                                      </p:cBhvr>
                                      <p:to x="100000" y="100000"/>
                                    </p:animScale>
                                    <p:animScale>
                                      <p:cBhvr>
                                        <p:cTn id="61" dur="26">
                                          <p:stCondLst>
                                            <p:cond delay="1808"/>
                                          </p:stCondLst>
                                        </p:cTn>
                                        <p:tgtEl>
                                          <p:spTgt spid="13"/>
                                        </p:tgtEl>
                                      </p:cBhvr>
                                      <p:to x="100000" y="95000"/>
                                    </p:animScale>
                                    <p:animScale>
                                      <p:cBhvr>
                                        <p:cTn id="62" dur="166" decel="50000">
                                          <p:stCondLst>
                                            <p:cond delay="1834"/>
                                          </p:stCondLst>
                                        </p:cTn>
                                        <p:tgtEl>
                                          <p:spTgt spid="13"/>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wipe(down)">
                                      <p:cBhvr>
                                        <p:cTn id="67" dur="580">
                                          <p:stCondLst>
                                            <p:cond delay="0"/>
                                          </p:stCondLst>
                                        </p:cTn>
                                        <p:tgtEl>
                                          <p:spTgt spid="14"/>
                                        </p:tgtEl>
                                      </p:cBhvr>
                                    </p:animEffect>
                                    <p:anim calcmode="lin" valueType="num">
                                      <p:cBhvr>
                                        <p:cTn id="6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73" dur="26">
                                          <p:stCondLst>
                                            <p:cond delay="650"/>
                                          </p:stCondLst>
                                        </p:cTn>
                                        <p:tgtEl>
                                          <p:spTgt spid="14"/>
                                        </p:tgtEl>
                                      </p:cBhvr>
                                      <p:to x="100000" y="60000"/>
                                    </p:animScale>
                                    <p:animScale>
                                      <p:cBhvr>
                                        <p:cTn id="74" dur="166" decel="50000">
                                          <p:stCondLst>
                                            <p:cond delay="676"/>
                                          </p:stCondLst>
                                        </p:cTn>
                                        <p:tgtEl>
                                          <p:spTgt spid="14"/>
                                        </p:tgtEl>
                                      </p:cBhvr>
                                      <p:to x="100000" y="100000"/>
                                    </p:animScale>
                                    <p:animScale>
                                      <p:cBhvr>
                                        <p:cTn id="75" dur="26">
                                          <p:stCondLst>
                                            <p:cond delay="1312"/>
                                          </p:stCondLst>
                                        </p:cTn>
                                        <p:tgtEl>
                                          <p:spTgt spid="14"/>
                                        </p:tgtEl>
                                      </p:cBhvr>
                                      <p:to x="100000" y="80000"/>
                                    </p:animScale>
                                    <p:animScale>
                                      <p:cBhvr>
                                        <p:cTn id="76" dur="166" decel="50000">
                                          <p:stCondLst>
                                            <p:cond delay="1338"/>
                                          </p:stCondLst>
                                        </p:cTn>
                                        <p:tgtEl>
                                          <p:spTgt spid="14"/>
                                        </p:tgtEl>
                                      </p:cBhvr>
                                      <p:to x="100000" y="100000"/>
                                    </p:animScale>
                                    <p:animScale>
                                      <p:cBhvr>
                                        <p:cTn id="77" dur="26">
                                          <p:stCondLst>
                                            <p:cond delay="1642"/>
                                          </p:stCondLst>
                                        </p:cTn>
                                        <p:tgtEl>
                                          <p:spTgt spid="14"/>
                                        </p:tgtEl>
                                      </p:cBhvr>
                                      <p:to x="100000" y="90000"/>
                                    </p:animScale>
                                    <p:animScale>
                                      <p:cBhvr>
                                        <p:cTn id="78" dur="166" decel="50000">
                                          <p:stCondLst>
                                            <p:cond delay="1668"/>
                                          </p:stCondLst>
                                        </p:cTn>
                                        <p:tgtEl>
                                          <p:spTgt spid="14"/>
                                        </p:tgtEl>
                                      </p:cBhvr>
                                      <p:to x="100000" y="100000"/>
                                    </p:animScale>
                                    <p:animScale>
                                      <p:cBhvr>
                                        <p:cTn id="79" dur="26">
                                          <p:stCondLst>
                                            <p:cond delay="1808"/>
                                          </p:stCondLst>
                                        </p:cTn>
                                        <p:tgtEl>
                                          <p:spTgt spid="14"/>
                                        </p:tgtEl>
                                      </p:cBhvr>
                                      <p:to x="100000" y="95000"/>
                                    </p:animScale>
                                    <p:animScale>
                                      <p:cBhvr>
                                        <p:cTn id="80" dur="166" decel="50000">
                                          <p:stCondLst>
                                            <p:cond delay="1834"/>
                                          </p:stCondLst>
                                        </p:cTn>
                                        <p:tgtEl>
                                          <p:spTgt spid="14"/>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wipe(down)">
                                      <p:cBhvr>
                                        <p:cTn id="85" dur="580">
                                          <p:stCondLst>
                                            <p:cond delay="0"/>
                                          </p:stCondLst>
                                        </p:cTn>
                                        <p:tgtEl>
                                          <p:spTgt spid="15"/>
                                        </p:tgtEl>
                                      </p:cBhvr>
                                    </p:animEffect>
                                    <p:anim calcmode="lin" valueType="num">
                                      <p:cBhvr>
                                        <p:cTn id="8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91" dur="26">
                                          <p:stCondLst>
                                            <p:cond delay="650"/>
                                          </p:stCondLst>
                                        </p:cTn>
                                        <p:tgtEl>
                                          <p:spTgt spid="15"/>
                                        </p:tgtEl>
                                      </p:cBhvr>
                                      <p:to x="100000" y="60000"/>
                                    </p:animScale>
                                    <p:animScale>
                                      <p:cBhvr>
                                        <p:cTn id="92" dur="166" decel="50000">
                                          <p:stCondLst>
                                            <p:cond delay="676"/>
                                          </p:stCondLst>
                                        </p:cTn>
                                        <p:tgtEl>
                                          <p:spTgt spid="15"/>
                                        </p:tgtEl>
                                      </p:cBhvr>
                                      <p:to x="100000" y="100000"/>
                                    </p:animScale>
                                    <p:animScale>
                                      <p:cBhvr>
                                        <p:cTn id="93" dur="26">
                                          <p:stCondLst>
                                            <p:cond delay="1312"/>
                                          </p:stCondLst>
                                        </p:cTn>
                                        <p:tgtEl>
                                          <p:spTgt spid="15"/>
                                        </p:tgtEl>
                                      </p:cBhvr>
                                      <p:to x="100000" y="80000"/>
                                    </p:animScale>
                                    <p:animScale>
                                      <p:cBhvr>
                                        <p:cTn id="94" dur="166" decel="50000">
                                          <p:stCondLst>
                                            <p:cond delay="1338"/>
                                          </p:stCondLst>
                                        </p:cTn>
                                        <p:tgtEl>
                                          <p:spTgt spid="15"/>
                                        </p:tgtEl>
                                      </p:cBhvr>
                                      <p:to x="100000" y="100000"/>
                                    </p:animScale>
                                    <p:animScale>
                                      <p:cBhvr>
                                        <p:cTn id="95" dur="26">
                                          <p:stCondLst>
                                            <p:cond delay="1642"/>
                                          </p:stCondLst>
                                        </p:cTn>
                                        <p:tgtEl>
                                          <p:spTgt spid="15"/>
                                        </p:tgtEl>
                                      </p:cBhvr>
                                      <p:to x="100000" y="90000"/>
                                    </p:animScale>
                                    <p:animScale>
                                      <p:cBhvr>
                                        <p:cTn id="96" dur="166" decel="50000">
                                          <p:stCondLst>
                                            <p:cond delay="1668"/>
                                          </p:stCondLst>
                                        </p:cTn>
                                        <p:tgtEl>
                                          <p:spTgt spid="15"/>
                                        </p:tgtEl>
                                      </p:cBhvr>
                                      <p:to x="100000" y="100000"/>
                                    </p:animScale>
                                    <p:animScale>
                                      <p:cBhvr>
                                        <p:cTn id="97" dur="26">
                                          <p:stCondLst>
                                            <p:cond delay="1808"/>
                                          </p:stCondLst>
                                        </p:cTn>
                                        <p:tgtEl>
                                          <p:spTgt spid="15"/>
                                        </p:tgtEl>
                                      </p:cBhvr>
                                      <p:to x="100000" y="95000"/>
                                    </p:animScale>
                                    <p:animScale>
                                      <p:cBhvr>
                                        <p:cTn id="98" dur="166" decel="50000">
                                          <p:stCondLst>
                                            <p:cond delay="1834"/>
                                          </p:stCondLst>
                                        </p:cTn>
                                        <p:tgtEl>
                                          <p:spTgt spid="15"/>
                                        </p:tgtEl>
                                      </p:cBhvr>
                                      <p:to x="100000" y="100000"/>
                                    </p:animScale>
                                  </p:childTnLst>
                                </p:cTn>
                              </p:par>
                            </p:childTnLst>
                          </p:cTn>
                        </p:par>
                      </p:childTnLst>
                    </p:cTn>
                  </p:par>
                  <p:par>
                    <p:cTn id="99" fill="hold">
                      <p:stCondLst>
                        <p:cond delay="indefinite"/>
                      </p:stCondLst>
                      <p:childTnLst>
                        <p:par>
                          <p:cTn id="100" fill="hold">
                            <p:stCondLst>
                              <p:cond delay="0"/>
                            </p:stCondLst>
                            <p:childTnLst>
                              <p:par>
                                <p:cTn id="101" presetID="26" presetClass="entr" presetSubtype="0" fill="hold" grpId="0" nodeType="clickEffect">
                                  <p:stCondLst>
                                    <p:cond delay="0"/>
                                  </p:stCondLst>
                                  <p:childTnLst>
                                    <p:set>
                                      <p:cBhvr>
                                        <p:cTn id="102" dur="1" fill="hold">
                                          <p:stCondLst>
                                            <p:cond delay="0"/>
                                          </p:stCondLst>
                                        </p:cTn>
                                        <p:tgtEl>
                                          <p:spTgt spid="16"/>
                                        </p:tgtEl>
                                        <p:attrNameLst>
                                          <p:attrName>style.visibility</p:attrName>
                                        </p:attrNameLst>
                                      </p:cBhvr>
                                      <p:to>
                                        <p:strVal val="visible"/>
                                      </p:to>
                                    </p:set>
                                    <p:animEffect transition="in" filter="wipe(down)">
                                      <p:cBhvr>
                                        <p:cTn id="103" dur="580">
                                          <p:stCondLst>
                                            <p:cond delay="0"/>
                                          </p:stCondLst>
                                        </p:cTn>
                                        <p:tgtEl>
                                          <p:spTgt spid="16"/>
                                        </p:tgtEl>
                                      </p:cBhvr>
                                    </p:animEffect>
                                    <p:anim calcmode="lin" valueType="num">
                                      <p:cBhvr>
                                        <p:cTn id="10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09" dur="26">
                                          <p:stCondLst>
                                            <p:cond delay="650"/>
                                          </p:stCondLst>
                                        </p:cTn>
                                        <p:tgtEl>
                                          <p:spTgt spid="16"/>
                                        </p:tgtEl>
                                      </p:cBhvr>
                                      <p:to x="100000" y="60000"/>
                                    </p:animScale>
                                    <p:animScale>
                                      <p:cBhvr>
                                        <p:cTn id="110" dur="166" decel="50000">
                                          <p:stCondLst>
                                            <p:cond delay="676"/>
                                          </p:stCondLst>
                                        </p:cTn>
                                        <p:tgtEl>
                                          <p:spTgt spid="16"/>
                                        </p:tgtEl>
                                      </p:cBhvr>
                                      <p:to x="100000" y="100000"/>
                                    </p:animScale>
                                    <p:animScale>
                                      <p:cBhvr>
                                        <p:cTn id="111" dur="26">
                                          <p:stCondLst>
                                            <p:cond delay="1312"/>
                                          </p:stCondLst>
                                        </p:cTn>
                                        <p:tgtEl>
                                          <p:spTgt spid="16"/>
                                        </p:tgtEl>
                                      </p:cBhvr>
                                      <p:to x="100000" y="80000"/>
                                    </p:animScale>
                                    <p:animScale>
                                      <p:cBhvr>
                                        <p:cTn id="112" dur="166" decel="50000">
                                          <p:stCondLst>
                                            <p:cond delay="1338"/>
                                          </p:stCondLst>
                                        </p:cTn>
                                        <p:tgtEl>
                                          <p:spTgt spid="16"/>
                                        </p:tgtEl>
                                      </p:cBhvr>
                                      <p:to x="100000" y="100000"/>
                                    </p:animScale>
                                    <p:animScale>
                                      <p:cBhvr>
                                        <p:cTn id="113" dur="26">
                                          <p:stCondLst>
                                            <p:cond delay="1642"/>
                                          </p:stCondLst>
                                        </p:cTn>
                                        <p:tgtEl>
                                          <p:spTgt spid="16"/>
                                        </p:tgtEl>
                                      </p:cBhvr>
                                      <p:to x="100000" y="90000"/>
                                    </p:animScale>
                                    <p:animScale>
                                      <p:cBhvr>
                                        <p:cTn id="114" dur="166" decel="50000">
                                          <p:stCondLst>
                                            <p:cond delay="1668"/>
                                          </p:stCondLst>
                                        </p:cTn>
                                        <p:tgtEl>
                                          <p:spTgt spid="16"/>
                                        </p:tgtEl>
                                      </p:cBhvr>
                                      <p:to x="100000" y="100000"/>
                                    </p:animScale>
                                    <p:animScale>
                                      <p:cBhvr>
                                        <p:cTn id="115" dur="26">
                                          <p:stCondLst>
                                            <p:cond delay="1808"/>
                                          </p:stCondLst>
                                        </p:cTn>
                                        <p:tgtEl>
                                          <p:spTgt spid="16"/>
                                        </p:tgtEl>
                                      </p:cBhvr>
                                      <p:to x="100000" y="95000"/>
                                    </p:animScale>
                                    <p:animScale>
                                      <p:cBhvr>
                                        <p:cTn id="116" dur="166" decel="50000">
                                          <p:stCondLst>
                                            <p:cond delay="1834"/>
                                          </p:stCondLst>
                                        </p:cTn>
                                        <p:tgtEl>
                                          <p:spTgt spid="16"/>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26" presetClass="entr" presetSubtype="0" fill="hold" grpId="0" nodeType="clickEffect">
                                  <p:stCondLst>
                                    <p:cond delay="0"/>
                                  </p:stCondLst>
                                  <p:childTnLst>
                                    <p:set>
                                      <p:cBhvr>
                                        <p:cTn id="120" dur="1" fill="hold">
                                          <p:stCondLst>
                                            <p:cond delay="0"/>
                                          </p:stCondLst>
                                        </p:cTn>
                                        <p:tgtEl>
                                          <p:spTgt spid="17"/>
                                        </p:tgtEl>
                                        <p:attrNameLst>
                                          <p:attrName>style.visibility</p:attrName>
                                        </p:attrNameLst>
                                      </p:cBhvr>
                                      <p:to>
                                        <p:strVal val="visible"/>
                                      </p:to>
                                    </p:set>
                                    <p:animEffect transition="in" filter="wipe(down)">
                                      <p:cBhvr>
                                        <p:cTn id="121" dur="580">
                                          <p:stCondLst>
                                            <p:cond delay="0"/>
                                          </p:stCondLst>
                                        </p:cTn>
                                        <p:tgtEl>
                                          <p:spTgt spid="17"/>
                                        </p:tgtEl>
                                      </p:cBhvr>
                                    </p:animEffect>
                                    <p:anim calcmode="lin" valueType="num">
                                      <p:cBhvr>
                                        <p:cTn id="122"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27" dur="26">
                                          <p:stCondLst>
                                            <p:cond delay="650"/>
                                          </p:stCondLst>
                                        </p:cTn>
                                        <p:tgtEl>
                                          <p:spTgt spid="17"/>
                                        </p:tgtEl>
                                      </p:cBhvr>
                                      <p:to x="100000" y="60000"/>
                                    </p:animScale>
                                    <p:animScale>
                                      <p:cBhvr>
                                        <p:cTn id="128" dur="166" decel="50000">
                                          <p:stCondLst>
                                            <p:cond delay="676"/>
                                          </p:stCondLst>
                                        </p:cTn>
                                        <p:tgtEl>
                                          <p:spTgt spid="17"/>
                                        </p:tgtEl>
                                      </p:cBhvr>
                                      <p:to x="100000" y="100000"/>
                                    </p:animScale>
                                    <p:animScale>
                                      <p:cBhvr>
                                        <p:cTn id="129" dur="26">
                                          <p:stCondLst>
                                            <p:cond delay="1312"/>
                                          </p:stCondLst>
                                        </p:cTn>
                                        <p:tgtEl>
                                          <p:spTgt spid="17"/>
                                        </p:tgtEl>
                                      </p:cBhvr>
                                      <p:to x="100000" y="80000"/>
                                    </p:animScale>
                                    <p:animScale>
                                      <p:cBhvr>
                                        <p:cTn id="130" dur="166" decel="50000">
                                          <p:stCondLst>
                                            <p:cond delay="1338"/>
                                          </p:stCondLst>
                                        </p:cTn>
                                        <p:tgtEl>
                                          <p:spTgt spid="17"/>
                                        </p:tgtEl>
                                      </p:cBhvr>
                                      <p:to x="100000" y="100000"/>
                                    </p:animScale>
                                    <p:animScale>
                                      <p:cBhvr>
                                        <p:cTn id="131" dur="26">
                                          <p:stCondLst>
                                            <p:cond delay="1642"/>
                                          </p:stCondLst>
                                        </p:cTn>
                                        <p:tgtEl>
                                          <p:spTgt spid="17"/>
                                        </p:tgtEl>
                                      </p:cBhvr>
                                      <p:to x="100000" y="90000"/>
                                    </p:animScale>
                                    <p:animScale>
                                      <p:cBhvr>
                                        <p:cTn id="132" dur="166" decel="50000">
                                          <p:stCondLst>
                                            <p:cond delay="1668"/>
                                          </p:stCondLst>
                                        </p:cTn>
                                        <p:tgtEl>
                                          <p:spTgt spid="17"/>
                                        </p:tgtEl>
                                      </p:cBhvr>
                                      <p:to x="100000" y="100000"/>
                                    </p:animScale>
                                    <p:animScale>
                                      <p:cBhvr>
                                        <p:cTn id="133" dur="26">
                                          <p:stCondLst>
                                            <p:cond delay="1808"/>
                                          </p:stCondLst>
                                        </p:cTn>
                                        <p:tgtEl>
                                          <p:spTgt spid="17"/>
                                        </p:tgtEl>
                                      </p:cBhvr>
                                      <p:to x="100000" y="95000"/>
                                    </p:animScale>
                                    <p:animScale>
                                      <p:cBhvr>
                                        <p:cTn id="134"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81856" y="0"/>
            <a:ext cx="1510144" cy="6858000"/>
          </a:xfrm>
        </p:spPr>
        <p:style>
          <a:lnRef idx="0">
            <a:schemeClr val="accent4"/>
          </a:lnRef>
          <a:fillRef idx="3">
            <a:schemeClr val="accent4"/>
          </a:fillRef>
          <a:effectRef idx="3">
            <a:schemeClr val="accent4"/>
          </a:effectRef>
          <a:fontRef idx="minor">
            <a:schemeClr val="lt1"/>
          </a:fontRef>
        </p:style>
        <p:txBody>
          <a:bodyPr>
            <a:normAutofit/>
          </a:bodyPr>
          <a:lstStyle/>
          <a:p>
            <a:pPr algn="r" rtl="1"/>
            <a:r>
              <a:rPr lang="fa-IR" sz="4800" b="1" dirty="0" smtClean="0">
                <a:solidFill>
                  <a:srgbClr val="7030A0"/>
                </a:solidFill>
                <a:latin typeface="IranNastaliq" panose="02020505000000020003" pitchFamily="18" charset="0"/>
                <a:cs typeface="IranNastaliq" panose="02020505000000020003" pitchFamily="18" charset="0"/>
              </a:rPr>
              <a:t>نظریه های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a:solidFill>
                  <a:srgbClr val="7030A0"/>
                </a:solidFill>
                <a:latin typeface="IranNastaliq" panose="02020505000000020003" pitchFamily="18" charset="0"/>
                <a:cs typeface="IranNastaliq" panose="02020505000000020003" pitchFamily="18" charset="0"/>
              </a:rPr>
              <a:t/>
            </a:r>
            <a:br>
              <a:rPr lang="fa-IR" sz="4800" b="1" dirty="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مربوط به</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a:solidFill>
                  <a:srgbClr val="7030A0"/>
                </a:solidFill>
                <a:latin typeface="IranNastaliq" panose="02020505000000020003" pitchFamily="18" charset="0"/>
                <a:cs typeface="IranNastaliq" panose="02020505000000020003" pitchFamily="18" charset="0"/>
              </a:rPr>
              <a:t/>
            </a:r>
            <a:br>
              <a:rPr lang="fa-IR" sz="4800" b="1" dirty="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
        <p:nvSpPr>
          <p:cNvPr id="3" name="Content Placeholder 2"/>
          <p:cNvSpPr>
            <a:spLocks noGrp="1"/>
          </p:cNvSpPr>
          <p:nvPr>
            <p:ph idx="1"/>
          </p:nvPr>
        </p:nvSpPr>
        <p:spPr>
          <a:xfrm>
            <a:off x="-1" y="263236"/>
            <a:ext cx="10390909" cy="6594764"/>
          </a:xfrm>
        </p:spPr>
        <p:txBody>
          <a:bodyPr>
            <a:normAutofit/>
          </a:bodyPr>
          <a:lstStyle/>
          <a:p>
            <a:pPr marL="0" indent="0" algn="r" rtl="1">
              <a:buNone/>
            </a:pPr>
            <a:r>
              <a:rPr lang="ar-SA" sz="3200" b="1" dirty="0">
                <a:solidFill>
                  <a:srgbClr val="C00000"/>
                </a:solidFill>
                <a:cs typeface="B Nazanin" panose="00000400000000000000" pitchFamily="2" charset="-78"/>
              </a:rPr>
              <a:t>1-نظریه </a:t>
            </a:r>
            <a:r>
              <a:rPr lang="ar-SA" sz="3200" b="1" dirty="0" smtClean="0">
                <a:solidFill>
                  <a:srgbClr val="C00000"/>
                </a:solidFill>
                <a:cs typeface="B Nazanin" panose="00000400000000000000" pitchFamily="2" charset="-78"/>
              </a:rPr>
              <a:t>تکمله</a:t>
            </a:r>
            <a:r>
              <a:rPr lang="fa-IR" sz="3200" b="1" dirty="0" smtClean="0">
                <a:solidFill>
                  <a:srgbClr val="C00000"/>
                </a:solidFill>
                <a:cs typeface="B Nazanin" panose="00000400000000000000" pitchFamily="2" charset="-78"/>
              </a:rPr>
              <a:t> :</a:t>
            </a:r>
          </a:p>
          <a:p>
            <a:pPr marL="0" indent="0" algn="r" rtl="1">
              <a:buNone/>
            </a:pPr>
            <a:endParaRPr lang="fa-IR" sz="3200" b="1" dirty="0" smtClean="0">
              <a:solidFill>
                <a:srgbClr val="C00000"/>
              </a:solidFill>
              <a:cs typeface="B Nazanin" panose="00000400000000000000" pitchFamily="2" charset="-78"/>
            </a:endParaRPr>
          </a:p>
          <a:p>
            <a:pPr marL="0" indent="0" algn="r" rtl="1">
              <a:buNone/>
            </a:pPr>
            <a:r>
              <a:rPr lang="ar-SA" dirty="0">
                <a:cs typeface="B Nazanin" panose="00000400000000000000" pitchFamily="2" charset="-78"/>
              </a:rPr>
              <a:t>رسانه فی نفسه توان عقیده سازی یا تغییر نگرشها را در تجرید دارا نیست. باید </a:t>
            </a:r>
            <a:r>
              <a:rPr lang="ar-SA" dirty="0" smtClean="0">
                <a:cs typeface="B Nazanin" panose="00000400000000000000" pitchFamily="2" charset="-78"/>
              </a:rPr>
              <a:t>اهرم</a:t>
            </a:r>
            <a:r>
              <a:rPr lang="fa-IR" dirty="0" smtClean="0">
                <a:cs typeface="B Nazanin" panose="00000400000000000000" pitchFamily="2" charset="-78"/>
              </a:rPr>
              <a:t> </a:t>
            </a:r>
            <a:r>
              <a:rPr lang="ar-SA" dirty="0" smtClean="0">
                <a:cs typeface="B Nazanin" panose="00000400000000000000" pitchFamily="2" charset="-78"/>
              </a:rPr>
              <a:t>ها</a:t>
            </a:r>
            <a:r>
              <a:rPr lang="fa-IR" dirty="0" smtClean="0">
                <a:cs typeface="B Nazanin" panose="00000400000000000000" pitchFamily="2" charset="-78"/>
              </a:rPr>
              <a:t> </a:t>
            </a:r>
            <a:r>
              <a:rPr lang="ar-SA" dirty="0" smtClean="0">
                <a:cs typeface="B Nazanin" panose="00000400000000000000" pitchFamily="2" charset="-78"/>
              </a:rPr>
              <a:t>یا </a:t>
            </a:r>
            <a:r>
              <a:rPr lang="ar-SA" dirty="0">
                <a:cs typeface="B Nazanin" panose="00000400000000000000" pitchFamily="2" charset="-78"/>
              </a:rPr>
              <a:t>عناصری مکمل پدید آیند، تا حرکت اندیشه و احیاناً دستیابی </a:t>
            </a:r>
            <a:r>
              <a:rPr lang="ar-SA" dirty="0" smtClean="0">
                <a:cs typeface="B Nazanin" panose="00000400000000000000" pitchFamily="2" charset="-78"/>
              </a:rPr>
              <a:t>به</a:t>
            </a:r>
            <a:r>
              <a:rPr lang="fa-IR" dirty="0" smtClean="0">
                <a:cs typeface="B Nazanin" panose="00000400000000000000" pitchFamily="2" charset="-78"/>
              </a:rPr>
              <a:t> </a:t>
            </a:r>
            <a:r>
              <a:rPr lang="ar-SA" dirty="0" smtClean="0">
                <a:cs typeface="B Nazanin" panose="00000400000000000000" pitchFamily="2" charset="-78"/>
              </a:rPr>
              <a:t>اقناع </a:t>
            </a:r>
            <a:r>
              <a:rPr lang="ar-SA" dirty="0">
                <a:cs typeface="B Nazanin" panose="00000400000000000000" pitchFamily="2" charset="-78"/>
              </a:rPr>
              <a:t>صورت پذیرد. </a:t>
            </a:r>
            <a:endParaRPr lang="fa-IR" dirty="0" smtClean="0">
              <a:cs typeface="B Nazanin" panose="00000400000000000000" pitchFamily="2" charset="-78"/>
            </a:endParaRPr>
          </a:p>
          <a:p>
            <a:pPr marL="0" indent="0" algn="r" rtl="1">
              <a:buNone/>
            </a:pPr>
            <a:r>
              <a:rPr lang="ar-SA" dirty="0" smtClean="0">
                <a:cs typeface="B Nazanin" panose="00000400000000000000" pitchFamily="2" charset="-78"/>
              </a:rPr>
              <a:t>دو </a:t>
            </a:r>
            <a:r>
              <a:rPr lang="ar-SA" dirty="0">
                <a:cs typeface="B Nazanin" panose="00000400000000000000" pitchFamily="2" charset="-78"/>
              </a:rPr>
              <a:t>نوع ابزار یا عناصر مکمل </a:t>
            </a:r>
            <a:r>
              <a:rPr lang="fa-IR" dirty="0" smtClean="0">
                <a:cs typeface="B Nazanin" panose="00000400000000000000" pitchFamily="2" charset="-78"/>
              </a:rPr>
              <a:t>در این رابطه عبارتند از:</a:t>
            </a:r>
          </a:p>
          <a:p>
            <a:pPr marL="0" indent="0" algn="r" rtl="1">
              <a:buNone/>
            </a:pPr>
            <a:endParaRPr lang="fa-IR" dirty="0">
              <a:cs typeface="B Nazanin" panose="00000400000000000000" pitchFamily="2" charset="-78"/>
            </a:endParaRPr>
          </a:p>
          <a:p>
            <a:pPr marL="0" indent="0" algn="r" rtl="1">
              <a:buNone/>
            </a:pPr>
            <a:r>
              <a:rPr lang="fa-IR" b="1" dirty="0" smtClean="0">
                <a:solidFill>
                  <a:srgbClr val="00B050"/>
                </a:solidFill>
                <a:cs typeface="B Nazanin" panose="00000400000000000000" pitchFamily="2" charset="-78"/>
              </a:rPr>
              <a:t>الف- ساختارهای اجتماعی</a:t>
            </a:r>
          </a:p>
          <a:p>
            <a:pPr marL="0" indent="0" algn="r" rtl="1">
              <a:buNone/>
            </a:pPr>
            <a:r>
              <a:rPr lang="ar-SA" dirty="0">
                <a:cs typeface="B Nazanin" panose="00000400000000000000" pitchFamily="2" charset="-78"/>
              </a:rPr>
              <a:t>زمانی که اندیشه یا پیامها با ساختارهای اجتماعی تطابق نداشته باشد، مورد طرد قرار می </a:t>
            </a:r>
            <a:r>
              <a:rPr lang="ar-SA" dirty="0" smtClean="0">
                <a:cs typeface="B Nazanin" panose="00000400000000000000" pitchFamily="2" charset="-78"/>
              </a:rPr>
              <a:t>گیرد</a:t>
            </a:r>
            <a:endParaRPr lang="fa-IR" dirty="0" smtClean="0">
              <a:cs typeface="B Nazanin" panose="00000400000000000000" pitchFamily="2" charset="-78"/>
            </a:endParaRPr>
          </a:p>
          <a:p>
            <a:pPr marL="0" indent="0" algn="r" rtl="1">
              <a:buNone/>
            </a:pPr>
            <a:endParaRPr lang="fa-IR" dirty="0" smtClean="0">
              <a:cs typeface="B Nazanin" panose="00000400000000000000" pitchFamily="2" charset="-78"/>
            </a:endParaRPr>
          </a:p>
          <a:p>
            <a:pPr marL="0" indent="0" algn="r" rtl="1">
              <a:buNone/>
            </a:pPr>
            <a:r>
              <a:rPr lang="fa-IR" b="1" dirty="0" smtClean="0">
                <a:cs typeface="B Nazanin" panose="00000400000000000000" pitchFamily="2" charset="-78"/>
              </a:rPr>
              <a:t>مثال : </a:t>
            </a:r>
            <a:r>
              <a:rPr lang="ar-SA" b="1" dirty="0">
                <a:solidFill>
                  <a:srgbClr val="0070C0"/>
                </a:solidFill>
                <a:cs typeface="B Nazanin" panose="00000400000000000000" pitchFamily="2" charset="-78"/>
              </a:rPr>
              <a:t>کنترل موالید در ایران </a:t>
            </a:r>
            <a:endParaRPr lang="en-US" b="1" dirty="0">
              <a:solidFill>
                <a:srgbClr val="0070C0"/>
              </a:solidFill>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18412410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75770" y="475796"/>
            <a:ext cx="10239829" cy="5213804"/>
          </a:xfrm>
        </p:spPr>
        <p:txBody>
          <a:bodyPr>
            <a:normAutofit/>
          </a:bodyPr>
          <a:lstStyle/>
          <a:p>
            <a:pPr marL="0" indent="0" algn="r" rtl="1">
              <a:buNone/>
            </a:pPr>
            <a:endParaRPr lang="fa-IR" dirty="0">
              <a:cs typeface="B Nazanin" panose="00000400000000000000" pitchFamily="2" charset="-78"/>
            </a:endParaRPr>
          </a:p>
          <a:p>
            <a:pPr marL="0" indent="0" algn="r" rtl="1">
              <a:buNone/>
            </a:pPr>
            <a:r>
              <a:rPr lang="fa-IR" b="1" dirty="0" smtClean="0">
                <a:solidFill>
                  <a:srgbClr val="00B050"/>
                </a:solidFill>
                <a:cs typeface="B Nazanin" panose="00000400000000000000" pitchFamily="2" charset="-78"/>
              </a:rPr>
              <a:t>ب- افوا</a:t>
            </a:r>
          </a:p>
          <a:p>
            <a:pPr marL="0" indent="0" algn="r" rtl="1">
              <a:buNone/>
            </a:pPr>
            <a:r>
              <a:rPr lang="ar-SA" dirty="0" smtClean="0">
                <a:cs typeface="B Nazanin" panose="00000400000000000000" pitchFamily="2" charset="-78"/>
              </a:rPr>
              <a:t>اگر قرار شود به تحرک اندیشه دست یابیم، باید پیام و محیط نزدیک فکری ان بهم آمیزند</a:t>
            </a:r>
            <a:endParaRPr lang="fa-IR" dirty="0" smtClean="0">
              <a:cs typeface="B Nazanin" panose="00000400000000000000" pitchFamily="2" charset="-78"/>
            </a:endParaRPr>
          </a:p>
          <a:p>
            <a:pPr marL="0" indent="0" algn="r" rtl="1">
              <a:buNone/>
            </a:pPr>
            <a:endParaRPr lang="fa-IR" dirty="0" smtClean="0">
              <a:cs typeface="B Nazanin" panose="00000400000000000000" pitchFamily="2" charset="-78"/>
            </a:endParaRPr>
          </a:p>
          <a:p>
            <a:pPr marL="0" indent="0" algn="r" rtl="1">
              <a:buNone/>
            </a:pPr>
            <a:r>
              <a:rPr lang="fa-IR" b="1" dirty="0" smtClean="0">
                <a:cs typeface="B Nazanin" panose="00000400000000000000" pitchFamily="2" charset="-78"/>
              </a:rPr>
              <a:t>مثال : </a:t>
            </a:r>
            <a:r>
              <a:rPr lang="fa-IR" b="1" dirty="0" smtClean="0">
                <a:solidFill>
                  <a:srgbClr val="0070C0"/>
                </a:solidFill>
                <a:cs typeface="B Nazanin" panose="00000400000000000000" pitchFamily="2" charset="-78"/>
              </a:rPr>
              <a:t>پیام بهداشتی ارائه شده در مدرسه</a:t>
            </a:r>
            <a:endParaRPr lang="en-US" b="1" dirty="0">
              <a:solidFill>
                <a:srgbClr val="0070C0"/>
              </a:solidFill>
              <a:cs typeface="B Nazanin" panose="00000400000000000000" pitchFamily="2" charset="-78"/>
            </a:endParaRPr>
          </a:p>
          <a:p>
            <a:pPr algn="r" rtl="1"/>
            <a:endParaRPr lang="en-US" dirty="0">
              <a:cs typeface="B Nazanin" panose="00000400000000000000" pitchFamily="2" charset="-78"/>
            </a:endParaRPr>
          </a:p>
        </p:txBody>
      </p:sp>
      <p:sp>
        <p:nvSpPr>
          <p:cNvPr id="5" name="Title 1"/>
          <p:cNvSpPr>
            <a:spLocks noGrp="1"/>
          </p:cNvSpPr>
          <p:nvPr>
            <p:ph type="title"/>
          </p:nvPr>
        </p:nvSpPr>
        <p:spPr>
          <a:xfrm>
            <a:off x="10681856" y="0"/>
            <a:ext cx="1510144" cy="6858000"/>
          </a:xfrm>
        </p:spPr>
        <p:style>
          <a:lnRef idx="0">
            <a:schemeClr val="accent4"/>
          </a:lnRef>
          <a:fillRef idx="3">
            <a:schemeClr val="accent4"/>
          </a:fillRef>
          <a:effectRef idx="3">
            <a:schemeClr val="accent4"/>
          </a:effectRef>
          <a:fontRef idx="minor">
            <a:schemeClr val="lt1"/>
          </a:fontRef>
        </p:style>
        <p:txBody>
          <a:bodyPr>
            <a:normAutofit/>
          </a:bodyPr>
          <a:lstStyle/>
          <a:p>
            <a:pPr algn="r" rtl="1"/>
            <a:r>
              <a:rPr lang="fa-IR" sz="4800" b="1" dirty="0" smtClean="0">
                <a:solidFill>
                  <a:srgbClr val="7030A0"/>
                </a:solidFill>
                <a:latin typeface="IranNastaliq" panose="02020505000000020003" pitchFamily="18" charset="0"/>
                <a:cs typeface="IranNastaliq" panose="02020505000000020003" pitchFamily="18" charset="0"/>
              </a:rPr>
              <a:t>نظریه های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a:solidFill>
                  <a:srgbClr val="7030A0"/>
                </a:solidFill>
                <a:latin typeface="IranNastaliq" panose="02020505000000020003" pitchFamily="18" charset="0"/>
                <a:cs typeface="IranNastaliq" panose="02020505000000020003" pitchFamily="18" charset="0"/>
              </a:rPr>
              <a:t/>
            </a:r>
            <a:br>
              <a:rPr lang="fa-IR" sz="4800" b="1" dirty="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مربوط به</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a:solidFill>
                  <a:srgbClr val="7030A0"/>
                </a:solidFill>
                <a:latin typeface="IranNastaliq" panose="02020505000000020003" pitchFamily="18" charset="0"/>
                <a:cs typeface="IranNastaliq" panose="02020505000000020003" pitchFamily="18" charset="0"/>
              </a:rPr>
              <a:t/>
            </a:r>
            <a:br>
              <a:rPr lang="fa-IR" sz="4800" b="1" dirty="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11230382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217713"/>
            <a:ext cx="10493829" cy="6516915"/>
          </a:xfrm>
        </p:spPr>
        <p:txBody>
          <a:bodyPr>
            <a:normAutofit fontScale="92500"/>
          </a:bodyPr>
          <a:lstStyle/>
          <a:p>
            <a:pPr marL="0" indent="0" algn="r" rtl="1">
              <a:buClr>
                <a:srgbClr val="7030A0"/>
              </a:buClr>
              <a:buNone/>
            </a:pPr>
            <a:r>
              <a:rPr lang="fa-IR" sz="3200" b="1" dirty="0" smtClean="0">
                <a:solidFill>
                  <a:srgbClr val="C00000"/>
                </a:solidFill>
                <a:cs typeface="B Nazanin" panose="00000400000000000000" pitchFamily="2" charset="-78"/>
              </a:rPr>
              <a:t>2</a:t>
            </a:r>
            <a:r>
              <a:rPr lang="ar-SA" sz="3200" b="1" dirty="0" smtClean="0">
                <a:solidFill>
                  <a:srgbClr val="C00000"/>
                </a:solidFill>
                <a:cs typeface="B Nazanin" panose="00000400000000000000" pitchFamily="2" charset="-78"/>
              </a:rPr>
              <a:t>-</a:t>
            </a:r>
            <a:r>
              <a:rPr lang="fa-IR" sz="3200" b="1" dirty="0" smtClean="0">
                <a:solidFill>
                  <a:srgbClr val="C00000"/>
                </a:solidFill>
                <a:cs typeface="B Nazanin" panose="00000400000000000000" pitchFamily="2" charset="-78"/>
              </a:rPr>
              <a:t> </a:t>
            </a:r>
            <a:r>
              <a:rPr lang="ar-SA" sz="3200" b="1" dirty="0" smtClean="0">
                <a:solidFill>
                  <a:srgbClr val="C00000"/>
                </a:solidFill>
                <a:cs typeface="B Nazanin" panose="00000400000000000000" pitchFamily="2" charset="-78"/>
              </a:rPr>
              <a:t>نظریه زمینه ای</a:t>
            </a:r>
            <a:r>
              <a:rPr lang="fa-IR" sz="3200" b="1" dirty="0" smtClean="0">
                <a:solidFill>
                  <a:srgbClr val="C00000"/>
                </a:solidFill>
                <a:cs typeface="B Nazanin" panose="00000400000000000000" pitchFamily="2" charset="-78"/>
              </a:rPr>
              <a:t>:</a:t>
            </a:r>
          </a:p>
          <a:p>
            <a:pPr marL="0" indent="0" algn="r" rtl="1">
              <a:buClr>
                <a:srgbClr val="7030A0"/>
              </a:buClr>
              <a:buNone/>
            </a:pPr>
            <a:endParaRPr lang="fa-IR" sz="3200" b="1" dirty="0" smtClean="0">
              <a:solidFill>
                <a:srgbClr val="C00000"/>
              </a:solidFill>
              <a:cs typeface="B Nazanin" panose="00000400000000000000" pitchFamily="2" charset="-78"/>
            </a:endParaRPr>
          </a:p>
          <a:p>
            <a:pPr algn="just" rtl="1">
              <a:lnSpc>
                <a:spcPct val="150000"/>
              </a:lnSpc>
              <a:buClr>
                <a:srgbClr val="7030A0"/>
              </a:buClr>
              <a:buFont typeface="Wingdings" panose="05000000000000000000" pitchFamily="2" charset="2"/>
              <a:buChar char="v"/>
            </a:pPr>
            <a:r>
              <a:rPr lang="fa-IR" b="1" dirty="0" smtClean="0">
                <a:cs typeface="B Nazanin" panose="00000400000000000000" pitchFamily="2" charset="-78"/>
              </a:rPr>
              <a:t>این </a:t>
            </a:r>
            <a:r>
              <a:rPr lang="ar-SA" b="1" dirty="0" smtClean="0">
                <a:cs typeface="B Nazanin" panose="00000400000000000000" pitchFamily="2" charset="-78"/>
              </a:rPr>
              <a:t>نظریه مبتنی بر امتداد یا طولی بودن فرایند اقناع</a:t>
            </a:r>
            <a:r>
              <a:rPr lang="fa-IR" b="1" dirty="0">
                <a:cs typeface="B Nazanin" panose="00000400000000000000" pitchFamily="2" charset="-78"/>
              </a:rPr>
              <a:t> </a:t>
            </a:r>
            <a:r>
              <a:rPr lang="fa-IR" b="1" dirty="0" smtClean="0">
                <a:cs typeface="B Nazanin" panose="00000400000000000000" pitchFamily="2" charset="-78"/>
              </a:rPr>
              <a:t>می باشد</a:t>
            </a:r>
          </a:p>
          <a:p>
            <a:pPr algn="just" rtl="1">
              <a:lnSpc>
                <a:spcPct val="150000"/>
              </a:lnSpc>
              <a:buClr>
                <a:srgbClr val="7030A0"/>
              </a:buClr>
              <a:buFont typeface="Wingdings" panose="05000000000000000000" pitchFamily="2" charset="2"/>
              <a:buChar char="v"/>
            </a:pPr>
            <a:r>
              <a:rPr lang="ar-SA" b="1" dirty="0" smtClean="0">
                <a:cs typeface="B Nazanin" panose="00000400000000000000" pitchFamily="2" charset="-78"/>
              </a:rPr>
              <a:t>بر این امر تأکید دارد که اقناع در خلأ صورت نمی گیرد، بلکه با محتوای ذهن سروکار دارد..</a:t>
            </a:r>
            <a:endParaRPr lang="fa-IR" b="1" dirty="0" smtClean="0">
              <a:cs typeface="B Nazanin" panose="00000400000000000000" pitchFamily="2" charset="-78"/>
            </a:endParaRPr>
          </a:p>
          <a:p>
            <a:pPr algn="just" rtl="1">
              <a:lnSpc>
                <a:spcPct val="150000"/>
              </a:lnSpc>
              <a:buClr>
                <a:srgbClr val="7030A0"/>
              </a:buClr>
              <a:buFont typeface="Wingdings" panose="05000000000000000000" pitchFamily="2" charset="2"/>
              <a:buChar char="v"/>
            </a:pPr>
            <a:r>
              <a:rPr lang="ar-SA" b="1" dirty="0" smtClean="0">
                <a:cs typeface="B Nazanin" panose="00000400000000000000" pitchFamily="2" charset="-78"/>
              </a:rPr>
              <a:t> اگر ذهن آدمی ساخته شده باشد، تغییر ان وبه تبع تحقق فرایند اقناع دشوار خواهد بود. </a:t>
            </a:r>
            <a:endParaRPr lang="fa-IR" b="1" dirty="0" smtClean="0">
              <a:cs typeface="B Nazanin" panose="00000400000000000000" pitchFamily="2" charset="-78"/>
            </a:endParaRPr>
          </a:p>
          <a:p>
            <a:pPr algn="just" rtl="1">
              <a:lnSpc>
                <a:spcPct val="150000"/>
              </a:lnSpc>
              <a:buClr>
                <a:srgbClr val="7030A0"/>
              </a:buClr>
              <a:buFont typeface="Wingdings" panose="05000000000000000000" pitchFamily="2" charset="2"/>
              <a:buChar char="v"/>
            </a:pPr>
            <a:r>
              <a:rPr lang="ar-SA" b="1" dirty="0" smtClean="0">
                <a:cs typeface="B Nazanin" panose="00000400000000000000" pitchFamily="2" charset="-78"/>
              </a:rPr>
              <a:t>کودکان و یا آنان که هنوز دارای ذهن ساخته شده نیستند، سریعتر تحت تأثیر فرایند تغییرپذیری ذهن و در نتیجه تحقق اقناع قرار می گیرند. </a:t>
            </a:r>
            <a:endParaRPr lang="fa-IR" b="1" dirty="0" smtClean="0">
              <a:cs typeface="B Nazanin" panose="00000400000000000000" pitchFamily="2" charset="-78"/>
            </a:endParaRPr>
          </a:p>
          <a:p>
            <a:pPr algn="just" rtl="1">
              <a:lnSpc>
                <a:spcPct val="150000"/>
              </a:lnSpc>
              <a:buClr>
                <a:srgbClr val="7030A0"/>
              </a:buClr>
              <a:buFont typeface="Wingdings" panose="05000000000000000000" pitchFamily="2" charset="2"/>
              <a:buChar char="v"/>
            </a:pPr>
            <a:r>
              <a:rPr lang="ar-SA" b="1" dirty="0" smtClean="0">
                <a:cs typeface="B Nazanin" panose="00000400000000000000" pitchFamily="2" charset="-78"/>
              </a:rPr>
              <a:t>باید توجه داشت همانطور که گفته شد سرعت اقناع همواره به مثابه توفیق رسانه و اصحاب آن نیست؛ </a:t>
            </a:r>
            <a:r>
              <a:rPr lang="ar-SA" b="1" u="sng" dirty="0" smtClean="0">
                <a:solidFill>
                  <a:schemeClr val="accent6">
                    <a:lumMod val="50000"/>
                  </a:schemeClr>
                </a:solidFill>
                <a:cs typeface="B Nazanin" panose="00000400000000000000" pitchFamily="2" charset="-78"/>
              </a:rPr>
              <a:t>بروز خلسه را می توان آفت اقناع دانست</a:t>
            </a:r>
            <a:r>
              <a:rPr lang="ar-SA" b="1" dirty="0" smtClean="0">
                <a:cs typeface="B Nazanin" panose="00000400000000000000" pitchFamily="2" charset="-78"/>
              </a:rPr>
              <a:t>. </a:t>
            </a:r>
            <a:endParaRPr lang="en-US" b="1" dirty="0">
              <a:cs typeface="B Nazanin" panose="00000400000000000000" pitchFamily="2" charset="-78"/>
            </a:endParaRPr>
          </a:p>
        </p:txBody>
      </p:sp>
      <p:sp>
        <p:nvSpPr>
          <p:cNvPr id="7" name="Title 1"/>
          <p:cNvSpPr txBox="1">
            <a:spLocks/>
          </p:cNvSpPr>
          <p:nvPr/>
        </p:nvSpPr>
        <p:spPr>
          <a:xfrm>
            <a:off x="10681856" y="0"/>
            <a:ext cx="1510144" cy="6858000"/>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4800" b="1" smtClean="0">
                <a:solidFill>
                  <a:srgbClr val="7030A0"/>
                </a:solidFill>
                <a:latin typeface="IranNastaliq" panose="02020505000000020003" pitchFamily="18" charset="0"/>
                <a:cs typeface="IranNastaliq" panose="02020505000000020003" pitchFamily="18" charset="0"/>
              </a:rPr>
              <a:t>نظریه های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مربوط به</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17558381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0566400" cy="6858000"/>
          </a:xfrm>
        </p:spPr>
        <p:txBody>
          <a:bodyPr>
            <a:normAutofit/>
          </a:bodyPr>
          <a:lstStyle/>
          <a:p>
            <a:pPr marL="0" indent="0" algn="r" rtl="1">
              <a:buNone/>
            </a:pPr>
            <a:r>
              <a:rPr lang="fa-IR" sz="3200" b="1" dirty="0" smtClean="0">
                <a:solidFill>
                  <a:srgbClr val="C00000"/>
                </a:solidFill>
                <a:cs typeface="B Nazanin" panose="00000400000000000000" pitchFamily="2" charset="-78"/>
              </a:rPr>
              <a:t>3- تلقیح: </a:t>
            </a:r>
          </a:p>
          <a:p>
            <a:pPr marL="0" indent="0" algn="just" rtl="1">
              <a:buNone/>
            </a:pPr>
            <a:r>
              <a:rPr lang="ar-SA" dirty="0" smtClean="0">
                <a:cs typeface="B Nazanin" panose="00000400000000000000" pitchFamily="2" charset="-78"/>
              </a:rPr>
              <a:t>براساس این نظریه که توسط مک‌گوایر و پاپاجورجیس ارائه شده است، بیشتر افراد باورهایی دارند که در معرض چالش قرار نگرفته است. هنگامی که به این باورها حمله شود ممکن است به آسانی تغییر کنند زیرا فرد عادت ندارد تا به دفاع از آنها بپردازد. </a:t>
            </a:r>
            <a:endParaRPr lang="fa-IR" dirty="0" smtClean="0">
              <a:cs typeface="B Nazanin" panose="00000400000000000000" pitchFamily="2" charset="-78"/>
            </a:endParaRPr>
          </a:p>
          <a:p>
            <a:pPr marL="0" indent="0" algn="just" rtl="1">
              <a:buNone/>
            </a:pPr>
            <a:r>
              <a:rPr lang="ar-SA" dirty="0" smtClean="0">
                <a:cs typeface="B Nazanin" panose="00000400000000000000" pitchFamily="2" charset="-78"/>
              </a:rPr>
              <a:t>این دو محقق برای آزمون این فرضیه تحقیقی انجام دادند. آنها دو فرضیه را مورد آزمون قرار دادند. </a:t>
            </a:r>
            <a:endParaRPr lang="fa-IR" dirty="0" smtClean="0">
              <a:cs typeface="B Nazanin" panose="00000400000000000000" pitchFamily="2" charset="-78"/>
            </a:endParaRPr>
          </a:p>
          <a:p>
            <a:pPr marL="0" indent="0" algn="just" rtl="1">
              <a:buNone/>
            </a:pPr>
            <a:r>
              <a:rPr lang="ar-SA" b="1" dirty="0" smtClean="0">
                <a:cs typeface="B Nazanin" panose="00000400000000000000" pitchFamily="2" charset="-78"/>
              </a:rPr>
              <a:t>فرضیه اول</a:t>
            </a:r>
            <a:endParaRPr lang="fa-IR" b="1" dirty="0" smtClean="0">
              <a:cs typeface="B Nazanin" panose="00000400000000000000" pitchFamily="2" charset="-78"/>
            </a:endParaRPr>
          </a:p>
          <a:p>
            <a:pPr marL="0" indent="0" algn="just" rtl="1">
              <a:buNone/>
            </a:pPr>
            <a:r>
              <a:rPr lang="ar-SA" dirty="0" smtClean="0">
                <a:cs typeface="B Nazanin" panose="00000400000000000000" pitchFamily="2" charset="-78"/>
              </a:rPr>
              <a:t> این بود که رویکرد حمایتی</a:t>
            </a:r>
            <a:r>
              <a:rPr lang="fa-IR" dirty="0" smtClean="0">
                <a:cs typeface="B Nazanin" panose="00000400000000000000" pitchFamily="2" charset="-78"/>
              </a:rPr>
              <a:t>(</a:t>
            </a:r>
            <a:r>
              <a:rPr lang="ar-SA" dirty="0" smtClean="0">
                <a:cs typeface="B Nazanin" panose="00000400000000000000" pitchFamily="2" charset="-78"/>
              </a:rPr>
              <a:t> در معرض قرار دادن قبلی فرد با استدلال‌هایی که عقاید اساسی را تأیید می‌کند</a:t>
            </a:r>
            <a:r>
              <a:rPr lang="fa-IR" dirty="0" smtClean="0">
                <a:cs typeface="B Nazanin" panose="00000400000000000000" pitchFamily="2" charset="-78"/>
              </a:rPr>
              <a:t>)</a:t>
            </a:r>
            <a:r>
              <a:rPr lang="ar-SA" dirty="0" smtClean="0">
                <a:cs typeface="B Nazanin" panose="00000400000000000000" pitchFamily="2" charset="-78"/>
              </a:rPr>
              <a:t> از رویکرد تلقیح </a:t>
            </a:r>
            <a:r>
              <a:rPr lang="fa-IR" dirty="0" smtClean="0">
                <a:cs typeface="B Nazanin" panose="00000400000000000000" pitchFamily="2" charset="-78"/>
              </a:rPr>
              <a:t>(</a:t>
            </a:r>
            <a:r>
              <a:rPr lang="ar-SA" dirty="0" smtClean="0">
                <a:cs typeface="B Nazanin" panose="00000400000000000000" pitchFamily="2" charset="-78"/>
              </a:rPr>
              <a:t>یعنی در معرض قرار دادن قبلی شخص با تعدادی از استدلال‌های ضعیف و برانگیزنده دفاع که به عقاید شخص حمله می‌کند</a:t>
            </a:r>
            <a:r>
              <a:rPr lang="fa-IR" dirty="0" smtClean="0">
                <a:cs typeface="B Nazanin" panose="00000400000000000000" pitchFamily="2" charset="-78"/>
              </a:rPr>
              <a:t>)</a:t>
            </a:r>
            <a:r>
              <a:rPr lang="ar-SA" dirty="0" smtClean="0">
                <a:cs typeface="B Nazanin" panose="00000400000000000000" pitchFamily="2" charset="-78"/>
              </a:rPr>
              <a:t> از جهت ایمن‌سازی اثربخشی کمتری دارد.</a:t>
            </a:r>
            <a:endParaRPr lang="fa-IR" dirty="0" smtClean="0">
              <a:cs typeface="B Nazanin" panose="00000400000000000000" pitchFamily="2" charset="-78"/>
            </a:endParaRPr>
          </a:p>
          <a:p>
            <a:pPr marL="0" indent="0" algn="just" rtl="1">
              <a:buNone/>
            </a:pPr>
            <a:r>
              <a:rPr lang="ar-SA" b="1" dirty="0" smtClean="0">
                <a:cs typeface="B Nazanin" panose="00000400000000000000" pitchFamily="2" charset="-78"/>
              </a:rPr>
              <a:t> فرضیه دوم</a:t>
            </a:r>
            <a:endParaRPr lang="fa-IR" b="1" dirty="0" smtClean="0">
              <a:cs typeface="B Nazanin" panose="00000400000000000000" pitchFamily="2" charset="-78"/>
            </a:endParaRPr>
          </a:p>
          <a:p>
            <a:pPr marL="0" indent="0" algn="just" rtl="1">
              <a:buNone/>
            </a:pPr>
            <a:r>
              <a:rPr lang="ar-SA" dirty="0" smtClean="0">
                <a:cs typeface="B Nazanin" panose="00000400000000000000" pitchFamily="2" charset="-78"/>
              </a:rPr>
              <a:t> نیز بحث می‌کرد که باید اثر مشارکت انفعالی باشد. آنها مطالعاتی درباره عقاید در فرهنگ آمریکایی انجام دادند. نتایج تحقیقات آنها نشان داد که عقاید اگر مصون نشوند، خیلی آسیب‌پذیر خواهند بود. </a:t>
            </a:r>
            <a:endParaRPr lang="en-US" dirty="0"/>
          </a:p>
        </p:txBody>
      </p:sp>
      <p:sp>
        <p:nvSpPr>
          <p:cNvPr id="5" name="Title 1"/>
          <p:cNvSpPr txBox="1">
            <a:spLocks/>
          </p:cNvSpPr>
          <p:nvPr/>
        </p:nvSpPr>
        <p:spPr>
          <a:xfrm>
            <a:off x="10681856" y="0"/>
            <a:ext cx="1510144" cy="6858000"/>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4800" b="1" smtClean="0">
                <a:solidFill>
                  <a:srgbClr val="7030A0"/>
                </a:solidFill>
                <a:latin typeface="IranNastaliq" panose="02020505000000020003" pitchFamily="18" charset="0"/>
                <a:cs typeface="IranNastaliq" panose="02020505000000020003" pitchFamily="18" charset="0"/>
              </a:rPr>
              <a:t>نظریه های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مربوط به</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42371261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143" y="130629"/>
            <a:ext cx="10536713" cy="6727371"/>
          </a:xfrm>
        </p:spPr>
        <p:txBody>
          <a:bodyPr>
            <a:normAutofit/>
          </a:bodyPr>
          <a:lstStyle/>
          <a:p>
            <a:pPr marL="0" marR="0" indent="0" algn="r" rtl="1">
              <a:spcAft>
                <a:spcPts val="800"/>
              </a:spcAft>
              <a:buNone/>
            </a:pPr>
            <a:r>
              <a:rPr lang="fa-IR" sz="3200" b="1" dirty="0" smtClean="0">
                <a:solidFill>
                  <a:srgbClr val="C00000"/>
                </a:solidFill>
                <a:cs typeface="B Nazanin" panose="00000400000000000000" pitchFamily="2" charset="-78"/>
              </a:rPr>
              <a:t>4</a:t>
            </a:r>
            <a:r>
              <a:rPr lang="ar-SA" sz="3200" b="1" dirty="0" smtClean="0">
                <a:solidFill>
                  <a:srgbClr val="C00000"/>
                </a:solidFill>
                <a:cs typeface="B Nazanin" panose="00000400000000000000" pitchFamily="2" charset="-78"/>
              </a:rPr>
              <a:t>-شرطی </a:t>
            </a:r>
            <a:r>
              <a:rPr lang="ar-SA" sz="3200" b="1" dirty="0">
                <a:solidFill>
                  <a:srgbClr val="C00000"/>
                </a:solidFill>
                <a:cs typeface="B Nazanin" panose="00000400000000000000" pitchFamily="2" charset="-78"/>
              </a:rPr>
              <a:t>شدن کلاسیک نگرش‌ه</a:t>
            </a:r>
            <a:r>
              <a:rPr lang="fa-IR" sz="3200" b="1" dirty="0">
                <a:solidFill>
                  <a:srgbClr val="C00000"/>
                </a:solidFill>
                <a:cs typeface="B Nazanin" panose="00000400000000000000" pitchFamily="2" charset="-78"/>
              </a:rPr>
              <a:t>ا</a:t>
            </a:r>
            <a:r>
              <a:rPr lang="en-US" sz="3200" b="1" dirty="0">
                <a:solidFill>
                  <a:srgbClr val="C00000"/>
                </a:solidFill>
                <a:cs typeface="B Nazanin" panose="00000400000000000000" pitchFamily="2" charset="-78"/>
              </a:rPr>
              <a:t>- </a:t>
            </a:r>
            <a:r>
              <a:rPr lang="fa-IR" sz="3200" b="1" dirty="0">
                <a:solidFill>
                  <a:srgbClr val="C00000"/>
                </a:solidFill>
                <a:cs typeface="B Nazanin" panose="00000400000000000000" pitchFamily="2" charset="-78"/>
              </a:rPr>
              <a:t> </a:t>
            </a:r>
            <a:r>
              <a:rPr lang="fa-IR" sz="3200" dirty="0">
                <a:solidFill>
                  <a:srgbClr val="C00000"/>
                </a:solidFill>
                <a:cs typeface="B Nazanin" panose="00000400000000000000" pitchFamily="2" charset="-78"/>
              </a:rPr>
              <a:t>استاتس واستاتس </a:t>
            </a:r>
            <a:r>
              <a:rPr lang="ar-SA" sz="3200" b="1" dirty="0">
                <a:solidFill>
                  <a:srgbClr val="C00000"/>
                </a:solidFill>
                <a:cs typeface="B Nazanin" panose="00000400000000000000" pitchFamily="2" charset="-78"/>
              </a:rPr>
              <a:t>: </a:t>
            </a:r>
            <a:endParaRPr lang="en-US" sz="3200" b="1" dirty="0">
              <a:solidFill>
                <a:srgbClr val="C00000"/>
              </a:solidFill>
              <a:cs typeface="B Nazanin" panose="00000400000000000000" pitchFamily="2" charset="-78"/>
            </a:endParaRPr>
          </a:p>
          <a:p>
            <a:pPr marL="0" marR="0" indent="0" algn="just" rtl="1">
              <a:lnSpc>
                <a:spcPct val="107000"/>
              </a:lnSpc>
              <a:spcBef>
                <a:spcPts val="0"/>
              </a:spcBef>
              <a:spcAft>
                <a:spcPts val="800"/>
              </a:spcAft>
              <a:buNone/>
            </a:pP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نظریه دیگر در زمینه اقناع نظریه شرطی شدن کلاسیک نگرش‌هاست. </a:t>
            </a:r>
            <a:endParaRPr lang="en-US"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آنهایادآوری می کنند که درتجربه روزمره ما ،کلمات خاصی بطور منظم باتجربه های احساسی خاصی جفت می شوند .مثلا“ واژه هایی مثل لذت،خوشی و...نوعا“بااحساسات مثبت جفت می شوند درحالی که کلماتی مثل عصبانیت،کثیف،بیمارو...معمولا“ بااحساسات منفی جفت می شوند.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آنها استدلال می کنند که </a:t>
            </a:r>
            <a:r>
              <a:rPr lang="fa-IR" b="1" dirty="0">
                <a:solidFill>
                  <a:srgbClr val="241801"/>
                </a:solidFill>
                <a:latin typeface="Tahoma" panose="020B0604030504040204" pitchFamily="34" charset="0"/>
                <a:ea typeface="Times New Roman" panose="02020603050405020304" pitchFamily="18" charset="0"/>
                <a:cs typeface="B Nazanin" panose="00000400000000000000" pitchFamily="2" charset="-78"/>
              </a:rPr>
              <a:t>نگرش چیزی بیش از این نوع ازمعنی احساسی برای کلمه ای که باشرطی شدن کلاسیک تثبیت شده است،نیست </a:t>
            </a: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پژوهش استاتس واستاتس تبیینی نظری برای برخی ازفنون تبلیغات فراهم می کند،مثل </a:t>
            </a:r>
            <a:r>
              <a:rPr lang="fa-IR" b="1" u="sng" dirty="0">
                <a:solidFill>
                  <a:schemeClr val="accent2">
                    <a:lumMod val="50000"/>
                  </a:schemeClr>
                </a:solidFill>
                <a:latin typeface="Tahoma" panose="020B0604030504040204" pitchFamily="34" charset="0"/>
                <a:ea typeface="Times New Roman" panose="02020603050405020304" pitchFamily="18" charset="0"/>
                <a:cs typeface="B Nazanin" panose="00000400000000000000" pitchFamily="2" charset="-78"/>
              </a:rPr>
              <a:t>”تلطیف ” و“تنویر“ </a:t>
            </a: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که درآن سعی می شود شخص یافکری رابه کلمه ای فضیلت دارپیوند دهدویا </a:t>
            </a:r>
            <a:r>
              <a:rPr lang="fa-IR" b="1" u="sng" dirty="0">
                <a:solidFill>
                  <a:schemeClr val="accent2">
                    <a:lumMod val="50000"/>
                  </a:schemeClr>
                </a:solidFill>
                <a:latin typeface="Tahoma" panose="020B0604030504040204" pitchFamily="34" charset="0"/>
                <a:ea typeface="Times New Roman" panose="02020603050405020304" pitchFamily="18" charset="0"/>
                <a:cs typeface="B Nazanin" panose="00000400000000000000" pitchFamily="2" charset="-78"/>
              </a:rPr>
              <a:t>اسم گذاری</a:t>
            </a:r>
            <a:r>
              <a:rPr lang="fa-IR" u="sng" dirty="0">
                <a:solidFill>
                  <a:srgbClr val="241801"/>
                </a:solidFill>
                <a:latin typeface="Tahoma" panose="020B0604030504040204" pitchFamily="34" charset="0"/>
                <a:ea typeface="Times New Roman" panose="02020603050405020304" pitchFamily="18" charset="0"/>
                <a:cs typeface="B Nazanin" panose="00000400000000000000" pitchFamily="2" charset="-78"/>
              </a:rPr>
              <a:t> </a:t>
            </a: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که درآن کوشش می شود شخص یافکری رابابرچسب بدی مرتبط سازد.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برطبق این نظریه ،</a:t>
            </a:r>
            <a:r>
              <a:rPr lang="fa-IR" b="1" u="sng" dirty="0">
                <a:solidFill>
                  <a:srgbClr val="241801"/>
                </a:solidFill>
                <a:latin typeface="Tahoma" panose="020B0604030504040204" pitchFamily="34" charset="0"/>
                <a:ea typeface="Times New Roman" panose="02020603050405020304" pitchFamily="18" charset="0"/>
                <a:cs typeface="B Nazanin" panose="00000400000000000000" pitchFamily="2" charset="-78"/>
              </a:rPr>
              <a:t>نگرش هاازطریق شرطی شدن کلاسیک آموخته می شوند </a:t>
            </a:r>
            <a:r>
              <a:rPr lang="fa-IR" dirty="0">
                <a:solidFill>
                  <a:srgbClr val="241801"/>
                </a:solidFill>
                <a:latin typeface="Tahoma" panose="020B0604030504040204" pitchFamily="34" charset="0"/>
                <a:ea typeface="Times New Roman" panose="02020603050405020304" pitchFamily="18" charset="0"/>
                <a:cs typeface="B Nazanin" panose="00000400000000000000" pitchFamily="2" charset="-78"/>
              </a:rPr>
              <a:t>،راهبردی برای استفاده درتبلیغات ودیگرکوششهای اقناعی پیشنهاد می کند.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sp>
        <p:nvSpPr>
          <p:cNvPr id="5" name="Title 1"/>
          <p:cNvSpPr>
            <a:spLocks noGrp="1"/>
          </p:cNvSpPr>
          <p:nvPr>
            <p:ph type="title"/>
          </p:nvPr>
        </p:nvSpPr>
        <p:spPr>
          <a:xfrm>
            <a:off x="10681856" y="0"/>
            <a:ext cx="1510144" cy="6858000"/>
          </a:xfrm>
        </p:spPr>
        <p:style>
          <a:lnRef idx="0">
            <a:schemeClr val="accent4"/>
          </a:lnRef>
          <a:fillRef idx="3">
            <a:schemeClr val="accent4"/>
          </a:fillRef>
          <a:effectRef idx="3">
            <a:schemeClr val="accent4"/>
          </a:effectRef>
          <a:fontRef idx="minor">
            <a:schemeClr val="lt1"/>
          </a:fontRef>
        </p:style>
        <p:txBody>
          <a:bodyPr>
            <a:normAutofit/>
          </a:bodyPr>
          <a:lstStyle/>
          <a:p>
            <a:pPr algn="r" rtl="1"/>
            <a:r>
              <a:rPr lang="fa-IR" sz="4800" b="1" dirty="0" smtClean="0">
                <a:solidFill>
                  <a:srgbClr val="7030A0"/>
                </a:solidFill>
                <a:latin typeface="IranNastaliq" panose="02020505000000020003" pitchFamily="18" charset="0"/>
                <a:cs typeface="IranNastaliq" panose="02020505000000020003" pitchFamily="18" charset="0"/>
              </a:rPr>
              <a:t>نظریه های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a:solidFill>
                  <a:srgbClr val="7030A0"/>
                </a:solidFill>
                <a:latin typeface="IranNastaliq" panose="02020505000000020003" pitchFamily="18" charset="0"/>
                <a:cs typeface="IranNastaliq" panose="02020505000000020003" pitchFamily="18" charset="0"/>
              </a:rPr>
              <a:t/>
            </a:r>
            <a:br>
              <a:rPr lang="fa-IR" sz="4800" b="1" dirty="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مربوط به</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a:solidFill>
                  <a:srgbClr val="7030A0"/>
                </a:solidFill>
                <a:latin typeface="IranNastaliq" panose="02020505000000020003" pitchFamily="18" charset="0"/>
                <a:cs typeface="IranNastaliq" panose="02020505000000020003" pitchFamily="18" charset="0"/>
              </a:rPr>
              <a:t/>
            </a:r>
            <a:br>
              <a:rPr lang="fa-IR" sz="4800" b="1" dirty="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a:r>
            <a:br>
              <a:rPr lang="fa-IR" sz="4800" b="1" dirty="0" smtClean="0">
                <a:solidFill>
                  <a:srgbClr val="7030A0"/>
                </a:solidFill>
                <a:latin typeface="IranNastaliq" panose="02020505000000020003" pitchFamily="18" charset="0"/>
                <a:cs typeface="IranNastaliq" panose="02020505000000020003" pitchFamily="18" charset="0"/>
              </a:rPr>
            </a:br>
            <a:r>
              <a:rPr lang="fa-IR" sz="4800" b="1" dirty="0"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36475888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4171"/>
            <a:ext cx="10537371" cy="6502400"/>
          </a:xfrm>
        </p:spPr>
        <p:txBody>
          <a:bodyPr>
            <a:normAutofit/>
          </a:bodyPr>
          <a:lstStyle/>
          <a:p>
            <a:pPr marL="0" marR="0" indent="0" algn="r" rtl="1">
              <a:spcAft>
                <a:spcPts val="800"/>
              </a:spcAft>
              <a:buClr>
                <a:srgbClr val="7030A0"/>
              </a:buClr>
              <a:buNone/>
            </a:pPr>
            <a:r>
              <a:rPr lang="fa-IR" sz="3000" b="1" dirty="0" smtClean="0">
                <a:solidFill>
                  <a:srgbClr val="C00000"/>
                </a:solidFill>
                <a:cs typeface="B Nazanin" panose="00000400000000000000" pitchFamily="2" charset="-78"/>
              </a:rPr>
              <a:t>5</a:t>
            </a:r>
            <a:r>
              <a:rPr lang="ar-SA" sz="3000" b="1" dirty="0" smtClean="0">
                <a:solidFill>
                  <a:srgbClr val="C00000"/>
                </a:solidFill>
                <a:cs typeface="B Nazanin" panose="00000400000000000000" pitchFamily="2" charset="-78"/>
              </a:rPr>
              <a:t>-درگیری </a:t>
            </a:r>
            <a:r>
              <a:rPr lang="ar-SA" sz="3000" b="1" dirty="0">
                <a:solidFill>
                  <a:srgbClr val="C00000"/>
                </a:solidFill>
                <a:cs typeface="B Nazanin" panose="00000400000000000000" pitchFamily="2" charset="-78"/>
              </a:rPr>
              <a:t>پایین: </a:t>
            </a:r>
            <a:endParaRPr lang="fa-IR" sz="3000" b="1" dirty="0">
              <a:solidFill>
                <a:srgbClr val="C00000"/>
              </a:solidFill>
              <a:cs typeface="B Nazanin" panose="00000400000000000000" pitchFamily="2" charset="-78"/>
            </a:endParaRPr>
          </a:p>
          <a:p>
            <a:pPr marL="0" marR="0" indent="0" algn="just" rtl="1">
              <a:lnSpc>
                <a:spcPct val="107000"/>
              </a:lnSpc>
              <a:spcBef>
                <a:spcPts val="0"/>
              </a:spcBef>
              <a:spcAft>
                <a:spcPts val="800"/>
              </a:spcAft>
              <a:buNone/>
            </a:pP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براساس این نظریه که توسط کروگمان مطرح شده است، افراد پیام‌های تلویزیونی را به گونه‌ای متفاوت با پیام‌های رسانه‌ای نوشتاری پردازش می‌کنند.</a:t>
            </a: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fa-IR"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وی </a:t>
            </a:r>
            <a:r>
              <a:rPr lang="ar-SA"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مدل </a:t>
            </a:r>
            <a:r>
              <a:rPr lang="ar-SA" dirty="0">
                <a:solidFill>
                  <a:srgbClr val="000000"/>
                </a:solidFill>
                <a:latin typeface="Arial" panose="020B0604020202020204" pitchFamily="34" charset="0"/>
                <a:ea typeface="Times New Roman" panose="02020603050405020304" pitchFamily="18" charset="0"/>
                <a:cs typeface="B Nazanin" panose="00000400000000000000" pitchFamily="2" charset="-78"/>
              </a:rPr>
              <a:t>خودرا مدل” مغز چپ“، ”شفاهی“،بی گدار به آب نزن“ ”معقول“یا ”عقلانی“نامید .وی استدلال می کرد پیام های تلویزیونی به جای این که درنیمکره چپ مغز پردازش شود، درنیمکره راست پردازش می شود .این نوع پردازش اطلاعات بادرگیری پایین یاعدم درگیری صورت می گیرد </a:t>
            </a:r>
            <a:r>
              <a:rPr lang="ar-SA"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a:t>
            </a:r>
            <a:endParaRPr lang="fa-IR"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کروگمان </a:t>
            </a:r>
            <a:r>
              <a:rPr lang="ar-SA" dirty="0">
                <a:solidFill>
                  <a:srgbClr val="000000"/>
                </a:solidFill>
                <a:latin typeface="Arial" panose="020B0604020202020204" pitchFamily="34" charset="0"/>
                <a:ea typeface="Times New Roman" panose="02020603050405020304" pitchFamily="18" charset="0"/>
                <a:cs typeface="B Nazanin" panose="00000400000000000000" pitchFamily="2" charset="-78"/>
              </a:rPr>
              <a:t>معتقد بود پیام هایی که به این شیوه پردازش می شوند درحافظه ذخیره می شوند اما نمی توان آنهارا به یادآورد</a:t>
            </a:r>
            <a:r>
              <a:rPr lang="ar-SA"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a:t>
            </a:r>
            <a:endParaRPr lang="fa-IR"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b="1"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وی </a:t>
            </a:r>
            <a:r>
              <a:rPr lang="ar-SA"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افزود</a:t>
            </a:r>
            <a:r>
              <a:rPr lang="ar-SA" b="1"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fa-IR" b="1"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 </a:t>
            </a:r>
            <a:r>
              <a:rPr lang="ar-SA"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نظریه </a:t>
            </a:r>
            <a:r>
              <a:rPr lang="ar-SA" dirty="0">
                <a:solidFill>
                  <a:srgbClr val="000000"/>
                </a:solidFill>
                <a:latin typeface="Arial" panose="020B0604020202020204" pitchFamily="34" charset="0"/>
                <a:ea typeface="Times New Roman" panose="02020603050405020304" pitchFamily="18" charset="0"/>
                <a:cs typeface="B Nazanin" panose="00000400000000000000" pitchFamily="2" charset="-78"/>
              </a:rPr>
              <a:t>درگیری پایین تصدیق می کند که تکرار اثری داردکه فوری مشهود نیست تااین که جرقه ای رفتاری شود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Title 1"/>
          <p:cNvSpPr txBox="1">
            <a:spLocks/>
          </p:cNvSpPr>
          <p:nvPr/>
        </p:nvSpPr>
        <p:spPr>
          <a:xfrm>
            <a:off x="10681856" y="0"/>
            <a:ext cx="1510144" cy="6858000"/>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4800" b="1" smtClean="0">
                <a:solidFill>
                  <a:srgbClr val="7030A0"/>
                </a:solidFill>
                <a:latin typeface="IranNastaliq" panose="02020505000000020003" pitchFamily="18" charset="0"/>
                <a:cs typeface="IranNastaliq" panose="02020505000000020003" pitchFamily="18" charset="0"/>
              </a:rPr>
              <a:t>نظریه های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مربوط به</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416280820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028" y="0"/>
            <a:ext cx="10337801" cy="6713991"/>
          </a:xfrm>
        </p:spPr>
        <p:txBody>
          <a:bodyPr/>
          <a:lstStyle/>
          <a:p>
            <a:pPr marL="0" marR="0" indent="0" algn="just" rtl="1">
              <a:lnSpc>
                <a:spcPct val="107000"/>
              </a:lnSpc>
              <a:spcBef>
                <a:spcPts val="0"/>
              </a:spcBef>
              <a:spcAft>
                <a:spcPts val="800"/>
              </a:spcAft>
              <a:buNone/>
            </a:pPr>
            <a:r>
              <a:rPr lang="fa-IR" sz="3000" b="1" dirty="0" smtClean="0">
                <a:solidFill>
                  <a:srgbClr val="C00000"/>
                </a:solidFill>
                <a:cs typeface="B Nazanin" panose="00000400000000000000" pitchFamily="2" charset="-78"/>
              </a:rPr>
              <a:t>6</a:t>
            </a:r>
            <a:r>
              <a:rPr lang="ar-SA" sz="3000" b="1" dirty="0" smtClean="0">
                <a:solidFill>
                  <a:srgbClr val="C00000"/>
                </a:solidFill>
                <a:cs typeface="B Nazanin" panose="00000400000000000000" pitchFamily="2" charset="-78"/>
              </a:rPr>
              <a:t>-یکپارچگی </a:t>
            </a:r>
            <a:r>
              <a:rPr lang="ar-SA" sz="3000" b="1" dirty="0">
                <a:solidFill>
                  <a:srgbClr val="C00000"/>
                </a:solidFill>
                <a:cs typeface="B Nazanin" panose="00000400000000000000" pitchFamily="2" charset="-78"/>
              </a:rPr>
              <a:t>اطلاعات</a:t>
            </a: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a:t>
            </a: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 یکی از رویکردهای جدید به نظریه اقناع، نظریه یکپارچگی اطلاعات است. </a:t>
            </a: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b="1"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نورمن اندرسون </a:t>
            </a: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از جمله کسانی است که این نظریه را پرورانده است.</a:t>
            </a: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 در این رویکرد فرض بر این است که تغییر نگرش نتیجه شیوه ای است که افراد تمام اطلاعات در دسترس و مرتبط با موضوع نگرش را یکپارچه یا ترکیب می‌کنند. هنگامی که شخصی اطلاعات جدیدی دریافت می‌کند که مرتبط با تغییر نگرش اوست، وزن و ارزش آن تغییر می‌کند. این وزن عقیده شخصی به درستی آن اطلاعات است.</a:t>
            </a: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endParaRPr lang="fa-IR" dirty="0">
              <a:solidFill>
                <a:srgbClr val="000000"/>
              </a:solidFill>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 واضح است که نظریه یکپارچگی اطلاعات در مقایسه‌ با بسیاری از مدل‌های قدیمی‌تر اقناع نقش خیلی فعال‌تری به دریافت کننده می‌دهد.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Title 1"/>
          <p:cNvSpPr txBox="1">
            <a:spLocks/>
          </p:cNvSpPr>
          <p:nvPr/>
        </p:nvSpPr>
        <p:spPr>
          <a:xfrm>
            <a:off x="10681856" y="0"/>
            <a:ext cx="1510144" cy="6858000"/>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4800" b="1" smtClean="0">
                <a:solidFill>
                  <a:srgbClr val="7030A0"/>
                </a:solidFill>
                <a:latin typeface="IranNastaliq" panose="02020505000000020003" pitchFamily="18" charset="0"/>
                <a:cs typeface="IranNastaliq" panose="02020505000000020003" pitchFamily="18" charset="0"/>
              </a:rPr>
              <a:t>نظریه های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مربوط به</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8694412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9000"/>
            <a:lum/>
          </a:blip>
          <a:srcRect/>
          <a:stretch>
            <a:fillRect l="-3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337538" y="1532744"/>
            <a:ext cx="3244948" cy="1224524"/>
          </a:xfrm>
        </p:spPr>
        <p:txBody>
          <a:bodyPr>
            <a:noAutofit/>
          </a:bodyPr>
          <a:lstStyle/>
          <a:p>
            <a:pPr algn="r"/>
            <a:r>
              <a:rPr lang="fa-IR" sz="7200" b="1" dirty="0" smtClean="0">
                <a:ln w="10160">
                  <a:solidFill>
                    <a:schemeClr val="accent5"/>
                  </a:solidFill>
                  <a:prstDash val="solid"/>
                </a:ln>
                <a:solidFill>
                  <a:srgbClr val="002060"/>
                </a:solidFill>
                <a:effectLst>
                  <a:outerShdw blurRad="38100" dist="22860" dir="5400000" algn="tl" rotWithShape="0">
                    <a:srgbClr val="000000">
                      <a:alpha val="30000"/>
                    </a:srgbClr>
                  </a:outerShdw>
                </a:effectLst>
                <a:latin typeface="IranNastaliq" panose="02020505000000020003" pitchFamily="18" charset="0"/>
                <a:cs typeface="IranNastaliq" panose="02020505000000020003" pitchFamily="18" charset="0"/>
              </a:rPr>
              <a:t>موضوع ارائه:</a:t>
            </a:r>
            <a:endParaRPr lang="en-US" sz="7200" b="1" dirty="0">
              <a:ln w="10160">
                <a:solidFill>
                  <a:schemeClr val="accent5"/>
                </a:solidFill>
                <a:prstDash val="solid"/>
              </a:ln>
              <a:solidFill>
                <a:srgbClr val="002060"/>
              </a:solidFill>
              <a:effectLst>
                <a:outerShdw blurRad="38100" dist="22860" dir="5400000" algn="tl" rotWithShape="0">
                  <a:srgbClr val="000000">
                    <a:alpha val="30000"/>
                  </a:srgbClr>
                </a:outerShdw>
              </a:effectLst>
              <a:latin typeface="IranNastaliq" panose="02020505000000020003" pitchFamily="18" charset="0"/>
              <a:cs typeface="IranNastaliq" panose="02020505000000020003" pitchFamily="18" charset="0"/>
            </a:endParaRPr>
          </a:p>
        </p:txBody>
      </p:sp>
      <p:sp>
        <p:nvSpPr>
          <p:cNvPr id="3" name="Content Placeholder 2"/>
          <p:cNvSpPr>
            <a:spLocks noGrp="1"/>
          </p:cNvSpPr>
          <p:nvPr>
            <p:ph idx="1"/>
          </p:nvPr>
        </p:nvSpPr>
        <p:spPr>
          <a:xfrm>
            <a:off x="702212" y="3025034"/>
            <a:ext cx="10515600" cy="2322822"/>
          </a:xfrm>
        </p:spPr>
        <p:txBody>
          <a:bodyPr>
            <a:normAutofit fontScale="92500" lnSpcReduction="20000"/>
          </a:bodyPr>
          <a:lstStyle/>
          <a:p>
            <a:pPr marL="0" indent="0" algn="ctr">
              <a:buNone/>
            </a:pPr>
            <a:endParaRPr lang="en-US" sz="96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IranNastaliq" panose="02020505000000020003" pitchFamily="18" charset="0"/>
              <a:cs typeface="IranNastaliq" panose="02020505000000020003" pitchFamily="18" charset="0"/>
            </a:endParaRPr>
          </a:p>
          <a:p>
            <a:pPr marL="0" indent="0" algn="ctr">
              <a:buNone/>
            </a:pPr>
            <a:r>
              <a:rPr lang="fa-IR" sz="9600" b="1"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IranNastaliq" panose="02020505000000020003" pitchFamily="18" charset="0"/>
                <a:cs typeface="IranNastaliq" panose="02020505000000020003" pitchFamily="18" charset="0"/>
              </a:rPr>
              <a:t>اقناع</a:t>
            </a:r>
            <a:endParaRPr lang="en-US" sz="96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5362468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56028" y="0"/>
            <a:ext cx="10337801" cy="6713991"/>
          </a:xfrm>
        </p:spPr>
        <p:txBody>
          <a:bodyPr/>
          <a:lstStyle/>
          <a:p>
            <a:pPr marL="0" marR="0" indent="0" algn="just" rtl="1">
              <a:lnSpc>
                <a:spcPct val="107000"/>
              </a:lnSpc>
              <a:spcBef>
                <a:spcPts val="0"/>
              </a:spcBef>
              <a:spcAft>
                <a:spcPts val="800"/>
              </a:spcAft>
              <a:buNone/>
            </a:pPr>
            <a:r>
              <a:rPr lang="fa-IR" sz="3000" b="1" dirty="0" smtClean="0">
                <a:solidFill>
                  <a:srgbClr val="C00000"/>
                </a:solidFill>
                <a:cs typeface="B Nazanin" panose="00000400000000000000" pitchFamily="2" charset="-78"/>
              </a:rPr>
              <a:t>7</a:t>
            </a:r>
            <a:r>
              <a:rPr lang="ar-SA" sz="3000" b="1" dirty="0" smtClean="0">
                <a:solidFill>
                  <a:srgbClr val="C00000"/>
                </a:solidFill>
                <a:cs typeface="B Nazanin" panose="00000400000000000000" pitchFamily="2" charset="-78"/>
              </a:rPr>
              <a:t>-</a:t>
            </a:r>
            <a:r>
              <a:rPr lang="fa-IR" sz="3000" b="1" dirty="0" smtClean="0">
                <a:solidFill>
                  <a:srgbClr val="C00000"/>
                </a:solidFill>
                <a:cs typeface="B Nazanin" panose="00000400000000000000" pitchFamily="2" charset="-78"/>
              </a:rPr>
              <a:t>نظریه یادگیری</a:t>
            </a:r>
            <a:r>
              <a:rPr lang="ar-SA"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a:t>
            </a: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dirty="0">
                <a:latin typeface="Calibri" panose="020F0502020204030204" pitchFamily="34" charset="0"/>
                <a:ea typeface="Calibri" panose="020F0502020204030204" pitchFamily="34" charset="0"/>
                <a:cs typeface="B Nazanin" panose="00000400000000000000" pitchFamily="2" charset="-78"/>
              </a:rPr>
              <a:t>براي اولين‌بار توسط "</a:t>
            </a:r>
            <a:r>
              <a:rPr lang="ar-SA" b="1" dirty="0">
                <a:latin typeface="Calibri" panose="020F0502020204030204" pitchFamily="34" charset="0"/>
                <a:ea typeface="Calibri" panose="020F0502020204030204" pitchFamily="34" charset="0"/>
                <a:cs typeface="B Nazanin" panose="00000400000000000000" pitchFamily="2" charset="-78"/>
              </a:rPr>
              <a:t>كارل‌هاولند</a:t>
            </a:r>
            <a:r>
              <a:rPr lang="ar-SA" dirty="0">
                <a:latin typeface="Calibri" panose="020F0502020204030204" pitchFamily="34" charset="0"/>
                <a:ea typeface="Calibri" panose="020F0502020204030204" pitchFamily="34" charset="0"/>
                <a:cs typeface="B Nazanin" panose="00000400000000000000" pitchFamily="2" charset="-78"/>
              </a:rPr>
              <a:t>" ارائه شد. </a:t>
            </a:r>
            <a:endParaRPr lang="fa-IR" dirty="0" smtClean="0">
              <a:latin typeface="Calibri" panose="020F0502020204030204" pitchFamily="34" charset="0"/>
              <a:ea typeface="Calibri" panose="020F0502020204030204" pitchFamily="34" charset="0"/>
              <a:cs typeface="B Nazanin" panose="00000400000000000000" pitchFamily="2" charset="-78"/>
            </a:endParaRPr>
          </a:p>
          <a:p>
            <a:pPr marL="0" marR="0" indent="0" algn="just" rtl="1">
              <a:lnSpc>
                <a:spcPct val="107000"/>
              </a:lnSpc>
              <a:spcBef>
                <a:spcPts val="0"/>
              </a:spcBef>
              <a:spcAft>
                <a:spcPts val="800"/>
              </a:spcAft>
              <a:buNone/>
            </a:pPr>
            <a:endParaRPr lang="fa-IR"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ar-SA"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بر </a:t>
            </a:r>
            <a:r>
              <a:rPr lang="ar-SA" dirty="0">
                <a:solidFill>
                  <a:srgbClr val="000000"/>
                </a:solidFill>
                <a:latin typeface="Arial" panose="020B0604020202020204" pitchFamily="34" charset="0"/>
                <a:ea typeface="Times New Roman" panose="02020603050405020304" pitchFamily="18" charset="0"/>
                <a:cs typeface="B Nazanin" panose="00000400000000000000" pitchFamily="2" charset="-78"/>
              </a:rPr>
              <a:t>اساس نظریه‌ی «یادگیری»، فراگیری نگرش‌های متفاوت </a:t>
            </a:r>
            <a:r>
              <a:rPr lang="ar-SA" b="1" u="sng" dirty="0">
                <a:solidFill>
                  <a:srgbClr val="7030A0"/>
                </a:solidFill>
                <a:latin typeface="Arial" panose="020B0604020202020204" pitchFamily="34" charset="0"/>
                <a:ea typeface="Times New Roman" panose="02020603050405020304" pitchFamily="18" charset="0"/>
                <a:cs typeface="B Nazanin" panose="00000400000000000000" pitchFamily="2" charset="-78"/>
              </a:rPr>
              <a:t>اکتسابی</a:t>
            </a:r>
            <a:r>
              <a:rPr lang="ar-SA" dirty="0">
                <a:solidFill>
                  <a:srgbClr val="7030A0"/>
                </a:solidFill>
                <a:latin typeface="Arial" panose="020B0604020202020204" pitchFamily="34" charset="0"/>
                <a:ea typeface="Times New Roman" panose="02020603050405020304" pitchFamily="18" charset="0"/>
                <a:cs typeface="B Nazanin" panose="00000400000000000000" pitchFamily="2" charset="-78"/>
              </a:rPr>
              <a:t> </a:t>
            </a:r>
            <a:r>
              <a:rPr lang="ar-SA" dirty="0">
                <a:solidFill>
                  <a:srgbClr val="000000"/>
                </a:solidFill>
                <a:latin typeface="Arial" panose="020B0604020202020204" pitchFamily="34" charset="0"/>
                <a:ea typeface="Times New Roman" panose="02020603050405020304" pitchFamily="18" charset="0"/>
                <a:cs typeface="B Nazanin" panose="00000400000000000000" pitchFamily="2" charset="-78"/>
              </a:rPr>
              <a:t>است و نگرش‌ها رفتارهای انسان‌ها را می‌سازند</a:t>
            </a:r>
            <a:r>
              <a:rPr lang="ar-SA"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rPr>
              <a:t>.</a:t>
            </a:r>
            <a:endParaRPr lang="fa-IR" dirty="0" smtClean="0">
              <a:solidFill>
                <a:srgbClr val="000000"/>
              </a:solidFill>
              <a:latin typeface="Arial" panose="020B0604020202020204" pitchFamily="34" charset="0"/>
              <a:ea typeface="Times New Roman" panose="02020603050405020304" pitchFamily="18" charset="0"/>
              <a:cs typeface="B Nazanin" panose="00000400000000000000" pitchFamily="2" charset="-78"/>
            </a:endParaRPr>
          </a:p>
          <a:p>
            <a:pPr marL="0" marR="0" indent="0" algn="just" rtl="1">
              <a:lnSpc>
                <a:spcPct val="107000"/>
              </a:lnSpc>
              <a:spcBef>
                <a:spcPts val="0"/>
              </a:spcBef>
              <a:spcAft>
                <a:spcPts val="800"/>
              </a:spcAft>
              <a:buNone/>
            </a:pPr>
            <a:r>
              <a:rPr lang="fa-IR" dirty="0" smtClean="0">
                <a:latin typeface="Calibri" panose="020F0502020204030204" pitchFamily="34" charset="0"/>
                <a:ea typeface="Calibri" panose="020F0502020204030204" pitchFamily="34" charset="0"/>
                <a:cs typeface="B Nazanin" panose="00000400000000000000" pitchFamily="2" charset="-78"/>
              </a:rPr>
              <a:t>نظریه</a:t>
            </a:r>
            <a:r>
              <a:rPr lang="ar-SA" dirty="0" smtClean="0">
                <a:latin typeface="Calibri" panose="020F0502020204030204" pitchFamily="34" charset="0"/>
                <a:ea typeface="Calibri" panose="020F0502020204030204" pitchFamily="34" charset="0"/>
                <a:cs typeface="B Nazanin" panose="00000400000000000000" pitchFamily="2" charset="-78"/>
              </a:rPr>
              <a:t> </a:t>
            </a:r>
            <a:r>
              <a:rPr lang="ar-SA" dirty="0">
                <a:latin typeface="Calibri" panose="020F0502020204030204" pitchFamily="34" charset="0"/>
                <a:ea typeface="Calibri" panose="020F0502020204030204" pitchFamily="34" charset="0"/>
                <a:cs typeface="B Nazanin" panose="00000400000000000000" pitchFamily="2" charset="-78"/>
              </a:rPr>
              <a:t>يادگيري اقناع نيز با بهره‌گيري از تئوري فراگيري، برآنست؛ كه پيام اقناعي كه در پي </a:t>
            </a:r>
            <a:r>
              <a:rPr lang="ar-SA" b="1" dirty="0">
                <a:latin typeface="Calibri" panose="020F0502020204030204" pitchFamily="34" charset="0"/>
                <a:ea typeface="Calibri" panose="020F0502020204030204" pitchFamily="34" charset="0"/>
                <a:cs typeface="B Nazanin" panose="00000400000000000000" pitchFamily="2" charset="-78"/>
              </a:rPr>
              <a:t>تغيير نگرش </a:t>
            </a:r>
            <a:r>
              <a:rPr lang="ar-SA" dirty="0">
                <a:latin typeface="Calibri" panose="020F0502020204030204" pitchFamily="34" charset="0"/>
                <a:ea typeface="Calibri" panose="020F0502020204030204" pitchFamily="34" charset="0"/>
                <a:cs typeface="B Nazanin" panose="00000400000000000000" pitchFamily="2" charset="-78"/>
              </a:rPr>
              <a:t>يا ايجاد نگرش جديد در مخاطب براي دست‌يابي به رفتار خاصي از مخاطب است، هنگامي به هدف خود مي‌رسد و اقناع‌كننده است كه توسط گيرنده، </a:t>
            </a:r>
            <a:r>
              <a:rPr lang="ar-SA" b="1" dirty="0">
                <a:latin typeface="Calibri" panose="020F0502020204030204" pitchFamily="34" charset="0"/>
                <a:ea typeface="Calibri" panose="020F0502020204030204" pitchFamily="34" charset="0"/>
                <a:cs typeface="B Nazanin" panose="00000400000000000000" pitchFamily="2" charset="-78"/>
              </a:rPr>
              <a:t>آموخته و پذيرفته </a:t>
            </a:r>
            <a:r>
              <a:rPr lang="ar-SA" dirty="0">
                <a:latin typeface="Calibri" panose="020F0502020204030204" pitchFamily="34" charset="0"/>
                <a:ea typeface="Calibri" panose="020F0502020204030204" pitchFamily="34" charset="0"/>
                <a:cs typeface="B Nazanin" panose="00000400000000000000" pitchFamily="2" charset="-78"/>
              </a:rPr>
              <a:t>شود.</a:t>
            </a:r>
            <a:endParaRPr lang="en-US" dirty="0">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itle 1"/>
          <p:cNvSpPr txBox="1">
            <a:spLocks/>
          </p:cNvSpPr>
          <p:nvPr/>
        </p:nvSpPr>
        <p:spPr>
          <a:xfrm>
            <a:off x="10681856" y="0"/>
            <a:ext cx="1510144" cy="6858000"/>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4800" b="1" smtClean="0">
                <a:solidFill>
                  <a:srgbClr val="7030A0"/>
                </a:solidFill>
                <a:latin typeface="IranNastaliq" panose="02020505000000020003" pitchFamily="18" charset="0"/>
                <a:cs typeface="IranNastaliq" panose="02020505000000020003" pitchFamily="18" charset="0"/>
              </a:rPr>
              <a:t>نظریه های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مربوط به</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a:r>
            <a:br>
              <a:rPr lang="fa-IR" sz="4800" b="1" smtClean="0">
                <a:solidFill>
                  <a:srgbClr val="7030A0"/>
                </a:solidFill>
                <a:latin typeface="IranNastaliq" panose="02020505000000020003" pitchFamily="18" charset="0"/>
                <a:cs typeface="IranNastaliq" panose="02020505000000020003" pitchFamily="18" charset="0"/>
              </a:rPr>
            </a:br>
            <a:r>
              <a:rPr lang="fa-IR" sz="4800" b="1" smtClean="0">
                <a:solidFill>
                  <a:srgbClr val="7030A0"/>
                </a:solidFill>
                <a:latin typeface="IranNastaliq" panose="02020505000000020003" pitchFamily="18" charset="0"/>
                <a:cs typeface="IranNastaliq" panose="02020505000000020003" pitchFamily="18" charset="0"/>
              </a:rPr>
              <a:t> اقناع:</a:t>
            </a:r>
            <a:endParaRPr lang="en-US" sz="48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5155880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1000"/>
                                        <p:tgtEl>
                                          <p:spTgt spid="4">
                                            <p:txEl>
                                              <p:pRg st="4" end="4"/>
                                            </p:txEl>
                                          </p:spTgt>
                                        </p:tgtEl>
                                      </p:cBhvr>
                                    </p:animEffect>
                                    <p:anim calcmode="lin" valueType="num">
                                      <p:cBhvr>
                                        <p:cTn id="2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 calcmode="lin" valueType="num">
                                      <p:cBhvr additive="base">
                                        <p:cTn id="2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092"/>
            <a:ext cx="12192001" cy="1652955"/>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ctr"/>
            <a:r>
              <a:rPr lang="ar-SA" sz="5400" dirty="0" smtClean="0">
                <a:solidFill>
                  <a:srgbClr val="7030A0"/>
                </a:solidFill>
                <a:latin typeface="IranNastaliq" panose="02020505000000020003" pitchFamily="18" charset="0"/>
                <a:cs typeface="IranNastaliq" panose="02020505000000020003" pitchFamily="18" charset="0"/>
              </a:rPr>
              <a:t>مدل </a:t>
            </a:r>
            <a:r>
              <a:rPr lang="ar-SA" sz="5400" dirty="0">
                <a:solidFill>
                  <a:srgbClr val="7030A0"/>
                </a:solidFill>
                <a:latin typeface="IranNastaliq" panose="02020505000000020003" pitchFamily="18" charset="0"/>
                <a:cs typeface="IranNastaliq" panose="02020505000000020003" pitchFamily="18" charset="0"/>
              </a:rPr>
              <a:t>اقناع </a:t>
            </a:r>
            <a:r>
              <a:rPr lang="ar-SA" sz="5400" dirty="0" smtClean="0">
                <a:solidFill>
                  <a:srgbClr val="7030A0"/>
                </a:solidFill>
                <a:latin typeface="IranNastaliq" panose="02020505000000020003" pitchFamily="18" charset="0"/>
                <a:cs typeface="IranNastaliq" panose="02020505000000020003" pitchFamily="18" charset="0"/>
              </a:rPr>
              <a:t>هاولند</a:t>
            </a:r>
            <a:endParaRPr lang="en-US" sz="5400" dirty="0">
              <a:solidFill>
                <a:srgbClr val="7030A0"/>
              </a:solidFill>
              <a:latin typeface="IranNastaliq" panose="02020505000000020003" pitchFamily="18" charset="0"/>
              <a:cs typeface="IranNastaliq" panose="02020505000000020003" pitchFamily="18" charset="0"/>
            </a:endParaRPr>
          </a:p>
        </p:txBody>
      </p:sp>
      <p:sp>
        <p:nvSpPr>
          <p:cNvPr id="3" name="Content Placeholder 2"/>
          <p:cNvSpPr>
            <a:spLocks noGrp="1"/>
          </p:cNvSpPr>
          <p:nvPr>
            <p:ph idx="1"/>
          </p:nvPr>
        </p:nvSpPr>
        <p:spPr>
          <a:xfrm>
            <a:off x="414038" y="3232373"/>
            <a:ext cx="11410817" cy="3043736"/>
          </a:xfrm>
        </p:spPr>
        <p:txBody>
          <a:bodyPr>
            <a:normAutofit/>
          </a:bodyPr>
          <a:lstStyle/>
          <a:p>
            <a:pPr marL="0" indent="0" algn="just" rtl="1">
              <a:buNone/>
            </a:pPr>
            <a:r>
              <a:rPr lang="fa-IR" dirty="0" smtClean="0">
                <a:cs typeface="B Nazanin" panose="00000400000000000000" pitchFamily="2" charset="-78"/>
              </a:rPr>
              <a:t>مدل </a:t>
            </a:r>
            <a:r>
              <a:rPr lang="fa-IR" dirty="0">
                <a:cs typeface="B Nazanin" panose="00000400000000000000" pitchFamily="2" charset="-78"/>
              </a:rPr>
              <a:t>اقنا ع هاولند و همكارانش قديمي ترين مدل متقاعد سازي و تغيير نگرش است . هاولند به همراه </a:t>
            </a:r>
            <a:r>
              <a:rPr lang="fa-IR" b="1" dirty="0">
                <a:cs typeface="B Nazanin" panose="00000400000000000000" pitchFamily="2" charset="-78"/>
              </a:rPr>
              <a:t>جنيس </a:t>
            </a:r>
            <a:r>
              <a:rPr lang="fa-IR" b="1" dirty="0" smtClean="0">
                <a:cs typeface="B Nazanin" panose="00000400000000000000" pitchFamily="2" charset="-78"/>
              </a:rPr>
              <a:t>و </a:t>
            </a:r>
            <a:r>
              <a:rPr lang="fa-IR" b="1" dirty="0">
                <a:cs typeface="B Nazanin" panose="00000400000000000000" pitchFamily="2" charset="-78"/>
              </a:rPr>
              <a:t>كلي </a:t>
            </a:r>
            <a:r>
              <a:rPr lang="fa-IR" dirty="0" smtClean="0">
                <a:cs typeface="B Nazanin" panose="00000400000000000000" pitchFamily="2" charset="-78"/>
              </a:rPr>
              <a:t>در </a:t>
            </a:r>
            <a:r>
              <a:rPr lang="fa-IR" dirty="0">
                <a:cs typeface="B Nazanin" panose="00000400000000000000" pitchFamily="2" charset="-78"/>
              </a:rPr>
              <a:t>سال 1949 مجموعه آزمايشهايي را در دانشگاه ييل </a:t>
            </a:r>
            <a:r>
              <a:rPr lang="fa-IR" dirty="0" smtClean="0">
                <a:cs typeface="B Nazanin" panose="00000400000000000000" pitchFamily="2" charset="-78"/>
              </a:rPr>
              <a:t>در </a:t>
            </a:r>
            <a:r>
              <a:rPr lang="fa-IR" dirty="0">
                <a:cs typeface="B Nazanin" panose="00000400000000000000" pitchFamily="2" charset="-78"/>
              </a:rPr>
              <a:t>باب تغيير نگرش انجام دادند كه از يافته هاي آن درفرمول بندي </a:t>
            </a:r>
            <a:r>
              <a:rPr lang="fa-IR" dirty="0" smtClean="0">
                <a:cs typeface="B Nazanin" panose="00000400000000000000" pitchFamily="2" charset="-78"/>
              </a:rPr>
              <a:t>نظرية </a:t>
            </a:r>
            <a:r>
              <a:rPr lang="fa-IR" dirty="0">
                <a:cs typeface="B Nazanin" panose="00000400000000000000" pitchFamily="2" charset="-78"/>
              </a:rPr>
              <a:t>خود در خصوص متقاعد سازي استفاده كردند . آنان حاصل </a:t>
            </a:r>
            <a:r>
              <a:rPr lang="fa-IR" dirty="0" smtClean="0">
                <a:cs typeface="B Nazanin" panose="00000400000000000000" pitchFamily="2" charset="-78"/>
              </a:rPr>
              <a:t>يافته </a:t>
            </a:r>
            <a:r>
              <a:rPr lang="fa-IR" dirty="0">
                <a:cs typeface="B Nazanin" panose="00000400000000000000" pitchFamily="2" charset="-78"/>
              </a:rPr>
              <a:t>هاي خود را در سال 1953 در اثري تحت </a:t>
            </a:r>
            <a:r>
              <a:rPr lang="fa-IR" dirty="0" smtClean="0">
                <a:cs typeface="B Nazanin" panose="00000400000000000000" pitchFamily="2" charset="-78"/>
              </a:rPr>
              <a:t>عنوان</a:t>
            </a:r>
            <a:r>
              <a:rPr lang="fa-IR" dirty="0">
                <a:cs typeface="B Nazanin" panose="00000400000000000000" pitchFamily="2" charset="-78"/>
              </a:rPr>
              <a:t> « </a:t>
            </a:r>
            <a:r>
              <a:rPr lang="fa-IR" b="1" dirty="0">
                <a:cs typeface="B Nazanin" panose="00000400000000000000" pitchFamily="2" charset="-78"/>
              </a:rPr>
              <a:t>ارتباطات و متقاعد سازي </a:t>
            </a:r>
            <a:r>
              <a:rPr lang="fa-IR" dirty="0" smtClean="0">
                <a:cs typeface="B Nazanin" panose="00000400000000000000" pitchFamily="2" charset="-78"/>
              </a:rPr>
              <a:t>»</a:t>
            </a:r>
            <a:r>
              <a:rPr lang="fa-IR" dirty="0">
                <a:cs typeface="B Nazanin" panose="00000400000000000000" pitchFamily="2" charset="-78"/>
              </a:rPr>
              <a:t> منتشر</a:t>
            </a:r>
            <a:r>
              <a:rPr lang="fa-IR" dirty="0" smtClean="0">
                <a:cs typeface="B Nazanin" panose="00000400000000000000" pitchFamily="2" charset="-78"/>
              </a:rPr>
              <a:t> </a:t>
            </a:r>
            <a:r>
              <a:rPr lang="fa-IR" dirty="0">
                <a:cs typeface="B Nazanin" panose="00000400000000000000" pitchFamily="2" charset="-78"/>
              </a:rPr>
              <a:t>كردند</a:t>
            </a:r>
            <a:r>
              <a:rPr lang="fa-IR" dirty="0" smtClean="0">
                <a:cs typeface="B Nazanin" panose="00000400000000000000" pitchFamily="2" charset="-78"/>
              </a:rPr>
              <a:t>.</a:t>
            </a: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4222035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35429" y="304801"/>
            <a:ext cx="1640114" cy="609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solidFill>
                  <a:srgbClr val="7030A0"/>
                </a:solidFill>
                <a:cs typeface="B Nazanin" panose="00000400000000000000" pitchFamily="2" charset="-78"/>
              </a:rPr>
              <a:t>مرحله اول</a:t>
            </a:r>
            <a:endParaRPr lang="en-US" b="1" dirty="0">
              <a:solidFill>
                <a:srgbClr val="7030A0"/>
              </a:solidFill>
              <a:cs typeface="B Nazanin" panose="00000400000000000000" pitchFamily="2" charset="-78"/>
            </a:endParaRPr>
          </a:p>
        </p:txBody>
      </p:sp>
      <p:sp>
        <p:nvSpPr>
          <p:cNvPr id="13" name="Rectangle 12"/>
          <p:cNvSpPr/>
          <p:nvPr/>
        </p:nvSpPr>
        <p:spPr>
          <a:xfrm>
            <a:off x="435429" y="1288145"/>
            <a:ext cx="1640114" cy="609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solidFill>
                  <a:srgbClr val="7030A0"/>
                </a:solidFill>
                <a:cs typeface="B Nazanin" panose="00000400000000000000" pitchFamily="2" charset="-78"/>
              </a:rPr>
              <a:t>مرحله دوم</a:t>
            </a:r>
            <a:endParaRPr lang="en-US" b="1" dirty="0">
              <a:solidFill>
                <a:srgbClr val="7030A0"/>
              </a:solidFill>
              <a:cs typeface="B Nazanin" panose="00000400000000000000" pitchFamily="2" charset="-78"/>
            </a:endParaRPr>
          </a:p>
        </p:txBody>
      </p:sp>
      <p:sp>
        <p:nvSpPr>
          <p:cNvPr id="14" name="Rectangle 13"/>
          <p:cNvSpPr/>
          <p:nvPr/>
        </p:nvSpPr>
        <p:spPr>
          <a:xfrm>
            <a:off x="435429" y="2380344"/>
            <a:ext cx="1640114" cy="609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solidFill>
                  <a:srgbClr val="7030A0"/>
                </a:solidFill>
                <a:cs typeface="B Nazanin" panose="00000400000000000000" pitchFamily="2" charset="-78"/>
              </a:rPr>
              <a:t>مرحله سوم</a:t>
            </a:r>
            <a:endParaRPr lang="en-US" b="1" dirty="0">
              <a:solidFill>
                <a:srgbClr val="7030A0"/>
              </a:solidFill>
              <a:cs typeface="B Nazanin" panose="00000400000000000000" pitchFamily="2" charset="-78"/>
            </a:endParaRPr>
          </a:p>
        </p:txBody>
      </p:sp>
      <p:sp>
        <p:nvSpPr>
          <p:cNvPr id="15" name="Rectangle 14"/>
          <p:cNvSpPr/>
          <p:nvPr/>
        </p:nvSpPr>
        <p:spPr>
          <a:xfrm>
            <a:off x="435429" y="3617687"/>
            <a:ext cx="1640114" cy="609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solidFill>
                  <a:srgbClr val="7030A0"/>
                </a:solidFill>
                <a:cs typeface="B Nazanin" panose="00000400000000000000" pitchFamily="2" charset="-78"/>
              </a:rPr>
              <a:t>مرحله چهارم</a:t>
            </a:r>
            <a:endParaRPr lang="en-US" b="1" dirty="0">
              <a:solidFill>
                <a:srgbClr val="7030A0"/>
              </a:solidFill>
              <a:cs typeface="B Nazanin" panose="00000400000000000000" pitchFamily="2" charset="-78"/>
            </a:endParaRPr>
          </a:p>
        </p:txBody>
      </p:sp>
      <p:sp>
        <p:nvSpPr>
          <p:cNvPr id="16" name="Rectangle 15"/>
          <p:cNvSpPr/>
          <p:nvPr/>
        </p:nvSpPr>
        <p:spPr>
          <a:xfrm>
            <a:off x="435429" y="4760687"/>
            <a:ext cx="1640114" cy="609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solidFill>
                  <a:srgbClr val="7030A0"/>
                </a:solidFill>
                <a:cs typeface="B Nazanin" panose="00000400000000000000" pitchFamily="2" charset="-78"/>
              </a:rPr>
              <a:t>مرحله پنجم</a:t>
            </a:r>
            <a:endParaRPr lang="en-US" b="1" dirty="0">
              <a:solidFill>
                <a:srgbClr val="7030A0"/>
              </a:solidFill>
              <a:cs typeface="B Nazanin" panose="00000400000000000000" pitchFamily="2" charset="-78"/>
            </a:endParaRPr>
          </a:p>
        </p:txBody>
      </p:sp>
      <p:sp>
        <p:nvSpPr>
          <p:cNvPr id="17" name="Rectangle 16"/>
          <p:cNvSpPr/>
          <p:nvPr/>
        </p:nvSpPr>
        <p:spPr>
          <a:xfrm>
            <a:off x="435429" y="5827487"/>
            <a:ext cx="1640114" cy="609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solidFill>
                  <a:srgbClr val="7030A0"/>
                </a:solidFill>
                <a:cs typeface="B Nazanin" panose="00000400000000000000" pitchFamily="2" charset="-78"/>
              </a:rPr>
              <a:t>مرحله ششم</a:t>
            </a:r>
            <a:endParaRPr lang="en-US" b="1" dirty="0">
              <a:solidFill>
                <a:srgbClr val="7030A0"/>
              </a:solidFill>
              <a:cs typeface="B Nazanin" panose="00000400000000000000" pitchFamily="2" charset="-78"/>
            </a:endParaRPr>
          </a:p>
        </p:txBody>
      </p:sp>
      <p:sp>
        <p:nvSpPr>
          <p:cNvPr id="18" name="Oval 17"/>
          <p:cNvSpPr/>
          <p:nvPr/>
        </p:nvSpPr>
        <p:spPr>
          <a:xfrm>
            <a:off x="2481942" y="304800"/>
            <a:ext cx="3367315" cy="64225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SA" b="1" dirty="0">
                <a:cs typeface="B Nazanin" panose="00000400000000000000" pitchFamily="2" charset="-78"/>
              </a:rPr>
              <a:t>در معرض پيام قرار گرفتن </a:t>
            </a:r>
            <a:endParaRPr lang="en-US" b="1" dirty="0">
              <a:cs typeface="B Nazanin" panose="00000400000000000000" pitchFamily="2" charset="-78"/>
            </a:endParaRPr>
          </a:p>
        </p:txBody>
      </p:sp>
      <p:sp>
        <p:nvSpPr>
          <p:cNvPr id="19" name="Oval 18"/>
          <p:cNvSpPr/>
          <p:nvPr/>
        </p:nvSpPr>
        <p:spPr>
          <a:xfrm>
            <a:off x="2525483" y="1317173"/>
            <a:ext cx="3367315" cy="64225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SA" b="1" dirty="0">
                <a:cs typeface="B Nazanin" panose="00000400000000000000" pitchFamily="2" charset="-78"/>
              </a:rPr>
              <a:t>توجه به پيام</a:t>
            </a:r>
            <a:endParaRPr lang="en-US" b="1" dirty="0">
              <a:cs typeface="B Nazanin" panose="00000400000000000000" pitchFamily="2" charset="-78"/>
            </a:endParaRPr>
          </a:p>
        </p:txBody>
      </p:sp>
      <p:sp>
        <p:nvSpPr>
          <p:cNvPr id="20" name="Oval 19"/>
          <p:cNvSpPr/>
          <p:nvPr/>
        </p:nvSpPr>
        <p:spPr>
          <a:xfrm>
            <a:off x="2525483" y="2407560"/>
            <a:ext cx="3367315" cy="64225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SA" b="1" dirty="0">
                <a:cs typeface="B Nazanin" panose="00000400000000000000" pitchFamily="2" charset="-78"/>
              </a:rPr>
              <a:t>درك پيام؛ </a:t>
            </a:r>
            <a:endParaRPr lang="en-US" b="1" dirty="0">
              <a:cs typeface="B Nazanin" panose="00000400000000000000" pitchFamily="2" charset="-78"/>
            </a:endParaRPr>
          </a:p>
        </p:txBody>
      </p:sp>
      <p:sp>
        <p:nvSpPr>
          <p:cNvPr id="21" name="Oval 20"/>
          <p:cNvSpPr/>
          <p:nvPr/>
        </p:nvSpPr>
        <p:spPr>
          <a:xfrm>
            <a:off x="2525484" y="3650346"/>
            <a:ext cx="3367315" cy="64225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SA" b="1" dirty="0">
                <a:cs typeface="B Nazanin" panose="00000400000000000000" pitchFamily="2" charset="-78"/>
              </a:rPr>
              <a:t>پذيرش </a:t>
            </a:r>
            <a:endParaRPr lang="en-US" b="1" dirty="0">
              <a:cs typeface="B Nazanin" panose="00000400000000000000" pitchFamily="2" charset="-78"/>
            </a:endParaRPr>
          </a:p>
        </p:txBody>
      </p:sp>
      <p:sp>
        <p:nvSpPr>
          <p:cNvPr id="22" name="Oval 21"/>
          <p:cNvSpPr/>
          <p:nvPr/>
        </p:nvSpPr>
        <p:spPr>
          <a:xfrm>
            <a:off x="2481942" y="4771574"/>
            <a:ext cx="3367315" cy="64225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SA" b="1" dirty="0">
                <a:cs typeface="B Nazanin" panose="00000400000000000000" pitchFamily="2" charset="-78"/>
              </a:rPr>
              <a:t>يادداري نگرش جد يد</a:t>
            </a:r>
            <a:endParaRPr lang="en-US" b="1" dirty="0">
              <a:cs typeface="B Nazanin" panose="00000400000000000000" pitchFamily="2" charset="-78"/>
            </a:endParaRPr>
          </a:p>
        </p:txBody>
      </p:sp>
      <p:sp>
        <p:nvSpPr>
          <p:cNvPr id="23" name="Oval 22"/>
          <p:cNvSpPr/>
          <p:nvPr/>
        </p:nvSpPr>
        <p:spPr>
          <a:xfrm>
            <a:off x="2481942" y="5794831"/>
            <a:ext cx="3367315" cy="64225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SA" b="1" dirty="0">
                <a:cs typeface="B Nazanin" panose="00000400000000000000" pitchFamily="2" charset="-78"/>
              </a:rPr>
              <a:t>تبديل نگرش به رفتار</a:t>
            </a:r>
            <a:endParaRPr lang="en-US" b="1" dirty="0">
              <a:cs typeface="B Nazanin" panose="00000400000000000000" pitchFamily="2" charset="-78"/>
            </a:endParaRPr>
          </a:p>
        </p:txBody>
      </p:sp>
      <p:sp>
        <p:nvSpPr>
          <p:cNvPr id="24" name="Down Arrow 23"/>
          <p:cNvSpPr/>
          <p:nvPr/>
        </p:nvSpPr>
        <p:spPr>
          <a:xfrm>
            <a:off x="2669770" y="883946"/>
            <a:ext cx="516775" cy="404199"/>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a:cs typeface="B Nazanin" panose="00000400000000000000" pitchFamily="2" charset="-78"/>
            </a:endParaRPr>
          </a:p>
        </p:txBody>
      </p:sp>
      <p:sp>
        <p:nvSpPr>
          <p:cNvPr id="25" name="Down Arrow 24"/>
          <p:cNvSpPr/>
          <p:nvPr/>
        </p:nvSpPr>
        <p:spPr>
          <a:xfrm>
            <a:off x="2733303" y="1913039"/>
            <a:ext cx="453242" cy="41559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a:cs typeface="B Nazanin" panose="00000400000000000000" pitchFamily="2" charset="-78"/>
            </a:endParaRPr>
          </a:p>
        </p:txBody>
      </p:sp>
      <p:sp>
        <p:nvSpPr>
          <p:cNvPr id="30" name="Down Arrow 29"/>
          <p:cNvSpPr/>
          <p:nvPr/>
        </p:nvSpPr>
        <p:spPr>
          <a:xfrm>
            <a:off x="2733303" y="3037992"/>
            <a:ext cx="453242" cy="39282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a:cs typeface="B Nazanin" panose="00000400000000000000" pitchFamily="2" charset="-78"/>
            </a:endParaRPr>
          </a:p>
        </p:txBody>
      </p:sp>
      <p:sp>
        <p:nvSpPr>
          <p:cNvPr id="31" name="Down Arrow 30"/>
          <p:cNvSpPr/>
          <p:nvPr/>
        </p:nvSpPr>
        <p:spPr>
          <a:xfrm>
            <a:off x="2733303" y="4298886"/>
            <a:ext cx="453242" cy="374717"/>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a:cs typeface="B Nazanin" panose="00000400000000000000" pitchFamily="2" charset="-78"/>
            </a:endParaRPr>
          </a:p>
        </p:txBody>
      </p:sp>
      <p:sp>
        <p:nvSpPr>
          <p:cNvPr id="32" name="Down Arrow 31"/>
          <p:cNvSpPr/>
          <p:nvPr/>
        </p:nvSpPr>
        <p:spPr>
          <a:xfrm>
            <a:off x="2733303" y="5390182"/>
            <a:ext cx="453242" cy="404649"/>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a:cs typeface="B Nazanin" panose="00000400000000000000" pitchFamily="2" charset="-78"/>
            </a:endParaRPr>
          </a:p>
        </p:txBody>
      </p:sp>
      <p:sp>
        <p:nvSpPr>
          <p:cNvPr id="33" name="Rectangle 32"/>
          <p:cNvSpPr/>
          <p:nvPr/>
        </p:nvSpPr>
        <p:spPr>
          <a:xfrm>
            <a:off x="7952509" y="2407560"/>
            <a:ext cx="2964873" cy="219214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sz="2800" b="1" dirty="0" smtClean="0">
                <a:cs typeface="B Nazanin" panose="00000400000000000000" pitchFamily="2" charset="-78"/>
              </a:rPr>
              <a:t>عدم تغییر نگرش</a:t>
            </a:r>
            <a:endParaRPr lang="en-US" sz="2800" b="1" dirty="0">
              <a:cs typeface="B Nazanin" panose="00000400000000000000" pitchFamily="2" charset="-78"/>
            </a:endParaRPr>
          </a:p>
        </p:txBody>
      </p:sp>
      <p:cxnSp>
        <p:nvCxnSpPr>
          <p:cNvPr id="35" name="Straight Arrow Connector 34"/>
          <p:cNvCxnSpPr>
            <a:stCxn id="18" idx="6"/>
            <a:endCxn id="33" idx="1"/>
          </p:cNvCxnSpPr>
          <p:nvPr/>
        </p:nvCxnSpPr>
        <p:spPr>
          <a:xfrm>
            <a:off x="5849257" y="625928"/>
            <a:ext cx="2103252" cy="287770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7" name="Straight Arrow Connector 36"/>
          <p:cNvCxnSpPr>
            <a:stCxn id="19" idx="6"/>
            <a:endCxn id="33" idx="1"/>
          </p:cNvCxnSpPr>
          <p:nvPr/>
        </p:nvCxnSpPr>
        <p:spPr>
          <a:xfrm>
            <a:off x="5892798" y="1638301"/>
            <a:ext cx="2059711" cy="186533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p:cNvCxnSpPr>
            <a:stCxn id="20" idx="6"/>
            <a:endCxn id="33" idx="1"/>
          </p:cNvCxnSpPr>
          <p:nvPr/>
        </p:nvCxnSpPr>
        <p:spPr>
          <a:xfrm>
            <a:off x="5892798" y="2728688"/>
            <a:ext cx="2059711" cy="77494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p:cNvCxnSpPr>
            <a:stCxn id="21" idx="6"/>
            <a:endCxn id="33" idx="1"/>
          </p:cNvCxnSpPr>
          <p:nvPr/>
        </p:nvCxnSpPr>
        <p:spPr>
          <a:xfrm flipV="1">
            <a:off x="5892799" y="3503635"/>
            <a:ext cx="2059710" cy="46783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3" name="Straight Arrow Connector 42"/>
          <p:cNvCxnSpPr>
            <a:stCxn id="22" idx="6"/>
            <a:endCxn id="33" idx="1"/>
          </p:cNvCxnSpPr>
          <p:nvPr/>
        </p:nvCxnSpPr>
        <p:spPr>
          <a:xfrm flipV="1">
            <a:off x="5849257" y="3503635"/>
            <a:ext cx="2103252" cy="158906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5" name="Straight Arrow Connector 44"/>
          <p:cNvCxnSpPr>
            <a:stCxn id="23" idx="6"/>
            <a:endCxn id="33" idx="1"/>
          </p:cNvCxnSpPr>
          <p:nvPr/>
        </p:nvCxnSpPr>
        <p:spPr>
          <a:xfrm flipV="1">
            <a:off x="5849257" y="3503635"/>
            <a:ext cx="2103252" cy="261232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27877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ppt_x"/>
                                          </p:val>
                                        </p:tav>
                                        <p:tav tm="100000">
                                          <p:val>
                                            <p:strVal val="#ppt_x"/>
                                          </p:val>
                                        </p:tav>
                                      </p:tavLst>
                                    </p:anim>
                                    <p:anim calcmode="lin" valueType="num">
                                      <p:cBhvr additive="base">
                                        <p:cTn id="23" dur="500" fill="hold"/>
                                        <p:tgtEl>
                                          <p:spTgt spid="33"/>
                                        </p:tgtEl>
                                        <p:attrNameLst>
                                          <p:attrName>ppt_y</p:attrName>
                                        </p:attrNameLst>
                                      </p:cBhvr>
                                      <p:tavLst>
                                        <p:tav tm="0">
                                          <p:val>
                                            <p:strVal val="1+#ppt_h/2"/>
                                          </p:val>
                                        </p:tav>
                                        <p:tav tm="100000">
                                          <p:val>
                                            <p:strVal val="#ppt_y"/>
                                          </p:val>
                                        </p:tav>
                                      </p:tavLst>
                                    </p:anim>
                                  </p:childTnLst>
                                </p:cTn>
                              </p:par>
                              <p:par>
                                <p:cTn id="24" presetID="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500"/>
                                        <p:tgtEl>
                                          <p:spTgt spid="39"/>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fade">
                                      <p:cBhvr>
                                        <p:cTn id="58" dur="5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43"/>
                                        </p:tgtEl>
                                        <p:attrNameLst>
                                          <p:attrName>style.visibility</p:attrName>
                                        </p:attrNameLst>
                                      </p:cBhvr>
                                      <p:to>
                                        <p:strVal val="visible"/>
                                      </p:to>
                                    </p:set>
                                    <p:animEffect transition="in" filter="fade">
                                      <p:cBhvr>
                                        <p:cTn id="71" dur="500"/>
                                        <p:tgtEl>
                                          <p:spTgt spid="43"/>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7"/>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23"/>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32"/>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45"/>
                                        </p:tgtEl>
                                        <p:attrNameLst>
                                          <p:attrName>style.visibility</p:attrName>
                                        </p:attrNameLst>
                                      </p:cBhvr>
                                      <p:to>
                                        <p:strVal val="visible"/>
                                      </p:to>
                                    </p:set>
                                    <p:animEffect transition="in" filter="fade">
                                      <p:cBhvr>
                                        <p:cTn id="8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30" grpId="0" animBg="1"/>
      <p:bldP spid="31" grpId="0" animBg="1"/>
      <p:bldP spid="32" grpId="0" animBg="1"/>
      <p:bldP spid="3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80109" y="193964"/>
            <a:ext cx="10058399" cy="6553199"/>
          </a:xfrm>
        </p:spPr>
        <p:txBody>
          <a:bodyPr>
            <a:normAutofit/>
          </a:bodyPr>
          <a:lstStyle/>
          <a:p>
            <a:pPr marL="0" indent="0" algn="r" rtl="1">
              <a:buNone/>
            </a:pPr>
            <a:endParaRPr lang="en-US" dirty="0">
              <a:cs typeface="B Nazanin" panose="00000400000000000000" pitchFamily="2" charset="-78"/>
            </a:endParaRPr>
          </a:p>
        </p:txBody>
      </p:sp>
      <p:sp>
        <p:nvSpPr>
          <p:cNvPr id="5" name="Title 1"/>
          <p:cNvSpPr>
            <a:spLocks noGrp="1"/>
          </p:cNvSpPr>
          <p:nvPr>
            <p:ph type="title"/>
          </p:nvPr>
        </p:nvSpPr>
        <p:spPr>
          <a:xfrm>
            <a:off x="10418617" y="0"/>
            <a:ext cx="1773383" cy="6858000"/>
          </a:xfrm>
        </p:spPr>
        <p:style>
          <a:lnRef idx="3">
            <a:schemeClr val="lt1"/>
          </a:lnRef>
          <a:fillRef idx="1">
            <a:schemeClr val="accent1"/>
          </a:fillRef>
          <a:effectRef idx="1">
            <a:schemeClr val="accent1"/>
          </a:effectRef>
          <a:fontRef idx="minor">
            <a:schemeClr val="lt1"/>
          </a:fontRef>
        </p:style>
        <p:txBody>
          <a:bodyPr>
            <a:normAutofit/>
          </a:bodyPr>
          <a:lstStyle/>
          <a:p>
            <a:pPr algn="r" rtl="1"/>
            <a:r>
              <a:rPr lang="fa-IR" sz="6600" b="1" dirty="0" smtClean="0">
                <a:solidFill>
                  <a:srgbClr val="7030A0"/>
                </a:solidFill>
                <a:latin typeface="IranNastaliq" panose="02020505000000020003" pitchFamily="18" charset="0"/>
                <a:cs typeface="IranNastaliq" panose="02020505000000020003" pitchFamily="18" charset="0"/>
              </a:rPr>
              <a:t>تحلیل</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a:solidFill>
                  <a:srgbClr val="7030A0"/>
                </a:solidFill>
                <a:latin typeface="IranNastaliq" panose="02020505000000020003" pitchFamily="18" charset="0"/>
                <a:cs typeface="IranNastaliq" panose="02020505000000020003" pitchFamily="18" charset="0"/>
              </a:rPr>
              <a:t/>
            </a:r>
            <a:br>
              <a:rPr lang="fa-IR" sz="6600" b="1" dirty="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عناصر</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اقناع</a:t>
            </a:r>
            <a:endParaRPr lang="en-US" sz="6600" b="1" dirty="0">
              <a:solidFill>
                <a:srgbClr val="7030A0"/>
              </a:solidFill>
              <a:latin typeface="IranNastaliq" panose="02020505000000020003" pitchFamily="18" charset="0"/>
              <a:cs typeface="IranNastaliq" panose="02020505000000020003" pitchFamily="18" charset="0"/>
            </a:endParaRPr>
          </a:p>
        </p:txBody>
      </p:sp>
      <p:sp>
        <p:nvSpPr>
          <p:cNvPr id="6" name="Oval 5"/>
          <p:cNvSpPr/>
          <p:nvPr/>
        </p:nvSpPr>
        <p:spPr>
          <a:xfrm>
            <a:off x="180109" y="5285296"/>
            <a:ext cx="1511448"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ارزیابی</a:t>
            </a:r>
            <a:endParaRPr lang="en-US" sz="2400" b="1" dirty="0">
              <a:solidFill>
                <a:schemeClr val="tx1">
                  <a:lumMod val="95000"/>
                  <a:lumOff val="5000"/>
                </a:schemeClr>
              </a:solidFill>
              <a:cs typeface="B Nazanin" panose="00000400000000000000" pitchFamily="2" charset="-78"/>
            </a:endParaRPr>
          </a:p>
        </p:txBody>
      </p:sp>
      <p:sp>
        <p:nvSpPr>
          <p:cNvPr id="7" name="Oval 6"/>
          <p:cNvSpPr/>
          <p:nvPr/>
        </p:nvSpPr>
        <p:spPr>
          <a:xfrm>
            <a:off x="7086392" y="2135383"/>
            <a:ext cx="1511448"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چه می گوید</a:t>
            </a:r>
            <a:endParaRPr lang="en-US" sz="2400" b="1" dirty="0">
              <a:solidFill>
                <a:schemeClr val="tx1">
                  <a:lumMod val="95000"/>
                  <a:lumOff val="5000"/>
                </a:schemeClr>
              </a:solidFill>
              <a:cs typeface="B Nazanin" panose="00000400000000000000" pitchFamily="2" charset="-78"/>
            </a:endParaRPr>
          </a:p>
        </p:txBody>
      </p:sp>
      <p:sp>
        <p:nvSpPr>
          <p:cNvPr id="8" name="Oval 7"/>
          <p:cNvSpPr/>
          <p:nvPr/>
        </p:nvSpPr>
        <p:spPr>
          <a:xfrm>
            <a:off x="2513214" y="4296331"/>
            <a:ext cx="1511448"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برای چه کسی می گوید</a:t>
            </a:r>
            <a:endParaRPr lang="en-US" sz="2400" b="1" dirty="0">
              <a:solidFill>
                <a:schemeClr val="tx1">
                  <a:lumMod val="95000"/>
                  <a:lumOff val="5000"/>
                </a:schemeClr>
              </a:solidFill>
              <a:cs typeface="B Nazanin" panose="00000400000000000000" pitchFamily="2" charset="-78"/>
            </a:endParaRPr>
          </a:p>
        </p:txBody>
      </p:sp>
      <p:sp>
        <p:nvSpPr>
          <p:cNvPr id="9" name="Oval 8"/>
          <p:cNvSpPr/>
          <p:nvPr/>
        </p:nvSpPr>
        <p:spPr>
          <a:xfrm>
            <a:off x="8234212" y="1572701"/>
            <a:ext cx="1511448"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چگونه می گوید</a:t>
            </a:r>
            <a:endParaRPr lang="en-US" sz="2400" b="1" dirty="0">
              <a:solidFill>
                <a:schemeClr val="tx1">
                  <a:lumMod val="95000"/>
                  <a:lumOff val="5000"/>
                </a:schemeClr>
              </a:solidFill>
              <a:cs typeface="B Nazanin" panose="00000400000000000000" pitchFamily="2" charset="-78"/>
            </a:endParaRPr>
          </a:p>
        </p:txBody>
      </p:sp>
      <p:sp>
        <p:nvSpPr>
          <p:cNvPr id="10" name="Oval 9"/>
          <p:cNvSpPr/>
          <p:nvPr/>
        </p:nvSpPr>
        <p:spPr>
          <a:xfrm>
            <a:off x="1311519" y="4769233"/>
            <a:ext cx="1511448"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چه کسی می گوید</a:t>
            </a:r>
            <a:endParaRPr lang="en-US" sz="2400" b="1" dirty="0">
              <a:solidFill>
                <a:schemeClr val="tx1">
                  <a:lumMod val="95000"/>
                  <a:lumOff val="5000"/>
                </a:schemeClr>
              </a:solidFill>
              <a:cs typeface="B Nazanin" panose="00000400000000000000" pitchFamily="2" charset="-78"/>
            </a:endParaRPr>
          </a:p>
        </p:txBody>
      </p:sp>
      <p:sp>
        <p:nvSpPr>
          <p:cNvPr id="11" name="Oval 10"/>
          <p:cNvSpPr/>
          <p:nvPr/>
        </p:nvSpPr>
        <p:spPr>
          <a:xfrm>
            <a:off x="3666824" y="3755229"/>
            <a:ext cx="1511447"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با چه وسیله ای</a:t>
            </a:r>
            <a:endParaRPr lang="en-US" sz="2400" b="1" dirty="0">
              <a:solidFill>
                <a:schemeClr val="tx1">
                  <a:lumMod val="95000"/>
                  <a:lumOff val="5000"/>
                </a:schemeClr>
              </a:solidFill>
              <a:cs typeface="B Nazanin" panose="00000400000000000000" pitchFamily="2" charset="-78"/>
            </a:endParaRPr>
          </a:p>
        </p:txBody>
      </p:sp>
      <p:sp>
        <p:nvSpPr>
          <p:cNvPr id="12" name="Oval 11"/>
          <p:cNvSpPr/>
          <p:nvPr/>
        </p:nvSpPr>
        <p:spPr>
          <a:xfrm>
            <a:off x="4868519" y="3260747"/>
            <a:ext cx="1511448"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در کدام وضعیت</a:t>
            </a:r>
            <a:endParaRPr lang="en-US" sz="2400" b="1" dirty="0">
              <a:solidFill>
                <a:schemeClr val="tx1">
                  <a:lumMod val="95000"/>
                  <a:lumOff val="5000"/>
                </a:schemeClr>
              </a:solidFill>
              <a:cs typeface="B Nazanin" panose="00000400000000000000" pitchFamily="2" charset="-78"/>
            </a:endParaRPr>
          </a:p>
        </p:txBody>
      </p:sp>
      <p:sp>
        <p:nvSpPr>
          <p:cNvPr id="13" name="Oval 12"/>
          <p:cNvSpPr/>
          <p:nvPr/>
        </p:nvSpPr>
        <p:spPr>
          <a:xfrm>
            <a:off x="5945319" y="2698065"/>
            <a:ext cx="1511448" cy="1461867"/>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400" b="1" dirty="0" smtClean="0">
                <a:solidFill>
                  <a:schemeClr val="tx1">
                    <a:lumMod val="95000"/>
                    <a:lumOff val="5000"/>
                  </a:schemeClr>
                </a:solidFill>
                <a:cs typeface="B Nazanin" panose="00000400000000000000" pitchFamily="2" charset="-78"/>
              </a:rPr>
              <a:t>برای چه ساختاری</a:t>
            </a:r>
            <a:endParaRPr lang="en-US" sz="2400" b="1"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31731599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anim calcmode="lin" valueType="num">
                                      <p:cBhvr>
                                        <p:cTn id="31" dur="1000" fill="hold"/>
                                        <p:tgtEl>
                                          <p:spTgt spid="12"/>
                                        </p:tgtEl>
                                        <p:attrNameLst>
                                          <p:attrName>ppt_x</p:attrName>
                                        </p:attrNameLst>
                                      </p:cBhvr>
                                      <p:tavLst>
                                        <p:tav tm="0">
                                          <p:val>
                                            <p:strVal val="#ppt_x"/>
                                          </p:val>
                                        </p:tav>
                                        <p:tav tm="100000">
                                          <p:val>
                                            <p:strVal val="#ppt_x"/>
                                          </p:val>
                                        </p:tav>
                                      </p:tavLst>
                                    </p:anim>
                                    <p:anim calcmode="lin" valueType="num">
                                      <p:cBhvr>
                                        <p:cTn id="3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500" fill="hold"/>
                                        <p:tgtEl>
                                          <p:spTgt spid="9"/>
                                        </p:tgtEl>
                                        <p:attrNameLst>
                                          <p:attrName>ppt_x</p:attrName>
                                        </p:attrNameLst>
                                      </p:cBhvr>
                                      <p:tavLst>
                                        <p:tav tm="0">
                                          <p:val>
                                            <p:strVal val="#ppt_x"/>
                                          </p:val>
                                        </p:tav>
                                        <p:tav tm="100000">
                                          <p:val>
                                            <p:strVal val="#ppt_x"/>
                                          </p:val>
                                        </p:tav>
                                      </p:tavLst>
                                    </p:anim>
                                    <p:anim calcmode="lin" valueType="num">
                                      <p:cBhvr additive="base">
                                        <p:cTn id="5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lum/>
          </a:blip>
          <a:srcRect/>
          <a:stretch>
            <a:fillRect t="-2000" b="-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3492" y="3103417"/>
            <a:ext cx="7938654" cy="2022764"/>
          </a:xfrm>
        </p:spPr>
        <p:txBody>
          <a:bodyPr>
            <a:normAutofit fontScale="25000" lnSpcReduction="20000"/>
          </a:bodyPr>
          <a:lstStyle/>
          <a:p>
            <a:pPr algn="r" rtl="1"/>
            <a:endParaRPr lang="fa-IR" b="1" dirty="0" smtClean="0">
              <a:cs typeface="B Nazanin" panose="00000400000000000000" pitchFamily="2" charset="-78"/>
            </a:endParaRPr>
          </a:p>
          <a:p>
            <a:pPr marL="0" indent="0" algn="ctr" rtl="1">
              <a:buNone/>
            </a:pPr>
            <a:r>
              <a:rPr lang="fa-IR" sz="17600" b="1" dirty="0" smtClean="0">
                <a:latin typeface="IranNastaliq" panose="02020505000000020003" pitchFamily="18" charset="0"/>
                <a:cs typeface="IranNastaliq" panose="02020505000000020003" pitchFamily="18" charset="0"/>
              </a:rPr>
              <a:t>ادامه بحث </a:t>
            </a:r>
            <a:r>
              <a:rPr lang="fa-IR" sz="17600" b="1" dirty="0" smtClean="0">
                <a:latin typeface="IranNastaliq" panose="02020505000000020003" pitchFamily="18" charset="0"/>
                <a:cs typeface="IranNastaliq" panose="02020505000000020003" pitchFamily="18" charset="0"/>
              </a:rPr>
              <a:t>اقناع</a:t>
            </a:r>
            <a:r>
              <a:rPr lang="en-US" sz="17600" b="1" dirty="0" smtClean="0">
                <a:latin typeface="IranNastaliq" panose="02020505000000020003" pitchFamily="18" charset="0"/>
                <a:cs typeface="IranNastaliq" panose="02020505000000020003" pitchFamily="18" charset="0"/>
              </a:rPr>
              <a:t> </a:t>
            </a:r>
            <a:endParaRPr lang="fa-IR" sz="17600" b="1" dirty="0" smtClean="0">
              <a:latin typeface="IranNastaliq" panose="02020505000000020003" pitchFamily="18" charset="0"/>
              <a:cs typeface="IranNastaliq" panose="02020505000000020003" pitchFamily="18" charset="0"/>
            </a:endParaRPr>
          </a:p>
          <a:p>
            <a:pPr marL="0" indent="0" algn="ctr" rtl="1">
              <a:buNone/>
            </a:pPr>
            <a:endParaRPr lang="fa-IR" sz="8000" b="1" dirty="0">
              <a:latin typeface="IranNastaliq" panose="02020505000000020003" pitchFamily="18" charset="0"/>
              <a:cs typeface="IranNastaliq" panose="02020505000000020003" pitchFamily="18" charset="0"/>
            </a:endParaRPr>
          </a:p>
          <a:p>
            <a:pPr marL="0" indent="0" algn="ctr" rtl="1">
              <a:buNone/>
            </a:pPr>
            <a:endParaRPr lang="fa-IR" sz="8000" b="1" dirty="0" smtClean="0">
              <a:latin typeface="IranNastaliq" panose="02020505000000020003" pitchFamily="18" charset="0"/>
              <a:cs typeface="IranNastaliq" panose="02020505000000020003" pitchFamily="18" charset="0"/>
            </a:endParaRPr>
          </a:p>
          <a:p>
            <a:pPr marL="0" indent="0" algn="ctr" rtl="1">
              <a:buNone/>
            </a:pPr>
            <a:r>
              <a:rPr lang="fa-IR" sz="8000" b="1" dirty="0" smtClean="0">
                <a:latin typeface="IranNastaliq" panose="02020505000000020003" pitchFamily="18" charset="0"/>
                <a:cs typeface="IranNastaliq" panose="02020505000000020003" pitchFamily="18" charset="0"/>
              </a:rPr>
              <a:t>بصورت پاورپوینت</a:t>
            </a:r>
            <a:endParaRPr lang="en-US" sz="8000" b="1"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5321551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8942" y="365125"/>
            <a:ext cx="5754858" cy="1325563"/>
          </a:xfrm>
        </p:spPr>
        <p:txBody>
          <a:bodyPr/>
          <a:lstStyle/>
          <a:p>
            <a:pPr algn="r"/>
            <a:r>
              <a:rPr lang="fa-IR" b="1" dirty="0" smtClean="0">
                <a:solidFill>
                  <a:srgbClr val="7030A0"/>
                </a:solidFill>
                <a:latin typeface="IranNastaliq" panose="02020505000000020003" pitchFamily="18" charset="0"/>
                <a:cs typeface="IranNastaliq" panose="02020505000000020003" pitchFamily="18" charset="0"/>
              </a:rPr>
              <a:t>هدف های کلی اقناع:</a:t>
            </a:r>
            <a:endParaRPr lang="en-US" b="1" dirty="0">
              <a:solidFill>
                <a:srgbClr val="7030A0"/>
              </a:solidFill>
              <a:latin typeface="IranNastaliq" panose="02020505000000020003" pitchFamily="18" charset="0"/>
              <a:cs typeface="IranNastaliq" panose="02020505000000020003" pitchFamily="18" charset="0"/>
            </a:endParaRPr>
          </a:p>
        </p:txBody>
      </p:sp>
      <p:sp>
        <p:nvSpPr>
          <p:cNvPr id="5" name="Oval 4"/>
          <p:cNvSpPr/>
          <p:nvPr/>
        </p:nvSpPr>
        <p:spPr>
          <a:xfrm>
            <a:off x="882093" y="0"/>
            <a:ext cx="1406769" cy="144897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b="1" dirty="0" smtClean="0">
                <a:cs typeface="B Nazanin" panose="00000400000000000000" pitchFamily="2" charset="-78"/>
              </a:rPr>
              <a:t>شدیداُ مخالف</a:t>
            </a:r>
            <a:endParaRPr lang="en-US" sz="2400" b="1" dirty="0">
              <a:cs typeface="B Nazanin" panose="00000400000000000000" pitchFamily="2" charset="-78"/>
            </a:endParaRPr>
          </a:p>
        </p:txBody>
      </p:sp>
      <p:sp>
        <p:nvSpPr>
          <p:cNvPr id="7" name="Oval 6"/>
          <p:cNvSpPr/>
          <p:nvPr/>
        </p:nvSpPr>
        <p:spPr>
          <a:xfrm>
            <a:off x="2923299" y="311840"/>
            <a:ext cx="1406769" cy="144897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b="1" dirty="0" smtClean="0">
                <a:cs typeface="B Nazanin" panose="00000400000000000000" pitchFamily="2" charset="-78"/>
              </a:rPr>
              <a:t>مخالف میانه رو</a:t>
            </a:r>
            <a:endParaRPr lang="en-US" sz="2400" b="1" dirty="0">
              <a:cs typeface="B Nazanin" panose="00000400000000000000" pitchFamily="2" charset="-78"/>
            </a:endParaRPr>
          </a:p>
        </p:txBody>
      </p:sp>
      <p:sp>
        <p:nvSpPr>
          <p:cNvPr id="8" name="Oval 7"/>
          <p:cNvSpPr/>
          <p:nvPr/>
        </p:nvSpPr>
        <p:spPr>
          <a:xfrm>
            <a:off x="5254568" y="140262"/>
            <a:ext cx="1406769" cy="144897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b="1" dirty="0" smtClean="0">
                <a:cs typeface="B Nazanin" panose="00000400000000000000" pitchFamily="2" charset="-78"/>
              </a:rPr>
              <a:t>بی طرف</a:t>
            </a:r>
            <a:endParaRPr lang="en-US" sz="2400" b="1" dirty="0">
              <a:cs typeface="B Nazanin" panose="00000400000000000000" pitchFamily="2" charset="-78"/>
            </a:endParaRPr>
          </a:p>
        </p:txBody>
      </p:sp>
      <p:sp>
        <p:nvSpPr>
          <p:cNvPr id="9" name="Oval 8"/>
          <p:cNvSpPr/>
          <p:nvPr/>
        </p:nvSpPr>
        <p:spPr>
          <a:xfrm>
            <a:off x="7225951" y="1572816"/>
            <a:ext cx="1406769" cy="144897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b="1" dirty="0" smtClean="0">
                <a:cs typeface="B Nazanin" panose="00000400000000000000" pitchFamily="2" charset="-78"/>
              </a:rPr>
              <a:t>موافق میانه رو</a:t>
            </a:r>
            <a:endParaRPr lang="en-US" sz="2400" b="1" dirty="0">
              <a:cs typeface="B Nazanin" panose="00000400000000000000" pitchFamily="2" charset="-78"/>
            </a:endParaRPr>
          </a:p>
        </p:txBody>
      </p:sp>
      <p:sp>
        <p:nvSpPr>
          <p:cNvPr id="10" name="Oval 9"/>
          <p:cNvSpPr/>
          <p:nvPr/>
        </p:nvSpPr>
        <p:spPr>
          <a:xfrm>
            <a:off x="9094609" y="2297302"/>
            <a:ext cx="1406769" cy="144897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b="1" dirty="0" smtClean="0">
                <a:cs typeface="B Nazanin" panose="00000400000000000000" pitchFamily="2" charset="-78"/>
              </a:rPr>
              <a:t>شدیدا موافق</a:t>
            </a:r>
            <a:endParaRPr lang="en-US" sz="2400" b="1" dirty="0">
              <a:cs typeface="B Nazanin" panose="00000400000000000000" pitchFamily="2" charset="-78"/>
            </a:endParaRPr>
          </a:p>
        </p:txBody>
      </p:sp>
      <p:sp>
        <p:nvSpPr>
          <p:cNvPr id="12" name="TextBox 11"/>
          <p:cNvSpPr txBox="1"/>
          <p:nvPr/>
        </p:nvSpPr>
        <p:spPr>
          <a:xfrm>
            <a:off x="331108" y="3346164"/>
            <a:ext cx="1254369" cy="400110"/>
          </a:xfrm>
          <a:prstGeom prst="rect">
            <a:avLst/>
          </a:prstGeom>
          <a:noFill/>
        </p:spPr>
        <p:txBody>
          <a:bodyPr wrap="square" rtlCol="0">
            <a:spAutoFit/>
          </a:bodyPr>
          <a:lstStyle/>
          <a:p>
            <a:r>
              <a:rPr lang="fa-IR" sz="2000" b="1" dirty="0" smtClean="0">
                <a:solidFill>
                  <a:srgbClr val="FF0000"/>
                </a:solidFill>
                <a:cs typeface="B Nazanin" panose="00000400000000000000" pitchFamily="2" charset="-78"/>
              </a:rPr>
              <a:t>ایجاد شک</a:t>
            </a:r>
            <a:endParaRPr lang="en-US" sz="2000" b="1" dirty="0">
              <a:solidFill>
                <a:srgbClr val="FF0000"/>
              </a:solidFill>
              <a:cs typeface="B Nazanin" panose="00000400000000000000" pitchFamily="2" charset="-78"/>
            </a:endParaRPr>
          </a:p>
        </p:txBody>
      </p:sp>
      <p:sp>
        <p:nvSpPr>
          <p:cNvPr id="18" name="TextBox 17"/>
          <p:cNvSpPr txBox="1"/>
          <p:nvPr/>
        </p:nvSpPr>
        <p:spPr>
          <a:xfrm>
            <a:off x="1716259" y="3948332"/>
            <a:ext cx="1432560" cy="400110"/>
          </a:xfrm>
          <a:prstGeom prst="rect">
            <a:avLst/>
          </a:prstGeom>
          <a:noFill/>
        </p:spPr>
        <p:txBody>
          <a:bodyPr wrap="square" rtlCol="0">
            <a:spAutoFit/>
          </a:bodyPr>
          <a:lstStyle/>
          <a:p>
            <a:r>
              <a:rPr lang="fa-IR" sz="2000" b="1" dirty="0" smtClean="0">
                <a:solidFill>
                  <a:srgbClr val="FF0000"/>
                </a:solidFill>
                <a:cs typeface="B Nazanin" panose="00000400000000000000" pitchFamily="2" charset="-78"/>
              </a:rPr>
              <a:t>کاهش مقاومت</a:t>
            </a:r>
            <a:endParaRPr lang="en-US" sz="2000" b="1" dirty="0">
              <a:solidFill>
                <a:srgbClr val="FF0000"/>
              </a:solidFill>
              <a:cs typeface="B Nazanin" panose="00000400000000000000" pitchFamily="2" charset="-78"/>
            </a:endParaRPr>
          </a:p>
        </p:txBody>
      </p:sp>
      <p:sp>
        <p:nvSpPr>
          <p:cNvPr id="19" name="TextBox 18"/>
          <p:cNvSpPr txBox="1"/>
          <p:nvPr/>
        </p:nvSpPr>
        <p:spPr>
          <a:xfrm>
            <a:off x="3626683" y="4876800"/>
            <a:ext cx="1254369" cy="400110"/>
          </a:xfrm>
          <a:prstGeom prst="rect">
            <a:avLst/>
          </a:prstGeom>
          <a:noFill/>
        </p:spPr>
        <p:txBody>
          <a:bodyPr wrap="square" rtlCol="0">
            <a:spAutoFit/>
          </a:bodyPr>
          <a:lstStyle/>
          <a:p>
            <a:r>
              <a:rPr lang="fa-IR" sz="2000" b="1" dirty="0" smtClean="0">
                <a:solidFill>
                  <a:srgbClr val="FF0000"/>
                </a:solidFill>
                <a:cs typeface="B Nazanin" panose="00000400000000000000" pitchFamily="2" charset="-78"/>
              </a:rPr>
              <a:t>تغییر موضع</a:t>
            </a:r>
            <a:endParaRPr lang="en-US" sz="2000" b="1" dirty="0">
              <a:solidFill>
                <a:srgbClr val="FF0000"/>
              </a:solidFill>
              <a:cs typeface="B Nazanin" panose="00000400000000000000" pitchFamily="2" charset="-78"/>
            </a:endParaRPr>
          </a:p>
        </p:txBody>
      </p:sp>
      <p:sp>
        <p:nvSpPr>
          <p:cNvPr id="20" name="TextBox 19"/>
          <p:cNvSpPr txBox="1"/>
          <p:nvPr/>
        </p:nvSpPr>
        <p:spPr>
          <a:xfrm>
            <a:off x="5430130" y="5523914"/>
            <a:ext cx="1423182" cy="400110"/>
          </a:xfrm>
          <a:prstGeom prst="rect">
            <a:avLst/>
          </a:prstGeom>
          <a:noFill/>
        </p:spPr>
        <p:txBody>
          <a:bodyPr wrap="square" rtlCol="0">
            <a:spAutoFit/>
          </a:bodyPr>
          <a:lstStyle/>
          <a:p>
            <a:r>
              <a:rPr lang="fa-IR" sz="2000" b="1" dirty="0" smtClean="0">
                <a:solidFill>
                  <a:srgbClr val="FF0000"/>
                </a:solidFill>
                <a:cs typeface="B Nazanin" panose="00000400000000000000" pitchFamily="2" charset="-78"/>
              </a:rPr>
              <a:t>تقویت موضع</a:t>
            </a:r>
            <a:endParaRPr lang="en-US" sz="2000" b="1" dirty="0">
              <a:solidFill>
                <a:srgbClr val="FF0000"/>
              </a:solidFill>
              <a:cs typeface="B Nazanin" panose="00000400000000000000" pitchFamily="2" charset="-78"/>
            </a:endParaRPr>
          </a:p>
        </p:txBody>
      </p:sp>
      <p:sp>
        <p:nvSpPr>
          <p:cNvPr id="21" name="TextBox 20"/>
          <p:cNvSpPr txBox="1"/>
          <p:nvPr/>
        </p:nvSpPr>
        <p:spPr>
          <a:xfrm>
            <a:off x="7378351" y="6231800"/>
            <a:ext cx="1254369" cy="400110"/>
          </a:xfrm>
          <a:prstGeom prst="rect">
            <a:avLst/>
          </a:prstGeom>
          <a:noFill/>
        </p:spPr>
        <p:txBody>
          <a:bodyPr wrap="square" rtlCol="0">
            <a:spAutoFit/>
          </a:bodyPr>
          <a:lstStyle/>
          <a:p>
            <a:r>
              <a:rPr lang="fa-IR" sz="2000" b="1" dirty="0" smtClean="0">
                <a:solidFill>
                  <a:srgbClr val="FF0000"/>
                </a:solidFill>
                <a:cs typeface="B Nazanin" panose="00000400000000000000" pitchFamily="2" charset="-78"/>
              </a:rPr>
              <a:t>ایجاد رفتار</a:t>
            </a:r>
            <a:endParaRPr lang="en-US" sz="2000"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164068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80">
                                          <p:stCondLst>
                                            <p:cond delay="0"/>
                                          </p:stCondLst>
                                        </p:cTn>
                                        <p:tgtEl>
                                          <p:spTgt spid="7"/>
                                        </p:tgtEl>
                                      </p:cBhvr>
                                    </p:animEffect>
                                    <p:anim calcmode="lin" valueType="num">
                                      <p:cBhvr>
                                        <p:cTn id="3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7" dur="26">
                                          <p:stCondLst>
                                            <p:cond delay="650"/>
                                          </p:stCondLst>
                                        </p:cTn>
                                        <p:tgtEl>
                                          <p:spTgt spid="7"/>
                                        </p:tgtEl>
                                      </p:cBhvr>
                                      <p:to x="100000" y="60000"/>
                                    </p:animScale>
                                    <p:animScale>
                                      <p:cBhvr>
                                        <p:cTn id="38" dur="166" decel="50000">
                                          <p:stCondLst>
                                            <p:cond delay="676"/>
                                          </p:stCondLst>
                                        </p:cTn>
                                        <p:tgtEl>
                                          <p:spTgt spid="7"/>
                                        </p:tgtEl>
                                      </p:cBhvr>
                                      <p:to x="100000" y="100000"/>
                                    </p:animScale>
                                    <p:animScale>
                                      <p:cBhvr>
                                        <p:cTn id="39" dur="26">
                                          <p:stCondLst>
                                            <p:cond delay="1312"/>
                                          </p:stCondLst>
                                        </p:cTn>
                                        <p:tgtEl>
                                          <p:spTgt spid="7"/>
                                        </p:tgtEl>
                                      </p:cBhvr>
                                      <p:to x="100000" y="80000"/>
                                    </p:animScale>
                                    <p:animScale>
                                      <p:cBhvr>
                                        <p:cTn id="40" dur="166" decel="50000">
                                          <p:stCondLst>
                                            <p:cond delay="1338"/>
                                          </p:stCondLst>
                                        </p:cTn>
                                        <p:tgtEl>
                                          <p:spTgt spid="7"/>
                                        </p:tgtEl>
                                      </p:cBhvr>
                                      <p:to x="100000" y="100000"/>
                                    </p:animScale>
                                    <p:animScale>
                                      <p:cBhvr>
                                        <p:cTn id="41" dur="26">
                                          <p:stCondLst>
                                            <p:cond delay="1642"/>
                                          </p:stCondLst>
                                        </p:cTn>
                                        <p:tgtEl>
                                          <p:spTgt spid="7"/>
                                        </p:tgtEl>
                                      </p:cBhvr>
                                      <p:to x="100000" y="90000"/>
                                    </p:animScale>
                                    <p:animScale>
                                      <p:cBhvr>
                                        <p:cTn id="42" dur="166" decel="50000">
                                          <p:stCondLst>
                                            <p:cond delay="1668"/>
                                          </p:stCondLst>
                                        </p:cTn>
                                        <p:tgtEl>
                                          <p:spTgt spid="7"/>
                                        </p:tgtEl>
                                      </p:cBhvr>
                                      <p:to x="100000" y="100000"/>
                                    </p:animScale>
                                    <p:animScale>
                                      <p:cBhvr>
                                        <p:cTn id="43" dur="26">
                                          <p:stCondLst>
                                            <p:cond delay="1808"/>
                                          </p:stCondLst>
                                        </p:cTn>
                                        <p:tgtEl>
                                          <p:spTgt spid="7"/>
                                        </p:tgtEl>
                                      </p:cBhvr>
                                      <p:to x="100000" y="95000"/>
                                    </p:animScale>
                                    <p:animScale>
                                      <p:cBhvr>
                                        <p:cTn id="44" dur="166" decel="50000">
                                          <p:stCondLst>
                                            <p:cond delay="1834"/>
                                          </p:stCondLst>
                                        </p:cTn>
                                        <p:tgtEl>
                                          <p:spTgt spid="7"/>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6" presetClass="entr" presetSubtype="0"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wipe(down)">
                                      <p:cBhvr>
                                        <p:cTn id="56" dur="580">
                                          <p:stCondLst>
                                            <p:cond delay="0"/>
                                          </p:stCondLst>
                                        </p:cTn>
                                        <p:tgtEl>
                                          <p:spTgt spid="8"/>
                                        </p:tgtEl>
                                      </p:cBhvr>
                                    </p:animEffect>
                                    <p:anim calcmode="lin" valueType="num">
                                      <p:cBhvr>
                                        <p:cTn id="57"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2" dur="26">
                                          <p:stCondLst>
                                            <p:cond delay="650"/>
                                          </p:stCondLst>
                                        </p:cTn>
                                        <p:tgtEl>
                                          <p:spTgt spid="8"/>
                                        </p:tgtEl>
                                      </p:cBhvr>
                                      <p:to x="100000" y="60000"/>
                                    </p:animScale>
                                    <p:animScale>
                                      <p:cBhvr>
                                        <p:cTn id="63" dur="166" decel="50000">
                                          <p:stCondLst>
                                            <p:cond delay="676"/>
                                          </p:stCondLst>
                                        </p:cTn>
                                        <p:tgtEl>
                                          <p:spTgt spid="8"/>
                                        </p:tgtEl>
                                      </p:cBhvr>
                                      <p:to x="100000" y="100000"/>
                                    </p:animScale>
                                    <p:animScale>
                                      <p:cBhvr>
                                        <p:cTn id="64" dur="26">
                                          <p:stCondLst>
                                            <p:cond delay="1312"/>
                                          </p:stCondLst>
                                        </p:cTn>
                                        <p:tgtEl>
                                          <p:spTgt spid="8"/>
                                        </p:tgtEl>
                                      </p:cBhvr>
                                      <p:to x="100000" y="80000"/>
                                    </p:animScale>
                                    <p:animScale>
                                      <p:cBhvr>
                                        <p:cTn id="65" dur="166" decel="50000">
                                          <p:stCondLst>
                                            <p:cond delay="1338"/>
                                          </p:stCondLst>
                                        </p:cTn>
                                        <p:tgtEl>
                                          <p:spTgt spid="8"/>
                                        </p:tgtEl>
                                      </p:cBhvr>
                                      <p:to x="100000" y="100000"/>
                                    </p:animScale>
                                    <p:animScale>
                                      <p:cBhvr>
                                        <p:cTn id="66" dur="26">
                                          <p:stCondLst>
                                            <p:cond delay="1642"/>
                                          </p:stCondLst>
                                        </p:cTn>
                                        <p:tgtEl>
                                          <p:spTgt spid="8"/>
                                        </p:tgtEl>
                                      </p:cBhvr>
                                      <p:to x="100000" y="90000"/>
                                    </p:animScale>
                                    <p:animScale>
                                      <p:cBhvr>
                                        <p:cTn id="67" dur="166" decel="50000">
                                          <p:stCondLst>
                                            <p:cond delay="1668"/>
                                          </p:stCondLst>
                                        </p:cTn>
                                        <p:tgtEl>
                                          <p:spTgt spid="8"/>
                                        </p:tgtEl>
                                      </p:cBhvr>
                                      <p:to x="100000" y="100000"/>
                                    </p:animScale>
                                    <p:animScale>
                                      <p:cBhvr>
                                        <p:cTn id="68" dur="26">
                                          <p:stCondLst>
                                            <p:cond delay="1808"/>
                                          </p:stCondLst>
                                        </p:cTn>
                                        <p:tgtEl>
                                          <p:spTgt spid="8"/>
                                        </p:tgtEl>
                                      </p:cBhvr>
                                      <p:to x="100000" y="95000"/>
                                    </p:animScale>
                                    <p:animScale>
                                      <p:cBhvr>
                                        <p:cTn id="69" dur="166" decel="50000">
                                          <p:stCondLst>
                                            <p:cond delay="1834"/>
                                          </p:stCondLst>
                                        </p:cTn>
                                        <p:tgtEl>
                                          <p:spTgt spid="8"/>
                                        </p:tgtEl>
                                      </p:cBhvr>
                                      <p:to x="100000" y="100000"/>
                                    </p:animScale>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additive="base">
                                        <p:cTn id="74" dur="500" fill="hold"/>
                                        <p:tgtEl>
                                          <p:spTgt spid="19"/>
                                        </p:tgtEl>
                                        <p:attrNameLst>
                                          <p:attrName>ppt_x</p:attrName>
                                        </p:attrNameLst>
                                      </p:cBhvr>
                                      <p:tavLst>
                                        <p:tav tm="0">
                                          <p:val>
                                            <p:strVal val="#ppt_x"/>
                                          </p:val>
                                        </p:tav>
                                        <p:tav tm="100000">
                                          <p:val>
                                            <p:strVal val="#ppt_x"/>
                                          </p:val>
                                        </p:tav>
                                      </p:tavLst>
                                    </p:anim>
                                    <p:anim calcmode="lin" valueType="num">
                                      <p:cBhvr additive="base">
                                        <p:cTn id="7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6" presetClass="entr" presetSubtype="0"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animEffect transition="in" filter="wipe(down)">
                                      <p:cBhvr>
                                        <p:cTn id="80" dur="580">
                                          <p:stCondLst>
                                            <p:cond delay="0"/>
                                          </p:stCondLst>
                                        </p:cTn>
                                        <p:tgtEl>
                                          <p:spTgt spid="9"/>
                                        </p:tgtEl>
                                      </p:cBhvr>
                                    </p:animEffect>
                                    <p:anim calcmode="lin" valueType="num">
                                      <p:cBhvr>
                                        <p:cTn id="8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86" dur="26">
                                          <p:stCondLst>
                                            <p:cond delay="650"/>
                                          </p:stCondLst>
                                        </p:cTn>
                                        <p:tgtEl>
                                          <p:spTgt spid="9"/>
                                        </p:tgtEl>
                                      </p:cBhvr>
                                      <p:to x="100000" y="60000"/>
                                    </p:animScale>
                                    <p:animScale>
                                      <p:cBhvr>
                                        <p:cTn id="87" dur="166" decel="50000">
                                          <p:stCondLst>
                                            <p:cond delay="676"/>
                                          </p:stCondLst>
                                        </p:cTn>
                                        <p:tgtEl>
                                          <p:spTgt spid="9"/>
                                        </p:tgtEl>
                                      </p:cBhvr>
                                      <p:to x="100000" y="100000"/>
                                    </p:animScale>
                                    <p:animScale>
                                      <p:cBhvr>
                                        <p:cTn id="88" dur="26">
                                          <p:stCondLst>
                                            <p:cond delay="1312"/>
                                          </p:stCondLst>
                                        </p:cTn>
                                        <p:tgtEl>
                                          <p:spTgt spid="9"/>
                                        </p:tgtEl>
                                      </p:cBhvr>
                                      <p:to x="100000" y="80000"/>
                                    </p:animScale>
                                    <p:animScale>
                                      <p:cBhvr>
                                        <p:cTn id="89" dur="166" decel="50000">
                                          <p:stCondLst>
                                            <p:cond delay="1338"/>
                                          </p:stCondLst>
                                        </p:cTn>
                                        <p:tgtEl>
                                          <p:spTgt spid="9"/>
                                        </p:tgtEl>
                                      </p:cBhvr>
                                      <p:to x="100000" y="100000"/>
                                    </p:animScale>
                                    <p:animScale>
                                      <p:cBhvr>
                                        <p:cTn id="90" dur="26">
                                          <p:stCondLst>
                                            <p:cond delay="1642"/>
                                          </p:stCondLst>
                                        </p:cTn>
                                        <p:tgtEl>
                                          <p:spTgt spid="9"/>
                                        </p:tgtEl>
                                      </p:cBhvr>
                                      <p:to x="100000" y="90000"/>
                                    </p:animScale>
                                    <p:animScale>
                                      <p:cBhvr>
                                        <p:cTn id="91" dur="166" decel="50000">
                                          <p:stCondLst>
                                            <p:cond delay="1668"/>
                                          </p:stCondLst>
                                        </p:cTn>
                                        <p:tgtEl>
                                          <p:spTgt spid="9"/>
                                        </p:tgtEl>
                                      </p:cBhvr>
                                      <p:to x="100000" y="100000"/>
                                    </p:animScale>
                                    <p:animScale>
                                      <p:cBhvr>
                                        <p:cTn id="92" dur="26">
                                          <p:stCondLst>
                                            <p:cond delay="1808"/>
                                          </p:stCondLst>
                                        </p:cTn>
                                        <p:tgtEl>
                                          <p:spTgt spid="9"/>
                                        </p:tgtEl>
                                      </p:cBhvr>
                                      <p:to x="100000" y="95000"/>
                                    </p:animScale>
                                    <p:animScale>
                                      <p:cBhvr>
                                        <p:cTn id="93" dur="166" decel="50000">
                                          <p:stCondLst>
                                            <p:cond delay="1834"/>
                                          </p:stCondLst>
                                        </p:cTn>
                                        <p:tgtEl>
                                          <p:spTgt spid="9"/>
                                        </p:tgtEl>
                                      </p:cBhvr>
                                      <p:to x="100000" y="100000"/>
                                    </p:animScale>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6" presetClass="entr" presetSubtype="0" fill="hold" grpId="0" nodeType="clickEffect">
                                  <p:stCondLst>
                                    <p:cond delay="0"/>
                                  </p:stCondLst>
                                  <p:childTnLst>
                                    <p:set>
                                      <p:cBhvr>
                                        <p:cTn id="104" dur="1" fill="hold">
                                          <p:stCondLst>
                                            <p:cond delay="0"/>
                                          </p:stCondLst>
                                        </p:cTn>
                                        <p:tgtEl>
                                          <p:spTgt spid="10"/>
                                        </p:tgtEl>
                                        <p:attrNameLst>
                                          <p:attrName>style.visibility</p:attrName>
                                        </p:attrNameLst>
                                      </p:cBhvr>
                                      <p:to>
                                        <p:strVal val="visible"/>
                                      </p:to>
                                    </p:set>
                                    <p:animEffect transition="in" filter="wipe(down)">
                                      <p:cBhvr>
                                        <p:cTn id="105" dur="580">
                                          <p:stCondLst>
                                            <p:cond delay="0"/>
                                          </p:stCondLst>
                                        </p:cTn>
                                        <p:tgtEl>
                                          <p:spTgt spid="10"/>
                                        </p:tgtEl>
                                      </p:cBhvr>
                                    </p:animEffect>
                                    <p:anim calcmode="lin" valueType="num">
                                      <p:cBhvr>
                                        <p:cTn id="10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11" dur="26">
                                          <p:stCondLst>
                                            <p:cond delay="650"/>
                                          </p:stCondLst>
                                        </p:cTn>
                                        <p:tgtEl>
                                          <p:spTgt spid="10"/>
                                        </p:tgtEl>
                                      </p:cBhvr>
                                      <p:to x="100000" y="60000"/>
                                    </p:animScale>
                                    <p:animScale>
                                      <p:cBhvr>
                                        <p:cTn id="112" dur="166" decel="50000">
                                          <p:stCondLst>
                                            <p:cond delay="676"/>
                                          </p:stCondLst>
                                        </p:cTn>
                                        <p:tgtEl>
                                          <p:spTgt spid="10"/>
                                        </p:tgtEl>
                                      </p:cBhvr>
                                      <p:to x="100000" y="100000"/>
                                    </p:animScale>
                                    <p:animScale>
                                      <p:cBhvr>
                                        <p:cTn id="113" dur="26">
                                          <p:stCondLst>
                                            <p:cond delay="1312"/>
                                          </p:stCondLst>
                                        </p:cTn>
                                        <p:tgtEl>
                                          <p:spTgt spid="10"/>
                                        </p:tgtEl>
                                      </p:cBhvr>
                                      <p:to x="100000" y="80000"/>
                                    </p:animScale>
                                    <p:animScale>
                                      <p:cBhvr>
                                        <p:cTn id="114" dur="166" decel="50000">
                                          <p:stCondLst>
                                            <p:cond delay="1338"/>
                                          </p:stCondLst>
                                        </p:cTn>
                                        <p:tgtEl>
                                          <p:spTgt spid="10"/>
                                        </p:tgtEl>
                                      </p:cBhvr>
                                      <p:to x="100000" y="100000"/>
                                    </p:animScale>
                                    <p:animScale>
                                      <p:cBhvr>
                                        <p:cTn id="115" dur="26">
                                          <p:stCondLst>
                                            <p:cond delay="1642"/>
                                          </p:stCondLst>
                                        </p:cTn>
                                        <p:tgtEl>
                                          <p:spTgt spid="10"/>
                                        </p:tgtEl>
                                      </p:cBhvr>
                                      <p:to x="100000" y="90000"/>
                                    </p:animScale>
                                    <p:animScale>
                                      <p:cBhvr>
                                        <p:cTn id="116" dur="166" decel="50000">
                                          <p:stCondLst>
                                            <p:cond delay="1668"/>
                                          </p:stCondLst>
                                        </p:cTn>
                                        <p:tgtEl>
                                          <p:spTgt spid="10"/>
                                        </p:tgtEl>
                                      </p:cBhvr>
                                      <p:to x="100000" y="100000"/>
                                    </p:animScale>
                                    <p:animScale>
                                      <p:cBhvr>
                                        <p:cTn id="117" dur="26">
                                          <p:stCondLst>
                                            <p:cond delay="1808"/>
                                          </p:stCondLst>
                                        </p:cTn>
                                        <p:tgtEl>
                                          <p:spTgt spid="10"/>
                                        </p:tgtEl>
                                      </p:cBhvr>
                                      <p:to x="100000" y="95000"/>
                                    </p:animScale>
                                    <p:animScale>
                                      <p:cBhvr>
                                        <p:cTn id="118" dur="166" decel="50000">
                                          <p:stCondLst>
                                            <p:cond delay="1834"/>
                                          </p:stCondLst>
                                        </p:cTn>
                                        <p:tgtEl>
                                          <p:spTgt spid="10"/>
                                        </p:tgtEl>
                                      </p:cBhvr>
                                      <p:to x="100000" y="100000"/>
                                    </p:animScale>
                                  </p:childTnLst>
                                </p:cTn>
                              </p:par>
                            </p:childTnLst>
                          </p:cTn>
                        </p:par>
                      </p:childTnLst>
                    </p:cTn>
                  </p:par>
                  <p:par>
                    <p:cTn id="119" fill="hold">
                      <p:stCondLst>
                        <p:cond delay="indefinite"/>
                      </p:stCondLst>
                      <p:childTnLst>
                        <p:par>
                          <p:cTn id="120" fill="hold">
                            <p:stCondLst>
                              <p:cond delay="0"/>
                            </p:stCondLst>
                            <p:childTnLst>
                              <p:par>
                                <p:cTn id="121" presetID="42" presetClass="entr" presetSubtype="0" fill="hold" grpId="0" nodeType="clickEffect">
                                  <p:stCondLst>
                                    <p:cond delay="0"/>
                                  </p:stCondLst>
                                  <p:childTnLst>
                                    <p:set>
                                      <p:cBhvr>
                                        <p:cTn id="122" dur="1" fill="hold">
                                          <p:stCondLst>
                                            <p:cond delay="0"/>
                                          </p:stCondLst>
                                        </p:cTn>
                                        <p:tgtEl>
                                          <p:spTgt spid="21"/>
                                        </p:tgtEl>
                                        <p:attrNameLst>
                                          <p:attrName>style.visibility</p:attrName>
                                        </p:attrNameLst>
                                      </p:cBhvr>
                                      <p:to>
                                        <p:strVal val="visible"/>
                                      </p:to>
                                    </p:set>
                                    <p:animEffect transition="in" filter="fade">
                                      <p:cBhvr>
                                        <p:cTn id="123" dur="1000"/>
                                        <p:tgtEl>
                                          <p:spTgt spid="21"/>
                                        </p:tgtEl>
                                      </p:cBhvr>
                                    </p:animEffect>
                                    <p:anim calcmode="lin" valueType="num">
                                      <p:cBhvr>
                                        <p:cTn id="124" dur="1000" fill="hold"/>
                                        <p:tgtEl>
                                          <p:spTgt spid="21"/>
                                        </p:tgtEl>
                                        <p:attrNameLst>
                                          <p:attrName>ppt_x</p:attrName>
                                        </p:attrNameLst>
                                      </p:cBhvr>
                                      <p:tavLst>
                                        <p:tav tm="0">
                                          <p:val>
                                            <p:strVal val="#ppt_x"/>
                                          </p:val>
                                        </p:tav>
                                        <p:tav tm="100000">
                                          <p:val>
                                            <p:strVal val="#ppt_x"/>
                                          </p:val>
                                        </p:tav>
                                      </p:tavLst>
                                    </p:anim>
                                    <p:anim calcmode="lin" valueType="num">
                                      <p:cBhvr>
                                        <p:cTn id="12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2" grpId="0"/>
      <p:bldP spid="18" grpId="0"/>
      <p:bldP spid="19" grpId="0"/>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392700" y="4121834"/>
            <a:ext cx="5880295" cy="42203"/>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4105421" y="1840523"/>
            <a:ext cx="14068" cy="4473526"/>
          </a:xfrm>
          <a:prstGeom prst="line">
            <a:avLst/>
          </a:prstGeom>
        </p:spPr>
        <p:style>
          <a:lnRef idx="3">
            <a:schemeClr val="dk1"/>
          </a:lnRef>
          <a:fillRef idx="0">
            <a:schemeClr val="dk1"/>
          </a:fillRef>
          <a:effectRef idx="2">
            <a:schemeClr val="dk1"/>
          </a:effectRef>
          <a:fontRef idx="minor">
            <a:schemeClr val="tx1"/>
          </a:fontRef>
        </p:style>
      </p:cxnSp>
      <p:sp>
        <p:nvSpPr>
          <p:cNvPr id="9" name="Oval 8"/>
          <p:cNvSpPr/>
          <p:nvPr/>
        </p:nvSpPr>
        <p:spPr>
          <a:xfrm>
            <a:off x="3770141" y="3770142"/>
            <a:ext cx="562707" cy="7033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t>A</a:t>
            </a:r>
            <a:endParaRPr lang="en-US" sz="2800" b="1" dirty="0"/>
          </a:p>
        </p:txBody>
      </p:sp>
      <p:sp>
        <p:nvSpPr>
          <p:cNvPr id="14" name="Right Bracket 13"/>
          <p:cNvSpPr/>
          <p:nvPr/>
        </p:nvSpPr>
        <p:spPr>
          <a:xfrm>
            <a:off x="3446584" y="3924886"/>
            <a:ext cx="182880" cy="548640"/>
          </a:xfrm>
          <a:prstGeom prst="righ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5" name="Right Bracket 14"/>
          <p:cNvSpPr/>
          <p:nvPr/>
        </p:nvSpPr>
        <p:spPr>
          <a:xfrm>
            <a:off x="2078500" y="3434862"/>
            <a:ext cx="182880" cy="548640"/>
          </a:xfrm>
          <a:prstGeom prst="righ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6" name="Right Bracket 15"/>
          <p:cNvSpPr/>
          <p:nvPr/>
        </p:nvSpPr>
        <p:spPr>
          <a:xfrm>
            <a:off x="2371870" y="3573194"/>
            <a:ext cx="182880" cy="548640"/>
          </a:xfrm>
          <a:prstGeom prst="righ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7" name="Right Bracket 16"/>
          <p:cNvSpPr/>
          <p:nvPr/>
        </p:nvSpPr>
        <p:spPr>
          <a:xfrm>
            <a:off x="2762542" y="3688080"/>
            <a:ext cx="182880" cy="548640"/>
          </a:xfrm>
          <a:prstGeom prst="righ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8" name="Right Bracket 17"/>
          <p:cNvSpPr/>
          <p:nvPr/>
        </p:nvSpPr>
        <p:spPr>
          <a:xfrm>
            <a:off x="3128889" y="3802966"/>
            <a:ext cx="182880" cy="548640"/>
          </a:xfrm>
          <a:prstGeom prst="righ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9" name="Left Bracket 18"/>
          <p:cNvSpPr/>
          <p:nvPr/>
        </p:nvSpPr>
        <p:spPr>
          <a:xfrm>
            <a:off x="4469129" y="3889717"/>
            <a:ext cx="173501" cy="548640"/>
          </a:xfrm>
          <a:prstGeom prst="lef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0" name="Left Bracket 19"/>
          <p:cNvSpPr/>
          <p:nvPr/>
        </p:nvSpPr>
        <p:spPr>
          <a:xfrm>
            <a:off x="4802207" y="3760764"/>
            <a:ext cx="173501" cy="548640"/>
          </a:xfrm>
          <a:prstGeom prst="lef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1" name="Left Bracket 20"/>
          <p:cNvSpPr/>
          <p:nvPr/>
        </p:nvSpPr>
        <p:spPr>
          <a:xfrm>
            <a:off x="5236551" y="3652911"/>
            <a:ext cx="173501" cy="548640"/>
          </a:xfrm>
          <a:prstGeom prst="lef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2" name="Left Bracket 21"/>
          <p:cNvSpPr/>
          <p:nvPr/>
        </p:nvSpPr>
        <p:spPr>
          <a:xfrm>
            <a:off x="5624730" y="3538025"/>
            <a:ext cx="173501" cy="548640"/>
          </a:xfrm>
          <a:prstGeom prst="lef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3" name="Left Bracket 22"/>
          <p:cNvSpPr/>
          <p:nvPr/>
        </p:nvSpPr>
        <p:spPr>
          <a:xfrm>
            <a:off x="6027857" y="3327010"/>
            <a:ext cx="173501" cy="548640"/>
          </a:xfrm>
          <a:prstGeom prst="lef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4" name="Oval 23"/>
          <p:cNvSpPr/>
          <p:nvPr/>
        </p:nvSpPr>
        <p:spPr>
          <a:xfrm>
            <a:off x="6241216" y="1779564"/>
            <a:ext cx="1850050" cy="252984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 + + + + + + + + + + + + + + + + + + + + + + + + + + + + + + + + + + </a:t>
            </a:r>
            <a:endParaRPr lang="en-US" b="1" dirty="0"/>
          </a:p>
        </p:txBody>
      </p:sp>
      <p:sp>
        <p:nvSpPr>
          <p:cNvPr id="25" name="Oval 24"/>
          <p:cNvSpPr/>
          <p:nvPr/>
        </p:nvSpPr>
        <p:spPr>
          <a:xfrm>
            <a:off x="195257" y="1779564"/>
            <a:ext cx="1850050" cy="252984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_ _ _ _ _ _ _ _ _ _ _ _ _ _ _ _ _ _ _ _ _ _ _ _ _ _ _ _ _ _ _ _ _ _ _</a:t>
            </a:r>
            <a:endParaRPr lang="en-US" b="1" dirty="0"/>
          </a:p>
        </p:txBody>
      </p:sp>
      <p:sp>
        <p:nvSpPr>
          <p:cNvPr id="26" name="Oval 25"/>
          <p:cNvSpPr/>
          <p:nvPr/>
        </p:nvSpPr>
        <p:spPr>
          <a:xfrm>
            <a:off x="4469129" y="3538025"/>
            <a:ext cx="173501" cy="26494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t>
            </a:r>
            <a:endParaRPr lang="en-US" b="1" dirty="0"/>
          </a:p>
        </p:txBody>
      </p:sp>
      <p:sp>
        <p:nvSpPr>
          <p:cNvPr id="27" name="Oval 26"/>
          <p:cNvSpPr/>
          <p:nvPr/>
        </p:nvSpPr>
        <p:spPr>
          <a:xfrm>
            <a:off x="4793566" y="3327010"/>
            <a:ext cx="241422" cy="36107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t>
            </a:r>
            <a:endParaRPr lang="en-US" b="1" dirty="0"/>
          </a:p>
        </p:txBody>
      </p:sp>
      <p:sp>
        <p:nvSpPr>
          <p:cNvPr id="28" name="Oval 27"/>
          <p:cNvSpPr/>
          <p:nvPr/>
        </p:nvSpPr>
        <p:spPr>
          <a:xfrm>
            <a:off x="5196624" y="3028657"/>
            <a:ext cx="277101" cy="47830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t>
            </a:r>
            <a:endParaRPr lang="en-US" b="1" dirty="0"/>
          </a:p>
        </p:txBody>
      </p:sp>
      <p:sp>
        <p:nvSpPr>
          <p:cNvPr id="29" name="Oval 28"/>
          <p:cNvSpPr/>
          <p:nvPr/>
        </p:nvSpPr>
        <p:spPr>
          <a:xfrm>
            <a:off x="5584872" y="2718583"/>
            <a:ext cx="323266" cy="65180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t>
            </a:r>
            <a:endParaRPr lang="en-US" b="1" dirty="0"/>
          </a:p>
        </p:txBody>
      </p:sp>
      <p:sp>
        <p:nvSpPr>
          <p:cNvPr id="31" name="Oval 30"/>
          <p:cNvSpPr/>
          <p:nvPr/>
        </p:nvSpPr>
        <p:spPr>
          <a:xfrm>
            <a:off x="3464753" y="3590779"/>
            <a:ext cx="173501" cy="26494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a:t>
            </a:r>
          </a:p>
        </p:txBody>
      </p:sp>
      <p:sp>
        <p:nvSpPr>
          <p:cNvPr id="33" name="Oval 32"/>
          <p:cNvSpPr/>
          <p:nvPr/>
        </p:nvSpPr>
        <p:spPr>
          <a:xfrm>
            <a:off x="2704365" y="3111304"/>
            <a:ext cx="277101" cy="47830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t>
            </a:r>
            <a:endParaRPr lang="en-US" b="1" dirty="0"/>
          </a:p>
        </p:txBody>
      </p:sp>
      <p:sp>
        <p:nvSpPr>
          <p:cNvPr id="34" name="Oval 33"/>
          <p:cNvSpPr/>
          <p:nvPr/>
        </p:nvSpPr>
        <p:spPr>
          <a:xfrm>
            <a:off x="2373475" y="2761958"/>
            <a:ext cx="323266" cy="65180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t>
            </a:r>
            <a:endParaRPr lang="en-US" b="1" dirty="0"/>
          </a:p>
        </p:txBody>
      </p:sp>
      <p:sp>
        <p:nvSpPr>
          <p:cNvPr id="35" name="Oval 34"/>
          <p:cNvSpPr/>
          <p:nvPr/>
        </p:nvSpPr>
        <p:spPr>
          <a:xfrm>
            <a:off x="3103612" y="3350456"/>
            <a:ext cx="241422" cy="36107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t>
            </a:r>
            <a:endParaRPr lang="en-US" b="1" dirty="0"/>
          </a:p>
        </p:txBody>
      </p:sp>
      <p:sp>
        <p:nvSpPr>
          <p:cNvPr id="36" name="TextBox 35"/>
          <p:cNvSpPr txBox="1"/>
          <p:nvPr/>
        </p:nvSpPr>
        <p:spPr>
          <a:xfrm>
            <a:off x="6534436" y="1467729"/>
            <a:ext cx="1889908" cy="369332"/>
          </a:xfrm>
          <a:prstGeom prst="rect">
            <a:avLst/>
          </a:prstGeom>
          <a:noFill/>
        </p:spPr>
        <p:txBody>
          <a:bodyPr wrap="square" rtlCol="0">
            <a:spAutoFit/>
          </a:bodyPr>
          <a:lstStyle/>
          <a:p>
            <a:r>
              <a:rPr lang="en-US" b="1" dirty="0" smtClean="0">
                <a:solidFill>
                  <a:srgbClr val="FF0000"/>
                </a:solidFill>
              </a:rPr>
              <a:t>Hard target</a:t>
            </a:r>
            <a:endParaRPr lang="en-US" b="1" dirty="0">
              <a:solidFill>
                <a:srgbClr val="FF0000"/>
              </a:solidFill>
            </a:endParaRPr>
          </a:p>
        </p:txBody>
      </p:sp>
      <p:sp>
        <p:nvSpPr>
          <p:cNvPr id="37" name="TextBox 36"/>
          <p:cNvSpPr txBox="1"/>
          <p:nvPr/>
        </p:nvSpPr>
        <p:spPr>
          <a:xfrm>
            <a:off x="537274" y="1515849"/>
            <a:ext cx="1889908" cy="369332"/>
          </a:xfrm>
          <a:prstGeom prst="rect">
            <a:avLst/>
          </a:prstGeom>
          <a:noFill/>
        </p:spPr>
        <p:txBody>
          <a:bodyPr wrap="square" rtlCol="0">
            <a:spAutoFit/>
          </a:bodyPr>
          <a:lstStyle/>
          <a:p>
            <a:r>
              <a:rPr lang="en-US" b="1" dirty="0" smtClean="0">
                <a:solidFill>
                  <a:srgbClr val="FF0000"/>
                </a:solidFill>
              </a:rPr>
              <a:t>Hard target</a:t>
            </a:r>
            <a:endParaRPr lang="en-US" b="1" dirty="0">
              <a:solidFill>
                <a:srgbClr val="FF0000"/>
              </a:solidFill>
            </a:endParaRPr>
          </a:p>
        </p:txBody>
      </p:sp>
      <p:sp>
        <p:nvSpPr>
          <p:cNvPr id="38" name="TextBox 37"/>
          <p:cNvSpPr txBox="1"/>
          <p:nvPr/>
        </p:nvSpPr>
        <p:spPr>
          <a:xfrm>
            <a:off x="3433393" y="4617665"/>
            <a:ext cx="1889908" cy="369332"/>
          </a:xfrm>
          <a:prstGeom prst="rect">
            <a:avLst/>
          </a:prstGeom>
          <a:noFill/>
        </p:spPr>
        <p:txBody>
          <a:bodyPr wrap="square" rtlCol="0">
            <a:spAutoFit/>
          </a:bodyPr>
          <a:lstStyle/>
          <a:p>
            <a:r>
              <a:rPr lang="en-US" b="1" dirty="0" err="1" smtClean="0">
                <a:solidFill>
                  <a:srgbClr val="FF0000"/>
                </a:solidFill>
              </a:rPr>
              <a:t>ambivalance</a:t>
            </a:r>
            <a:endParaRPr lang="en-US" b="1" dirty="0">
              <a:solidFill>
                <a:srgbClr val="FF0000"/>
              </a:solidFill>
            </a:endParaRPr>
          </a:p>
        </p:txBody>
      </p:sp>
    </p:spTree>
    <p:extLst>
      <p:ext uri="{BB962C8B-B14F-4D97-AF65-F5344CB8AC3E}">
        <p14:creationId xmlns:p14="http://schemas.microsoft.com/office/powerpoint/2010/main" val="37784856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additive="base">
                                        <p:cTn id="21" dur="500" fill="hold"/>
                                        <p:tgtEl>
                                          <p:spTgt spid="27"/>
                                        </p:tgtEl>
                                        <p:attrNameLst>
                                          <p:attrName>ppt_x</p:attrName>
                                        </p:attrNameLst>
                                      </p:cBhvr>
                                      <p:tavLst>
                                        <p:tav tm="0">
                                          <p:val>
                                            <p:strVal val="#ppt_x"/>
                                          </p:val>
                                        </p:tav>
                                        <p:tav tm="100000">
                                          <p:val>
                                            <p:strVal val="#ppt_x"/>
                                          </p:val>
                                        </p:tav>
                                      </p:tavLst>
                                    </p:anim>
                                    <p:anim calcmode="lin" valueType="num">
                                      <p:cBhvr additive="base">
                                        <p:cTn id="2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000"/>
                                        <p:tgtEl>
                                          <p:spTgt spid="29"/>
                                        </p:tgtEl>
                                      </p:cBhvr>
                                    </p:animEffect>
                                    <p:anim calcmode="lin" valueType="num">
                                      <p:cBhvr>
                                        <p:cTn id="38" dur="1000" fill="hold"/>
                                        <p:tgtEl>
                                          <p:spTgt spid="29"/>
                                        </p:tgtEl>
                                        <p:attrNameLst>
                                          <p:attrName>ppt_x</p:attrName>
                                        </p:attrNameLst>
                                      </p:cBhvr>
                                      <p:tavLst>
                                        <p:tav tm="0">
                                          <p:val>
                                            <p:strVal val="#ppt_x"/>
                                          </p:val>
                                        </p:tav>
                                        <p:tav tm="100000">
                                          <p:val>
                                            <p:strVal val="#ppt_x"/>
                                          </p:val>
                                        </p:tav>
                                      </p:tavLst>
                                    </p:anim>
                                    <p:anim calcmode="lin" valueType="num">
                                      <p:cBhvr>
                                        <p:cTn id="39" dur="1000" fill="hold"/>
                                        <p:tgtEl>
                                          <p:spTgt spid="2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1000"/>
                                        <p:tgtEl>
                                          <p:spTgt spid="22"/>
                                        </p:tgtEl>
                                      </p:cBhvr>
                                    </p:animEffect>
                                    <p:anim calcmode="lin" valueType="num">
                                      <p:cBhvr>
                                        <p:cTn id="43" dur="1000" fill="hold"/>
                                        <p:tgtEl>
                                          <p:spTgt spid="22"/>
                                        </p:tgtEl>
                                        <p:attrNameLst>
                                          <p:attrName>ppt_x</p:attrName>
                                        </p:attrNameLst>
                                      </p:cBhvr>
                                      <p:tavLst>
                                        <p:tav tm="0">
                                          <p:val>
                                            <p:strVal val="#ppt_x"/>
                                          </p:val>
                                        </p:tav>
                                        <p:tav tm="100000">
                                          <p:val>
                                            <p:strVal val="#ppt_x"/>
                                          </p:val>
                                        </p:tav>
                                      </p:tavLst>
                                    </p:anim>
                                    <p:anim calcmode="lin" valueType="num">
                                      <p:cBhvr>
                                        <p:cTn id="4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anim calcmode="lin" valueType="num">
                                      <p:cBhvr>
                                        <p:cTn id="62" dur="1000" fill="hold"/>
                                        <p:tgtEl>
                                          <p:spTgt spid="36"/>
                                        </p:tgtEl>
                                        <p:attrNameLst>
                                          <p:attrName>ppt_x</p:attrName>
                                        </p:attrNameLst>
                                      </p:cBhvr>
                                      <p:tavLst>
                                        <p:tav tm="0">
                                          <p:val>
                                            <p:strVal val="#ppt_x"/>
                                          </p:val>
                                        </p:tav>
                                        <p:tav tm="100000">
                                          <p:val>
                                            <p:strVal val="#ppt_x"/>
                                          </p:val>
                                        </p:tav>
                                      </p:tavLst>
                                    </p:anim>
                                    <p:anim calcmode="lin" valueType="num">
                                      <p:cBhvr>
                                        <p:cTn id="6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31"/>
                                        </p:tgtEl>
                                        <p:attrNameLst>
                                          <p:attrName>style.visibility</p:attrName>
                                        </p:attrNameLst>
                                      </p:cBhvr>
                                      <p:to>
                                        <p:strVal val="visible"/>
                                      </p:to>
                                    </p:set>
                                    <p:anim calcmode="lin" valueType="num">
                                      <p:cBhvr additive="base">
                                        <p:cTn id="72" dur="500" fill="hold"/>
                                        <p:tgtEl>
                                          <p:spTgt spid="31"/>
                                        </p:tgtEl>
                                        <p:attrNameLst>
                                          <p:attrName>ppt_x</p:attrName>
                                        </p:attrNameLst>
                                      </p:cBhvr>
                                      <p:tavLst>
                                        <p:tav tm="0">
                                          <p:val>
                                            <p:strVal val="#ppt_x"/>
                                          </p:val>
                                        </p:tav>
                                        <p:tav tm="100000">
                                          <p:val>
                                            <p:strVal val="#ppt_x"/>
                                          </p:val>
                                        </p:tav>
                                      </p:tavLst>
                                    </p:anim>
                                    <p:anim calcmode="lin" valueType="num">
                                      <p:cBhvr additive="base">
                                        <p:cTn id="73" dur="500" fill="hold"/>
                                        <p:tgtEl>
                                          <p:spTgt spid="31"/>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additive="base">
                                        <p:cTn id="76" dur="500" fill="hold"/>
                                        <p:tgtEl>
                                          <p:spTgt spid="35"/>
                                        </p:tgtEl>
                                        <p:attrNameLst>
                                          <p:attrName>ppt_x</p:attrName>
                                        </p:attrNameLst>
                                      </p:cBhvr>
                                      <p:tavLst>
                                        <p:tav tm="0">
                                          <p:val>
                                            <p:strVal val="#ppt_x"/>
                                          </p:val>
                                        </p:tav>
                                        <p:tav tm="100000">
                                          <p:val>
                                            <p:strVal val="#ppt_x"/>
                                          </p:val>
                                        </p:tav>
                                      </p:tavLst>
                                    </p:anim>
                                    <p:anim calcmode="lin" valueType="num">
                                      <p:cBhvr additive="base">
                                        <p:cTn id="77" dur="500" fill="hold"/>
                                        <p:tgtEl>
                                          <p:spTgt spid="35"/>
                                        </p:tgtEl>
                                        <p:attrNameLst>
                                          <p:attrName>ppt_y</p:attrName>
                                        </p:attrNameLst>
                                      </p:cBhvr>
                                      <p:tavLst>
                                        <p:tav tm="0">
                                          <p:val>
                                            <p:strVal val="1+#ppt_h/2"/>
                                          </p:val>
                                        </p:tav>
                                        <p:tav tm="100000">
                                          <p:val>
                                            <p:strVal val="#ppt_y"/>
                                          </p:val>
                                        </p:tav>
                                      </p:tavLst>
                                    </p:anim>
                                  </p:childTnLst>
                                </p:cTn>
                              </p:par>
                              <p:par>
                                <p:cTn id="78" presetID="2" presetClass="entr" presetSubtype="4"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ppt_x"/>
                                          </p:val>
                                        </p:tav>
                                        <p:tav tm="100000">
                                          <p:val>
                                            <p:strVal val="#ppt_x"/>
                                          </p:val>
                                        </p:tav>
                                      </p:tavLst>
                                    </p:anim>
                                    <p:anim calcmode="lin" valueType="num">
                                      <p:cBhvr additive="base">
                                        <p:cTn id="81" dur="500" fill="hold"/>
                                        <p:tgtEl>
                                          <p:spTgt spid="18"/>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7"/>
                                        </p:tgtEl>
                                        <p:attrNameLst>
                                          <p:attrName>style.visibility</p:attrName>
                                        </p:attrNameLst>
                                      </p:cBhvr>
                                      <p:to>
                                        <p:strVal val="visible"/>
                                      </p:to>
                                    </p:set>
                                    <p:anim calcmode="lin" valueType="num">
                                      <p:cBhvr additive="base">
                                        <p:cTn id="84" dur="500" fill="hold"/>
                                        <p:tgtEl>
                                          <p:spTgt spid="17"/>
                                        </p:tgtEl>
                                        <p:attrNameLst>
                                          <p:attrName>ppt_x</p:attrName>
                                        </p:attrNameLst>
                                      </p:cBhvr>
                                      <p:tavLst>
                                        <p:tav tm="0">
                                          <p:val>
                                            <p:strVal val="#ppt_x"/>
                                          </p:val>
                                        </p:tav>
                                        <p:tav tm="100000">
                                          <p:val>
                                            <p:strVal val="#ppt_x"/>
                                          </p:val>
                                        </p:tav>
                                      </p:tavLst>
                                    </p:anim>
                                    <p:anim calcmode="lin" valueType="num">
                                      <p:cBhvr additive="base">
                                        <p:cTn id="85" dur="500" fill="hold"/>
                                        <p:tgtEl>
                                          <p:spTgt spid="17"/>
                                        </p:tgtEl>
                                        <p:attrNameLst>
                                          <p:attrName>ppt_y</p:attrName>
                                        </p:attrNameLst>
                                      </p:cBhvr>
                                      <p:tavLst>
                                        <p:tav tm="0">
                                          <p:val>
                                            <p:strVal val="1+#ppt_h/2"/>
                                          </p:val>
                                        </p:tav>
                                        <p:tav tm="100000">
                                          <p:val>
                                            <p:strVal val="#ppt_y"/>
                                          </p:val>
                                        </p:tav>
                                      </p:tavLst>
                                    </p:anim>
                                  </p:childTnLst>
                                </p:cTn>
                              </p:par>
                              <p:par>
                                <p:cTn id="86" presetID="2" presetClass="entr" presetSubtype="4" fill="hold" grpId="0" nodeType="withEffect">
                                  <p:stCondLst>
                                    <p:cond delay="0"/>
                                  </p:stCondLst>
                                  <p:childTnLst>
                                    <p:set>
                                      <p:cBhvr>
                                        <p:cTn id="87" dur="1" fill="hold">
                                          <p:stCondLst>
                                            <p:cond delay="0"/>
                                          </p:stCondLst>
                                        </p:cTn>
                                        <p:tgtEl>
                                          <p:spTgt spid="33"/>
                                        </p:tgtEl>
                                        <p:attrNameLst>
                                          <p:attrName>style.visibility</p:attrName>
                                        </p:attrNameLst>
                                      </p:cBhvr>
                                      <p:to>
                                        <p:strVal val="visible"/>
                                      </p:to>
                                    </p:set>
                                    <p:anim calcmode="lin" valueType="num">
                                      <p:cBhvr additive="base">
                                        <p:cTn id="88" dur="500" fill="hold"/>
                                        <p:tgtEl>
                                          <p:spTgt spid="33"/>
                                        </p:tgtEl>
                                        <p:attrNameLst>
                                          <p:attrName>ppt_x</p:attrName>
                                        </p:attrNameLst>
                                      </p:cBhvr>
                                      <p:tavLst>
                                        <p:tav tm="0">
                                          <p:val>
                                            <p:strVal val="#ppt_x"/>
                                          </p:val>
                                        </p:tav>
                                        <p:tav tm="100000">
                                          <p:val>
                                            <p:strVal val="#ppt_x"/>
                                          </p:val>
                                        </p:tav>
                                      </p:tavLst>
                                    </p:anim>
                                    <p:anim calcmode="lin" valueType="num">
                                      <p:cBhvr additive="base">
                                        <p:cTn id="89" dur="500" fill="hold"/>
                                        <p:tgtEl>
                                          <p:spTgt spid="33"/>
                                        </p:tgtEl>
                                        <p:attrNameLst>
                                          <p:attrName>ppt_y</p:attrName>
                                        </p:attrNameLst>
                                      </p:cBhvr>
                                      <p:tavLst>
                                        <p:tav tm="0">
                                          <p:val>
                                            <p:strVal val="1+#ppt_h/2"/>
                                          </p:val>
                                        </p:tav>
                                        <p:tav tm="100000">
                                          <p:val>
                                            <p:strVal val="#ppt_y"/>
                                          </p:val>
                                        </p:tav>
                                      </p:tavLst>
                                    </p:anim>
                                  </p:childTnLst>
                                </p:cTn>
                              </p:par>
                              <p:par>
                                <p:cTn id="90" presetID="2" presetClass="entr" presetSubtype="4" fill="hold" grpId="0" nodeType="withEffect">
                                  <p:stCondLst>
                                    <p:cond delay="0"/>
                                  </p:stCondLst>
                                  <p:childTnLst>
                                    <p:set>
                                      <p:cBhvr>
                                        <p:cTn id="91" dur="1" fill="hold">
                                          <p:stCondLst>
                                            <p:cond delay="0"/>
                                          </p:stCondLst>
                                        </p:cTn>
                                        <p:tgtEl>
                                          <p:spTgt spid="34"/>
                                        </p:tgtEl>
                                        <p:attrNameLst>
                                          <p:attrName>style.visibility</p:attrName>
                                        </p:attrNameLst>
                                      </p:cBhvr>
                                      <p:to>
                                        <p:strVal val="visible"/>
                                      </p:to>
                                    </p:set>
                                    <p:anim calcmode="lin" valueType="num">
                                      <p:cBhvr additive="base">
                                        <p:cTn id="92" dur="500" fill="hold"/>
                                        <p:tgtEl>
                                          <p:spTgt spid="34"/>
                                        </p:tgtEl>
                                        <p:attrNameLst>
                                          <p:attrName>ppt_x</p:attrName>
                                        </p:attrNameLst>
                                      </p:cBhvr>
                                      <p:tavLst>
                                        <p:tav tm="0">
                                          <p:val>
                                            <p:strVal val="#ppt_x"/>
                                          </p:val>
                                        </p:tav>
                                        <p:tav tm="100000">
                                          <p:val>
                                            <p:strVal val="#ppt_x"/>
                                          </p:val>
                                        </p:tav>
                                      </p:tavLst>
                                    </p:anim>
                                    <p:anim calcmode="lin" valueType="num">
                                      <p:cBhvr additive="base">
                                        <p:cTn id="93" dur="500" fill="hold"/>
                                        <p:tgtEl>
                                          <p:spTgt spid="34"/>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additive="base">
                                        <p:cTn id="96" dur="500" fill="hold"/>
                                        <p:tgtEl>
                                          <p:spTgt spid="16"/>
                                        </p:tgtEl>
                                        <p:attrNameLst>
                                          <p:attrName>ppt_x</p:attrName>
                                        </p:attrNameLst>
                                      </p:cBhvr>
                                      <p:tavLst>
                                        <p:tav tm="0">
                                          <p:val>
                                            <p:strVal val="#ppt_x"/>
                                          </p:val>
                                        </p:tav>
                                        <p:tav tm="100000">
                                          <p:val>
                                            <p:strVal val="#ppt_x"/>
                                          </p:val>
                                        </p:tav>
                                      </p:tavLst>
                                    </p:anim>
                                    <p:anim calcmode="lin" valueType="num">
                                      <p:cBhvr additive="base">
                                        <p:cTn id="97" dur="500" fill="hold"/>
                                        <p:tgtEl>
                                          <p:spTgt spid="16"/>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15"/>
                                        </p:tgtEl>
                                        <p:attrNameLst>
                                          <p:attrName>style.visibility</p:attrName>
                                        </p:attrNameLst>
                                      </p:cBhvr>
                                      <p:to>
                                        <p:strVal val="visible"/>
                                      </p:to>
                                    </p:set>
                                    <p:anim calcmode="lin" valueType="num">
                                      <p:cBhvr additive="base">
                                        <p:cTn id="100" dur="500" fill="hold"/>
                                        <p:tgtEl>
                                          <p:spTgt spid="15"/>
                                        </p:tgtEl>
                                        <p:attrNameLst>
                                          <p:attrName>ppt_x</p:attrName>
                                        </p:attrNameLst>
                                      </p:cBhvr>
                                      <p:tavLst>
                                        <p:tav tm="0">
                                          <p:val>
                                            <p:strVal val="#ppt_x"/>
                                          </p:val>
                                        </p:tav>
                                        <p:tav tm="100000">
                                          <p:val>
                                            <p:strVal val="#ppt_x"/>
                                          </p:val>
                                        </p:tav>
                                      </p:tavLst>
                                    </p:anim>
                                    <p:anim calcmode="lin" valueType="num">
                                      <p:cBhvr additive="base">
                                        <p:cTn id="101" dur="500" fill="hold"/>
                                        <p:tgtEl>
                                          <p:spTgt spid="15"/>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25"/>
                                        </p:tgtEl>
                                        <p:attrNameLst>
                                          <p:attrName>style.visibility</p:attrName>
                                        </p:attrNameLst>
                                      </p:cBhvr>
                                      <p:to>
                                        <p:strVal val="visible"/>
                                      </p:to>
                                    </p:set>
                                    <p:anim calcmode="lin" valueType="num">
                                      <p:cBhvr additive="base">
                                        <p:cTn id="104" dur="500" fill="hold"/>
                                        <p:tgtEl>
                                          <p:spTgt spid="25"/>
                                        </p:tgtEl>
                                        <p:attrNameLst>
                                          <p:attrName>ppt_x</p:attrName>
                                        </p:attrNameLst>
                                      </p:cBhvr>
                                      <p:tavLst>
                                        <p:tav tm="0">
                                          <p:val>
                                            <p:strVal val="#ppt_x"/>
                                          </p:val>
                                        </p:tav>
                                        <p:tav tm="100000">
                                          <p:val>
                                            <p:strVal val="#ppt_x"/>
                                          </p:val>
                                        </p:tav>
                                      </p:tavLst>
                                    </p:anim>
                                    <p:anim calcmode="lin" valueType="num">
                                      <p:cBhvr additive="base">
                                        <p:cTn id="105" dur="500" fill="hold"/>
                                        <p:tgtEl>
                                          <p:spTgt spid="25"/>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37"/>
                                        </p:tgtEl>
                                        <p:attrNameLst>
                                          <p:attrName>style.visibility</p:attrName>
                                        </p:attrNameLst>
                                      </p:cBhvr>
                                      <p:to>
                                        <p:strVal val="visible"/>
                                      </p:to>
                                    </p:set>
                                    <p:anim calcmode="lin" valueType="num">
                                      <p:cBhvr additive="base">
                                        <p:cTn id="108" dur="500" fill="hold"/>
                                        <p:tgtEl>
                                          <p:spTgt spid="37"/>
                                        </p:tgtEl>
                                        <p:attrNameLst>
                                          <p:attrName>ppt_x</p:attrName>
                                        </p:attrNameLst>
                                      </p:cBhvr>
                                      <p:tavLst>
                                        <p:tav tm="0">
                                          <p:val>
                                            <p:strVal val="#ppt_x"/>
                                          </p:val>
                                        </p:tav>
                                        <p:tav tm="100000">
                                          <p:val>
                                            <p:strVal val="#ppt_x"/>
                                          </p:val>
                                        </p:tav>
                                      </p:tavLst>
                                    </p:anim>
                                    <p:anim calcmode="lin" valueType="num">
                                      <p:cBhvr additive="base">
                                        <p:cTn id="109"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1" grpId="0" animBg="1"/>
      <p:bldP spid="33" grpId="0" animBg="1"/>
      <p:bldP spid="34" grpId="0" animBg="1"/>
      <p:bldP spid="35" grpId="0" animBg="1"/>
      <p:bldP spid="36"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75770" y="1316182"/>
            <a:ext cx="10239829" cy="5444835"/>
          </a:xfrm>
        </p:spPr>
        <p:txBody>
          <a:bodyPr>
            <a:normAutofit/>
          </a:bodyPr>
          <a:lstStyle/>
          <a:p>
            <a:pPr marL="0" indent="0" algn="r" rtl="1">
              <a:buNone/>
            </a:pPr>
            <a:r>
              <a:rPr lang="fa-IR" sz="4000" b="1" dirty="0" smtClean="0">
                <a:solidFill>
                  <a:srgbClr val="FF0000"/>
                </a:solidFill>
                <a:cs typeface="B Nazanin" panose="00000400000000000000" pitchFamily="2" charset="-78"/>
              </a:rPr>
              <a:t>1- تکرار</a:t>
            </a:r>
          </a:p>
          <a:p>
            <a:pPr marL="0" indent="0" algn="r" rtl="1">
              <a:buNone/>
            </a:pPr>
            <a:r>
              <a:rPr lang="fa-IR" dirty="0">
                <a:cs typeface="B Nazanin" panose="00000400000000000000" pitchFamily="2" charset="-78"/>
              </a:rPr>
              <a:t>این فن موافقان ومخالفان خودرادارد و استفاده ازآن باید بادقت واحتیاط باشد </a:t>
            </a:r>
            <a:endParaRPr lang="en-US" dirty="0">
              <a:cs typeface="B Nazanin" panose="00000400000000000000" pitchFamily="2" charset="-78"/>
            </a:endParaRPr>
          </a:p>
          <a:p>
            <a:pPr marL="0" indent="0" algn="r" rtl="1">
              <a:buNone/>
            </a:pPr>
            <a:r>
              <a:rPr lang="fa-IR" dirty="0" smtClean="0">
                <a:cs typeface="B Nazanin" panose="00000400000000000000" pitchFamily="2" charset="-78"/>
              </a:rPr>
              <a:t>دیدگاه مطلق گرا و بر عکس آن : </a:t>
            </a:r>
            <a:endParaRPr lang="fa-IR" dirty="0" smtClean="0">
              <a:ln w="0"/>
              <a:effectLst>
                <a:outerShdw blurRad="38100" dist="19050" dir="2700000" algn="tl" rotWithShape="0">
                  <a:schemeClr val="dk1">
                    <a:alpha val="40000"/>
                  </a:schemeClr>
                </a:outerShdw>
              </a:effectLst>
              <a:cs typeface="B Nazanin" panose="00000400000000000000" pitchFamily="2" charset="-78"/>
            </a:endParaRPr>
          </a:p>
          <a:p>
            <a:pPr marL="0" indent="0" algn="r" rtl="1">
              <a:buNone/>
            </a:pPr>
            <a:r>
              <a:rPr lang="fa-IR" dirty="0" smtClean="0">
                <a:cs typeface="B Nazanin" panose="00000400000000000000" pitchFamily="2" charset="-78"/>
              </a:rPr>
              <a:t>مهمتر از همه شرایط تکرار است</a:t>
            </a:r>
          </a:p>
          <a:p>
            <a:pPr marL="0" indent="0" algn="r" rtl="1">
              <a:buNone/>
            </a:pPr>
            <a:r>
              <a:rPr lang="fa-IR" sz="3600" b="1" dirty="0" smtClean="0">
                <a:solidFill>
                  <a:schemeClr val="accent2">
                    <a:lumMod val="50000"/>
                  </a:schemeClr>
                </a:solidFill>
                <a:cs typeface="B Nazanin" panose="00000400000000000000" pitchFamily="2" charset="-78"/>
              </a:rPr>
              <a:t>نظریه احجام-فاصله: </a:t>
            </a:r>
          </a:p>
          <a:p>
            <a:pPr marL="0" indent="0" algn="r" rtl="1">
              <a:buNone/>
            </a:pPr>
            <a:endParaRPr lang="fa-IR" dirty="0">
              <a:cs typeface="B Nazanin" panose="00000400000000000000" pitchFamily="2" charset="-78"/>
            </a:endParaRPr>
          </a:p>
          <a:p>
            <a:pPr marL="0" indent="0" algn="r" rtl="1">
              <a:buNone/>
            </a:pPr>
            <a:r>
              <a:rPr lang="fa-IR" sz="3200" b="1" dirty="0" smtClean="0">
                <a:solidFill>
                  <a:schemeClr val="accent2">
                    <a:lumMod val="50000"/>
                  </a:schemeClr>
                </a:solidFill>
                <a:cs typeface="B Nazanin" panose="00000400000000000000" pitchFamily="2" charset="-78"/>
              </a:rPr>
              <a:t>پس</a:t>
            </a:r>
            <a:endParaRPr lang="fa-IR" b="1" dirty="0" smtClean="0">
              <a:solidFill>
                <a:schemeClr val="accent2">
                  <a:lumMod val="50000"/>
                </a:schemeClr>
              </a:solidFill>
              <a:cs typeface="B Nazanin" panose="00000400000000000000" pitchFamily="2" charset="-78"/>
            </a:endParaRPr>
          </a:p>
          <a:p>
            <a:pPr marL="0" indent="0" algn="r" rtl="1">
              <a:buNone/>
            </a:pPr>
            <a:endParaRPr lang="fa-IR" dirty="0" smtClean="0">
              <a:cs typeface="B Nazanin" panose="00000400000000000000" pitchFamily="2" charset="-78"/>
            </a:endParaRPr>
          </a:p>
          <a:p>
            <a:pPr marL="0" indent="0" algn="r" rtl="1">
              <a:buNone/>
            </a:pPr>
            <a:endParaRPr lang="fa-IR" dirty="0" smtClean="0">
              <a:cs typeface="B Nazanin" panose="00000400000000000000" pitchFamily="2" charset="-78"/>
            </a:endParaRPr>
          </a:p>
          <a:p>
            <a:pPr marL="0" indent="0" algn="r" rtl="1">
              <a:buNone/>
            </a:pPr>
            <a:r>
              <a:rPr lang="fa-IR" b="1" dirty="0" smtClean="0">
                <a:cs typeface="B Nazanin" panose="00000400000000000000" pitchFamily="2" charset="-78"/>
              </a:rPr>
              <a:t>کوتاهی تبلیغ </a:t>
            </a:r>
            <a:r>
              <a:rPr lang="fa-IR" dirty="0" smtClean="0">
                <a:cs typeface="B Nazanin" panose="00000400000000000000" pitchFamily="2" charset="-78"/>
              </a:rPr>
              <a:t>در </a:t>
            </a:r>
            <a:r>
              <a:rPr lang="fa-IR" b="1" dirty="0" smtClean="0">
                <a:cs typeface="B Nazanin" panose="00000400000000000000" pitchFamily="2" charset="-78"/>
              </a:rPr>
              <a:t>فواصل زمانی مناسب </a:t>
            </a:r>
            <a:r>
              <a:rPr lang="fa-IR" dirty="0" smtClean="0">
                <a:cs typeface="B Nazanin" panose="00000400000000000000" pitchFamily="2" charset="-78"/>
              </a:rPr>
              <a:t>ظرفیت تکرارپذیری را بالا می برد</a:t>
            </a:r>
          </a:p>
          <a:p>
            <a:pPr marL="0" indent="0" algn="r" rtl="1">
              <a:buNone/>
            </a:pPr>
            <a:endParaRPr lang="en-US" dirty="0">
              <a:cs typeface="B Nazanin" panose="00000400000000000000" pitchFamily="2" charset="-78"/>
            </a:endParaRPr>
          </a:p>
        </p:txBody>
      </p:sp>
      <p:sp>
        <p:nvSpPr>
          <p:cNvPr id="5" name="Title 1"/>
          <p:cNvSpPr>
            <a:spLocks noGrp="1"/>
          </p:cNvSpPr>
          <p:nvPr>
            <p:ph type="title"/>
          </p:nvPr>
        </p:nvSpPr>
        <p:spPr>
          <a:xfrm>
            <a:off x="10681856" y="0"/>
            <a:ext cx="1510144" cy="6858000"/>
          </a:xfrm>
        </p:spPr>
        <p:style>
          <a:lnRef idx="0">
            <a:schemeClr val="accent6"/>
          </a:lnRef>
          <a:fillRef idx="3">
            <a:schemeClr val="accent6"/>
          </a:fillRef>
          <a:effectRef idx="3">
            <a:schemeClr val="accent6"/>
          </a:effectRef>
          <a:fontRef idx="minor">
            <a:schemeClr val="lt1"/>
          </a:fontRef>
        </p:style>
        <p:txBody>
          <a:bodyPr>
            <a:normAutofit/>
          </a:bodyPr>
          <a:lstStyle/>
          <a:p>
            <a:pPr algn="r" rtl="1"/>
            <a:r>
              <a:rPr lang="fa-IR" sz="6600" b="1" dirty="0">
                <a:solidFill>
                  <a:srgbClr val="7030A0"/>
                </a:solidFill>
                <a:latin typeface="IranNastaliq" panose="02020505000000020003" pitchFamily="18" charset="0"/>
                <a:cs typeface="IranNastaliq" panose="02020505000000020003" pitchFamily="18" charset="0"/>
              </a:rPr>
              <a:t>فنون </a:t>
            </a: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اقناع</a:t>
            </a:r>
            <a:endParaRPr lang="en-US" sz="6600" b="1" dirty="0">
              <a:solidFill>
                <a:srgbClr val="7030A0"/>
              </a:solidFill>
              <a:latin typeface="IranNastaliq" panose="02020505000000020003" pitchFamily="18" charset="0"/>
              <a:cs typeface="IranNastaliq" panose="02020505000000020003" pitchFamily="18" charset="0"/>
            </a:endParaRPr>
          </a:p>
        </p:txBody>
      </p:sp>
      <p:graphicFrame>
        <p:nvGraphicFramePr>
          <p:cNvPr id="6" name="Diagram 5"/>
          <p:cNvGraphicFramePr/>
          <p:nvPr>
            <p:extLst>
              <p:ext uri="{D42A27DB-BD31-4B8C-83A1-F6EECF244321}">
                <p14:modId xmlns:p14="http://schemas.microsoft.com/office/powerpoint/2010/main" val="71677356"/>
              </p:ext>
            </p:extLst>
          </p:nvPr>
        </p:nvGraphicFramePr>
        <p:xfrm>
          <a:off x="175492" y="2784764"/>
          <a:ext cx="4936835"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275770" y="110836"/>
            <a:ext cx="10239829" cy="954107"/>
          </a:xfrm>
          <a:prstGeom prst="rect">
            <a:avLst/>
          </a:prstGeom>
          <a:noFill/>
        </p:spPr>
        <p:txBody>
          <a:bodyPr wrap="square" rtlCol="0">
            <a:spAutoFit/>
          </a:bodyPr>
          <a:lstStyle/>
          <a:p>
            <a:pPr algn="r" rtl="1"/>
            <a:r>
              <a:rPr lang="fa-IR" sz="2800" dirty="0">
                <a:cs typeface="B Nazanin" panose="00000400000000000000" pitchFamily="2" charset="-78"/>
              </a:rPr>
              <a:t>اجرای اقناع فنون مختلفی دارد اما مواردی که بیش ازفنون دیگرکاربرد دارد به ترتیب اشاره می کنیم:</a:t>
            </a:r>
          </a:p>
        </p:txBody>
      </p:sp>
    </p:spTree>
    <p:extLst>
      <p:ext uri="{BB962C8B-B14F-4D97-AF65-F5344CB8AC3E}">
        <p14:creationId xmlns:p14="http://schemas.microsoft.com/office/powerpoint/2010/main" val="32929821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barn(inVertical)">
                                      <p:cBhvr>
                                        <p:cTn id="37" dur="500"/>
                                        <p:tgtEl>
                                          <p:spTgt spid="4">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ppt_x"/>
                                          </p:val>
                                        </p:tav>
                                        <p:tav tm="100000">
                                          <p:val>
                                            <p:strVal val="#ppt_x"/>
                                          </p:val>
                                        </p:tav>
                                      </p:tavLst>
                                    </p:anim>
                                    <p:anim calcmode="lin" valueType="num">
                                      <p:cBhvr additive="base">
                                        <p:cTn id="4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75770" y="475796"/>
            <a:ext cx="10239829" cy="5213804"/>
          </a:xfrm>
        </p:spPr>
        <p:txBody>
          <a:bodyPr>
            <a:normAutofit/>
          </a:bodyPr>
          <a:lstStyle/>
          <a:p>
            <a:pPr marL="0" indent="0" algn="r" rtl="1">
              <a:buNone/>
            </a:pPr>
            <a:r>
              <a:rPr lang="fa-IR" sz="3600" b="1" dirty="0">
                <a:solidFill>
                  <a:schemeClr val="accent2">
                    <a:lumMod val="50000"/>
                  </a:schemeClr>
                </a:solidFill>
                <a:cs typeface="B Nazanin" panose="00000400000000000000" pitchFamily="2" charset="-78"/>
              </a:rPr>
              <a:t>نظریه </a:t>
            </a:r>
            <a:r>
              <a:rPr lang="fa-IR" sz="3600" b="1" dirty="0" smtClean="0">
                <a:solidFill>
                  <a:schemeClr val="accent2">
                    <a:lumMod val="50000"/>
                  </a:schemeClr>
                </a:solidFill>
                <a:cs typeface="B Nazanin" panose="00000400000000000000" pitchFamily="2" charset="-78"/>
              </a:rPr>
              <a:t>تنوع پذیری: </a:t>
            </a:r>
          </a:p>
          <a:p>
            <a:pPr marL="0" indent="0" algn="r" rtl="1">
              <a:buNone/>
            </a:pPr>
            <a:r>
              <a:rPr lang="fa-IR" dirty="0" smtClean="0">
                <a:cs typeface="B Nazanin" panose="00000400000000000000" pitchFamily="2" charset="-78"/>
              </a:rPr>
              <a:t>بر اساس این نظریه در تکرار آنچه بیشتر از همه اهمیت دارد تنوع پذیری است</a:t>
            </a:r>
          </a:p>
          <a:p>
            <a:pPr marL="0" indent="0" algn="r" rtl="1">
              <a:buNone/>
            </a:pPr>
            <a:endParaRPr lang="fa-IR" dirty="0">
              <a:cs typeface="B Nazanin" panose="00000400000000000000" pitchFamily="2" charset="-78"/>
            </a:endParaRPr>
          </a:p>
          <a:p>
            <a:pPr marL="0" indent="0" algn="r" rtl="1">
              <a:buNone/>
            </a:pPr>
            <a:r>
              <a:rPr lang="fa-IR" dirty="0" smtClean="0">
                <a:cs typeface="B Nazanin" panose="00000400000000000000" pitchFamily="2" charset="-78"/>
              </a:rPr>
              <a:t>از شرایط تامین این هدف می شود به موارد زیر اشاره کرد:</a:t>
            </a:r>
          </a:p>
          <a:p>
            <a:pPr marL="0" indent="0" algn="r" rtl="1">
              <a:buNone/>
            </a:pPr>
            <a:endParaRPr lang="fa-IR" dirty="0">
              <a:cs typeface="B Nazanin" panose="00000400000000000000" pitchFamily="2" charset="-78"/>
            </a:endParaRPr>
          </a:p>
          <a:p>
            <a:pPr algn="r" rtl="1">
              <a:buFont typeface="Wingdings" panose="05000000000000000000" pitchFamily="2" charset="2"/>
              <a:buChar char="ü"/>
            </a:pPr>
            <a:r>
              <a:rPr lang="fa-IR" b="1" dirty="0" smtClean="0">
                <a:solidFill>
                  <a:schemeClr val="accent5">
                    <a:lumMod val="75000"/>
                  </a:schemeClr>
                </a:solidFill>
                <a:cs typeface="B Nazanin" panose="00000400000000000000" pitchFamily="2" charset="-78"/>
              </a:rPr>
              <a:t> تغییر افراد مرجع</a:t>
            </a:r>
          </a:p>
          <a:p>
            <a:pPr algn="r" rtl="1">
              <a:buFont typeface="Wingdings" panose="05000000000000000000" pitchFamily="2" charset="2"/>
              <a:buChar char="ü"/>
            </a:pPr>
            <a:r>
              <a:rPr lang="fa-IR" b="1" dirty="0" smtClean="0">
                <a:solidFill>
                  <a:schemeClr val="accent5">
                    <a:lumMod val="75000"/>
                  </a:schemeClr>
                </a:solidFill>
                <a:cs typeface="B Nazanin" panose="00000400000000000000" pitchFamily="2" charset="-78"/>
              </a:rPr>
              <a:t> تغییر رسانه های انسانی</a:t>
            </a:r>
            <a:endParaRPr lang="fa-IR" b="1" dirty="0">
              <a:solidFill>
                <a:schemeClr val="accent5">
                  <a:lumMod val="75000"/>
                </a:schemeClr>
              </a:solidFill>
              <a:cs typeface="B Nazanin" panose="00000400000000000000" pitchFamily="2" charset="-78"/>
            </a:endParaRPr>
          </a:p>
          <a:p>
            <a:pPr marL="0" indent="0" algn="r" rtl="1">
              <a:buNone/>
            </a:pPr>
            <a:endParaRPr lang="en-US" dirty="0">
              <a:cs typeface="B Nazanin" panose="00000400000000000000" pitchFamily="2" charset="-78"/>
            </a:endParaRPr>
          </a:p>
        </p:txBody>
      </p:sp>
      <p:sp>
        <p:nvSpPr>
          <p:cNvPr id="12" name="Title 1"/>
          <p:cNvSpPr txBox="1">
            <a:spLocks/>
          </p:cNvSpPr>
          <p:nvPr/>
        </p:nvSpPr>
        <p:spPr>
          <a:xfrm>
            <a:off x="10681856" y="0"/>
            <a:ext cx="1510144" cy="6858000"/>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6600" b="1" smtClean="0">
                <a:solidFill>
                  <a:srgbClr val="7030A0"/>
                </a:solidFill>
                <a:latin typeface="IranNastaliq" panose="02020505000000020003" pitchFamily="18" charset="0"/>
                <a:cs typeface="IranNastaliq" panose="02020505000000020003" pitchFamily="18" charset="0"/>
              </a:rPr>
              <a:t>فنون </a:t>
            </a:r>
            <a:br>
              <a:rPr lang="fa-IR" sz="6600" b="1" smtClean="0">
                <a:solidFill>
                  <a:srgbClr val="7030A0"/>
                </a:solidFill>
                <a:latin typeface="IranNastaliq" panose="02020505000000020003" pitchFamily="18" charset="0"/>
                <a:cs typeface="IranNastaliq" panose="02020505000000020003" pitchFamily="18" charset="0"/>
              </a:rPr>
            </a:br>
            <a:r>
              <a:rPr lang="fa-IR" sz="6600" b="1" smtClean="0">
                <a:solidFill>
                  <a:srgbClr val="7030A0"/>
                </a:solidFill>
                <a:latin typeface="IranNastaliq" panose="02020505000000020003" pitchFamily="18" charset="0"/>
                <a:cs typeface="IranNastaliq" panose="02020505000000020003" pitchFamily="18" charset="0"/>
              </a:rPr>
              <a:t/>
            </a:r>
            <a:br>
              <a:rPr lang="fa-IR" sz="6600" b="1" smtClean="0">
                <a:solidFill>
                  <a:srgbClr val="7030A0"/>
                </a:solidFill>
                <a:latin typeface="IranNastaliq" panose="02020505000000020003" pitchFamily="18" charset="0"/>
                <a:cs typeface="IranNastaliq" panose="02020505000000020003" pitchFamily="18" charset="0"/>
              </a:rPr>
            </a:br>
            <a:r>
              <a:rPr lang="fa-IR" sz="6600" b="1" smtClean="0">
                <a:solidFill>
                  <a:srgbClr val="7030A0"/>
                </a:solidFill>
                <a:latin typeface="IranNastaliq" panose="02020505000000020003" pitchFamily="18" charset="0"/>
                <a:cs typeface="IranNastaliq" panose="02020505000000020003" pitchFamily="18" charset="0"/>
              </a:rPr>
              <a:t>اقناع</a:t>
            </a:r>
            <a:endParaRPr lang="en-US" sz="66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12475407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32509" y="475795"/>
            <a:ext cx="10183090" cy="5841877"/>
          </a:xfrm>
        </p:spPr>
        <p:txBody>
          <a:bodyPr>
            <a:normAutofit/>
          </a:bodyPr>
          <a:lstStyle/>
          <a:p>
            <a:pPr marL="0" lvl="0" indent="0" algn="r" rtl="1">
              <a:buNone/>
            </a:pPr>
            <a:r>
              <a:rPr lang="fa-IR" sz="3200" b="1" dirty="0" smtClean="0">
                <a:solidFill>
                  <a:srgbClr val="FF0000"/>
                </a:solidFill>
                <a:cs typeface="B Nazanin" panose="00000400000000000000" pitchFamily="2" charset="-78"/>
              </a:rPr>
              <a:t>2- انتقال دوسویه واجتناب از روش های خطی</a:t>
            </a:r>
          </a:p>
          <a:p>
            <a:pPr marL="0" lvl="0" indent="0" algn="r" rtl="1">
              <a:buNone/>
            </a:pPr>
            <a:endParaRPr lang="fa-IR" sz="3200" b="1" dirty="0">
              <a:solidFill>
                <a:srgbClr val="FF0000"/>
              </a:solidFill>
              <a:cs typeface="B Nazanin" panose="00000400000000000000" pitchFamily="2" charset="-78"/>
            </a:endParaRPr>
          </a:p>
          <a:p>
            <a:pPr algn="r" rtl="1">
              <a:buFont typeface="Wingdings" panose="05000000000000000000" pitchFamily="2" charset="2"/>
              <a:buChar char="ü"/>
            </a:pPr>
            <a:r>
              <a:rPr lang="fa-IR" sz="2400" b="1" dirty="0" smtClean="0">
                <a:cs typeface="B Nazanin" panose="00000400000000000000" pitchFamily="2" charset="-78"/>
              </a:rPr>
              <a:t>ارتباطات خطی و عمودی مناسب ارتباطات اقناعی نیست</a:t>
            </a:r>
          </a:p>
          <a:p>
            <a:pPr algn="r" rtl="1">
              <a:buFont typeface="Wingdings" panose="05000000000000000000" pitchFamily="2" charset="2"/>
              <a:buChar char="ü"/>
            </a:pPr>
            <a:r>
              <a:rPr lang="fa-IR" sz="2400" b="1" dirty="0" smtClean="0">
                <a:cs typeface="B Nazanin" panose="00000400000000000000" pitchFamily="2" charset="-78"/>
              </a:rPr>
              <a:t>اگر قرار است بر دل و ذهن مخاطب قرار گیریم باید رابطه ای افقی با او برقرار سازیم</a:t>
            </a:r>
          </a:p>
          <a:p>
            <a:pPr algn="r" rtl="1">
              <a:buFont typeface="Wingdings" panose="05000000000000000000" pitchFamily="2" charset="2"/>
              <a:buChar char="ü"/>
            </a:pPr>
            <a:r>
              <a:rPr lang="fa-IR" sz="2400" b="1" dirty="0" smtClean="0">
                <a:cs typeface="B Nazanin" panose="00000400000000000000" pitchFamily="2" charset="-78"/>
              </a:rPr>
              <a:t>ارتباطات عمودی برای ارتباطات سطحی مناسب است </a:t>
            </a:r>
          </a:p>
          <a:p>
            <a:pPr algn="r" rtl="1">
              <a:buFont typeface="Wingdings" panose="05000000000000000000" pitchFamily="2" charset="2"/>
              <a:buChar char="ü"/>
            </a:pPr>
            <a:endParaRPr lang="fa-IR" sz="2000" b="1" dirty="0">
              <a:cs typeface="B Nazanin" panose="00000400000000000000" pitchFamily="2" charset="-78"/>
            </a:endParaRPr>
          </a:p>
          <a:p>
            <a:pPr marL="0" indent="0" algn="r" rtl="1">
              <a:buNone/>
            </a:pPr>
            <a:r>
              <a:rPr lang="fa-IR" b="1" dirty="0" smtClean="0">
                <a:solidFill>
                  <a:srgbClr val="7030A0"/>
                </a:solidFill>
                <a:cs typeface="B Nazanin" panose="00000400000000000000" pitchFamily="2" charset="-78"/>
              </a:rPr>
              <a:t>از مهمترین مزایای ارتباطات تعاملی می توان به</a:t>
            </a:r>
            <a:r>
              <a:rPr lang="fa-IR" b="1" dirty="0" smtClean="0">
                <a:cs typeface="B Nazanin" panose="00000400000000000000" pitchFamily="2" charset="-78"/>
              </a:rPr>
              <a:t>:</a:t>
            </a:r>
          </a:p>
          <a:p>
            <a:pPr algn="r" rtl="1">
              <a:buFont typeface="Wingdings" panose="05000000000000000000" pitchFamily="2" charset="2"/>
              <a:buChar char="ü"/>
            </a:pPr>
            <a:endParaRPr lang="fa-IR" b="1" dirty="0">
              <a:cs typeface="B Nazanin" panose="00000400000000000000" pitchFamily="2" charset="-78"/>
            </a:endParaRPr>
          </a:p>
          <a:p>
            <a:pPr marL="285750" indent="-285750" algn="r" rtl="1">
              <a:buFont typeface="Wingdings" panose="05000000000000000000" pitchFamily="2" charset="2"/>
              <a:buChar char="v"/>
            </a:pPr>
            <a:r>
              <a:rPr lang="fa-IR" sz="2400" b="1" dirty="0" smtClean="0">
                <a:cs typeface="B Nazanin" panose="00000400000000000000" pitchFamily="2" charset="-78"/>
              </a:rPr>
              <a:t>رفت </a:t>
            </a:r>
            <a:r>
              <a:rPr lang="fa-IR" sz="2400" b="1" dirty="0">
                <a:cs typeface="B Nazanin" panose="00000400000000000000" pitchFamily="2" charset="-78"/>
              </a:rPr>
              <a:t>و بازگشت اندیشه موجبات تخلیه عناصر مقاوم و جا یابی پیام در ذهن می شود</a:t>
            </a:r>
          </a:p>
          <a:p>
            <a:pPr marL="285750" indent="-285750" algn="r" rtl="1">
              <a:buFont typeface="Wingdings" panose="05000000000000000000" pitchFamily="2" charset="2"/>
              <a:buChar char="v"/>
            </a:pPr>
            <a:r>
              <a:rPr lang="fa-IR" sz="2400" b="1" dirty="0">
                <a:cs typeface="B Nazanin" panose="00000400000000000000" pitchFamily="2" charset="-78"/>
              </a:rPr>
              <a:t>بقای تاثیر که مهمترین بخش ارتباطات اقناعی است مستلزم دو جانبه بودن ارتباط است</a:t>
            </a:r>
            <a:endParaRPr lang="en-US" sz="2400" b="1" dirty="0">
              <a:cs typeface="B Nazanin" panose="00000400000000000000" pitchFamily="2" charset="-78"/>
            </a:endParaRPr>
          </a:p>
          <a:p>
            <a:pPr marL="0" indent="0" algn="r" rtl="1">
              <a:buNone/>
            </a:pPr>
            <a:endParaRPr lang="fa-IR" b="1" dirty="0" smtClean="0">
              <a:cs typeface="B Nazanin" panose="00000400000000000000" pitchFamily="2" charset="-78"/>
            </a:endParaRPr>
          </a:p>
          <a:p>
            <a:pPr algn="r" rtl="1">
              <a:buFont typeface="Wingdings" panose="05000000000000000000" pitchFamily="2" charset="2"/>
              <a:buChar char="ü"/>
            </a:pPr>
            <a:endParaRPr lang="fa-IR" b="1" dirty="0">
              <a:cs typeface="B Nazanin" panose="00000400000000000000" pitchFamily="2" charset="-78"/>
            </a:endParaRPr>
          </a:p>
          <a:p>
            <a:pPr algn="r" rtl="1">
              <a:buFont typeface="Wingdings" panose="05000000000000000000" pitchFamily="2" charset="2"/>
              <a:buChar char="ü"/>
            </a:pPr>
            <a:endParaRPr lang="fa-IR" b="1" dirty="0" smtClean="0">
              <a:cs typeface="B Nazanin" panose="00000400000000000000" pitchFamily="2" charset="-78"/>
            </a:endParaRPr>
          </a:p>
          <a:p>
            <a:pPr algn="r" rtl="1">
              <a:buFont typeface="Wingdings" panose="05000000000000000000" pitchFamily="2" charset="2"/>
              <a:buChar char="ü"/>
            </a:pPr>
            <a:endParaRPr lang="fa-IR" b="1" dirty="0">
              <a:cs typeface="B Nazanin" panose="00000400000000000000" pitchFamily="2" charset="-78"/>
            </a:endParaRPr>
          </a:p>
          <a:p>
            <a:pPr marL="0" indent="0" algn="r" rtl="1">
              <a:buNone/>
            </a:pPr>
            <a:endParaRPr lang="en-US" b="1" dirty="0">
              <a:cs typeface="B Nazanin" panose="00000400000000000000" pitchFamily="2" charset="-78"/>
            </a:endParaRPr>
          </a:p>
        </p:txBody>
      </p:sp>
      <p:sp>
        <p:nvSpPr>
          <p:cNvPr id="5" name="Title 1"/>
          <p:cNvSpPr txBox="1">
            <a:spLocks/>
          </p:cNvSpPr>
          <p:nvPr/>
        </p:nvSpPr>
        <p:spPr>
          <a:xfrm>
            <a:off x="10681856" y="0"/>
            <a:ext cx="1510144" cy="6858000"/>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fa-IR" sz="6600" b="1" smtClean="0">
                <a:solidFill>
                  <a:srgbClr val="7030A0"/>
                </a:solidFill>
                <a:latin typeface="IranNastaliq" panose="02020505000000020003" pitchFamily="18" charset="0"/>
                <a:cs typeface="IranNastaliq" panose="02020505000000020003" pitchFamily="18" charset="0"/>
              </a:rPr>
              <a:t>فنون </a:t>
            </a:r>
            <a:br>
              <a:rPr lang="fa-IR" sz="6600" b="1" smtClean="0">
                <a:solidFill>
                  <a:srgbClr val="7030A0"/>
                </a:solidFill>
                <a:latin typeface="IranNastaliq" panose="02020505000000020003" pitchFamily="18" charset="0"/>
                <a:cs typeface="IranNastaliq" panose="02020505000000020003" pitchFamily="18" charset="0"/>
              </a:rPr>
            </a:br>
            <a:r>
              <a:rPr lang="fa-IR" sz="6600" b="1" smtClean="0">
                <a:solidFill>
                  <a:srgbClr val="7030A0"/>
                </a:solidFill>
                <a:latin typeface="IranNastaliq" panose="02020505000000020003" pitchFamily="18" charset="0"/>
                <a:cs typeface="IranNastaliq" panose="02020505000000020003" pitchFamily="18" charset="0"/>
              </a:rPr>
              <a:t/>
            </a:r>
            <a:br>
              <a:rPr lang="fa-IR" sz="6600" b="1" smtClean="0">
                <a:solidFill>
                  <a:srgbClr val="7030A0"/>
                </a:solidFill>
                <a:latin typeface="IranNastaliq" panose="02020505000000020003" pitchFamily="18" charset="0"/>
                <a:cs typeface="IranNastaliq" panose="02020505000000020003" pitchFamily="18" charset="0"/>
              </a:rPr>
            </a:br>
            <a:r>
              <a:rPr lang="fa-IR" sz="6600" b="1" smtClean="0">
                <a:solidFill>
                  <a:srgbClr val="7030A0"/>
                </a:solidFill>
                <a:latin typeface="IranNastaliq" panose="02020505000000020003" pitchFamily="18" charset="0"/>
                <a:cs typeface="IranNastaliq" panose="02020505000000020003" pitchFamily="18" charset="0"/>
              </a:rPr>
              <a:t>اقناع</a:t>
            </a:r>
            <a:endParaRPr lang="en-US" sz="6600" b="1" dirty="0">
              <a:solidFill>
                <a:srgbClr val="7030A0"/>
              </a:solidFill>
              <a:latin typeface="IranNastaliq" panose="02020505000000020003" pitchFamily="18" charset="0"/>
              <a:cs typeface="IranNastaliq" panose="02020505000000020003" pitchFamily="18" charset="0"/>
            </a:endParaRPr>
          </a:p>
        </p:txBody>
      </p:sp>
      <p:sp>
        <p:nvSpPr>
          <p:cNvPr id="6" name="Down Arrow 5"/>
          <p:cNvSpPr/>
          <p:nvPr/>
        </p:nvSpPr>
        <p:spPr>
          <a:xfrm>
            <a:off x="4204855" y="3719945"/>
            <a:ext cx="318655" cy="526472"/>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30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75770" y="475796"/>
            <a:ext cx="10239829" cy="5213804"/>
          </a:xfrm>
        </p:spPr>
        <p:txBody>
          <a:bodyPr>
            <a:normAutofit/>
          </a:bodyPr>
          <a:lstStyle/>
          <a:p>
            <a:pPr marL="0" indent="0" algn="r" rtl="1">
              <a:buNone/>
            </a:pPr>
            <a:r>
              <a:rPr lang="fa-IR" sz="3200" b="1" dirty="0" smtClean="0">
                <a:solidFill>
                  <a:srgbClr val="FF0000"/>
                </a:solidFill>
                <a:cs typeface="B Nazanin" panose="00000400000000000000" pitchFamily="2" charset="-78"/>
              </a:rPr>
              <a:t>3- شیوه های سقراطی</a:t>
            </a:r>
          </a:p>
          <a:p>
            <a:pPr marL="2743200" lvl="6" indent="0" algn="r" rtl="1">
              <a:buNone/>
            </a:pPr>
            <a:r>
              <a:rPr lang="fa-IR" sz="3600" b="1" dirty="0" smtClean="0">
                <a:cs typeface="B Nazanin" panose="00000400000000000000" pitchFamily="2" charset="-78"/>
              </a:rPr>
              <a:t>یا</a:t>
            </a:r>
          </a:p>
          <a:p>
            <a:pPr marL="2743200" lvl="6" indent="0" algn="r" rtl="1">
              <a:buNone/>
            </a:pPr>
            <a:r>
              <a:rPr lang="fa-IR" sz="3600" b="1" dirty="0" smtClean="0">
                <a:solidFill>
                  <a:schemeClr val="accent2">
                    <a:lumMod val="50000"/>
                  </a:schemeClr>
                </a:solidFill>
                <a:cs typeface="B Nazanin" panose="00000400000000000000" pitchFamily="2" charset="-78"/>
              </a:rPr>
              <a:t>شیوه مامایی،زایندگی،زایش درونی</a:t>
            </a:r>
          </a:p>
          <a:p>
            <a:pPr algn="r" rtl="1"/>
            <a:r>
              <a:rPr lang="fa-IR" dirty="0" smtClean="0">
                <a:cs typeface="B Nazanin" panose="00000400000000000000" pitchFamily="2" charset="-78"/>
              </a:rPr>
              <a:t>منظور ان است که خود فرد به اندیشه مورد نظر مبلغ دست یابد بدون آنکه مبلغ از آغازدر جهت القای آن اندیشه بکوشد</a:t>
            </a:r>
          </a:p>
          <a:p>
            <a:pPr algn="r" rtl="1"/>
            <a:r>
              <a:rPr lang="fa-IR" dirty="0" smtClean="0">
                <a:cs typeface="B Nazanin" panose="00000400000000000000" pitchFamily="2" charset="-78"/>
              </a:rPr>
              <a:t>این اندیشه بر شیوه </a:t>
            </a:r>
            <a:r>
              <a:rPr lang="fa-IR" b="1" u="sng" dirty="0" smtClean="0">
                <a:cs typeface="B Nazanin" panose="00000400000000000000" pitchFamily="2" charset="-78"/>
              </a:rPr>
              <a:t>برجسته سازی </a:t>
            </a:r>
            <a:r>
              <a:rPr lang="fa-IR" dirty="0" smtClean="0">
                <a:cs typeface="B Nazanin" panose="00000400000000000000" pitchFamily="2" charset="-78"/>
              </a:rPr>
              <a:t>تاکید دارد</a:t>
            </a:r>
            <a:endParaRPr lang="fa-IR" dirty="0">
              <a:cs typeface="B Nazanin" panose="00000400000000000000" pitchFamily="2" charset="-78"/>
            </a:endParaRPr>
          </a:p>
          <a:p>
            <a:pPr algn="r" rtl="1"/>
            <a:r>
              <a:rPr lang="fa-IR" sz="3600" dirty="0" smtClean="0">
                <a:cs typeface="B Nazanin" panose="00000400000000000000" pitchFamily="2" charset="-78"/>
              </a:rPr>
              <a:t>مثال:</a:t>
            </a:r>
          </a:p>
          <a:p>
            <a:pPr algn="r" rtl="1"/>
            <a:r>
              <a:rPr lang="fa-IR" dirty="0" smtClean="0">
                <a:cs typeface="B Nazanin" panose="00000400000000000000" pitchFamily="2" charset="-78"/>
              </a:rPr>
              <a:t>دزدی از دختر بچه و گفتگو با دزد</a:t>
            </a:r>
          </a:p>
          <a:p>
            <a:pPr algn="r" rtl="1"/>
            <a:r>
              <a:rPr lang="fa-IR" dirty="0" smtClean="0">
                <a:cs typeface="B Nazanin" panose="00000400000000000000" pitchFamily="2" charset="-78"/>
              </a:rPr>
              <a:t>پس یکی از مهمترین ابزار در این شیوه همدلی (</a:t>
            </a:r>
            <a:r>
              <a:rPr lang="en-US" dirty="0" smtClean="0">
                <a:cs typeface="B Nazanin" panose="00000400000000000000" pitchFamily="2" charset="-78"/>
              </a:rPr>
              <a:t>Empathy</a:t>
            </a:r>
            <a:r>
              <a:rPr lang="fa-IR" dirty="0" smtClean="0">
                <a:cs typeface="B Nazanin" panose="00000400000000000000" pitchFamily="2" charset="-78"/>
              </a:rPr>
              <a:t>)است-خود را به جای دیگری نهادن</a:t>
            </a:r>
            <a:endParaRPr lang="en-US" dirty="0">
              <a:cs typeface="B Nazanin" panose="00000400000000000000" pitchFamily="2" charset="-78"/>
            </a:endParaRPr>
          </a:p>
        </p:txBody>
      </p:sp>
      <p:sp>
        <p:nvSpPr>
          <p:cNvPr id="7" name="Title 1"/>
          <p:cNvSpPr>
            <a:spLocks noGrp="1"/>
          </p:cNvSpPr>
          <p:nvPr>
            <p:ph type="title"/>
          </p:nvPr>
        </p:nvSpPr>
        <p:spPr>
          <a:xfrm>
            <a:off x="10681856" y="0"/>
            <a:ext cx="1510144" cy="6858000"/>
          </a:xfrm>
        </p:spPr>
        <p:style>
          <a:lnRef idx="0">
            <a:schemeClr val="accent6"/>
          </a:lnRef>
          <a:fillRef idx="3">
            <a:schemeClr val="accent6"/>
          </a:fillRef>
          <a:effectRef idx="3">
            <a:schemeClr val="accent6"/>
          </a:effectRef>
          <a:fontRef idx="minor">
            <a:schemeClr val="lt1"/>
          </a:fontRef>
        </p:style>
        <p:txBody>
          <a:bodyPr>
            <a:normAutofit/>
          </a:bodyPr>
          <a:lstStyle/>
          <a:p>
            <a:pPr algn="r" rtl="1"/>
            <a:r>
              <a:rPr lang="fa-IR" sz="6600" b="1" dirty="0">
                <a:solidFill>
                  <a:srgbClr val="7030A0"/>
                </a:solidFill>
                <a:latin typeface="IranNastaliq" panose="02020505000000020003" pitchFamily="18" charset="0"/>
                <a:cs typeface="IranNastaliq" panose="02020505000000020003" pitchFamily="18" charset="0"/>
              </a:rPr>
              <a:t>فنون </a:t>
            </a: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
            </a:r>
            <a:br>
              <a:rPr lang="fa-IR" sz="6600" b="1" dirty="0" smtClean="0">
                <a:solidFill>
                  <a:srgbClr val="7030A0"/>
                </a:solidFill>
                <a:latin typeface="IranNastaliq" panose="02020505000000020003" pitchFamily="18" charset="0"/>
                <a:cs typeface="IranNastaliq" panose="02020505000000020003" pitchFamily="18" charset="0"/>
              </a:rPr>
            </a:br>
            <a:r>
              <a:rPr lang="fa-IR" sz="6600" b="1" dirty="0" smtClean="0">
                <a:solidFill>
                  <a:srgbClr val="7030A0"/>
                </a:solidFill>
                <a:latin typeface="IranNastaliq" panose="02020505000000020003" pitchFamily="18" charset="0"/>
                <a:cs typeface="IranNastaliq" panose="02020505000000020003" pitchFamily="18" charset="0"/>
              </a:rPr>
              <a:t>اقناع</a:t>
            </a:r>
            <a:endParaRPr lang="en-US" sz="6600" b="1" dirty="0">
              <a:solidFill>
                <a:srgbClr val="7030A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2042334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TotalTime>
  <Words>1515</Words>
  <Application>Microsoft Office PowerPoint</Application>
  <PresentationFormat>Widescreen</PresentationFormat>
  <Paragraphs>196</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B Nazanin</vt:lpstr>
      <vt:lpstr>Calibri</vt:lpstr>
      <vt:lpstr>Calibri Light</vt:lpstr>
      <vt:lpstr>IranNastaliq</vt:lpstr>
      <vt:lpstr>Tahoma</vt:lpstr>
      <vt:lpstr>Times New Roman</vt:lpstr>
      <vt:lpstr>Wingdings</vt:lpstr>
      <vt:lpstr>Office Theme</vt:lpstr>
      <vt:lpstr>PowerPoint Presentation</vt:lpstr>
      <vt:lpstr>موضوع ارائه:</vt:lpstr>
      <vt:lpstr>PowerPoint Presentation</vt:lpstr>
      <vt:lpstr>هدف های کلی اقناع:</vt:lpstr>
      <vt:lpstr>PowerPoint Presentation</vt:lpstr>
      <vt:lpstr>فنون   اقناع</vt:lpstr>
      <vt:lpstr>PowerPoint Presentation</vt:lpstr>
      <vt:lpstr>PowerPoint Presentation</vt:lpstr>
      <vt:lpstr>فنون   اقناع</vt:lpstr>
      <vt:lpstr>PowerPoint Presentation</vt:lpstr>
      <vt:lpstr>فنون   اقناع</vt:lpstr>
      <vt:lpstr>PowerPoint Presentation</vt:lpstr>
      <vt:lpstr>نظریه های    مربوط به    اقناع:</vt:lpstr>
      <vt:lpstr>نظریه های    مربوط به    اقناع:</vt:lpstr>
      <vt:lpstr>PowerPoint Presentation</vt:lpstr>
      <vt:lpstr>PowerPoint Presentation</vt:lpstr>
      <vt:lpstr>نظریه های    مربوط به    اقناع:</vt:lpstr>
      <vt:lpstr>PowerPoint Presentation</vt:lpstr>
      <vt:lpstr>PowerPoint Presentation</vt:lpstr>
      <vt:lpstr>PowerPoint Presentation</vt:lpstr>
      <vt:lpstr>مدل اقناع هاولند</vt:lpstr>
      <vt:lpstr>PowerPoint Presentation</vt:lpstr>
      <vt:lpstr>تحلیل  عناصر  اقناع</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65</cp:revision>
  <dcterms:created xsi:type="dcterms:W3CDTF">2015-05-04T10:37:31Z</dcterms:created>
  <dcterms:modified xsi:type="dcterms:W3CDTF">2015-05-26T07:17:11Z</dcterms:modified>
</cp:coreProperties>
</file>