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445421-70D7-4621-9BC6-5AE1C9D1539F}" type="datetimeFigureOut">
              <a:rPr lang="en-US" smtClean="0"/>
              <a:pPr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4F26DB-20C7-4694-91E8-80414A7713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en-US" sz="3100" dirty="0" smtClean="0"/>
              <a:t>Ali </a:t>
            </a:r>
            <a:r>
              <a:rPr lang="en-US" sz="3100" dirty="0" err="1" smtClean="0"/>
              <a:t>Shabanpour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err="1" smtClean="0"/>
              <a:t>Univercity</a:t>
            </a:r>
            <a:r>
              <a:rPr lang="en-US" sz="3100" dirty="0" smtClean="0"/>
              <a:t> of </a:t>
            </a:r>
            <a:r>
              <a:rPr lang="en-US" sz="3100" dirty="0" err="1" smtClean="0"/>
              <a:t>Noortouba</a:t>
            </a:r>
            <a:r>
              <a:rPr lang="en-US" sz="3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Effective Marketing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body-language-ha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5" y="3212976"/>
            <a:ext cx="6407493" cy="3323887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6673"/>
            <a:ext cx="8820472" cy="10081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Influence A Purchase?</a:t>
            </a:r>
            <a:endParaRPr lang="en-US" sz="4000" dirty="0"/>
          </a:p>
        </p:txBody>
      </p:sp>
      <p:pic>
        <p:nvPicPr>
          <p:cNvPr id="9" name="Picture 8" descr="bodylanguage-negotiation-talking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132856"/>
            <a:ext cx="4176464" cy="3814503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42194"/>
          </a:xfrm>
        </p:spPr>
        <p:txBody>
          <a:bodyPr/>
          <a:lstStyle/>
          <a:p>
            <a:r>
              <a:rPr lang="en-US" dirty="0" smtClean="0"/>
              <a:t>What Influence A Purchase?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1844824"/>
            <a:ext cx="6400800" cy="379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Words                                     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Tone of voice                         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Language                     %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en-US" dirty="0" smtClean="0"/>
              <a:t>What Influence A Purchase?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916832"/>
            <a:ext cx="7427168" cy="4392528"/>
          </a:xfrm>
        </p:spPr>
        <p:txBody>
          <a:bodyPr/>
          <a:lstStyle/>
          <a:p>
            <a:pPr marL="342900" lvl="0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/>
              <a:t>Words                                    7  %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/>
              <a:t>Tone of voice                        38 %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/>
              <a:t>Body Language                   55  %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0x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645024"/>
            <a:ext cx="3766390" cy="2636912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Influence A Purchase?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                      %</a:t>
            </a:r>
          </a:p>
          <a:p>
            <a:r>
              <a:rPr lang="en-US" dirty="0" smtClean="0"/>
              <a:t>Feelings                    %</a:t>
            </a:r>
          </a:p>
          <a:p>
            <a:r>
              <a:rPr lang="en-US" dirty="0" smtClean="0"/>
              <a:t>Logic                         %           </a:t>
            </a:r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Influence A Purchase?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                       45%</a:t>
            </a:r>
          </a:p>
          <a:p>
            <a:r>
              <a:rPr lang="en-US" dirty="0" smtClean="0"/>
              <a:t>Feelings                    40%</a:t>
            </a:r>
          </a:p>
          <a:p>
            <a:r>
              <a:rPr lang="en-US" dirty="0" smtClean="0"/>
              <a:t>Logic                         15%           </a:t>
            </a:r>
          </a:p>
          <a:p>
            <a:endParaRPr lang="en-US" dirty="0"/>
          </a:p>
        </p:txBody>
      </p:sp>
      <p:pic>
        <p:nvPicPr>
          <p:cNvPr id="4" name="Picture 3" descr="bo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573016"/>
            <a:ext cx="4437112" cy="3081328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THE END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cs typeface="B Titr" pitchFamily="2" charset="-78"/>
              </a:rPr>
              <a:t/>
            </a:r>
            <a:br>
              <a:rPr lang="en-US" sz="4400" dirty="0" smtClean="0">
                <a:cs typeface="B Titr" pitchFamily="2" charset="-78"/>
              </a:rPr>
            </a:b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3442394"/>
          </a:xfrm>
        </p:spPr>
        <p:txBody>
          <a:bodyPr>
            <a:normAutofit/>
          </a:bodyPr>
          <a:lstStyle/>
          <a:p>
            <a:r>
              <a:rPr lang="en-US" sz="8900" dirty="0" smtClean="0"/>
              <a:t>THE END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wish success to all my friends</a:t>
            </a:r>
            <a:endParaRPr lang="en-US" dirty="0"/>
          </a:p>
        </p:txBody>
      </p:sp>
      <p:pic>
        <p:nvPicPr>
          <p:cNvPr id="5" name="Picture 4" descr="photo_2017-05-30_07-29-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356992"/>
            <a:ext cx="5013176" cy="3087177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170</TotalTime>
  <Words>67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Ali Shabanpour Univercity of Noortouba   Effective Marketing </vt:lpstr>
      <vt:lpstr>What Influence A Purchase?</vt:lpstr>
      <vt:lpstr>What Influence A Purchase?</vt:lpstr>
      <vt:lpstr>What Influence A Purchase?</vt:lpstr>
      <vt:lpstr>What Influence A Purchase?</vt:lpstr>
      <vt:lpstr>What Influence A Purchase?</vt:lpstr>
      <vt:lpstr>THE END  </vt:lpstr>
      <vt:lpstr>THE END I wish success to all my friends</vt:lpstr>
    </vt:vector>
  </TitlesOfParts>
  <Company>PARANDCO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Influence A Purchase</dc:title>
  <dc:creator>PARAND</dc:creator>
  <cp:lastModifiedBy>PARAND</cp:lastModifiedBy>
  <cp:revision>11</cp:revision>
  <dcterms:created xsi:type="dcterms:W3CDTF">2017-05-29T18:03:47Z</dcterms:created>
  <dcterms:modified xsi:type="dcterms:W3CDTF">2017-05-30T14:53:23Z</dcterms:modified>
</cp:coreProperties>
</file>