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8" r:id="rId2"/>
    <p:sldId id="625" r:id="rId3"/>
    <p:sldId id="638" r:id="rId4"/>
    <p:sldId id="565" r:id="rId5"/>
    <p:sldId id="588" r:id="rId6"/>
    <p:sldId id="590" r:id="rId7"/>
    <p:sldId id="592" r:id="rId8"/>
    <p:sldId id="640" r:id="rId9"/>
    <p:sldId id="627" r:id="rId10"/>
    <p:sldId id="593" r:id="rId11"/>
    <p:sldId id="567" r:id="rId12"/>
    <p:sldId id="551" r:id="rId13"/>
    <p:sldId id="642" r:id="rId14"/>
    <p:sldId id="641" r:id="rId15"/>
    <p:sldId id="599" r:id="rId16"/>
    <p:sldId id="603" r:id="rId17"/>
    <p:sldId id="605" r:id="rId18"/>
    <p:sldId id="643" r:id="rId19"/>
    <p:sldId id="647" r:id="rId20"/>
    <p:sldId id="652" r:id="rId21"/>
    <p:sldId id="578" r:id="rId22"/>
    <p:sldId id="649" r:id="rId23"/>
    <p:sldId id="645" r:id="rId24"/>
    <p:sldId id="646" r:id="rId25"/>
    <p:sldId id="651" r:id="rId26"/>
    <p:sldId id="586" r:id="rId27"/>
    <p:sldId id="610" r:id="rId28"/>
    <p:sldId id="587" r:id="rId29"/>
    <p:sldId id="660" r:id="rId30"/>
    <p:sldId id="653" r:id="rId31"/>
    <p:sldId id="573" r:id="rId32"/>
    <p:sldId id="577" r:id="rId33"/>
    <p:sldId id="584" r:id="rId34"/>
    <p:sldId id="580" r:id="rId35"/>
    <p:sldId id="648" r:id="rId36"/>
    <p:sldId id="596" r:id="rId37"/>
    <p:sldId id="562" r:id="rId38"/>
    <p:sldId id="654" r:id="rId39"/>
    <p:sldId id="555" r:id="rId40"/>
    <p:sldId id="655" r:id="rId41"/>
    <p:sldId id="656" r:id="rId42"/>
    <p:sldId id="556" r:id="rId43"/>
    <p:sldId id="572" r:id="rId44"/>
    <p:sldId id="617" r:id="rId45"/>
    <p:sldId id="657" r:id="rId46"/>
    <p:sldId id="618" r:id="rId47"/>
    <p:sldId id="619" r:id="rId48"/>
    <p:sldId id="620" r:id="rId49"/>
    <p:sldId id="612" r:id="rId50"/>
    <p:sldId id="621" r:id="rId51"/>
    <p:sldId id="658" r:id="rId52"/>
    <p:sldId id="624" r:id="rId53"/>
    <p:sldId id="659" r:id="rId54"/>
    <p:sldId id="623" r:id="rId55"/>
    <p:sldId id="606" r:id="rId56"/>
    <p:sldId id="329" r:id="rId5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7C80"/>
    <a:srgbClr val="DCFCF6"/>
    <a:srgbClr val="0097CC"/>
    <a:srgbClr val="4D4D4D"/>
    <a:srgbClr val="33CCFF"/>
    <a:srgbClr val="3399FF"/>
    <a:srgbClr val="99CCFF"/>
    <a:srgbClr val="00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3" autoAdjust="0"/>
    <p:restoredTop sz="95932" autoAdjust="0"/>
  </p:normalViewPr>
  <p:slideViewPr>
    <p:cSldViewPr>
      <p:cViewPr varScale="1">
        <p:scale>
          <a:sx n="110" d="100"/>
          <a:sy n="110" d="100"/>
        </p:scale>
        <p:origin x="12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42" y="-7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66C82-0535-436F-A0C4-B3815202E7B0}" type="doc">
      <dgm:prSet loTypeId="urn:microsoft.com/office/officeart/2005/8/layout/lProcess2" loCatId="list" qsTypeId="urn:microsoft.com/office/officeart/2005/8/quickstyle/3d2#1" qsCatId="3D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FFDA08D4-1861-425F-8A0D-AD851AE6AF41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مالی استاندارد</a:t>
          </a:r>
          <a:endParaRPr lang="en-US" dirty="0">
            <a:cs typeface="B Titr" pitchFamily="2" charset="-78"/>
          </a:endParaRPr>
        </a:p>
      </dgm:t>
    </dgm:pt>
    <dgm:pt modelId="{3E76D9D2-6340-41AA-AF3D-813B62CC5B65}" type="parTrans" cxnId="{219862D3-2802-4A2B-979F-3C605C0078DE}">
      <dgm:prSet/>
      <dgm:spPr/>
      <dgm:t>
        <a:bodyPr/>
        <a:lstStyle/>
        <a:p>
          <a:endParaRPr lang="en-US"/>
        </a:p>
      </dgm:t>
    </dgm:pt>
    <dgm:pt modelId="{6831C493-1952-41CF-A70E-F44586553511}" type="sibTrans" cxnId="{219862D3-2802-4A2B-979F-3C605C0078DE}">
      <dgm:prSet/>
      <dgm:spPr/>
      <dgm:t>
        <a:bodyPr/>
        <a:lstStyle/>
        <a:p>
          <a:endParaRPr lang="en-US"/>
        </a:p>
      </dgm:t>
    </dgm:pt>
    <dgm:pt modelId="{5EE9AC20-4F7F-4392-9798-7D6FBD62F5EF}">
      <dgm:prSet/>
      <dgm:spPr/>
      <dgm:t>
        <a:bodyPr/>
        <a:lstStyle/>
        <a:p>
          <a:pPr rtl="1"/>
          <a:r>
            <a: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Standard Finance</a:t>
          </a:r>
          <a:endParaRPr lang="fa-IR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25A35D9-069D-4F31-A2EC-0C1CC60D8633}" type="parTrans" cxnId="{54396071-6668-42C1-9792-E265C58D08BD}">
      <dgm:prSet/>
      <dgm:spPr/>
      <dgm:t>
        <a:bodyPr/>
        <a:lstStyle/>
        <a:p>
          <a:endParaRPr lang="en-US"/>
        </a:p>
      </dgm:t>
    </dgm:pt>
    <dgm:pt modelId="{8C8FE98A-3E92-4F3B-BC6F-85700E5CDEEC}" type="sibTrans" cxnId="{54396071-6668-42C1-9792-E265C58D08BD}">
      <dgm:prSet/>
      <dgm:spPr/>
      <dgm:t>
        <a:bodyPr/>
        <a:lstStyle/>
        <a:p>
          <a:endParaRPr lang="en-US"/>
        </a:p>
      </dgm:t>
    </dgm:pt>
    <dgm:pt modelId="{5CA72E99-811C-49AD-B7AB-D5627F87A22C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مالی رفتاری</a:t>
          </a:r>
          <a:endParaRPr lang="en-US" dirty="0">
            <a:cs typeface="B Titr" pitchFamily="2" charset="-78"/>
          </a:endParaRPr>
        </a:p>
      </dgm:t>
    </dgm:pt>
    <dgm:pt modelId="{6E882B55-E560-4B39-940B-6F244588D85A}" type="parTrans" cxnId="{D62E3B74-431E-4F43-88B6-55CBE2AAB45D}">
      <dgm:prSet/>
      <dgm:spPr/>
      <dgm:t>
        <a:bodyPr/>
        <a:lstStyle/>
        <a:p>
          <a:endParaRPr lang="en-US"/>
        </a:p>
      </dgm:t>
    </dgm:pt>
    <dgm:pt modelId="{38DB6BCB-0921-4518-9B4B-2792056A31ED}" type="sibTrans" cxnId="{D62E3B74-431E-4F43-88B6-55CBE2AAB45D}">
      <dgm:prSet/>
      <dgm:spPr/>
      <dgm:t>
        <a:bodyPr/>
        <a:lstStyle/>
        <a:p>
          <a:endParaRPr lang="en-US"/>
        </a:p>
      </dgm:t>
    </dgm:pt>
    <dgm:pt modelId="{9E0312E6-AEA0-4DA9-AC20-A31C6C91135E}">
      <dgm:prSet/>
      <dgm:spPr/>
      <dgm:t>
        <a:bodyPr/>
        <a:lstStyle/>
        <a:p>
          <a:pPr rtl="1"/>
          <a:r>
            <a: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Behavioral Finance</a:t>
          </a:r>
          <a:endParaRPr lang="en-US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D5C319DB-CAF3-4052-B48F-887B4DEA9BC3}" type="parTrans" cxnId="{6C11EF73-C635-4217-8162-BB1AF40669DC}">
      <dgm:prSet/>
      <dgm:spPr/>
      <dgm:t>
        <a:bodyPr/>
        <a:lstStyle/>
        <a:p>
          <a:endParaRPr lang="en-US"/>
        </a:p>
      </dgm:t>
    </dgm:pt>
    <dgm:pt modelId="{05B32DB0-BBA5-4CB1-9796-699F470CFBE1}" type="sibTrans" cxnId="{6C11EF73-C635-4217-8162-BB1AF40669DC}">
      <dgm:prSet/>
      <dgm:spPr/>
      <dgm:t>
        <a:bodyPr/>
        <a:lstStyle/>
        <a:p>
          <a:endParaRPr lang="en-US"/>
        </a:p>
      </dgm:t>
    </dgm:pt>
    <dgm:pt modelId="{CBBC67C8-877B-4249-AC4F-DEB795E2FF2C}" type="pres">
      <dgm:prSet presAssocID="{E2F66C82-0535-436F-A0C4-B3815202E7B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05E512-67F5-49D1-8544-6623B9157BF5}" type="pres">
      <dgm:prSet presAssocID="{FFDA08D4-1861-425F-8A0D-AD851AE6AF41}" presName="compNode" presStyleCnt="0"/>
      <dgm:spPr/>
      <dgm:t>
        <a:bodyPr/>
        <a:lstStyle/>
        <a:p>
          <a:endParaRPr lang="en-US"/>
        </a:p>
      </dgm:t>
    </dgm:pt>
    <dgm:pt modelId="{B0B15BC3-E75A-4DFC-A5B4-257EAA5AED06}" type="pres">
      <dgm:prSet presAssocID="{FFDA08D4-1861-425F-8A0D-AD851AE6AF41}" presName="aNode" presStyleLbl="bgShp" presStyleIdx="0" presStyleCnt="2"/>
      <dgm:spPr/>
      <dgm:t>
        <a:bodyPr/>
        <a:lstStyle/>
        <a:p>
          <a:endParaRPr lang="en-US"/>
        </a:p>
      </dgm:t>
    </dgm:pt>
    <dgm:pt modelId="{4D2F14FD-2731-4125-9FCE-86A3B6A214C6}" type="pres">
      <dgm:prSet presAssocID="{FFDA08D4-1861-425F-8A0D-AD851AE6AF41}" presName="textNode" presStyleLbl="bgShp" presStyleIdx="0" presStyleCnt="2"/>
      <dgm:spPr/>
      <dgm:t>
        <a:bodyPr/>
        <a:lstStyle/>
        <a:p>
          <a:endParaRPr lang="en-US"/>
        </a:p>
      </dgm:t>
    </dgm:pt>
    <dgm:pt modelId="{FA01F04D-89A6-4736-824C-16FA9404F77A}" type="pres">
      <dgm:prSet presAssocID="{FFDA08D4-1861-425F-8A0D-AD851AE6AF41}" presName="compChildNode" presStyleCnt="0"/>
      <dgm:spPr/>
      <dgm:t>
        <a:bodyPr/>
        <a:lstStyle/>
        <a:p>
          <a:endParaRPr lang="en-US"/>
        </a:p>
      </dgm:t>
    </dgm:pt>
    <dgm:pt modelId="{4ACD03DB-0289-468A-B853-D11C0615DE66}" type="pres">
      <dgm:prSet presAssocID="{FFDA08D4-1861-425F-8A0D-AD851AE6AF41}" presName="theInnerList" presStyleCnt="0"/>
      <dgm:spPr/>
      <dgm:t>
        <a:bodyPr/>
        <a:lstStyle/>
        <a:p>
          <a:endParaRPr lang="en-US"/>
        </a:p>
      </dgm:t>
    </dgm:pt>
    <dgm:pt modelId="{B3CE5B5B-4777-407C-861C-7FC95C466B46}" type="pres">
      <dgm:prSet presAssocID="{5EE9AC20-4F7F-4392-9798-7D6FBD62F5E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324C9-2C16-4B10-978A-C16090984BF0}" type="pres">
      <dgm:prSet presAssocID="{FFDA08D4-1861-425F-8A0D-AD851AE6AF41}" presName="aSpace" presStyleCnt="0"/>
      <dgm:spPr/>
      <dgm:t>
        <a:bodyPr/>
        <a:lstStyle/>
        <a:p>
          <a:endParaRPr lang="en-US"/>
        </a:p>
      </dgm:t>
    </dgm:pt>
    <dgm:pt modelId="{8B8E2CD0-7B5E-4B1E-9678-0AF90EAB05D7}" type="pres">
      <dgm:prSet presAssocID="{5CA72E99-811C-49AD-B7AB-D5627F87A22C}" presName="compNode" presStyleCnt="0"/>
      <dgm:spPr/>
      <dgm:t>
        <a:bodyPr/>
        <a:lstStyle/>
        <a:p>
          <a:endParaRPr lang="en-US"/>
        </a:p>
      </dgm:t>
    </dgm:pt>
    <dgm:pt modelId="{816873C0-75BF-4F9A-81FA-469812F522B3}" type="pres">
      <dgm:prSet presAssocID="{5CA72E99-811C-49AD-B7AB-D5627F87A22C}" presName="aNode" presStyleLbl="bgShp" presStyleIdx="1" presStyleCnt="2"/>
      <dgm:spPr/>
      <dgm:t>
        <a:bodyPr/>
        <a:lstStyle/>
        <a:p>
          <a:endParaRPr lang="en-US"/>
        </a:p>
      </dgm:t>
    </dgm:pt>
    <dgm:pt modelId="{E9025D9B-07F7-46C3-80CC-09823C4B9641}" type="pres">
      <dgm:prSet presAssocID="{5CA72E99-811C-49AD-B7AB-D5627F87A22C}" presName="textNode" presStyleLbl="bgShp" presStyleIdx="1" presStyleCnt="2"/>
      <dgm:spPr/>
      <dgm:t>
        <a:bodyPr/>
        <a:lstStyle/>
        <a:p>
          <a:endParaRPr lang="en-US"/>
        </a:p>
      </dgm:t>
    </dgm:pt>
    <dgm:pt modelId="{A2ADD2BD-740B-43EA-B373-6B9CB43DB603}" type="pres">
      <dgm:prSet presAssocID="{5CA72E99-811C-49AD-B7AB-D5627F87A22C}" presName="compChildNode" presStyleCnt="0"/>
      <dgm:spPr/>
      <dgm:t>
        <a:bodyPr/>
        <a:lstStyle/>
        <a:p>
          <a:endParaRPr lang="en-US"/>
        </a:p>
      </dgm:t>
    </dgm:pt>
    <dgm:pt modelId="{F0A58AB1-0BA5-4C01-A6F5-967C75F6DD5B}" type="pres">
      <dgm:prSet presAssocID="{5CA72E99-811C-49AD-B7AB-D5627F87A22C}" presName="theInnerList" presStyleCnt="0"/>
      <dgm:spPr/>
      <dgm:t>
        <a:bodyPr/>
        <a:lstStyle/>
        <a:p>
          <a:endParaRPr lang="en-US"/>
        </a:p>
      </dgm:t>
    </dgm:pt>
    <dgm:pt modelId="{EADC5D62-0083-4782-AC52-105FEF0D4A45}" type="pres">
      <dgm:prSet presAssocID="{9E0312E6-AEA0-4DA9-AC20-A31C6C91135E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11EF73-C635-4217-8162-BB1AF40669DC}" srcId="{5CA72E99-811C-49AD-B7AB-D5627F87A22C}" destId="{9E0312E6-AEA0-4DA9-AC20-A31C6C91135E}" srcOrd="0" destOrd="0" parTransId="{D5C319DB-CAF3-4052-B48F-887B4DEA9BC3}" sibTransId="{05B32DB0-BBA5-4CB1-9796-699F470CFBE1}"/>
    <dgm:cxn modelId="{B80A357A-0138-403A-9752-76A935684ADD}" type="presOf" srcId="{5CA72E99-811C-49AD-B7AB-D5627F87A22C}" destId="{816873C0-75BF-4F9A-81FA-469812F522B3}" srcOrd="0" destOrd="0" presId="urn:microsoft.com/office/officeart/2005/8/layout/lProcess2"/>
    <dgm:cxn modelId="{B8EEF0EE-F57F-4ABE-B888-BF6A5E7190AC}" type="presOf" srcId="{FFDA08D4-1861-425F-8A0D-AD851AE6AF41}" destId="{B0B15BC3-E75A-4DFC-A5B4-257EAA5AED06}" srcOrd="0" destOrd="0" presId="urn:microsoft.com/office/officeart/2005/8/layout/lProcess2"/>
    <dgm:cxn modelId="{219862D3-2802-4A2B-979F-3C605C0078DE}" srcId="{E2F66C82-0535-436F-A0C4-B3815202E7B0}" destId="{FFDA08D4-1861-425F-8A0D-AD851AE6AF41}" srcOrd="0" destOrd="0" parTransId="{3E76D9D2-6340-41AA-AF3D-813B62CC5B65}" sibTransId="{6831C493-1952-41CF-A70E-F44586553511}"/>
    <dgm:cxn modelId="{D507128A-D5C8-48DA-B31D-154CE38E849F}" type="presOf" srcId="{E2F66C82-0535-436F-A0C4-B3815202E7B0}" destId="{CBBC67C8-877B-4249-AC4F-DEB795E2FF2C}" srcOrd="0" destOrd="0" presId="urn:microsoft.com/office/officeart/2005/8/layout/lProcess2"/>
    <dgm:cxn modelId="{D62E3B74-431E-4F43-88B6-55CBE2AAB45D}" srcId="{E2F66C82-0535-436F-A0C4-B3815202E7B0}" destId="{5CA72E99-811C-49AD-B7AB-D5627F87A22C}" srcOrd="1" destOrd="0" parTransId="{6E882B55-E560-4B39-940B-6F244588D85A}" sibTransId="{38DB6BCB-0921-4518-9B4B-2792056A31ED}"/>
    <dgm:cxn modelId="{9CFC9860-90AB-4EBA-8476-E0C7ED4C54EE}" type="presOf" srcId="{5EE9AC20-4F7F-4392-9798-7D6FBD62F5EF}" destId="{B3CE5B5B-4777-407C-861C-7FC95C466B46}" srcOrd="0" destOrd="0" presId="urn:microsoft.com/office/officeart/2005/8/layout/lProcess2"/>
    <dgm:cxn modelId="{0003C393-F09E-4193-B6B7-8769738428DE}" type="presOf" srcId="{5CA72E99-811C-49AD-B7AB-D5627F87A22C}" destId="{E9025D9B-07F7-46C3-80CC-09823C4B9641}" srcOrd="1" destOrd="0" presId="urn:microsoft.com/office/officeart/2005/8/layout/lProcess2"/>
    <dgm:cxn modelId="{15420D81-80FD-4B3F-8CA5-0A74BCA1E5E8}" type="presOf" srcId="{9E0312E6-AEA0-4DA9-AC20-A31C6C91135E}" destId="{EADC5D62-0083-4782-AC52-105FEF0D4A45}" srcOrd="0" destOrd="0" presId="urn:microsoft.com/office/officeart/2005/8/layout/lProcess2"/>
    <dgm:cxn modelId="{6DEDEB4F-A641-42FF-89BB-D20DAEEE720A}" type="presOf" srcId="{FFDA08D4-1861-425F-8A0D-AD851AE6AF41}" destId="{4D2F14FD-2731-4125-9FCE-86A3B6A214C6}" srcOrd="1" destOrd="0" presId="urn:microsoft.com/office/officeart/2005/8/layout/lProcess2"/>
    <dgm:cxn modelId="{54396071-6668-42C1-9792-E265C58D08BD}" srcId="{FFDA08D4-1861-425F-8A0D-AD851AE6AF41}" destId="{5EE9AC20-4F7F-4392-9798-7D6FBD62F5EF}" srcOrd="0" destOrd="0" parTransId="{625A35D9-069D-4F31-A2EC-0C1CC60D8633}" sibTransId="{8C8FE98A-3E92-4F3B-BC6F-85700E5CDEEC}"/>
    <dgm:cxn modelId="{8D347FB1-1336-40FB-8B0D-C32FCC0E4881}" type="presParOf" srcId="{CBBC67C8-877B-4249-AC4F-DEB795E2FF2C}" destId="{6405E512-67F5-49D1-8544-6623B9157BF5}" srcOrd="0" destOrd="0" presId="urn:microsoft.com/office/officeart/2005/8/layout/lProcess2"/>
    <dgm:cxn modelId="{73F7C966-8008-48CC-9AA8-BE83809D733C}" type="presParOf" srcId="{6405E512-67F5-49D1-8544-6623B9157BF5}" destId="{B0B15BC3-E75A-4DFC-A5B4-257EAA5AED06}" srcOrd="0" destOrd="0" presId="urn:microsoft.com/office/officeart/2005/8/layout/lProcess2"/>
    <dgm:cxn modelId="{97EEE561-9519-4F2A-A086-6A7ED924B657}" type="presParOf" srcId="{6405E512-67F5-49D1-8544-6623B9157BF5}" destId="{4D2F14FD-2731-4125-9FCE-86A3B6A214C6}" srcOrd="1" destOrd="0" presId="urn:microsoft.com/office/officeart/2005/8/layout/lProcess2"/>
    <dgm:cxn modelId="{79750BBC-4AD5-473C-91F5-FA8394FEA342}" type="presParOf" srcId="{6405E512-67F5-49D1-8544-6623B9157BF5}" destId="{FA01F04D-89A6-4736-824C-16FA9404F77A}" srcOrd="2" destOrd="0" presId="urn:microsoft.com/office/officeart/2005/8/layout/lProcess2"/>
    <dgm:cxn modelId="{9E9CDCD9-8DD4-47E3-BA7A-CE8A724439B8}" type="presParOf" srcId="{FA01F04D-89A6-4736-824C-16FA9404F77A}" destId="{4ACD03DB-0289-468A-B853-D11C0615DE66}" srcOrd="0" destOrd="0" presId="urn:microsoft.com/office/officeart/2005/8/layout/lProcess2"/>
    <dgm:cxn modelId="{88AA7F9B-5D2C-4A4A-A3EA-6283669F7F4F}" type="presParOf" srcId="{4ACD03DB-0289-468A-B853-D11C0615DE66}" destId="{B3CE5B5B-4777-407C-861C-7FC95C466B46}" srcOrd="0" destOrd="0" presId="urn:microsoft.com/office/officeart/2005/8/layout/lProcess2"/>
    <dgm:cxn modelId="{583EDC35-60A3-4308-B9ED-1162AE11482C}" type="presParOf" srcId="{CBBC67C8-877B-4249-AC4F-DEB795E2FF2C}" destId="{1C8324C9-2C16-4B10-978A-C16090984BF0}" srcOrd="1" destOrd="0" presId="urn:microsoft.com/office/officeart/2005/8/layout/lProcess2"/>
    <dgm:cxn modelId="{0A691F57-A292-438F-92FB-46A632F40B8B}" type="presParOf" srcId="{CBBC67C8-877B-4249-AC4F-DEB795E2FF2C}" destId="{8B8E2CD0-7B5E-4B1E-9678-0AF90EAB05D7}" srcOrd="2" destOrd="0" presId="urn:microsoft.com/office/officeart/2005/8/layout/lProcess2"/>
    <dgm:cxn modelId="{C5DAA73B-B354-4E4F-8C4F-743F83A99D0F}" type="presParOf" srcId="{8B8E2CD0-7B5E-4B1E-9678-0AF90EAB05D7}" destId="{816873C0-75BF-4F9A-81FA-469812F522B3}" srcOrd="0" destOrd="0" presId="urn:microsoft.com/office/officeart/2005/8/layout/lProcess2"/>
    <dgm:cxn modelId="{31B30575-3E3A-40C9-AC1F-18EF81341136}" type="presParOf" srcId="{8B8E2CD0-7B5E-4B1E-9678-0AF90EAB05D7}" destId="{E9025D9B-07F7-46C3-80CC-09823C4B9641}" srcOrd="1" destOrd="0" presId="urn:microsoft.com/office/officeart/2005/8/layout/lProcess2"/>
    <dgm:cxn modelId="{9CC7387E-FA2D-4270-BE29-1221B6BCACEA}" type="presParOf" srcId="{8B8E2CD0-7B5E-4B1E-9678-0AF90EAB05D7}" destId="{A2ADD2BD-740B-43EA-B373-6B9CB43DB603}" srcOrd="2" destOrd="0" presId="urn:microsoft.com/office/officeart/2005/8/layout/lProcess2"/>
    <dgm:cxn modelId="{5F1E65C6-03FE-457C-8CF6-96D02ABE2A40}" type="presParOf" srcId="{A2ADD2BD-740B-43EA-B373-6B9CB43DB603}" destId="{F0A58AB1-0BA5-4C01-A6F5-967C75F6DD5B}" srcOrd="0" destOrd="0" presId="urn:microsoft.com/office/officeart/2005/8/layout/lProcess2"/>
    <dgm:cxn modelId="{D54DA376-8096-408A-97F3-C5FD5262918B}" type="presParOf" srcId="{F0A58AB1-0BA5-4C01-A6F5-967C75F6DD5B}" destId="{EADC5D62-0083-4782-AC52-105FEF0D4A4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FF54207-DC11-425B-9E4C-9BEF85784A70}" type="doc">
      <dgm:prSet loTypeId="urn:microsoft.com/office/officeart/2005/8/layout/arrow6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6C6250C-AF61-49E3-BC95-B9A65C9328DA}">
      <dgm:prSet/>
      <dgm:spPr/>
      <dgm:t>
        <a:bodyPr/>
        <a:lstStyle/>
        <a:p>
          <a:pPr rtl="1"/>
          <a:r>
            <a:rPr lang="fa-IR" b="0" dirty="0" smtClean="0">
              <a:cs typeface="B Zar" pitchFamily="2" charset="-78"/>
            </a:rPr>
            <a:t>دارایی‌های ثابت</a:t>
          </a:r>
          <a:endParaRPr lang="en-US" b="0" dirty="0">
            <a:cs typeface="B Zar" pitchFamily="2" charset="-78"/>
          </a:endParaRPr>
        </a:p>
      </dgm:t>
    </dgm:pt>
    <dgm:pt modelId="{F2A73436-9A3C-4CC2-A371-EC4DA29C5138}" type="parTrans" cxnId="{1E38B05D-F2F6-4493-B7F7-DA27AECA8587}">
      <dgm:prSet/>
      <dgm:spPr/>
      <dgm:t>
        <a:bodyPr/>
        <a:lstStyle/>
        <a:p>
          <a:endParaRPr lang="en-US" b="0">
            <a:cs typeface="B Zar" pitchFamily="2" charset="-78"/>
          </a:endParaRPr>
        </a:p>
      </dgm:t>
    </dgm:pt>
    <dgm:pt modelId="{721E743A-6346-4641-88CC-D33BEA663E6C}" type="sibTrans" cxnId="{1E38B05D-F2F6-4493-B7F7-DA27AECA8587}">
      <dgm:prSet/>
      <dgm:spPr/>
      <dgm:t>
        <a:bodyPr/>
        <a:lstStyle/>
        <a:p>
          <a:endParaRPr lang="en-US" b="0">
            <a:cs typeface="B Zar" pitchFamily="2" charset="-78"/>
          </a:endParaRPr>
        </a:p>
      </dgm:t>
    </dgm:pt>
    <dgm:pt modelId="{12B47775-3B9F-4F17-90BB-8E7979E1644F}">
      <dgm:prSet/>
      <dgm:spPr/>
      <dgm:t>
        <a:bodyPr/>
        <a:lstStyle/>
        <a:p>
          <a:pPr rtl="1"/>
          <a:r>
            <a:rPr lang="fa-IR" b="0" dirty="0" smtClean="0">
              <a:cs typeface="B Zar" pitchFamily="2" charset="-78"/>
            </a:rPr>
            <a:t>سرمایه در گردش</a:t>
          </a:r>
          <a:endParaRPr lang="en-US" b="0" dirty="0">
            <a:cs typeface="B Zar" pitchFamily="2" charset="-78"/>
          </a:endParaRPr>
        </a:p>
      </dgm:t>
    </dgm:pt>
    <dgm:pt modelId="{47F59F19-6DBB-4FF6-8465-D1AFE291CB28}" type="parTrans" cxnId="{420845B7-AADB-4128-8FEC-F47E63724AB7}">
      <dgm:prSet/>
      <dgm:spPr/>
      <dgm:t>
        <a:bodyPr/>
        <a:lstStyle/>
        <a:p>
          <a:endParaRPr lang="en-US" b="0">
            <a:cs typeface="B Zar" pitchFamily="2" charset="-78"/>
          </a:endParaRPr>
        </a:p>
      </dgm:t>
    </dgm:pt>
    <dgm:pt modelId="{C36FEECA-EE28-4ACB-B225-6DB5B34B00E0}" type="sibTrans" cxnId="{420845B7-AADB-4128-8FEC-F47E63724AB7}">
      <dgm:prSet/>
      <dgm:spPr/>
      <dgm:t>
        <a:bodyPr/>
        <a:lstStyle/>
        <a:p>
          <a:endParaRPr lang="en-US" b="0">
            <a:cs typeface="B Zar" pitchFamily="2" charset="-78"/>
          </a:endParaRPr>
        </a:p>
      </dgm:t>
    </dgm:pt>
    <dgm:pt modelId="{03410E46-407B-416E-9AE1-A4A9452C6739}" type="pres">
      <dgm:prSet presAssocID="{EFF54207-DC11-425B-9E4C-9BEF85784A7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47EE12-72E5-47D7-A110-61C57007101A}" type="pres">
      <dgm:prSet presAssocID="{EFF54207-DC11-425B-9E4C-9BEF85784A70}" presName="ribbon" presStyleLbl="node1" presStyleIdx="0" presStyleCnt="1"/>
      <dgm:spPr/>
      <dgm:t>
        <a:bodyPr/>
        <a:lstStyle/>
        <a:p>
          <a:endParaRPr lang="en-US"/>
        </a:p>
      </dgm:t>
    </dgm:pt>
    <dgm:pt modelId="{8001D9CF-4E3F-488F-B55F-EDC4BB98A849}" type="pres">
      <dgm:prSet presAssocID="{EFF54207-DC11-425B-9E4C-9BEF85784A7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BB3C4-B6F4-4DA4-8D83-ED890E03EBD5}" type="pres">
      <dgm:prSet presAssocID="{EFF54207-DC11-425B-9E4C-9BEF85784A7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38B05D-F2F6-4493-B7F7-DA27AECA8587}" srcId="{EFF54207-DC11-425B-9E4C-9BEF85784A70}" destId="{66C6250C-AF61-49E3-BC95-B9A65C9328DA}" srcOrd="0" destOrd="0" parTransId="{F2A73436-9A3C-4CC2-A371-EC4DA29C5138}" sibTransId="{721E743A-6346-4641-88CC-D33BEA663E6C}"/>
    <dgm:cxn modelId="{420845B7-AADB-4128-8FEC-F47E63724AB7}" srcId="{EFF54207-DC11-425B-9E4C-9BEF85784A70}" destId="{12B47775-3B9F-4F17-90BB-8E7979E1644F}" srcOrd="1" destOrd="0" parTransId="{47F59F19-6DBB-4FF6-8465-D1AFE291CB28}" sibTransId="{C36FEECA-EE28-4ACB-B225-6DB5B34B00E0}"/>
    <dgm:cxn modelId="{B461B718-5C64-4347-87E7-1317CF990C49}" type="presOf" srcId="{66C6250C-AF61-49E3-BC95-B9A65C9328DA}" destId="{8001D9CF-4E3F-488F-B55F-EDC4BB98A849}" srcOrd="0" destOrd="0" presId="urn:microsoft.com/office/officeart/2005/8/layout/arrow6"/>
    <dgm:cxn modelId="{09ECC20F-2DC9-4BC6-840E-EA524BE06713}" type="presOf" srcId="{12B47775-3B9F-4F17-90BB-8E7979E1644F}" destId="{DA9BB3C4-B6F4-4DA4-8D83-ED890E03EBD5}" srcOrd="0" destOrd="0" presId="urn:microsoft.com/office/officeart/2005/8/layout/arrow6"/>
    <dgm:cxn modelId="{78888A76-ADAC-4F11-AA42-1765F74B2F90}" type="presOf" srcId="{EFF54207-DC11-425B-9E4C-9BEF85784A70}" destId="{03410E46-407B-416E-9AE1-A4A9452C6739}" srcOrd="0" destOrd="0" presId="urn:microsoft.com/office/officeart/2005/8/layout/arrow6"/>
    <dgm:cxn modelId="{C68700A6-572B-407A-B1BC-B9FB32A30CEB}" type="presParOf" srcId="{03410E46-407B-416E-9AE1-A4A9452C6739}" destId="{BD47EE12-72E5-47D7-A110-61C57007101A}" srcOrd="0" destOrd="0" presId="urn:microsoft.com/office/officeart/2005/8/layout/arrow6"/>
    <dgm:cxn modelId="{0AE5D067-6DF3-4F47-A99E-CBE49926B21B}" type="presParOf" srcId="{03410E46-407B-416E-9AE1-A4A9452C6739}" destId="{8001D9CF-4E3F-488F-B55F-EDC4BB98A849}" srcOrd="1" destOrd="0" presId="urn:microsoft.com/office/officeart/2005/8/layout/arrow6"/>
    <dgm:cxn modelId="{CC4FFEE8-6BB5-4BB1-B9D0-5A5EBE208B13}" type="presParOf" srcId="{03410E46-407B-416E-9AE1-A4A9452C6739}" destId="{DA9BB3C4-B6F4-4DA4-8D83-ED890E03EBD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ECDC52-B40D-47F7-9652-841E768C4C5A}" type="doc">
      <dgm:prSet loTypeId="urn:microsoft.com/office/officeart/2005/8/layout/process3" loCatId="process" qsTypeId="urn:microsoft.com/office/officeart/2005/8/quickstyle/3d1" qsCatId="3D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4DE8B486-E15D-4185-BE9E-B0DE0E9285F8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فرآیند بودجه‌بندی سرمایه‌ای</a:t>
          </a:r>
          <a:endParaRPr lang="en-US" dirty="0">
            <a:cs typeface="B Titr" pitchFamily="2" charset="-78"/>
          </a:endParaRPr>
        </a:p>
      </dgm:t>
    </dgm:pt>
    <dgm:pt modelId="{8ABA7DB1-8B46-4D46-852D-A39EC738B949}" type="parTrans" cxnId="{6A9C24F6-5BAF-4B5C-A77B-D23C4B52B31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CA69037-8163-43DF-BB49-5B19B02957B1}" type="sibTrans" cxnId="{6A9C24F6-5BAF-4B5C-A77B-D23C4B52B31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D4EBF51-449F-4444-8192-BE0B93B956D0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طرح‌های مختلف بر اساس هزینۀ سرمایه ارزیابی می‌شوند.</a:t>
          </a:r>
          <a:endParaRPr lang="en-US" dirty="0">
            <a:cs typeface="B Zar" pitchFamily="2" charset="-78"/>
          </a:endParaRPr>
        </a:p>
      </dgm:t>
    </dgm:pt>
    <dgm:pt modelId="{434230EB-BA26-4E9F-9537-E01836BCD096}" type="parTrans" cxnId="{16A9306B-171C-4570-A0B2-0B8B63C1EFE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48EBDCA-1D82-4067-A6AB-8F60BDCFEF7F}" type="sibTrans" cxnId="{16A9306B-171C-4570-A0B2-0B8B63C1EFE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3089F8D-A1B8-4C74-AEA7-3D5CF8707115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طرح‌هایی انتخاب می‌شوند که ارزش شرکت را به میزان بیشتری بالا می‌برند.</a:t>
          </a:r>
          <a:endParaRPr lang="en-US" dirty="0">
            <a:cs typeface="B Zar" pitchFamily="2" charset="-78"/>
          </a:endParaRPr>
        </a:p>
      </dgm:t>
    </dgm:pt>
    <dgm:pt modelId="{AC145324-2E17-458B-A70B-D6CFE5E5C231}" type="parTrans" cxnId="{11253D6E-AB24-4FC7-A58C-C4BEB63E60F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9302B3A-0211-4B50-89CD-AF5B7A9ED817}" type="sibTrans" cxnId="{11253D6E-AB24-4FC7-A58C-C4BEB63E60F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1B9A6D2-BA92-4A98-BAC3-66D5AE78F595}" type="pres">
      <dgm:prSet presAssocID="{59ECDC52-B40D-47F7-9652-841E768C4C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0505B2-832C-4D05-9DEF-5979D579636C}" type="pres">
      <dgm:prSet presAssocID="{4DE8B486-E15D-4185-BE9E-B0DE0E9285F8}" presName="composite" presStyleCnt="0"/>
      <dgm:spPr/>
    </dgm:pt>
    <dgm:pt modelId="{965EC72C-1A50-4BAB-B218-2F131E12BB13}" type="pres">
      <dgm:prSet presAssocID="{4DE8B486-E15D-4185-BE9E-B0DE0E9285F8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24E0D-0946-40A1-B76A-E87669BEAA88}" type="pres">
      <dgm:prSet presAssocID="{4DE8B486-E15D-4185-BE9E-B0DE0E9285F8}" presName="parSh" presStyleLbl="node1" presStyleIdx="0" presStyleCnt="1"/>
      <dgm:spPr/>
      <dgm:t>
        <a:bodyPr/>
        <a:lstStyle/>
        <a:p>
          <a:endParaRPr lang="en-US"/>
        </a:p>
      </dgm:t>
    </dgm:pt>
    <dgm:pt modelId="{1A834717-F626-47A1-89C6-AC14FB46732B}" type="pres">
      <dgm:prSet presAssocID="{4DE8B486-E15D-4185-BE9E-B0DE0E9285F8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36936E-983F-4837-9546-D14D5C7AEB40}" type="presOf" srcId="{5D4EBF51-449F-4444-8192-BE0B93B956D0}" destId="{1A834717-F626-47A1-89C6-AC14FB46732B}" srcOrd="0" destOrd="0" presId="urn:microsoft.com/office/officeart/2005/8/layout/process3"/>
    <dgm:cxn modelId="{16A9306B-171C-4570-A0B2-0B8B63C1EFEE}" srcId="{4DE8B486-E15D-4185-BE9E-B0DE0E9285F8}" destId="{5D4EBF51-449F-4444-8192-BE0B93B956D0}" srcOrd="0" destOrd="0" parTransId="{434230EB-BA26-4E9F-9537-E01836BCD096}" sibTransId="{448EBDCA-1D82-4067-A6AB-8F60BDCFEF7F}"/>
    <dgm:cxn modelId="{8D82FFE9-F38E-4607-B016-4C1348DB298E}" type="presOf" srcId="{4DE8B486-E15D-4185-BE9E-B0DE0E9285F8}" destId="{FC824E0D-0946-40A1-B76A-E87669BEAA88}" srcOrd="1" destOrd="0" presId="urn:microsoft.com/office/officeart/2005/8/layout/process3"/>
    <dgm:cxn modelId="{1FCDB7EA-67B0-4D45-89C2-1E499F1D2F55}" type="presOf" srcId="{4DE8B486-E15D-4185-BE9E-B0DE0E9285F8}" destId="{965EC72C-1A50-4BAB-B218-2F131E12BB13}" srcOrd="0" destOrd="0" presId="urn:microsoft.com/office/officeart/2005/8/layout/process3"/>
    <dgm:cxn modelId="{FDE5D119-5201-4F07-87B3-37F5270D6102}" type="presOf" srcId="{D3089F8D-A1B8-4C74-AEA7-3D5CF8707115}" destId="{1A834717-F626-47A1-89C6-AC14FB46732B}" srcOrd="0" destOrd="1" presId="urn:microsoft.com/office/officeart/2005/8/layout/process3"/>
    <dgm:cxn modelId="{6A9C24F6-5BAF-4B5C-A77B-D23C4B52B315}" srcId="{59ECDC52-B40D-47F7-9652-841E768C4C5A}" destId="{4DE8B486-E15D-4185-BE9E-B0DE0E9285F8}" srcOrd="0" destOrd="0" parTransId="{8ABA7DB1-8B46-4D46-852D-A39EC738B949}" sibTransId="{BCA69037-8163-43DF-BB49-5B19B02957B1}"/>
    <dgm:cxn modelId="{11253D6E-AB24-4FC7-A58C-C4BEB63E60FE}" srcId="{4DE8B486-E15D-4185-BE9E-B0DE0E9285F8}" destId="{D3089F8D-A1B8-4C74-AEA7-3D5CF8707115}" srcOrd="1" destOrd="0" parTransId="{AC145324-2E17-458B-A70B-D6CFE5E5C231}" sibTransId="{A9302B3A-0211-4B50-89CD-AF5B7A9ED817}"/>
    <dgm:cxn modelId="{66608D5C-5EA8-40C5-A96D-6E927361F1BA}" type="presOf" srcId="{59ECDC52-B40D-47F7-9652-841E768C4C5A}" destId="{B1B9A6D2-BA92-4A98-BAC3-66D5AE78F595}" srcOrd="0" destOrd="0" presId="urn:microsoft.com/office/officeart/2005/8/layout/process3"/>
    <dgm:cxn modelId="{9D3DAEB4-6648-4486-A48B-D78CAC66410F}" type="presParOf" srcId="{B1B9A6D2-BA92-4A98-BAC3-66D5AE78F595}" destId="{EB0505B2-832C-4D05-9DEF-5979D579636C}" srcOrd="0" destOrd="0" presId="urn:microsoft.com/office/officeart/2005/8/layout/process3"/>
    <dgm:cxn modelId="{BF7FB02E-7BAA-4BEF-B09D-23EAB789FB9F}" type="presParOf" srcId="{EB0505B2-832C-4D05-9DEF-5979D579636C}" destId="{965EC72C-1A50-4BAB-B218-2F131E12BB13}" srcOrd="0" destOrd="0" presId="urn:microsoft.com/office/officeart/2005/8/layout/process3"/>
    <dgm:cxn modelId="{17D4C408-D3F3-4616-8A08-EB468A5DB259}" type="presParOf" srcId="{EB0505B2-832C-4D05-9DEF-5979D579636C}" destId="{FC824E0D-0946-40A1-B76A-E87669BEAA88}" srcOrd="1" destOrd="0" presId="urn:microsoft.com/office/officeart/2005/8/layout/process3"/>
    <dgm:cxn modelId="{3A8F5741-CE88-4C96-8434-5B41AFE02BD4}" type="presParOf" srcId="{EB0505B2-832C-4D05-9DEF-5979D579636C}" destId="{1A834717-F626-47A1-89C6-AC14FB46732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F7B3C0-B8A7-4228-BDCE-EB61D41CA56C}" type="doc">
      <dgm:prSet loTypeId="urn:microsoft.com/office/officeart/2005/8/layout/list1" loCatId="list" qsTypeId="urn:microsoft.com/office/officeart/2005/8/quickstyle/3d2#6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C9C1D94-3062-4289-9D1C-96FD69B71A3B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مدیریت وجوه نقد</a:t>
          </a:r>
          <a:endParaRPr lang="en-US" dirty="0">
            <a:cs typeface="B Titr" pitchFamily="2" charset="-78"/>
          </a:endParaRPr>
        </a:p>
      </dgm:t>
    </dgm:pt>
    <dgm:pt modelId="{5DA991BF-E622-4C94-BF2F-C0A5E7F284CF}" type="parTrans" cxnId="{A6735349-1100-4AEB-B530-59832CED1C87}">
      <dgm:prSet/>
      <dgm:spPr/>
      <dgm:t>
        <a:bodyPr/>
        <a:lstStyle/>
        <a:p>
          <a:endParaRPr lang="en-US"/>
        </a:p>
      </dgm:t>
    </dgm:pt>
    <dgm:pt modelId="{784AC687-5046-4A3E-AFB5-AC23D457E742}" type="sibTrans" cxnId="{A6735349-1100-4AEB-B530-59832CED1C87}">
      <dgm:prSet/>
      <dgm:spPr/>
      <dgm:t>
        <a:bodyPr/>
        <a:lstStyle/>
        <a:p>
          <a:endParaRPr lang="en-US"/>
        </a:p>
      </dgm:t>
    </dgm:pt>
    <dgm:pt modelId="{4667F6CD-8F18-4D3D-AECF-CAB8EA02BF67}">
      <dgm:prSet/>
      <dgm:spPr/>
      <dgm:t>
        <a:bodyPr/>
        <a:lstStyle/>
        <a:p>
          <a:pPr rtl="1"/>
          <a:r>
            <a:rPr lang="fa-IR" dirty="0" smtClean="0"/>
            <a:t>چه سطحی از وجوه نقد نگهداری شود؟ </a:t>
          </a:r>
          <a:endParaRPr lang="fa-IR" dirty="0"/>
        </a:p>
      </dgm:t>
    </dgm:pt>
    <dgm:pt modelId="{A5F61BD2-A0FE-44C0-8568-AB536E32E2CE}" type="parTrans" cxnId="{7C252330-23E7-4C9C-9953-EBC707D5D610}">
      <dgm:prSet/>
      <dgm:spPr/>
      <dgm:t>
        <a:bodyPr/>
        <a:lstStyle/>
        <a:p>
          <a:endParaRPr lang="en-US"/>
        </a:p>
      </dgm:t>
    </dgm:pt>
    <dgm:pt modelId="{82F05B25-BCCB-48A3-8F01-29B316E53136}" type="sibTrans" cxnId="{7C252330-23E7-4C9C-9953-EBC707D5D610}">
      <dgm:prSet/>
      <dgm:spPr/>
      <dgm:t>
        <a:bodyPr/>
        <a:lstStyle/>
        <a:p>
          <a:endParaRPr lang="en-US"/>
        </a:p>
      </dgm:t>
    </dgm:pt>
    <dgm:pt modelId="{0C52AEF4-09DD-49F6-A445-9B5F30CA6AE5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مدیریت موجودی‌ها</a:t>
          </a:r>
          <a:endParaRPr lang="en-US" dirty="0">
            <a:cs typeface="B Titr" pitchFamily="2" charset="-78"/>
          </a:endParaRPr>
        </a:p>
      </dgm:t>
    </dgm:pt>
    <dgm:pt modelId="{5AB52D4A-F709-45CB-BF85-86E421094215}" type="parTrans" cxnId="{B70690F9-0ADC-45DF-A828-1050C0115852}">
      <dgm:prSet/>
      <dgm:spPr/>
      <dgm:t>
        <a:bodyPr/>
        <a:lstStyle/>
        <a:p>
          <a:endParaRPr lang="en-US"/>
        </a:p>
      </dgm:t>
    </dgm:pt>
    <dgm:pt modelId="{A2133D45-5C07-4CC7-9362-9618070503FD}" type="sibTrans" cxnId="{B70690F9-0ADC-45DF-A828-1050C0115852}">
      <dgm:prSet/>
      <dgm:spPr/>
      <dgm:t>
        <a:bodyPr/>
        <a:lstStyle/>
        <a:p>
          <a:endParaRPr lang="en-US"/>
        </a:p>
      </dgm:t>
    </dgm:pt>
    <dgm:pt modelId="{83169AB5-3286-40C8-B51D-A25D3F98A1DB}">
      <dgm:prSet/>
      <dgm:spPr/>
      <dgm:t>
        <a:bodyPr/>
        <a:lstStyle/>
        <a:p>
          <a:pPr rtl="1"/>
          <a:r>
            <a:rPr lang="fa-IR" dirty="0" smtClean="0"/>
            <a:t>موجودی انبار به چه میزان باشد؟</a:t>
          </a:r>
          <a:endParaRPr lang="en-US" dirty="0"/>
        </a:p>
      </dgm:t>
    </dgm:pt>
    <dgm:pt modelId="{7BBB42AD-DD88-4C1D-98F7-D9BB3B79D889}" type="parTrans" cxnId="{E65D68E8-1E2A-4C4F-B8E3-97099000533C}">
      <dgm:prSet/>
      <dgm:spPr/>
      <dgm:t>
        <a:bodyPr/>
        <a:lstStyle/>
        <a:p>
          <a:endParaRPr lang="en-US"/>
        </a:p>
      </dgm:t>
    </dgm:pt>
    <dgm:pt modelId="{85A0F2BE-4C01-45AB-B13F-382287668704}" type="sibTrans" cxnId="{E65D68E8-1E2A-4C4F-B8E3-97099000533C}">
      <dgm:prSet/>
      <dgm:spPr/>
      <dgm:t>
        <a:bodyPr/>
        <a:lstStyle/>
        <a:p>
          <a:endParaRPr lang="en-US"/>
        </a:p>
      </dgm:t>
    </dgm:pt>
    <dgm:pt modelId="{12DC2E30-E7B6-42D9-9DE5-43AFA82CCFDD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سیاست حساب‌های دریافتنی</a:t>
          </a:r>
          <a:endParaRPr lang="en-US" dirty="0">
            <a:cs typeface="B Titr" pitchFamily="2" charset="-78"/>
          </a:endParaRPr>
        </a:p>
      </dgm:t>
    </dgm:pt>
    <dgm:pt modelId="{AF95E1DA-13E3-4D92-9FF5-16320F431806}" type="parTrans" cxnId="{438EB06C-0DF3-40F1-92EF-A8B01E930513}">
      <dgm:prSet/>
      <dgm:spPr/>
      <dgm:t>
        <a:bodyPr/>
        <a:lstStyle/>
        <a:p>
          <a:endParaRPr lang="en-US"/>
        </a:p>
      </dgm:t>
    </dgm:pt>
    <dgm:pt modelId="{9C20EC6C-EF47-49F1-B62F-BD5B2940113C}" type="sibTrans" cxnId="{438EB06C-0DF3-40F1-92EF-A8B01E930513}">
      <dgm:prSet/>
      <dgm:spPr/>
      <dgm:t>
        <a:bodyPr/>
        <a:lstStyle/>
        <a:p>
          <a:endParaRPr lang="en-US"/>
        </a:p>
      </dgm:t>
    </dgm:pt>
    <dgm:pt modelId="{F730ECD9-7EA8-46B2-8834-57C0A9ED30D5}">
      <dgm:prSet/>
      <dgm:spPr/>
      <dgm:t>
        <a:bodyPr/>
        <a:lstStyle/>
        <a:p>
          <a:pPr rtl="1"/>
          <a:r>
            <a:rPr lang="fa-IR" dirty="0" smtClean="0"/>
            <a:t>نقدی و یا نسیه بفروشیم؟</a:t>
          </a:r>
          <a:endParaRPr lang="en-US" dirty="0"/>
        </a:p>
      </dgm:t>
    </dgm:pt>
    <dgm:pt modelId="{90241026-8BDC-4DEE-B410-9ECDFE27322F}" type="parTrans" cxnId="{58F619C6-B29E-420E-8374-CD42C3A5479F}">
      <dgm:prSet/>
      <dgm:spPr/>
      <dgm:t>
        <a:bodyPr/>
        <a:lstStyle/>
        <a:p>
          <a:endParaRPr lang="en-US"/>
        </a:p>
      </dgm:t>
    </dgm:pt>
    <dgm:pt modelId="{6102FAE8-E8CA-49BC-82F1-E564843539CD}" type="sibTrans" cxnId="{58F619C6-B29E-420E-8374-CD42C3A5479F}">
      <dgm:prSet/>
      <dgm:spPr/>
      <dgm:t>
        <a:bodyPr/>
        <a:lstStyle/>
        <a:p>
          <a:endParaRPr lang="en-US"/>
        </a:p>
      </dgm:t>
    </dgm:pt>
    <dgm:pt modelId="{7B9E4C2B-50B1-429C-9207-F198F6A832BB}" type="pres">
      <dgm:prSet presAssocID="{D6F7B3C0-B8A7-4228-BDCE-EB61D41CA5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2DCADE-24CB-4895-BE42-8C348EC8C882}" type="pres">
      <dgm:prSet presAssocID="{9C9C1D94-3062-4289-9D1C-96FD69B71A3B}" presName="parentLin" presStyleCnt="0"/>
      <dgm:spPr/>
      <dgm:t>
        <a:bodyPr/>
        <a:lstStyle/>
        <a:p>
          <a:endParaRPr lang="en-US"/>
        </a:p>
      </dgm:t>
    </dgm:pt>
    <dgm:pt modelId="{863AE723-C1C5-4891-9FE0-14D9E64FF609}" type="pres">
      <dgm:prSet presAssocID="{9C9C1D94-3062-4289-9D1C-96FD69B71A3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D218AF-6B5B-4880-98BE-A28C5F933FD5}" type="pres">
      <dgm:prSet presAssocID="{9C9C1D94-3062-4289-9D1C-96FD69B71A3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3B571-B9F1-400A-82AC-C67276BC70C6}" type="pres">
      <dgm:prSet presAssocID="{9C9C1D94-3062-4289-9D1C-96FD69B71A3B}" presName="negativeSpace" presStyleCnt="0"/>
      <dgm:spPr/>
      <dgm:t>
        <a:bodyPr/>
        <a:lstStyle/>
        <a:p>
          <a:endParaRPr lang="en-US"/>
        </a:p>
      </dgm:t>
    </dgm:pt>
    <dgm:pt modelId="{391AF1EB-8578-4B1E-A904-BCAB8FBD368C}" type="pres">
      <dgm:prSet presAssocID="{9C9C1D94-3062-4289-9D1C-96FD69B71A3B}" presName="childText" presStyleLbl="conFgAcc1" presStyleIdx="0" presStyleCnt="3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7A1751F7-4B01-47BF-929C-2AE02B885404}" type="pres">
      <dgm:prSet presAssocID="{784AC687-5046-4A3E-AFB5-AC23D457E742}" presName="spaceBetweenRectangles" presStyleCnt="0"/>
      <dgm:spPr/>
      <dgm:t>
        <a:bodyPr/>
        <a:lstStyle/>
        <a:p>
          <a:endParaRPr lang="en-US"/>
        </a:p>
      </dgm:t>
    </dgm:pt>
    <dgm:pt modelId="{BF0452FA-7DFC-42D8-B4F9-55B14543EF38}" type="pres">
      <dgm:prSet presAssocID="{0C52AEF4-09DD-49F6-A445-9B5F30CA6AE5}" presName="parentLin" presStyleCnt="0"/>
      <dgm:spPr/>
      <dgm:t>
        <a:bodyPr/>
        <a:lstStyle/>
        <a:p>
          <a:endParaRPr lang="en-US"/>
        </a:p>
      </dgm:t>
    </dgm:pt>
    <dgm:pt modelId="{9662D241-E61B-4548-A415-903FAE673191}" type="pres">
      <dgm:prSet presAssocID="{0C52AEF4-09DD-49F6-A445-9B5F30CA6AE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D7E6641-9119-4FE4-86E2-A9BCFE89052B}" type="pres">
      <dgm:prSet presAssocID="{0C52AEF4-09DD-49F6-A445-9B5F30CA6A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377C9-9D1C-4854-8420-6DFAB06A2B92}" type="pres">
      <dgm:prSet presAssocID="{0C52AEF4-09DD-49F6-A445-9B5F30CA6AE5}" presName="negativeSpace" presStyleCnt="0"/>
      <dgm:spPr/>
      <dgm:t>
        <a:bodyPr/>
        <a:lstStyle/>
        <a:p>
          <a:endParaRPr lang="en-US"/>
        </a:p>
      </dgm:t>
    </dgm:pt>
    <dgm:pt modelId="{DD713C30-321E-439D-8113-819D50E3EF1B}" type="pres">
      <dgm:prSet presAssocID="{0C52AEF4-09DD-49F6-A445-9B5F30CA6AE5}" presName="childText" presStyleLbl="conFgAcc1" presStyleIdx="1" presStyleCnt="3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E9050397-F2A6-4594-B327-A8890A08D9EA}" type="pres">
      <dgm:prSet presAssocID="{A2133D45-5C07-4CC7-9362-9618070503FD}" presName="spaceBetweenRectangles" presStyleCnt="0"/>
      <dgm:spPr/>
      <dgm:t>
        <a:bodyPr/>
        <a:lstStyle/>
        <a:p>
          <a:endParaRPr lang="en-US"/>
        </a:p>
      </dgm:t>
    </dgm:pt>
    <dgm:pt modelId="{42ECBA38-E2A6-47EA-ABF7-9F7C03C51053}" type="pres">
      <dgm:prSet presAssocID="{12DC2E30-E7B6-42D9-9DE5-43AFA82CCFDD}" presName="parentLin" presStyleCnt="0"/>
      <dgm:spPr/>
      <dgm:t>
        <a:bodyPr/>
        <a:lstStyle/>
        <a:p>
          <a:endParaRPr lang="en-US"/>
        </a:p>
      </dgm:t>
    </dgm:pt>
    <dgm:pt modelId="{9AD4DFB5-1D40-42EB-954E-153B35D50048}" type="pres">
      <dgm:prSet presAssocID="{12DC2E30-E7B6-42D9-9DE5-43AFA82CCFD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E4712F7-AE30-4D44-AF49-D72CACB81EB9}" type="pres">
      <dgm:prSet presAssocID="{12DC2E30-E7B6-42D9-9DE5-43AFA82CCFD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0F351-77F3-43A9-A5BD-F015A46C66E8}" type="pres">
      <dgm:prSet presAssocID="{12DC2E30-E7B6-42D9-9DE5-43AFA82CCFDD}" presName="negativeSpace" presStyleCnt="0"/>
      <dgm:spPr/>
      <dgm:t>
        <a:bodyPr/>
        <a:lstStyle/>
        <a:p>
          <a:endParaRPr lang="en-US"/>
        </a:p>
      </dgm:t>
    </dgm:pt>
    <dgm:pt modelId="{7861BB79-4676-4D85-A1C3-7A75F2FDA619}" type="pres">
      <dgm:prSet presAssocID="{12DC2E30-E7B6-42D9-9DE5-43AFA82CCFDD}" presName="childText" presStyleLbl="conFgAcc1" presStyleIdx="2" presStyleCnt="3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</dgm:ptLst>
  <dgm:cxnLst>
    <dgm:cxn modelId="{438EB06C-0DF3-40F1-92EF-A8B01E930513}" srcId="{D6F7B3C0-B8A7-4228-BDCE-EB61D41CA56C}" destId="{12DC2E30-E7B6-42D9-9DE5-43AFA82CCFDD}" srcOrd="2" destOrd="0" parTransId="{AF95E1DA-13E3-4D92-9FF5-16320F431806}" sibTransId="{9C20EC6C-EF47-49F1-B62F-BD5B2940113C}"/>
    <dgm:cxn modelId="{462C356F-CBD5-4F1D-90A8-B193724E9636}" type="presOf" srcId="{0C52AEF4-09DD-49F6-A445-9B5F30CA6AE5}" destId="{9662D241-E61B-4548-A415-903FAE673191}" srcOrd="0" destOrd="0" presId="urn:microsoft.com/office/officeart/2005/8/layout/list1"/>
    <dgm:cxn modelId="{804D56AA-8E45-4F28-8D21-39A16C2C2295}" type="presOf" srcId="{9C9C1D94-3062-4289-9D1C-96FD69B71A3B}" destId="{863AE723-C1C5-4891-9FE0-14D9E64FF609}" srcOrd="0" destOrd="0" presId="urn:microsoft.com/office/officeart/2005/8/layout/list1"/>
    <dgm:cxn modelId="{851DD50C-6721-4B5B-9A76-A762AEB07130}" type="presOf" srcId="{83169AB5-3286-40C8-B51D-A25D3F98A1DB}" destId="{DD713C30-321E-439D-8113-819D50E3EF1B}" srcOrd="0" destOrd="0" presId="urn:microsoft.com/office/officeart/2005/8/layout/list1"/>
    <dgm:cxn modelId="{61C90E66-E180-4339-8562-5B69DD71CFE0}" type="presOf" srcId="{12DC2E30-E7B6-42D9-9DE5-43AFA82CCFDD}" destId="{1E4712F7-AE30-4D44-AF49-D72CACB81EB9}" srcOrd="1" destOrd="0" presId="urn:microsoft.com/office/officeart/2005/8/layout/list1"/>
    <dgm:cxn modelId="{81CE0C79-0E2C-48B7-A6AE-3F981167547E}" type="presOf" srcId="{12DC2E30-E7B6-42D9-9DE5-43AFA82CCFDD}" destId="{9AD4DFB5-1D40-42EB-954E-153B35D50048}" srcOrd="0" destOrd="0" presId="urn:microsoft.com/office/officeart/2005/8/layout/list1"/>
    <dgm:cxn modelId="{E65D68E8-1E2A-4C4F-B8E3-97099000533C}" srcId="{0C52AEF4-09DD-49F6-A445-9B5F30CA6AE5}" destId="{83169AB5-3286-40C8-B51D-A25D3F98A1DB}" srcOrd="0" destOrd="0" parTransId="{7BBB42AD-DD88-4C1D-98F7-D9BB3B79D889}" sibTransId="{85A0F2BE-4C01-45AB-B13F-382287668704}"/>
    <dgm:cxn modelId="{B70690F9-0ADC-45DF-A828-1050C0115852}" srcId="{D6F7B3C0-B8A7-4228-BDCE-EB61D41CA56C}" destId="{0C52AEF4-09DD-49F6-A445-9B5F30CA6AE5}" srcOrd="1" destOrd="0" parTransId="{5AB52D4A-F709-45CB-BF85-86E421094215}" sibTransId="{A2133D45-5C07-4CC7-9362-9618070503FD}"/>
    <dgm:cxn modelId="{CAFBC1A6-9F75-43CB-8F5B-48C3083B3BCF}" type="presOf" srcId="{0C52AEF4-09DD-49F6-A445-9B5F30CA6AE5}" destId="{FD7E6641-9119-4FE4-86E2-A9BCFE89052B}" srcOrd="1" destOrd="0" presId="urn:microsoft.com/office/officeart/2005/8/layout/list1"/>
    <dgm:cxn modelId="{A6735349-1100-4AEB-B530-59832CED1C87}" srcId="{D6F7B3C0-B8A7-4228-BDCE-EB61D41CA56C}" destId="{9C9C1D94-3062-4289-9D1C-96FD69B71A3B}" srcOrd="0" destOrd="0" parTransId="{5DA991BF-E622-4C94-BF2F-C0A5E7F284CF}" sibTransId="{784AC687-5046-4A3E-AFB5-AC23D457E742}"/>
    <dgm:cxn modelId="{7C252330-23E7-4C9C-9953-EBC707D5D610}" srcId="{9C9C1D94-3062-4289-9D1C-96FD69B71A3B}" destId="{4667F6CD-8F18-4D3D-AECF-CAB8EA02BF67}" srcOrd="0" destOrd="0" parTransId="{A5F61BD2-A0FE-44C0-8568-AB536E32E2CE}" sibTransId="{82F05B25-BCCB-48A3-8F01-29B316E53136}"/>
    <dgm:cxn modelId="{C32EB7E7-C4DE-4A6D-8158-6A23CE2FEB4F}" type="presOf" srcId="{F730ECD9-7EA8-46B2-8834-57C0A9ED30D5}" destId="{7861BB79-4676-4D85-A1C3-7A75F2FDA619}" srcOrd="0" destOrd="0" presId="urn:microsoft.com/office/officeart/2005/8/layout/list1"/>
    <dgm:cxn modelId="{555B9052-AD02-4093-BD6B-8D6545BBA821}" type="presOf" srcId="{D6F7B3C0-B8A7-4228-BDCE-EB61D41CA56C}" destId="{7B9E4C2B-50B1-429C-9207-F198F6A832BB}" srcOrd="0" destOrd="0" presId="urn:microsoft.com/office/officeart/2005/8/layout/list1"/>
    <dgm:cxn modelId="{C382496A-50C2-4EB7-A487-15AA511561B5}" type="presOf" srcId="{4667F6CD-8F18-4D3D-AECF-CAB8EA02BF67}" destId="{391AF1EB-8578-4B1E-A904-BCAB8FBD368C}" srcOrd="0" destOrd="0" presId="urn:microsoft.com/office/officeart/2005/8/layout/list1"/>
    <dgm:cxn modelId="{FBDBAEBA-7230-47C6-8B17-6C71FCCB41FC}" type="presOf" srcId="{9C9C1D94-3062-4289-9D1C-96FD69B71A3B}" destId="{20D218AF-6B5B-4880-98BE-A28C5F933FD5}" srcOrd="1" destOrd="0" presId="urn:microsoft.com/office/officeart/2005/8/layout/list1"/>
    <dgm:cxn modelId="{58F619C6-B29E-420E-8374-CD42C3A5479F}" srcId="{12DC2E30-E7B6-42D9-9DE5-43AFA82CCFDD}" destId="{F730ECD9-7EA8-46B2-8834-57C0A9ED30D5}" srcOrd="0" destOrd="0" parTransId="{90241026-8BDC-4DEE-B410-9ECDFE27322F}" sibTransId="{6102FAE8-E8CA-49BC-82F1-E564843539CD}"/>
    <dgm:cxn modelId="{A1066BA7-2FAB-4EA4-AE75-6AB6D09A1ADE}" type="presParOf" srcId="{7B9E4C2B-50B1-429C-9207-F198F6A832BB}" destId="{D02DCADE-24CB-4895-BE42-8C348EC8C882}" srcOrd="0" destOrd="0" presId="urn:microsoft.com/office/officeart/2005/8/layout/list1"/>
    <dgm:cxn modelId="{466A8DEA-8600-4D36-A4C1-034107EA1FCC}" type="presParOf" srcId="{D02DCADE-24CB-4895-BE42-8C348EC8C882}" destId="{863AE723-C1C5-4891-9FE0-14D9E64FF609}" srcOrd="0" destOrd="0" presId="urn:microsoft.com/office/officeart/2005/8/layout/list1"/>
    <dgm:cxn modelId="{76A25F60-89E2-429E-A7F8-4A0BE8677157}" type="presParOf" srcId="{D02DCADE-24CB-4895-BE42-8C348EC8C882}" destId="{20D218AF-6B5B-4880-98BE-A28C5F933FD5}" srcOrd="1" destOrd="0" presId="urn:microsoft.com/office/officeart/2005/8/layout/list1"/>
    <dgm:cxn modelId="{59523A32-2DC0-4E97-9EBA-490E2A90959B}" type="presParOf" srcId="{7B9E4C2B-50B1-429C-9207-F198F6A832BB}" destId="{B0E3B571-B9F1-400A-82AC-C67276BC70C6}" srcOrd="1" destOrd="0" presId="urn:microsoft.com/office/officeart/2005/8/layout/list1"/>
    <dgm:cxn modelId="{4100F28B-C817-4802-BDB4-2E018A31FCBF}" type="presParOf" srcId="{7B9E4C2B-50B1-429C-9207-F198F6A832BB}" destId="{391AF1EB-8578-4B1E-A904-BCAB8FBD368C}" srcOrd="2" destOrd="0" presId="urn:microsoft.com/office/officeart/2005/8/layout/list1"/>
    <dgm:cxn modelId="{F07D558A-0864-4015-9166-AE403F354073}" type="presParOf" srcId="{7B9E4C2B-50B1-429C-9207-F198F6A832BB}" destId="{7A1751F7-4B01-47BF-929C-2AE02B885404}" srcOrd="3" destOrd="0" presId="urn:microsoft.com/office/officeart/2005/8/layout/list1"/>
    <dgm:cxn modelId="{92D00D9C-E1E8-45C3-ABD7-01F0D63A6258}" type="presParOf" srcId="{7B9E4C2B-50B1-429C-9207-F198F6A832BB}" destId="{BF0452FA-7DFC-42D8-B4F9-55B14543EF38}" srcOrd="4" destOrd="0" presId="urn:microsoft.com/office/officeart/2005/8/layout/list1"/>
    <dgm:cxn modelId="{7CC57201-B8BD-4939-A500-D0B8F7C37F7D}" type="presParOf" srcId="{BF0452FA-7DFC-42D8-B4F9-55B14543EF38}" destId="{9662D241-E61B-4548-A415-903FAE673191}" srcOrd="0" destOrd="0" presId="urn:microsoft.com/office/officeart/2005/8/layout/list1"/>
    <dgm:cxn modelId="{5FC082D2-A05A-4DEB-A4B2-3F8BC0866B98}" type="presParOf" srcId="{BF0452FA-7DFC-42D8-B4F9-55B14543EF38}" destId="{FD7E6641-9119-4FE4-86E2-A9BCFE89052B}" srcOrd="1" destOrd="0" presId="urn:microsoft.com/office/officeart/2005/8/layout/list1"/>
    <dgm:cxn modelId="{9331394D-A10A-40A5-AD5A-3DAA9E7A3064}" type="presParOf" srcId="{7B9E4C2B-50B1-429C-9207-F198F6A832BB}" destId="{3D7377C9-9D1C-4854-8420-6DFAB06A2B92}" srcOrd="5" destOrd="0" presId="urn:microsoft.com/office/officeart/2005/8/layout/list1"/>
    <dgm:cxn modelId="{6C8CF8D5-2E29-44C2-AD74-375F9996CCB4}" type="presParOf" srcId="{7B9E4C2B-50B1-429C-9207-F198F6A832BB}" destId="{DD713C30-321E-439D-8113-819D50E3EF1B}" srcOrd="6" destOrd="0" presId="urn:microsoft.com/office/officeart/2005/8/layout/list1"/>
    <dgm:cxn modelId="{A021BB39-8FB5-4B93-BA5D-95ECB37A2845}" type="presParOf" srcId="{7B9E4C2B-50B1-429C-9207-F198F6A832BB}" destId="{E9050397-F2A6-4594-B327-A8890A08D9EA}" srcOrd="7" destOrd="0" presId="urn:microsoft.com/office/officeart/2005/8/layout/list1"/>
    <dgm:cxn modelId="{08C30780-64A0-4C33-BAAF-1F37F9A71640}" type="presParOf" srcId="{7B9E4C2B-50B1-429C-9207-F198F6A832BB}" destId="{42ECBA38-E2A6-47EA-ABF7-9F7C03C51053}" srcOrd="8" destOrd="0" presId="urn:microsoft.com/office/officeart/2005/8/layout/list1"/>
    <dgm:cxn modelId="{669D52BF-2E03-4A51-B039-506D2D3A8AC8}" type="presParOf" srcId="{42ECBA38-E2A6-47EA-ABF7-9F7C03C51053}" destId="{9AD4DFB5-1D40-42EB-954E-153B35D50048}" srcOrd="0" destOrd="0" presId="urn:microsoft.com/office/officeart/2005/8/layout/list1"/>
    <dgm:cxn modelId="{256AB531-E1FD-4739-9686-46CAE652672D}" type="presParOf" srcId="{42ECBA38-E2A6-47EA-ABF7-9F7C03C51053}" destId="{1E4712F7-AE30-4D44-AF49-D72CACB81EB9}" srcOrd="1" destOrd="0" presId="urn:microsoft.com/office/officeart/2005/8/layout/list1"/>
    <dgm:cxn modelId="{EFD01DFA-2F8C-47B5-84CE-374406C8E7C2}" type="presParOf" srcId="{7B9E4C2B-50B1-429C-9207-F198F6A832BB}" destId="{58E0F351-77F3-43A9-A5BD-F015A46C66E8}" srcOrd="9" destOrd="0" presId="urn:microsoft.com/office/officeart/2005/8/layout/list1"/>
    <dgm:cxn modelId="{2DC0CC24-C9DC-4873-A2B9-EC049C6648A9}" type="presParOf" srcId="{7B9E4C2B-50B1-429C-9207-F198F6A832BB}" destId="{7861BB79-4676-4D85-A1C3-7A75F2FDA6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D49A0E-416C-4BF2-816A-DB7C210DADBF}" type="doc">
      <dgm:prSet loTypeId="urn:microsoft.com/office/officeart/2005/8/layout/chevron2" loCatId="list" qsTypeId="urn:microsoft.com/office/officeart/2005/8/quickstyle/3d2#7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CF7E237-2602-449C-88F2-A60986E349C9}">
      <dgm:prSet custT="1"/>
      <dgm:spPr/>
      <dgm:t>
        <a:bodyPr/>
        <a:lstStyle/>
        <a:p>
          <a:pPr algn="ctr" rtl="1"/>
          <a:r>
            <a:rPr lang="fa-IR" sz="4400" b="1" dirty="0" smtClean="0">
              <a:cs typeface="B Titr" pitchFamily="2" charset="-78"/>
            </a:rPr>
            <a:t>ابزار مالی </a:t>
          </a:r>
          <a:endParaRPr lang="en-US" sz="4400" dirty="0">
            <a:cs typeface="B Titr" pitchFamily="2" charset="-78"/>
          </a:endParaRPr>
        </a:p>
      </dgm:t>
    </dgm:pt>
    <dgm:pt modelId="{D5F78A21-FC93-4780-B123-1CA2B42B2DF6}" type="parTrans" cxnId="{81879421-0997-4BF6-AE4F-B77E8C120DD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F3BD116-C483-48C7-A790-F91442898CBF}" type="sibTrans" cxnId="{81879421-0997-4BF6-AE4F-B77E8C120DD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6D03F5E-A33C-41D4-90CB-A0679B96F91F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اسناد خزانه</a:t>
          </a:r>
          <a:endParaRPr lang="en-US" dirty="0">
            <a:cs typeface="B Zar" pitchFamily="2" charset="-78"/>
          </a:endParaRPr>
        </a:p>
      </dgm:t>
    </dgm:pt>
    <dgm:pt modelId="{DE903A37-ECD1-4E63-B4A4-8637DD2F0BDF}" type="parTrans" cxnId="{827C2C95-A01B-40F3-B6D4-AF41A19B144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88B075E-6053-4EEA-B6B3-070D41696176}" type="sibTrans" cxnId="{827C2C95-A01B-40F3-B6D4-AF41A19B144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1239E0C-A0CC-4B7B-87D4-BA5A423BCE2C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اوراق تجاری</a:t>
          </a:r>
          <a:endParaRPr lang="en-US" dirty="0">
            <a:cs typeface="B Zar" pitchFamily="2" charset="-78"/>
          </a:endParaRPr>
        </a:p>
      </dgm:t>
    </dgm:pt>
    <dgm:pt modelId="{872E9870-235F-4E60-92EC-11D4B686032C}" type="parTrans" cxnId="{DD70644F-50A3-4629-B972-AC373A856D2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9CA0786-1DF9-44B2-83E3-3C76CBEDFF9E}" type="sibTrans" cxnId="{DD70644F-50A3-4629-B972-AC373A856D2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BC59ACA-737E-441C-A939-AF6523B4C5F6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اعتبار اسنادی</a:t>
          </a:r>
          <a:endParaRPr lang="en-US" dirty="0">
            <a:cs typeface="B Zar" pitchFamily="2" charset="-78"/>
          </a:endParaRPr>
        </a:p>
      </dgm:t>
    </dgm:pt>
    <dgm:pt modelId="{C4E43957-480D-4954-9416-7C47E59EA457}" type="parTrans" cxnId="{F6647F96-95E5-42BD-8328-04E6AA64253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3E2AB1D-29A5-42FD-AE47-7D4E557F38C6}" type="sibTrans" cxnId="{F6647F96-95E5-42BD-8328-04E6AA64253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394FA44-A9E1-44CC-9EF2-0ADC9C02E61E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گواهی سپردۀ قابل‌معامله</a:t>
          </a:r>
          <a:endParaRPr lang="en-US" dirty="0">
            <a:cs typeface="B Zar" pitchFamily="2" charset="-78"/>
          </a:endParaRPr>
        </a:p>
      </dgm:t>
    </dgm:pt>
    <dgm:pt modelId="{51A46F15-3EDB-4149-BFFD-85500CA9D947}" type="parTrans" cxnId="{A9668197-4BEC-49EC-AD90-90937631802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0E1DD09-290D-4C4C-93B0-A21AF1E25AB1}" type="sibTrans" cxnId="{A9668197-4BEC-49EC-AD90-90937631802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FE583F8-9107-4814-9C23-FAF5D497DA7F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اوراق بهادار به پشتوانۀ حساب‌های دریافتنی</a:t>
          </a:r>
          <a:endParaRPr lang="en-US" dirty="0">
            <a:cs typeface="B Zar" pitchFamily="2" charset="-78"/>
          </a:endParaRPr>
        </a:p>
      </dgm:t>
    </dgm:pt>
    <dgm:pt modelId="{0D16503D-8D39-4506-BDAD-2E5DCAA4DE0C}" type="parTrans" cxnId="{0E1BC9BF-CC1F-4FC4-BBDC-37DE945B435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36C054C-70C1-4A22-A3F4-758E7AA2DBA2}" type="sibTrans" cxnId="{0E1BC9BF-CC1F-4FC4-BBDC-37DE945B435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F7CA623-6607-4B5C-BC7D-172F0251B616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سایر</a:t>
          </a:r>
          <a:endParaRPr lang="en-US" dirty="0">
            <a:cs typeface="B Zar" pitchFamily="2" charset="-78"/>
          </a:endParaRPr>
        </a:p>
      </dgm:t>
    </dgm:pt>
    <dgm:pt modelId="{0D1F9B1C-5B51-49A3-9DB9-A4DAA5B0FBE4}" type="parTrans" cxnId="{9CAE7762-3E11-421B-B5EB-5EA89CDFFA2E}">
      <dgm:prSet/>
      <dgm:spPr/>
      <dgm:t>
        <a:bodyPr/>
        <a:lstStyle/>
        <a:p>
          <a:endParaRPr lang="en-US"/>
        </a:p>
      </dgm:t>
    </dgm:pt>
    <dgm:pt modelId="{4F81157A-458C-4806-B434-212E0E8BCA4A}" type="sibTrans" cxnId="{9CAE7762-3E11-421B-B5EB-5EA89CDFFA2E}">
      <dgm:prSet/>
      <dgm:spPr/>
      <dgm:t>
        <a:bodyPr/>
        <a:lstStyle/>
        <a:p>
          <a:endParaRPr lang="en-US"/>
        </a:p>
      </dgm:t>
    </dgm:pt>
    <dgm:pt modelId="{B2033A10-E875-477B-AC97-00D4873C8B76}" type="pres">
      <dgm:prSet presAssocID="{98D49A0E-416C-4BF2-816A-DB7C210DAD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C2C582-D520-488D-BC75-8FCA2A25B1AA}" type="pres">
      <dgm:prSet presAssocID="{4CF7E237-2602-449C-88F2-A60986E349C9}" presName="composite" presStyleCnt="0"/>
      <dgm:spPr/>
      <dgm:t>
        <a:bodyPr/>
        <a:lstStyle/>
        <a:p>
          <a:endParaRPr lang="en-US"/>
        </a:p>
      </dgm:t>
    </dgm:pt>
    <dgm:pt modelId="{1B7404B6-79F7-4F0F-990E-99A29141CEB9}" type="pres">
      <dgm:prSet presAssocID="{4CF7E237-2602-449C-88F2-A60986E349C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F2006-6381-489A-9E13-B3555C90FDB6}" type="pres">
      <dgm:prSet presAssocID="{4CF7E237-2602-449C-88F2-A60986E349C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C50128-5BAE-4EE9-A0A7-B427915A0843}" type="presOf" srcId="{F1239E0C-A0CC-4B7B-87D4-BA5A423BCE2C}" destId="{6CDF2006-6381-489A-9E13-B3555C90FDB6}" srcOrd="0" destOrd="1" presId="urn:microsoft.com/office/officeart/2005/8/layout/chevron2"/>
    <dgm:cxn modelId="{827C2C95-A01B-40F3-B6D4-AF41A19B144F}" srcId="{4CF7E237-2602-449C-88F2-A60986E349C9}" destId="{B6D03F5E-A33C-41D4-90CB-A0679B96F91F}" srcOrd="0" destOrd="0" parTransId="{DE903A37-ECD1-4E63-B4A4-8637DD2F0BDF}" sibTransId="{E88B075E-6053-4EEA-B6B3-070D41696176}"/>
    <dgm:cxn modelId="{F6647F96-95E5-42BD-8328-04E6AA642532}" srcId="{4CF7E237-2602-449C-88F2-A60986E349C9}" destId="{DBC59ACA-737E-441C-A939-AF6523B4C5F6}" srcOrd="2" destOrd="0" parTransId="{C4E43957-480D-4954-9416-7C47E59EA457}" sibTransId="{E3E2AB1D-29A5-42FD-AE47-7D4E557F38C6}"/>
    <dgm:cxn modelId="{2BB61646-7067-4717-8609-651D50F09640}" type="presOf" srcId="{DBC59ACA-737E-441C-A939-AF6523B4C5F6}" destId="{6CDF2006-6381-489A-9E13-B3555C90FDB6}" srcOrd="0" destOrd="2" presId="urn:microsoft.com/office/officeart/2005/8/layout/chevron2"/>
    <dgm:cxn modelId="{9CAE7762-3E11-421B-B5EB-5EA89CDFFA2E}" srcId="{4CF7E237-2602-449C-88F2-A60986E349C9}" destId="{AF7CA623-6607-4B5C-BC7D-172F0251B616}" srcOrd="5" destOrd="0" parTransId="{0D1F9B1C-5B51-49A3-9DB9-A4DAA5B0FBE4}" sibTransId="{4F81157A-458C-4806-B434-212E0E8BCA4A}"/>
    <dgm:cxn modelId="{A9668197-4BEC-49EC-AD90-909376318026}" srcId="{4CF7E237-2602-449C-88F2-A60986E349C9}" destId="{7394FA44-A9E1-44CC-9EF2-0ADC9C02E61E}" srcOrd="3" destOrd="0" parTransId="{51A46F15-3EDB-4149-BFFD-85500CA9D947}" sibTransId="{D0E1DD09-290D-4C4C-93B0-A21AF1E25AB1}"/>
    <dgm:cxn modelId="{51DACE22-E468-470A-8062-0971FD112C95}" type="presOf" srcId="{98D49A0E-416C-4BF2-816A-DB7C210DADBF}" destId="{B2033A10-E875-477B-AC97-00D4873C8B76}" srcOrd="0" destOrd="0" presId="urn:microsoft.com/office/officeart/2005/8/layout/chevron2"/>
    <dgm:cxn modelId="{DD70644F-50A3-4629-B972-AC373A856D2D}" srcId="{4CF7E237-2602-449C-88F2-A60986E349C9}" destId="{F1239E0C-A0CC-4B7B-87D4-BA5A423BCE2C}" srcOrd="1" destOrd="0" parTransId="{872E9870-235F-4E60-92EC-11D4B686032C}" sibTransId="{C9CA0786-1DF9-44B2-83E3-3C76CBEDFF9E}"/>
    <dgm:cxn modelId="{805490DD-94B1-4137-8C5E-A1406A862D4F}" type="presOf" srcId="{4FE583F8-9107-4814-9C23-FAF5D497DA7F}" destId="{6CDF2006-6381-489A-9E13-B3555C90FDB6}" srcOrd="0" destOrd="4" presId="urn:microsoft.com/office/officeart/2005/8/layout/chevron2"/>
    <dgm:cxn modelId="{44F92B84-D2E7-4E0D-B303-702B82585B2C}" type="presOf" srcId="{4CF7E237-2602-449C-88F2-A60986E349C9}" destId="{1B7404B6-79F7-4F0F-990E-99A29141CEB9}" srcOrd="0" destOrd="0" presId="urn:microsoft.com/office/officeart/2005/8/layout/chevron2"/>
    <dgm:cxn modelId="{3674C47D-48A8-4579-A302-9B451FCA6DE1}" type="presOf" srcId="{AF7CA623-6607-4B5C-BC7D-172F0251B616}" destId="{6CDF2006-6381-489A-9E13-B3555C90FDB6}" srcOrd="0" destOrd="5" presId="urn:microsoft.com/office/officeart/2005/8/layout/chevron2"/>
    <dgm:cxn modelId="{0E1BC9BF-CC1F-4FC4-BBDC-37DE945B4351}" srcId="{4CF7E237-2602-449C-88F2-A60986E349C9}" destId="{4FE583F8-9107-4814-9C23-FAF5D497DA7F}" srcOrd="4" destOrd="0" parTransId="{0D16503D-8D39-4506-BDAD-2E5DCAA4DE0C}" sibTransId="{036C054C-70C1-4A22-A3F4-758E7AA2DBA2}"/>
    <dgm:cxn modelId="{5FD39814-2B0C-4D8E-A89B-9064607CE5C6}" type="presOf" srcId="{7394FA44-A9E1-44CC-9EF2-0ADC9C02E61E}" destId="{6CDF2006-6381-489A-9E13-B3555C90FDB6}" srcOrd="0" destOrd="3" presId="urn:microsoft.com/office/officeart/2005/8/layout/chevron2"/>
    <dgm:cxn modelId="{69BEACB9-1825-4D22-883C-6505691CF3FD}" type="presOf" srcId="{B6D03F5E-A33C-41D4-90CB-A0679B96F91F}" destId="{6CDF2006-6381-489A-9E13-B3555C90FDB6}" srcOrd="0" destOrd="0" presId="urn:microsoft.com/office/officeart/2005/8/layout/chevron2"/>
    <dgm:cxn modelId="{81879421-0997-4BF6-AE4F-B77E8C120DDE}" srcId="{98D49A0E-416C-4BF2-816A-DB7C210DADBF}" destId="{4CF7E237-2602-449C-88F2-A60986E349C9}" srcOrd="0" destOrd="0" parTransId="{D5F78A21-FC93-4780-B123-1CA2B42B2DF6}" sibTransId="{8F3BD116-C483-48C7-A790-F91442898CBF}"/>
    <dgm:cxn modelId="{3C6EEC42-99BC-4F2B-BDB9-763CBD054272}" type="presParOf" srcId="{B2033A10-E875-477B-AC97-00D4873C8B76}" destId="{A0C2C582-D520-488D-BC75-8FCA2A25B1AA}" srcOrd="0" destOrd="0" presId="urn:microsoft.com/office/officeart/2005/8/layout/chevron2"/>
    <dgm:cxn modelId="{50E60421-6BC6-43E9-AD3D-08790D0B7E4C}" type="presParOf" srcId="{A0C2C582-D520-488D-BC75-8FCA2A25B1AA}" destId="{1B7404B6-79F7-4F0F-990E-99A29141CEB9}" srcOrd="0" destOrd="0" presId="urn:microsoft.com/office/officeart/2005/8/layout/chevron2"/>
    <dgm:cxn modelId="{53827D37-FA98-4E39-9714-5DE2C5829827}" type="presParOf" srcId="{A0C2C582-D520-488D-BC75-8FCA2A25B1AA}" destId="{6CDF2006-6381-489A-9E13-B3555C90FD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185FC7-6070-4911-8CEB-5539BB47286B}" type="doc">
      <dgm:prSet loTypeId="urn:microsoft.com/office/officeart/2005/8/layout/vList5" loCatId="list" qsTypeId="urn:microsoft.com/office/officeart/2005/8/quickstyle/3d2#8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3991D5D5-7C31-451A-987E-5EF90A78EF5F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ابزار، نهادها و بازاهای مالی</a:t>
          </a:r>
          <a:endParaRPr lang="en-US" dirty="0">
            <a:cs typeface="B Titr" pitchFamily="2" charset="-78"/>
          </a:endParaRPr>
        </a:p>
      </dgm:t>
    </dgm:pt>
    <dgm:pt modelId="{5027547D-062B-436D-BA3B-E5DB24808DB0}" type="parTrans" cxnId="{570B0C44-03F2-4181-AD46-2E1B86B8E381}">
      <dgm:prSet/>
      <dgm:spPr/>
      <dgm:t>
        <a:bodyPr/>
        <a:lstStyle/>
        <a:p>
          <a:endParaRPr lang="en-US"/>
        </a:p>
      </dgm:t>
    </dgm:pt>
    <dgm:pt modelId="{15091AA3-C9BB-4D6E-9CC8-1A8437E1DDD5}" type="sibTrans" cxnId="{570B0C44-03F2-4181-AD46-2E1B86B8E381}">
      <dgm:prSet/>
      <dgm:spPr/>
      <dgm:t>
        <a:bodyPr/>
        <a:lstStyle/>
        <a:p>
          <a:endParaRPr lang="en-US"/>
        </a:p>
      </dgm:t>
    </dgm:pt>
    <dgm:pt modelId="{69722A83-AAF2-43C4-AAA3-3844DCA61BDE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چگونه تأمین مالی کنیم؟</a:t>
          </a:r>
          <a:endParaRPr lang="en-US" dirty="0">
            <a:cs typeface="B Zar" pitchFamily="2" charset="-78"/>
          </a:endParaRPr>
        </a:p>
      </dgm:t>
    </dgm:pt>
    <dgm:pt modelId="{BDFD7586-B896-4800-85BD-22ED395C27DD}" type="parTrans" cxnId="{B2E2444E-AE3C-45FA-B156-20AF8F2186B5}">
      <dgm:prSet/>
      <dgm:spPr/>
      <dgm:t>
        <a:bodyPr/>
        <a:lstStyle/>
        <a:p>
          <a:endParaRPr lang="en-US"/>
        </a:p>
      </dgm:t>
    </dgm:pt>
    <dgm:pt modelId="{DE54EEBB-95D2-4455-AAD2-5F0976D07DF2}" type="sibTrans" cxnId="{B2E2444E-AE3C-45FA-B156-20AF8F2186B5}">
      <dgm:prSet/>
      <dgm:spPr/>
      <dgm:t>
        <a:bodyPr/>
        <a:lstStyle/>
        <a:p>
          <a:endParaRPr lang="en-US"/>
        </a:p>
      </dgm:t>
    </dgm:pt>
    <dgm:pt modelId="{B0104297-309A-43A2-A851-71798FB02E36}" type="pres">
      <dgm:prSet presAssocID="{9F185FC7-6070-4911-8CEB-5539BB4728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F62D3E-92C9-4A43-B795-7E08B07C09FB}" type="pres">
      <dgm:prSet presAssocID="{3991D5D5-7C31-451A-987E-5EF90A78EF5F}" presName="linNode" presStyleCnt="0"/>
      <dgm:spPr/>
    </dgm:pt>
    <dgm:pt modelId="{5A4CAF2A-FE8F-4B63-A46D-62E2DBF511FC}" type="pres">
      <dgm:prSet presAssocID="{3991D5D5-7C31-451A-987E-5EF90A78EF5F}" presName="parentText" presStyleLbl="node1" presStyleIdx="0" presStyleCnt="1" custScaleX="199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4BAE4-8DD6-439F-A5A2-5BAA3B4CA00E}" type="pres">
      <dgm:prSet presAssocID="{3991D5D5-7C31-451A-987E-5EF90A78EF5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E2444E-AE3C-45FA-B156-20AF8F2186B5}" srcId="{3991D5D5-7C31-451A-987E-5EF90A78EF5F}" destId="{69722A83-AAF2-43C4-AAA3-3844DCA61BDE}" srcOrd="0" destOrd="0" parTransId="{BDFD7586-B896-4800-85BD-22ED395C27DD}" sibTransId="{DE54EEBB-95D2-4455-AAD2-5F0976D07DF2}"/>
    <dgm:cxn modelId="{570B0C44-03F2-4181-AD46-2E1B86B8E381}" srcId="{9F185FC7-6070-4911-8CEB-5539BB47286B}" destId="{3991D5D5-7C31-451A-987E-5EF90A78EF5F}" srcOrd="0" destOrd="0" parTransId="{5027547D-062B-436D-BA3B-E5DB24808DB0}" sibTransId="{15091AA3-C9BB-4D6E-9CC8-1A8437E1DDD5}"/>
    <dgm:cxn modelId="{A90812C0-D6C8-4208-A965-E9439D63487B}" type="presOf" srcId="{9F185FC7-6070-4911-8CEB-5539BB47286B}" destId="{B0104297-309A-43A2-A851-71798FB02E36}" srcOrd="0" destOrd="0" presId="urn:microsoft.com/office/officeart/2005/8/layout/vList5"/>
    <dgm:cxn modelId="{D0132A33-6716-4E54-82EC-EDDC8B6DC65B}" type="presOf" srcId="{3991D5D5-7C31-451A-987E-5EF90A78EF5F}" destId="{5A4CAF2A-FE8F-4B63-A46D-62E2DBF511FC}" srcOrd="0" destOrd="0" presId="urn:microsoft.com/office/officeart/2005/8/layout/vList5"/>
    <dgm:cxn modelId="{5328407E-9122-43D3-A344-D15583BE5646}" type="presOf" srcId="{69722A83-AAF2-43C4-AAA3-3844DCA61BDE}" destId="{9F94BAE4-8DD6-439F-A5A2-5BAA3B4CA00E}" srcOrd="0" destOrd="0" presId="urn:microsoft.com/office/officeart/2005/8/layout/vList5"/>
    <dgm:cxn modelId="{DC1B19D4-9A1F-493C-B587-6C3DD1FB9DDC}" type="presParOf" srcId="{B0104297-309A-43A2-A851-71798FB02E36}" destId="{1EF62D3E-92C9-4A43-B795-7E08B07C09FB}" srcOrd="0" destOrd="0" presId="urn:microsoft.com/office/officeart/2005/8/layout/vList5"/>
    <dgm:cxn modelId="{95DF4BE0-16D0-4FE8-84F5-E21B2E19D1BE}" type="presParOf" srcId="{1EF62D3E-92C9-4A43-B795-7E08B07C09FB}" destId="{5A4CAF2A-FE8F-4B63-A46D-62E2DBF511FC}" srcOrd="0" destOrd="0" presId="urn:microsoft.com/office/officeart/2005/8/layout/vList5"/>
    <dgm:cxn modelId="{CB81345B-1E8A-4500-A362-0AA04A63F9F9}" type="presParOf" srcId="{1EF62D3E-92C9-4A43-B795-7E08B07C09FB}" destId="{9F94BAE4-8DD6-439F-A5A2-5BAA3B4CA0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877453-45F5-478E-848A-C6E196C8254F}" type="doc">
      <dgm:prSet loTypeId="urn:microsoft.com/office/officeart/2005/8/layout/list1" loCatId="list" qsTypeId="urn:microsoft.com/office/officeart/2005/8/quickstyle/3d2#9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2C3559-D73B-4C48-B4C0-CC6DEF702CC9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مبتنی بر بدهی</a:t>
          </a:r>
          <a:endParaRPr lang="en-US" dirty="0">
            <a:cs typeface="B Titr" pitchFamily="2" charset="-78"/>
          </a:endParaRPr>
        </a:p>
      </dgm:t>
    </dgm:pt>
    <dgm:pt modelId="{23004A61-5D09-4A68-9163-66F0B6CB7862}" type="parTrans" cxnId="{2B756EC6-F116-4CC6-AF7D-DB49456C675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5259894-6C13-4F8B-B326-B2BF953078AB}" type="sibTrans" cxnId="{2B756EC6-F116-4CC6-AF7D-DB49456C675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C1F3E7F-59EC-4302-A551-BC9E36118D87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اوراق قرضه</a:t>
          </a:r>
          <a:endParaRPr lang="en-US" spc="300" dirty="0">
            <a:cs typeface="B Zar" pitchFamily="2" charset="-78"/>
          </a:endParaRPr>
        </a:p>
      </dgm:t>
    </dgm:pt>
    <dgm:pt modelId="{214825A2-32CD-4531-966D-9D38AE11C085}" type="parTrans" cxnId="{F843E976-88CE-4DBE-BDA8-53B0AC2538C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DAD0734-A0AE-48FD-AC45-78B28D597112}" type="sibTrans" cxnId="{F843E976-88CE-4DBE-BDA8-53B0AC2538C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2532273-3762-46C8-A82F-81221D7689E3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اوراق مشارکت</a:t>
          </a:r>
          <a:endParaRPr lang="en-US" spc="300" dirty="0">
            <a:cs typeface="B Zar" pitchFamily="2" charset="-78"/>
          </a:endParaRPr>
        </a:p>
      </dgm:t>
    </dgm:pt>
    <dgm:pt modelId="{EF56D466-AB52-4CF9-B836-4C16009F80C0}" type="parTrans" cxnId="{8AD89714-8F98-4C89-ACD0-ABC06023932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23607C9-C2BF-48E9-9843-D97971468EDA}" type="sibTrans" cxnId="{8AD89714-8F98-4C89-ACD0-ABC06023932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25A2FF1-706D-4117-B518-59275929062D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صکوک</a:t>
          </a:r>
          <a:endParaRPr lang="en-US" spc="300" dirty="0">
            <a:cs typeface="B Zar" pitchFamily="2" charset="-78"/>
          </a:endParaRPr>
        </a:p>
      </dgm:t>
    </dgm:pt>
    <dgm:pt modelId="{9134AC83-F996-4C6B-9ADE-0CFD5FBA5C8B}" type="parTrans" cxnId="{011FBE82-2765-41CA-A92C-2227DFFC3F6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2E42D0B-9A38-42C1-B9D5-ACAB005BB75D}" type="sibTrans" cxnId="{011FBE82-2765-41CA-A92C-2227DFFC3F6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E7A0E22-6A28-4A79-9BDC-79AB2ABFEA65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تأمین مالی پروژه</a:t>
          </a:r>
          <a:endParaRPr lang="en-US" spc="300" dirty="0">
            <a:cs typeface="B Zar" pitchFamily="2" charset="-78"/>
          </a:endParaRPr>
        </a:p>
      </dgm:t>
    </dgm:pt>
    <dgm:pt modelId="{7014FC8F-DB1A-4911-A0FD-F1C41BB39BA4}" type="parTrans" cxnId="{971F2CBD-BE43-4238-AC5A-BC2E201398E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DC63FF0-04FA-4470-90C6-36AE26E5248B}" type="sibTrans" cxnId="{971F2CBD-BE43-4238-AC5A-BC2E201398E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7E4A361-315D-4D20-A984-E135821908B6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سایر</a:t>
          </a:r>
          <a:endParaRPr lang="en-US" spc="300" dirty="0">
            <a:cs typeface="B Zar" pitchFamily="2" charset="-78"/>
          </a:endParaRPr>
        </a:p>
      </dgm:t>
    </dgm:pt>
    <dgm:pt modelId="{17E38B6D-2E41-4748-8A7A-E28B6C3F75E1}" type="parTrans" cxnId="{12241C9E-9CB8-4F32-8E88-E509B838004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097D849-4141-4B7B-A19B-3AC1094AB83D}" type="sibTrans" cxnId="{12241C9E-9CB8-4F32-8E88-E509B838004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E6C5444-7457-4771-B411-A81AF47070E5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وام بلندمدت</a:t>
          </a:r>
          <a:endParaRPr lang="en-US" spc="300" dirty="0">
            <a:cs typeface="B Zar" pitchFamily="2" charset="-78"/>
          </a:endParaRPr>
        </a:p>
      </dgm:t>
    </dgm:pt>
    <dgm:pt modelId="{39DD98C2-33FE-43CF-8DFE-275F1A0DABAD}" type="parTrans" cxnId="{F02D08D5-EE50-4B36-8744-8A64458BA16C}">
      <dgm:prSet/>
      <dgm:spPr/>
      <dgm:t>
        <a:bodyPr/>
        <a:lstStyle/>
        <a:p>
          <a:endParaRPr lang="en-US"/>
        </a:p>
      </dgm:t>
    </dgm:pt>
    <dgm:pt modelId="{28869836-8570-4F09-AF32-550C0D1994C8}" type="sibTrans" cxnId="{F02D08D5-EE50-4B36-8744-8A64458BA16C}">
      <dgm:prSet/>
      <dgm:spPr/>
      <dgm:t>
        <a:bodyPr/>
        <a:lstStyle/>
        <a:p>
          <a:endParaRPr lang="en-US"/>
        </a:p>
      </dgm:t>
    </dgm:pt>
    <dgm:pt modelId="{E1398C55-8882-418A-9B5C-372799D835A2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اجارۀ بلندمدت (لیزینگ)</a:t>
          </a:r>
          <a:endParaRPr lang="en-US" spc="300" dirty="0">
            <a:cs typeface="B Zar" pitchFamily="2" charset="-78"/>
          </a:endParaRPr>
        </a:p>
      </dgm:t>
    </dgm:pt>
    <dgm:pt modelId="{1E682BE3-EB52-4E69-9150-4C064CE624A4}" type="parTrans" cxnId="{73527CEE-87AF-4FEB-861A-1A3523371FEB}">
      <dgm:prSet/>
      <dgm:spPr/>
      <dgm:t>
        <a:bodyPr/>
        <a:lstStyle/>
        <a:p>
          <a:endParaRPr lang="en-US"/>
        </a:p>
      </dgm:t>
    </dgm:pt>
    <dgm:pt modelId="{ADC60C23-7193-4E11-B9CC-28F5916220B3}" type="sibTrans" cxnId="{73527CEE-87AF-4FEB-861A-1A3523371FEB}">
      <dgm:prSet/>
      <dgm:spPr/>
      <dgm:t>
        <a:bodyPr/>
        <a:lstStyle/>
        <a:p>
          <a:endParaRPr lang="en-US"/>
        </a:p>
      </dgm:t>
    </dgm:pt>
    <dgm:pt modelId="{61201A1E-B872-452A-B09D-144CCDB966BE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وام سندیکایی</a:t>
          </a:r>
          <a:endParaRPr lang="en-US" spc="300" dirty="0">
            <a:cs typeface="B Zar" pitchFamily="2" charset="-78"/>
          </a:endParaRPr>
        </a:p>
      </dgm:t>
    </dgm:pt>
    <dgm:pt modelId="{5CD30F50-87CD-40DC-977B-FCDB81816D41}" type="parTrans" cxnId="{701C29D7-2907-4554-AACB-333D53725BB7}">
      <dgm:prSet/>
      <dgm:spPr/>
      <dgm:t>
        <a:bodyPr/>
        <a:lstStyle/>
        <a:p>
          <a:endParaRPr lang="en-US"/>
        </a:p>
      </dgm:t>
    </dgm:pt>
    <dgm:pt modelId="{1E93287C-9936-42DB-A185-2B052F2DBBF0}" type="sibTrans" cxnId="{701C29D7-2907-4554-AACB-333D53725BB7}">
      <dgm:prSet/>
      <dgm:spPr/>
      <dgm:t>
        <a:bodyPr/>
        <a:lstStyle/>
        <a:p>
          <a:endParaRPr lang="en-US"/>
        </a:p>
      </dgm:t>
    </dgm:pt>
    <dgm:pt modelId="{4DD5213F-2DD2-40AC-AAFC-FC7F32D72991}" type="pres">
      <dgm:prSet presAssocID="{FC877453-45F5-478E-848A-C6E196C825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502B1F-A9A5-4F1D-A5CD-C9708F716385}" type="pres">
      <dgm:prSet presAssocID="{722C3559-D73B-4C48-B4C0-CC6DEF702CC9}" presName="parentLin" presStyleCnt="0"/>
      <dgm:spPr/>
    </dgm:pt>
    <dgm:pt modelId="{374CB7EB-5687-4892-85EB-D94F06430DB2}" type="pres">
      <dgm:prSet presAssocID="{722C3559-D73B-4C48-B4C0-CC6DEF702CC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EE8B1F2-F009-4D3E-996F-876EA1050D47}" type="pres">
      <dgm:prSet presAssocID="{722C3559-D73B-4C48-B4C0-CC6DEF702C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91D2D-C20B-4147-9036-FDA69DEB05A5}" type="pres">
      <dgm:prSet presAssocID="{722C3559-D73B-4C48-B4C0-CC6DEF702CC9}" presName="negativeSpace" presStyleCnt="0"/>
      <dgm:spPr/>
    </dgm:pt>
    <dgm:pt modelId="{4F4CE935-B1FB-4A3D-B2C0-3CDF8FFECBEC}" type="pres">
      <dgm:prSet presAssocID="{722C3559-D73B-4C48-B4C0-CC6DEF702CC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43E976-88CE-4DBE-BDA8-53B0AC2538C7}" srcId="{722C3559-D73B-4C48-B4C0-CC6DEF702CC9}" destId="{EC1F3E7F-59EC-4302-A551-BC9E36118D87}" srcOrd="0" destOrd="0" parTransId="{214825A2-32CD-4531-966D-9D38AE11C085}" sibTransId="{9DAD0734-A0AE-48FD-AC45-78B28D597112}"/>
    <dgm:cxn modelId="{73527CEE-87AF-4FEB-861A-1A3523371FEB}" srcId="{722C3559-D73B-4C48-B4C0-CC6DEF702CC9}" destId="{E1398C55-8882-418A-9B5C-372799D835A2}" srcOrd="4" destOrd="0" parTransId="{1E682BE3-EB52-4E69-9150-4C064CE624A4}" sibTransId="{ADC60C23-7193-4E11-B9CC-28F5916220B3}"/>
    <dgm:cxn modelId="{D0B4B512-A91F-4C9C-86B9-244FBDABA22F}" type="presOf" srcId="{FC877453-45F5-478E-848A-C6E196C8254F}" destId="{4DD5213F-2DD2-40AC-AAFC-FC7F32D72991}" srcOrd="0" destOrd="0" presId="urn:microsoft.com/office/officeart/2005/8/layout/list1"/>
    <dgm:cxn modelId="{F02D08D5-EE50-4B36-8744-8A64458BA16C}" srcId="{722C3559-D73B-4C48-B4C0-CC6DEF702CC9}" destId="{AE6C5444-7457-4771-B411-A81AF47070E5}" srcOrd="3" destOrd="0" parTransId="{39DD98C2-33FE-43CF-8DFE-275F1A0DABAD}" sibTransId="{28869836-8570-4F09-AF32-550C0D1994C8}"/>
    <dgm:cxn modelId="{971F2CBD-BE43-4238-AC5A-BC2E201398E4}" srcId="{722C3559-D73B-4C48-B4C0-CC6DEF702CC9}" destId="{EE7A0E22-6A28-4A79-9BDC-79AB2ABFEA65}" srcOrd="6" destOrd="0" parTransId="{7014FC8F-DB1A-4911-A0FD-F1C41BB39BA4}" sibTransId="{9DC63FF0-04FA-4470-90C6-36AE26E5248B}"/>
    <dgm:cxn modelId="{A8C32784-5DA4-4168-A89B-2A978A34ACA5}" type="presOf" srcId="{61201A1E-B872-452A-B09D-144CCDB966BE}" destId="{4F4CE935-B1FB-4A3D-B2C0-3CDF8FFECBEC}" srcOrd="0" destOrd="5" presId="urn:microsoft.com/office/officeart/2005/8/layout/list1"/>
    <dgm:cxn modelId="{826787DA-2071-45D7-B3EA-73FB7B85BA08}" type="presOf" srcId="{E2532273-3762-46C8-A82F-81221D7689E3}" destId="{4F4CE935-B1FB-4A3D-B2C0-3CDF8FFECBEC}" srcOrd="0" destOrd="1" presId="urn:microsoft.com/office/officeart/2005/8/layout/list1"/>
    <dgm:cxn modelId="{7BB5089B-7E69-4C31-AAE7-B8EB9EF0DAEE}" type="presOf" srcId="{EC1F3E7F-59EC-4302-A551-BC9E36118D87}" destId="{4F4CE935-B1FB-4A3D-B2C0-3CDF8FFECBEC}" srcOrd="0" destOrd="0" presId="urn:microsoft.com/office/officeart/2005/8/layout/list1"/>
    <dgm:cxn modelId="{12241C9E-9CB8-4F32-8E88-E509B8380048}" srcId="{722C3559-D73B-4C48-B4C0-CC6DEF702CC9}" destId="{87E4A361-315D-4D20-A984-E135821908B6}" srcOrd="7" destOrd="0" parTransId="{17E38B6D-2E41-4748-8A7A-E28B6C3F75E1}" sibTransId="{D097D849-4141-4B7B-A19B-3AC1094AB83D}"/>
    <dgm:cxn modelId="{05BD00CB-DBA1-40C4-9158-D01EE1816B09}" type="presOf" srcId="{AE6C5444-7457-4771-B411-A81AF47070E5}" destId="{4F4CE935-B1FB-4A3D-B2C0-3CDF8FFECBEC}" srcOrd="0" destOrd="3" presId="urn:microsoft.com/office/officeart/2005/8/layout/list1"/>
    <dgm:cxn modelId="{21107FD4-0A04-4866-8FDA-5904903FFF19}" type="presOf" srcId="{722C3559-D73B-4C48-B4C0-CC6DEF702CC9}" destId="{374CB7EB-5687-4892-85EB-D94F06430DB2}" srcOrd="0" destOrd="0" presId="urn:microsoft.com/office/officeart/2005/8/layout/list1"/>
    <dgm:cxn modelId="{2B756EC6-F116-4CC6-AF7D-DB49456C6753}" srcId="{FC877453-45F5-478E-848A-C6E196C8254F}" destId="{722C3559-D73B-4C48-B4C0-CC6DEF702CC9}" srcOrd="0" destOrd="0" parTransId="{23004A61-5D09-4A68-9163-66F0B6CB7862}" sibTransId="{C5259894-6C13-4F8B-B326-B2BF953078AB}"/>
    <dgm:cxn modelId="{B6844F1C-E5C0-4D06-ADAF-24A1E458B43D}" type="presOf" srcId="{87E4A361-315D-4D20-A984-E135821908B6}" destId="{4F4CE935-B1FB-4A3D-B2C0-3CDF8FFECBEC}" srcOrd="0" destOrd="7" presId="urn:microsoft.com/office/officeart/2005/8/layout/list1"/>
    <dgm:cxn modelId="{C06BC76C-BE3B-4CA0-8AAD-977BE20B018E}" type="presOf" srcId="{725A2FF1-706D-4117-B518-59275929062D}" destId="{4F4CE935-B1FB-4A3D-B2C0-3CDF8FFECBEC}" srcOrd="0" destOrd="2" presId="urn:microsoft.com/office/officeart/2005/8/layout/list1"/>
    <dgm:cxn modelId="{7A7DC420-62F2-4F42-A2B3-FA3ACD993B14}" type="presOf" srcId="{722C3559-D73B-4C48-B4C0-CC6DEF702CC9}" destId="{4EE8B1F2-F009-4D3E-996F-876EA1050D47}" srcOrd="1" destOrd="0" presId="urn:microsoft.com/office/officeart/2005/8/layout/list1"/>
    <dgm:cxn modelId="{D579D8B4-491E-487B-873C-758F71CD8E3F}" type="presOf" srcId="{EE7A0E22-6A28-4A79-9BDC-79AB2ABFEA65}" destId="{4F4CE935-B1FB-4A3D-B2C0-3CDF8FFECBEC}" srcOrd="0" destOrd="6" presId="urn:microsoft.com/office/officeart/2005/8/layout/list1"/>
    <dgm:cxn modelId="{8AD89714-8F98-4C89-ACD0-ABC060239329}" srcId="{722C3559-D73B-4C48-B4C0-CC6DEF702CC9}" destId="{E2532273-3762-46C8-A82F-81221D7689E3}" srcOrd="1" destOrd="0" parTransId="{EF56D466-AB52-4CF9-B836-4C16009F80C0}" sibTransId="{523607C9-C2BF-48E9-9843-D97971468EDA}"/>
    <dgm:cxn modelId="{701C29D7-2907-4554-AACB-333D53725BB7}" srcId="{722C3559-D73B-4C48-B4C0-CC6DEF702CC9}" destId="{61201A1E-B872-452A-B09D-144CCDB966BE}" srcOrd="5" destOrd="0" parTransId="{5CD30F50-87CD-40DC-977B-FCDB81816D41}" sibTransId="{1E93287C-9936-42DB-A185-2B052F2DBBF0}"/>
    <dgm:cxn modelId="{011FBE82-2765-41CA-A92C-2227DFFC3F6C}" srcId="{722C3559-D73B-4C48-B4C0-CC6DEF702CC9}" destId="{725A2FF1-706D-4117-B518-59275929062D}" srcOrd="2" destOrd="0" parTransId="{9134AC83-F996-4C6B-9ADE-0CFD5FBA5C8B}" sibTransId="{32E42D0B-9A38-42C1-B9D5-ACAB005BB75D}"/>
    <dgm:cxn modelId="{DFDDC2A9-6A18-45D6-885D-FB158330CAC9}" type="presOf" srcId="{E1398C55-8882-418A-9B5C-372799D835A2}" destId="{4F4CE935-B1FB-4A3D-B2C0-3CDF8FFECBEC}" srcOrd="0" destOrd="4" presId="urn:microsoft.com/office/officeart/2005/8/layout/list1"/>
    <dgm:cxn modelId="{7779A9C5-26DE-4A6D-991D-6CA3F3FFA744}" type="presParOf" srcId="{4DD5213F-2DD2-40AC-AAFC-FC7F32D72991}" destId="{CC502B1F-A9A5-4F1D-A5CD-C9708F716385}" srcOrd="0" destOrd="0" presId="urn:microsoft.com/office/officeart/2005/8/layout/list1"/>
    <dgm:cxn modelId="{D6762D89-72E5-4090-BA71-208EEF823D54}" type="presParOf" srcId="{CC502B1F-A9A5-4F1D-A5CD-C9708F716385}" destId="{374CB7EB-5687-4892-85EB-D94F06430DB2}" srcOrd="0" destOrd="0" presId="urn:microsoft.com/office/officeart/2005/8/layout/list1"/>
    <dgm:cxn modelId="{78398F3D-2830-4057-A732-CEBAC27E48B0}" type="presParOf" srcId="{CC502B1F-A9A5-4F1D-A5CD-C9708F716385}" destId="{4EE8B1F2-F009-4D3E-996F-876EA1050D47}" srcOrd="1" destOrd="0" presId="urn:microsoft.com/office/officeart/2005/8/layout/list1"/>
    <dgm:cxn modelId="{A59B83B3-51A0-4786-9E68-398234C466A8}" type="presParOf" srcId="{4DD5213F-2DD2-40AC-AAFC-FC7F32D72991}" destId="{82C91D2D-C20B-4147-9036-FDA69DEB05A5}" srcOrd="1" destOrd="0" presId="urn:microsoft.com/office/officeart/2005/8/layout/list1"/>
    <dgm:cxn modelId="{6A35C213-EEB2-48BE-8F05-EB0B9D5CD585}" type="presParOf" srcId="{4DD5213F-2DD2-40AC-AAFC-FC7F32D72991}" destId="{4F4CE935-B1FB-4A3D-B2C0-3CDF8FFECBE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877453-45F5-478E-848A-C6E196C8254F}" type="doc">
      <dgm:prSet loTypeId="urn:microsoft.com/office/officeart/2005/8/layout/list1" loCatId="list" qsTypeId="urn:microsoft.com/office/officeart/2005/8/quickstyle/3d2#10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2C3559-D73B-4C48-B4C0-CC6DEF702CC9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مبتنی بر حق مالی</a:t>
          </a:r>
          <a:endParaRPr lang="en-US" dirty="0">
            <a:cs typeface="B Titr" pitchFamily="2" charset="-78"/>
          </a:endParaRPr>
        </a:p>
      </dgm:t>
    </dgm:pt>
    <dgm:pt modelId="{23004A61-5D09-4A68-9163-66F0B6CB7862}" type="parTrans" cxnId="{2B756EC6-F116-4CC6-AF7D-DB49456C675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5259894-6C13-4F8B-B326-B2BF953078AB}" type="sibTrans" cxnId="{2B756EC6-F116-4CC6-AF7D-DB49456C675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C1F3E7F-59EC-4302-A551-BC9E36118D87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سهام عادی</a:t>
          </a:r>
          <a:endParaRPr lang="en-US" spc="300" dirty="0">
            <a:cs typeface="B Zar" pitchFamily="2" charset="-78"/>
          </a:endParaRPr>
        </a:p>
      </dgm:t>
    </dgm:pt>
    <dgm:pt modelId="{214825A2-32CD-4531-966D-9D38AE11C085}" type="parTrans" cxnId="{F843E976-88CE-4DBE-BDA8-53B0AC2538C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DAD0734-A0AE-48FD-AC45-78B28D597112}" type="sibTrans" cxnId="{F843E976-88CE-4DBE-BDA8-53B0AC2538C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2532273-3762-46C8-A82F-81221D7689E3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سهام پروژه</a:t>
          </a:r>
          <a:endParaRPr lang="en-US" spc="300" dirty="0">
            <a:cs typeface="B Zar" pitchFamily="2" charset="-78"/>
          </a:endParaRPr>
        </a:p>
      </dgm:t>
    </dgm:pt>
    <dgm:pt modelId="{EF56D466-AB52-4CF9-B836-4C16009F80C0}" type="parTrans" cxnId="{8AD89714-8F98-4C89-ACD0-ABC06023932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23607C9-C2BF-48E9-9843-D97971468EDA}" type="sibTrans" cxnId="{8AD89714-8F98-4C89-ACD0-ABC06023932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25A2FF1-706D-4117-B518-59275929062D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صندوق سهام اختصاصی</a:t>
          </a:r>
          <a:endParaRPr lang="en-US" spc="300" dirty="0">
            <a:cs typeface="B Zar" pitchFamily="2" charset="-78"/>
          </a:endParaRPr>
        </a:p>
      </dgm:t>
    </dgm:pt>
    <dgm:pt modelId="{9134AC83-F996-4C6B-9ADE-0CFD5FBA5C8B}" type="parTrans" cxnId="{011FBE82-2765-41CA-A92C-2227DFFC3F6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2E42D0B-9A38-42C1-B9D5-ACAB005BB75D}" type="sibTrans" cxnId="{011FBE82-2765-41CA-A92C-2227DFFC3F6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535BE43-F0B2-4E41-8569-39E0B8904E8E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صندوق‌های</a:t>
          </a:r>
          <a:r>
            <a:rPr lang="fa-IR" dirty="0" smtClean="0"/>
            <a:t> </a:t>
          </a:r>
          <a:r>
            <a:rPr lang="fa-IR" spc="300" dirty="0" smtClean="0">
              <a:cs typeface="B Zar" pitchFamily="2" charset="-78"/>
            </a:rPr>
            <a:t>تخصصی</a:t>
          </a:r>
          <a:endParaRPr lang="en-US" spc="300" dirty="0" smtClean="0">
            <a:cs typeface="B Zar" pitchFamily="2" charset="-78"/>
          </a:endParaRPr>
        </a:p>
      </dgm:t>
    </dgm:pt>
    <dgm:pt modelId="{8DFFDD76-E326-494D-90FB-5391763A5F5E}" type="parTrans" cxnId="{FAC5260B-975A-4A04-B98B-6FD88BE56BF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66065BE-6B9B-47F5-B4B6-FD8016A44167}" type="sibTrans" cxnId="{FAC5260B-975A-4A04-B98B-6FD88BE56BF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7E4A361-315D-4D20-A984-E135821908B6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سایر</a:t>
          </a:r>
          <a:endParaRPr lang="en-US" spc="300" dirty="0" smtClean="0">
            <a:cs typeface="B Zar" pitchFamily="2" charset="-78"/>
          </a:endParaRPr>
        </a:p>
      </dgm:t>
    </dgm:pt>
    <dgm:pt modelId="{17E38B6D-2E41-4748-8A7A-E28B6C3F75E1}" type="parTrans" cxnId="{12241C9E-9CB8-4F32-8E88-E509B838004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097D849-4141-4B7B-A19B-3AC1094AB83D}" type="sibTrans" cxnId="{12241C9E-9CB8-4F32-8E88-E509B838004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DD5213F-2DD2-40AC-AAFC-FC7F32D72991}" type="pres">
      <dgm:prSet presAssocID="{FC877453-45F5-478E-848A-C6E196C825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502B1F-A9A5-4F1D-A5CD-C9708F716385}" type="pres">
      <dgm:prSet presAssocID="{722C3559-D73B-4C48-B4C0-CC6DEF702CC9}" presName="parentLin" presStyleCnt="0"/>
      <dgm:spPr/>
    </dgm:pt>
    <dgm:pt modelId="{374CB7EB-5687-4892-85EB-D94F06430DB2}" type="pres">
      <dgm:prSet presAssocID="{722C3559-D73B-4C48-B4C0-CC6DEF702CC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EE8B1F2-F009-4D3E-996F-876EA1050D47}" type="pres">
      <dgm:prSet presAssocID="{722C3559-D73B-4C48-B4C0-CC6DEF702C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91D2D-C20B-4147-9036-FDA69DEB05A5}" type="pres">
      <dgm:prSet presAssocID="{722C3559-D73B-4C48-B4C0-CC6DEF702CC9}" presName="negativeSpace" presStyleCnt="0"/>
      <dgm:spPr/>
    </dgm:pt>
    <dgm:pt modelId="{4F4CE935-B1FB-4A3D-B2C0-3CDF8FFECBEC}" type="pres">
      <dgm:prSet presAssocID="{722C3559-D73B-4C48-B4C0-CC6DEF702CC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F33ADB-4DF2-44F9-9ED4-36E69D7627B7}" type="presOf" srcId="{D535BE43-F0B2-4E41-8569-39E0B8904E8E}" destId="{4F4CE935-B1FB-4A3D-B2C0-3CDF8FFECBEC}" srcOrd="0" destOrd="3" presId="urn:microsoft.com/office/officeart/2005/8/layout/list1"/>
    <dgm:cxn modelId="{6D94F099-EEFA-4FA2-81AD-600C6526E4CB}" type="presOf" srcId="{725A2FF1-706D-4117-B518-59275929062D}" destId="{4F4CE935-B1FB-4A3D-B2C0-3CDF8FFECBEC}" srcOrd="0" destOrd="2" presId="urn:microsoft.com/office/officeart/2005/8/layout/list1"/>
    <dgm:cxn modelId="{FAC5260B-975A-4A04-B98B-6FD88BE56BF6}" srcId="{722C3559-D73B-4C48-B4C0-CC6DEF702CC9}" destId="{D535BE43-F0B2-4E41-8569-39E0B8904E8E}" srcOrd="3" destOrd="0" parTransId="{8DFFDD76-E326-494D-90FB-5391763A5F5E}" sibTransId="{F66065BE-6B9B-47F5-B4B6-FD8016A44167}"/>
    <dgm:cxn modelId="{2B756EC6-F116-4CC6-AF7D-DB49456C6753}" srcId="{FC877453-45F5-478E-848A-C6E196C8254F}" destId="{722C3559-D73B-4C48-B4C0-CC6DEF702CC9}" srcOrd="0" destOrd="0" parTransId="{23004A61-5D09-4A68-9163-66F0B6CB7862}" sibTransId="{C5259894-6C13-4F8B-B326-B2BF953078AB}"/>
    <dgm:cxn modelId="{1CC937FD-32D9-4288-A841-5A3AFACC0644}" type="presOf" srcId="{E2532273-3762-46C8-A82F-81221D7689E3}" destId="{4F4CE935-B1FB-4A3D-B2C0-3CDF8FFECBEC}" srcOrd="0" destOrd="1" presId="urn:microsoft.com/office/officeart/2005/8/layout/list1"/>
    <dgm:cxn modelId="{E9FA5844-11C1-4C91-BE97-4B91121F709A}" type="presOf" srcId="{EC1F3E7F-59EC-4302-A551-BC9E36118D87}" destId="{4F4CE935-B1FB-4A3D-B2C0-3CDF8FFECBEC}" srcOrd="0" destOrd="0" presId="urn:microsoft.com/office/officeart/2005/8/layout/list1"/>
    <dgm:cxn modelId="{12241C9E-9CB8-4F32-8E88-E509B8380048}" srcId="{722C3559-D73B-4C48-B4C0-CC6DEF702CC9}" destId="{87E4A361-315D-4D20-A984-E135821908B6}" srcOrd="4" destOrd="0" parTransId="{17E38B6D-2E41-4748-8A7A-E28B6C3F75E1}" sibTransId="{D097D849-4141-4B7B-A19B-3AC1094AB83D}"/>
    <dgm:cxn modelId="{8AD89714-8F98-4C89-ACD0-ABC060239329}" srcId="{722C3559-D73B-4C48-B4C0-CC6DEF702CC9}" destId="{E2532273-3762-46C8-A82F-81221D7689E3}" srcOrd="1" destOrd="0" parTransId="{EF56D466-AB52-4CF9-B836-4C16009F80C0}" sibTransId="{523607C9-C2BF-48E9-9843-D97971468EDA}"/>
    <dgm:cxn modelId="{AC01DCB1-C234-49C7-80EA-EA8F8401457D}" type="presOf" srcId="{722C3559-D73B-4C48-B4C0-CC6DEF702CC9}" destId="{374CB7EB-5687-4892-85EB-D94F06430DB2}" srcOrd="0" destOrd="0" presId="urn:microsoft.com/office/officeart/2005/8/layout/list1"/>
    <dgm:cxn modelId="{011FBE82-2765-41CA-A92C-2227DFFC3F6C}" srcId="{722C3559-D73B-4C48-B4C0-CC6DEF702CC9}" destId="{725A2FF1-706D-4117-B518-59275929062D}" srcOrd="2" destOrd="0" parTransId="{9134AC83-F996-4C6B-9ADE-0CFD5FBA5C8B}" sibTransId="{32E42D0B-9A38-42C1-B9D5-ACAB005BB75D}"/>
    <dgm:cxn modelId="{F7AB31E2-4377-4E0A-AADB-794DC8393B2F}" type="presOf" srcId="{722C3559-D73B-4C48-B4C0-CC6DEF702CC9}" destId="{4EE8B1F2-F009-4D3E-996F-876EA1050D47}" srcOrd="1" destOrd="0" presId="urn:microsoft.com/office/officeart/2005/8/layout/list1"/>
    <dgm:cxn modelId="{F843E976-88CE-4DBE-BDA8-53B0AC2538C7}" srcId="{722C3559-D73B-4C48-B4C0-CC6DEF702CC9}" destId="{EC1F3E7F-59EC-4302-A551-BC9E36118D87}" srcOrd="0" destOrd="0" parTransId="{214825A2-32CD-4531-966D-9D38AE11C085}" sibTransId="{9DAD0734-A0AE-48FD-AC45-78B28D597112}"/>
    <dgm:cxn modelId="{A9B5FE9F-37B5-4090-AD87-EE47DE3A52DB}" type="presOf" srcId="{87E4A361-315D-4D20-A984-E135821908B6}" destId="{4F4CE935-B1FB-4A3D-B2C0-3CDF8FFECBEC}" srcOrd="0" destOrd="4" presId="urn:microsoft.com/office/officeart/2005/8/layout/list1"/>
    <dgm:cxn modelId="{D6B2AF09-A7BF-4B34-AFA7-B8C40B626947}" type="presOf" srcId="{FC877453-45F5-478E-848A-C6E196C8254F}" destId="{4DD5213F-2DD2-40AC-AAFC-FC7F32D72991}" srcOrd="0" destOrd="0" presId="urn:microsoft.com/office/officeart/2005/8/layout/list1"/>
    <dgm:cxn modelId="{61021D58-604D-498A-B56E-AF1BCF1198EB}" type="presParOf" srcId="{4DD5213F-2DD2-40AC-AAFC-FC7F32D72991}" destId="{CC502B1F-A9A5-4F1D-A5CD-C9708F716385}" srcOrd="0" destOrd="0" presId="urn:microsoft.com/office/officeart/2005/8/layout/list1"/>
    <dgm:cxn modelId="{21FFCCBF-316D-4F73-BCE2-35DB533C04D8}" type="presParOf" srcId="{CC502B1F-A9A5-4F1D-A5CD-C9708F716385}" destId="{374CB7EB-5687-4892-85EB-D94F06430DB2}" srcOrd="0" destOrd="0" presId="urn:microsoft.com/office/officeart/2005/8/layout/list1"/>
    <dgm:cxn modelId="{94EDA32D-179A-47E8-A3A6-F72753623A29}" type="presParOf" srcId="{CC502B1F-A9A5-4F1D-A5CD-C9708F716385}" destId="{4EE8B1F2-F009-4D3E-996F-876EA1050D47}" srcOrd="1" destOrd="0" presId="urn:microsoft.com/office/officeart/2005/8/layout/list1"/>
    <dgm:cxn modelId="{23DB0429-1A6E-4FC8-8A40-CF501D1416F3}" type="presParOf" srcId="{4DD5213F-2DD2-40AC-AAFC-FC7F32D72991}" destId="{82C91D2D-C20B-4147-9036-FDA69DEB05A5}" srcOrd="1" destOrd="0" presId="urn:microsoft.com/office/officeart/2005/8/layout/list1"/>
    <dgm:cxn modelId="{67B6995A-F6EA-45BD-8270-F31D412EB4FC}" type="presParOf" srcId="{4DD5213F-2DD2-40AC-AAFC-FC7F32D72991}" destId="{4F4CE935-B1FB-4A3D-B2C0-3CDF8FFECBE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C877453-45F5-478E-848A-C6E196C8254F}" type="doc">
      <dgm:prSet loTypeId="urn:microsoft.com/office/officeart/2005/8/layout/list1" loCatId="list" qsTypeId="urn:microsoft.com/office/officeart/2005/8/quickstyle/3d2#1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2C3559-D73B-4C48-B4C0-CC6DEF702CC9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با ماهیت دوگانه</a:t>
          </a:r>
          <a:endParaRPr lang="en-US" dirty="0">
            <a:cs typeface="B Titr" pitchFamily="2" charset="-78"/>
          </a:endParaRPr>
        </a:p>
      </dgm:t>
    </dgm:pt>
    <dgm:pt modelId="{23004A61-5D09-4A68-9163-66F0B6CB7862}" type="parTrans" cxnId="{2B756EC6-F116-4CC6-AF7D-DB49456C675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5259894-6C13-4F8B-B326-B2BF953078AB}" type="sibTrans" cxnId="{2B756EC6-F116-4CC6-AF7D-DB49456C675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C1F3E7F-59EC-4302-A551-BC9E36118D87}">
      <dgm:prSet custT="1"/>
      <dgm:spPr/>
      <dgm:t>
        <a:bodyPr/>
        <a:lstStyle/>
        <a:p>
          <a:pPr rtl="1"/>
          <a:r>
            <a:rPr lang="fa-IR" sz="3200" spc="300" dirty="0" smtClean="0">
              <a:cs typeface="B Zar" pitchFamily="2" charset="-78"/>
            </a:rPr>
            <a:t>سهام ممتاز</a:t>
          </a:r>
          <a:endParaRPr lang="en-US" sz="3200" spc="300" dirty="0">
            <a:cs typeface="B Zar" pitchFamily="2" charset="-78"/>
          </a:endParaRPr>
        </a:p>
      </dgm:t>
    </dgm:pt>
    <dgm:pt modelId="{214825A2-32CD-4531-966D-9D38AE11C085}" type="parTrans" cxnId="{F843E976-88CE-4DBE-BDA8-53B0AC2538C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DAD0734-A0AE-48FD-AC45-78B28D597112}" type="sibTrans" cxnId="{F843E976-88CE-4DBE-BDA8-53B0AC2538C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2532273-3762-46C8-A82F-81221D7689E3}">
      <dgm:prSet custT="1"/>
      <dgm:spPr/>
      <dgm:t>
        <a:bodyPr/>
        <a:lstStyle/>
        <a:p>
          <a:pPr rtl="1"/>
          <a:r>
            <a:rPr lang="fa-IR" sz="3200" dirty="0" smtClean="0">
              <a:cs typeface="B Zar" pitchFamily="2" charset="-78"/>
            </a:rPr>
            <a:t>اوراق</a:t>
          </a:r>
          <a:r>
            <a:rPr lang="fa-IR" sz="3200" dirty="0" smtClean="0"/>
            <a:t> </a:t>
          </a:r>
          <a:r>
            <a:rPr lang="fa-IR" sz="3200" spc="300" dirty="0" smtClean="0">
              <a:cs typeface="B Zar" pitchFamily="2" charset="-78"/>
            </a:rPr>
            <a:t>قرضۀ</a:t>
          </a:r>
          <a:r>
            <a:rPr lang="fa-IR" sz="3200" dirty="0" smtClean="0"/>
            <a:t> </a:t>
          </a:r>
          <a:r>
            <a:rPr lang="fa-IR" sz="3200" spc="300" dirty="0" smtClean="0">
              <a:cs typeface="B Zar" pitchFamily="2" charset="-78"/>
            </a:rPr>
            <a:t>قابل‌تبدیل</a:t>
          </a:r>
          <a:endParaRPr lang="en-US" sz="3200" spc="300" dirty="0" smtClean="0">
            <a:cs typeface="B Zar" pitchFamily="2" charset="-78"/>
          </a:endParaRPr>
        </a:p>
      </dgm:t>
    </dgm:pt>
    <dgm:pt modelId="{EF56D466-AB52-4CF9-B836-4C16009F80C0}" type="parTrans" cxnId="{8AD89714-8F98-4C89-ACD0-ABC06023932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23607C9-C2BF-48E9-9843-D97971468EDA}" type="sibTrans" cxnId="{8AD89714-8F98-4C89-ACD0-ABC06023932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7E4A361-315D-4D20-A984-E135821908B6}">
      <dgm:prSet custT="1"/>
      <dgm:spPr/>
      <dgm:t>
        <a:bodyPr/>
        <a:lstStyle/>
        <a:p>
          <a:pPr rtl="1"/>
          <a:r>
            <a:rPr lang="fa-IR" sz="3200" spc="300" dirty="0" smtClean="0">
              <a:cs typeface="B Zar" pitchFamily="2" charset="-78"/>
            </a:rPr>
            <a:t>سایر</a:t>
          </a:r>
          <a:endParaRPr lang="en-US" sz="3200" spc="300" dirty="0" smtClean="0">
            <a:cs typeface="B Zar" pitchFamily="2" charset="-78"/>
          </a:endParaRPr>
        </a:p>
      </dgm:t>
    </dgm:pt>
    <dgm:pt modelId="{17E38B6D-2E41-4748-8A7A-E28B6C3F75E1}" type="parTrans" cxnId="{12241C9E-9CB8-4F32-8E88-E509B838004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097D849-4141-4B7B-A19B-3AC1094AB83D}" type="sibTrans" cxnId="{12241C9E-9CB8-4F32-8E88-E509B838004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4B9FEA5-D715-404E-A864-6326A8992F49}">
      <dgm:prSet custT="1"/>
      <dgm:spPr/>
      <dgm:t>
        <a:bodyPr/>
        <a:lstStyle/>
        <a:p>
          <a:pPr rtl="1"/>
          <a:r>
            <a:rPr lang="fa-IR" sz="3200" spc="300" dirty="0" smtClean="0">
              <a:cs typeface="B Zar" pitchFamily="2" charset="-78"/>
            </a:rPr>
            <a:t>گواهی خرید سهام</a:t>
          </a:r>
          <a:endParaRPr lang="en-US" sz="3200" spc="300" dirty="0">
            <a:cs typeface="B Zar" pitchFamily="2" charset="-78"/>
          </a:endParaRPr>
        </a:p>
      </dgm:t>
    </dgm:pt>
    <dgm:pt modelId="{7C2AE3CA-F569-4576-9A14-B1F5F3A01B3E}" type="parTrans" cxnId="{A93A4F90-2950-496F-9191-D1D4FA388866}">
      <dgm:prSet/>
      <dgm:spPr/>
      <dgm:t>
        <a:bodyPr/>
        <a:lstStyle/>
        <a:p>
          <a:endParaRPr lang="en-US"/>
        </a:p>
      </dgm:t>
    </dgm:pt>
    <dgm:pt modelId="{8CB5CD18-8849-4A5E-811E-2B28B366E6D7}" type="sibTrans" cxnId="{A93A4F90-2950-496F-9191-D1D4FA388866}">
      <dgm:prSet/>
      <dgm:spPr/>
      <dgm:t>
        <a:bodyPr/>
        <a:lstStyle/>
        <a:p>
          <a:endParaRPr lang="en-US"/>
        </a:p>
      </dgm:t>
    </dgm:pt>
    <dgm:pt modelId="{4DD5213F-2DD2-40AC-AAFC-FC7F32D72991}" type="pres">
      <dgm:prSet presAssocID="{FC877453-45F5-478E-848A-C6E196C825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502B1F-A9A5-4F1D-A5CD-C9708F716385}" type="pres">
      <dgm:prSet presAssocID="{722C3559-D73B-4C48-B4C0-CC6DEF702CC9}" presName="parentLin" presStyleCnt="0"/>
      <dgm:spPr/>
    </dgm:pt>
    <dgm:pt modelId="{374CB7EB-5687-4892-85EB-D94F06430DB2}" type="pres">
      <dgm:prSet presAssocID="{722C3559-D73B-4C48-B4C0-CC6DEF702CC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EE8B1F2-F009-4D3E-996F-876EA1050D47}" type="pres">
      <dgm:prSet presAssocID="{722C3559-D73B-4C48-B4C0-CC6DEF702C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91D2D-C20B-4147-9036-FDA69DEB05A5}" type="pres">
      <dgm:prSet presAssocID="{722C3559-D73B-4C48-B4C0-CC6DEF702CC9}" presName="negativeSpace" presStyleCnt="0"/>
      <dgm:spPr/>
    </dgm:pt>
    <dgm:pt modelId="{4F4CE935-B1FB-4A3D-B2C0-3CDF8FFECBEC}" type="pres">
      <dgm:prSet presAssocID="{722C3559-D73B-4C48-B4C0-CC6DEF702CC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D89714-8F98-4C89-ACD0-ABC060239329}" srcId="{722C3559-D73B-4C48-B4C0-CC6DEF702CC9}" destId="{E2532273-3762-46C8-A82F-81221D7689E3}" srcOrd="2" destOrd="0" parTransId="{EF56D466-AB52-4CF9-B836-4C16009F80C0}" sibTransId="{523607C9-C2BF-48E9-9843-D97971468EDA}"/>
    <dgm:cxn modelId="{12241C9E-9CB8-4F32-8E88-E509B8380048}" srcId="{722C3559-D73B-4C48-B4C0-CC6DEF702CC9}" destId="{87E4A361-315D-4D20-A984-E135821908B6}" srcOrd="3" destOrd="0" parTransId="{17E38B6D-2E41-4748-8A7A-E28B6C3F75E1}" sibTransId="{D097D849-4141-4B7B-A19B-3AC1094AB83D}"/>
    <dgm:cxn modelId="{C42C7DFC-FFAC-409B-A299-E4901EA3B700}" type="presOf" srcId="{54B9FEA5-D715-404E-A864-6326A8992F49}" destId="{4F4CE935-B1FB-4A3D-B2C0-3CDF8FFECBEC}" srcOrd="0" destOrd="1" presId="urn:microsoft.com/office/officeart/2005/8/layout/list1"/>
    <dgm:cxn modelId="{EB533EB8-8201-435F-84B7-A79367190F6D}" type="presOf" srcId="{722C3559-D73B-4C48-B4C0-CC6DEF702CC9}" destId="{374CB7EB-5687-4892-85EB-D94F06430DB2}" srcOrd="0" destOrd="0" presId="urn:microsoft.com/office/officeart/2005/8/layout/list1"/>
    <dgm:cxn modelId="{C085F7E3-2B7D-4703-80A2-11B38A9BBA01}" type="presOf" srcId="{87E4A361-315D-4D20-A984-E135821908B6}" destId="{4F4CE935-B1FB-4A3D-B2C0-3CDF8FFECBEC}" srcOrd="0" destOrd="3" presId="urn:microsoft.com/office/officeart/2005/8/layout/list1"/>
    <dgm:cxn modelId="{27293C9E-25C8-4F91-A35B-BB5DE6404CA9}" type="presOf" srcId="{722C3559-D73B-4C48-B4C0-CC6DEF702CC9}" destId="{4EE8B1F2-F009-4D3E-996F-876EA1050D47}" srcOrd="1" destOrd="0" presId="urn:microsoft.com/office/officeart/2005/8/layout/list1"/>
    <dgm:cxn modelId="{2B756EC6-F116-4CC6-AF7D-DB49456C6753}" srcId="{FC877453-45F5-478E-848A-C6E196C8254F}" destId="{722C3559-D73B-4C48-B4C0-CC6DEF702CC9}" srcOrd="0" destOrd="0" parTransId="{23004A61-5D09-4A68-9163-66F0B6CB7862}" sibTransId="{C5259894-6C13-4F8B-B326-B2BF953078AB}"/>
    <dgm:cxn modelId="{DD3F1461-ED8E-4F89-8221-8459909254D7}" type="presOf" srcId="{FC877453-45F5-478E-848A-C6E196C8254F}" destId="{4DD5213F-2DD2-40AC-AAFC-FC7F32D72991}" srcOrd="0" destOrd="0" presId="urn:microsoft.com/office/officeart/2005/8/layout/list1"/>
    <dgm:cxn modelId="{F843E976-88CE-4DBE-BDA8-53B0AC2538C7}" srcId="{722C3559-D73B-4C48-B4C0-CC6DEF702CC9}" destId="{EC1F3E7F-59EC-4302-A551-BC9E36118D87}" srcOrd="0" destOrd="0" parTransId="{214825A2-32CD-4531-966D-9D38AE11C085}" sibTransId="{9DAD0734-A0AE-48FD-AC45-78B28D597112}"/>
    <dgm:cxn modelId="{A93A4F90-2950-496F-9191-D1D4FA388866}" srcId="{722C3559-D73B-4C48-B4C0-CC6DEF702CC9}" destId="{54B9FEA5-D715-404E-A864-6326A8992F49}" srcOrd="1" destOrd="0" parTransId="{7C2AE3CA-F569-4576-9A14-B1F5F3A01B3E}" sibTransId="{8CB5CD18-8849-4A5E-811E-2B28B366E6D7}"/>
    <dgm:cxn modelId="{F4AAA137-F6F6-45ED-AF88-988F6153D02A}" type="presOf" srcId="{EC1F3E7F-59EC-4302-A551-BC9E36118D87}" destId="{4F4CE935-B1FB-4A3D-B2C0-3CDF8FFECBEC}" srcOrd="0" destOrd="0" presId="urn:microsoft.com/office/officeart/2005/8/layout/list1"/>
    <dgm:cxn modelId="{993BC2CC-EFE6-4AFC-8B4A-215D65E307C3}" type="presOf" srcId="{E2532273-3762-46C8-A82F-81221D7689E3}" destId="{4F4CE935-B1FB-4A3D-B2C0-3CDF8FFECBEC}" srcOrd="0" destOrd="2" presId="urn:microsoft.com/office/officeart/2005/8/layout/list1"/>
    <dgm:cxn modelId="{7B16EFEF-A858-4697-A24B-0CD2CA01C792}" type="presParOf" srcId="{4DD5213F-2DD2-40AC-AAFC-FC7F32D72991}" destId="{CC502B1F-A9A5-4F1D-A5CD-C9708F716385}" srcOrd="0" destOrd="0" presId="urn:microsoft.com/office/officeart/2005/8/layout/list1"/>
    <dgm:cxn modelId="{AE2905A4-1D38-491D-98C4-69374572384B}" type="presParOf" srcId="{CC502B1F-A9A5-4F1D-A5CD-C9708F716385}" destId="{374CB7EB-5687-4892-85EB-D94F06430DB2}" srcOrd="0" destOrd="0" presId="urn:microsoft.com/office/officeart/2005/8/layout/list1"/>
    <dgm:cxn modelId="{38B3047A-DC78-4049-9EEB-2752844A7BAF}" type="presParOf" srcId="{CC502B1F-A9A5-4F1D-A5CD-C9708F716385}" destId="{4EE8B1F2-F009-4D3E-996F-876EA1050D47}" srcOrd="1" destOrd="0" presId="urn:microsoft.com/office/officeart/2005/8/layout/list1"/>
    <dgm:cxn modelId="{BAAC8A90-CDE7-4BB0-AEEB-AF70DB477976}" type="presParOf" srcId="{4DD5213F-2DD2-40AC-AAFC-FC7F32D72991}" destId="{82C91D2D-C20B-4147-9036-FDA69DEB05A5}" srcOrd="1" destOrd="0" presId="urn:microsoft.com/office/officeart/2005/8/layout/list1"/>
    <dgm:cxn modelId="{F8B0597B-9B6E-444A-812A-0C9396D961E4}" type="presParOf" srcId="{4DD5213F-2DD2-40AC-AAFC-FC7F32D72991}" destId="{4F4CE935-B1FB-4A3D-B2C0-3CDF8FFECBE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0A41818-BFE0-449B-9C57-E09BA31FEE84}" type="doc">
      <dgm:prSet loTypeId="urn:microsoft.com/office/officeart/2005/8/layout/list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0D7520D-C20C-4F13-8616-10FF050457DD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نهادهای سپرده‌پذیر</a:t>
          </a:r>
          <a:endParaRPr lang="en-US" dirty="0">
            <a:cs typeface="B Titr" pitchFamily="2" charset="-78"/>
          </a:endParaRPr>
        </a:p>
      </dgm:t>
    </dgm:pt>
    <dgm:pt modelId="{AA87161B-3DE5-4380-AB90-335CA3759937}" type="parTrans" cxnId="{50EB8573-D13E-4F30-9D20-F47BD3B51512}">
      <dgm:prSet/>
      <dgm:spPr/>
      <dgm:t>
        <a:bodyPr/>
        <a:lstStyle/>
        <a:p>
          <a:endParaRPr lang="en-US"/>
        </a:p>
      </dgm:t>
    </dgm:pt>
    <dgm:pt modelId="{DE4A3727-205C-42C5-A501-90912E11918F}" type="sibTrans" cxnId="{50EB8573-D13E-4F30-9D20-F47BD3B51512}">
      <dgm:prSet/>
      <dgm:spPr/>
      <dgm:t>
        <a:bodyPr/>
        <a:lstStyle/>
        <a:p>
          <a:endParaRPr lang="en-US"/>
        </a:p>
      </dgm:t>
    </dgm:pt>
    <dgm:pt modelId="{190D9F69-F957-42B9-A47A-A6D0E4C55A93}">
      <dgm:prSet/>
      <dgm:spPr/>
      <dgm:t>
        <a:bodyPr/>
        <a:lstStyle/>
        <a:p>
          <a:pPr rtl="1"/>
          <a:r>
            <a:rPr lang="fa-IR" spc="300" dirty="0" smtClean="0">
              <a:cs typeface="B Nazanin" pitchFamily="2" charset="-78"/>
            </a:rPr>
            <a:t>بانک‌ها </a:t>
          </a:r>
          <a:endParaRPr lang="en-US" spc="300" dirty="0">
            <a:cs typeface="B Nazanin" pitchFamily="2" charset="-78"/>
          </a:endParaRPr>
        </a:p>
      </dgm:t>
    </dgm:pt>
    <dgm:pt modelId="{1B38A8A9-F682-4D17-86EB-AACC8FA3138C}" type="parTrans" cxnId="{36DA2890-57FE-48D3-AEEA-4023B53FC754}">
      <dgm:prSet/>
      <dgm:spPr/>
      <dgm:t>
        <a:bodyPr/>
        <a:lstStyle/>
        <a:p>
          <a:endParaRPr lang="en-US"/>
        </a:p>
      </dgm:t>
    </dgm:pt>
    <dgm:pt modelId="{4F152733-D9A7-4CB0-9877-FFB6F95DE224}" type="sibTrans" cxnId="{36DA2890-57FE-48D3-AEEA-4023B53FC754}">
      <dgm:prSet/>
      <dgm:spPr/>
      <dgm:t>
        <a:bodyPr/>
        <a:lstStyle/>
        <a:p>
          <a:endParaRPr lang="en-US"/>
        </a:p>
      </dgm:t>
    </dgm:pt>
    <dgm:pt modelId="{05759A4A-4DA0-445E-BC8F-7D2C99A91861}">
      <dgm:prSet/>
      <dgm:spPr/>
      <dgm:t>
        <a:bodyPr/>
        <a:lstStyle/>
        <a:p>
          <a:pPr rtl="1"/>
          <a:r>
            <a:rPr lang="fa-IR" spc="300" dirty="0" smtClean="0">
              <a:cs typeface="B Nazanin" pitchFamily="2" charset="-78"/>
            </a:rPr>
            <a:t>مؤسسات مالی و اعتباری</a:t>
          </a:r>
          <a:endParaRPr lang="en-US" spc="300" dirty="0">
            <a:cs typeface="B Nazanin" pitchFamily="2" charset="-78"/>
          </a:endParaRPr>
        </a:p>
      </dgm:t>
    </dgm:pt>
    <dgm:pt modelId="{317DCF9A-2CC4-430A-B951-CEABCC2DD1C9}" type="parTrans" cxnId="{CE41895D-5921-49A3-BDA9-30C52D17F89A}">
      <dgm:prSet/>
      <dgm:spPr/>
      <dgm:t>
        <a:bodyPr/>
        <a:lstStyle/>
        <a:p>
          <a:endParaRPr lang="en-US"/>
        </a:p>
      </dgm:t>
    </dgm:pt>
    <dgm:pt modelId="{22937DFA-0037-4AFF-8B88-34BCA9AD36B3}" type="sibTrans" cxnId="{CE41895D-5921-49A3-BDA9-30C52D17F89A}">
      <dgm:prSet/>
      <dgm:spPr/>
      <dgm:t>
        <a:bodyPr/>
        <a:lstStyle/>
        <a:p>
          <a:endParaRPr lang="en-US"/>
        </a:p>
      </dgm:t>
    </dgm:pt>
    <dgm:pt modelId="{A75723A0-BF1A-400C-8934-7C4C9401BE94}">
      <dgm:prSet/>
      <dgm:spPr/>
      <dgm:t>
        <a:bodyPr/>
        <a:lstStyle/>
        <a:p>
          <a:pPr rtl="1"/>
          <a:r>
            <a:rPr lang="fa-IR" spc="300" dirty="0" smtClean="0">
              <a:cs typeface="B Nazanin" pitchFamily="2" charset="-78"/>
            </a:rPr>
            <a:t>تعاونی‌های اعتبار</a:t>
          </a:r>
          <a:endParaRPr lang="en-US" spc="300" dirty="0">
            <a:cs typeface="B Nazanin" pitchFamily="2" charset="-78"/>
          </a:endParaRPr>
        </a:p>
      </dgm:t>
    </dgm:pt>
    <dgm:pt modelId="{403EDB33-15E5-44D2-A768-5190AEA961DE}" type="parTrans" cxnId="{BAB58A9D-7E55-4F01-BADF-2DEB77719154}">
      <dgm:prSet/>
      <dgm:spPr/>
      <dgm:t>
        <a:bodyPr/>
        <a:lstStyle/>
        <a:p>
          <a:endParaRPr lang="en-US"/>
        </a:p>
      </dgm:t>
    </dgm:pt>
    <dgm:pt modelId="{74CD8146-A0C8-41C6-B675-D0B5FA2350D6}" type="sibTrans" cxnId="{BAB58A9D-7E55-4F01-BADF-2DEB77719154}">
      <dgm:prSet/>
      <dgm:spPr/>
      <dgm:t>
        <a:bodyPr/>
        <a:lstStyle/>
        <a:p>
          <a:endParaRPr lang="en-US"/>
        </a:p>
      </dgm:t>
    </dgm:pt>
    <dgm:pt modelId="{C19EAF9A-BADF-4659-9FE3-AECA38192A9C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نهادهای غیرسپرده‌پذیر	</a:t>
          </a:r>
          <a:endParaRPr lang="en-US" dirty="0">
            <a:cs typeface="B Titr" pitchFamily="2" charset="-78"/>
          </a:endParaRPr>
        </a:p>
      </dgm:t>
    </dgm:pt>
    <dgm:pt modelId="{AC385A0F-7581-4B7E-8888-470FB6275FF6}" type="parTrans" cxnId="{81372C27-97AB-4EAF-BF3A-F4F352CD3269}">
      <dgm:prSet/>
      <dgm:spPr/>
      <dgm:t>
        <a:bodyPr/>
        <a:lstStyle/>
        <a:p>
          <a:endParaRPr lang="en-US"/>
        </a:p>
      </dgm:t>
    </dgm:pt>
    <dgm:pt modelId="{76FB0C49-B1E3-4309-92FF-6DADE76B03F5}" type="sibTrans" cxnId="{81372C27-97AB-4EAF-BF3A-F4F352CD3269}">
      <dgm:prSet/>
      <dgm:spPr/>
      <dgm:t>
        <a:bodyPr/>
        <a:lstStyle/>
        <a:p>
          <a:endParaRPr lang="en-US"/>
        </a:p>
      </dgm:t>
    </dgm:pt>
    <dgm:pt modelId="{774F1519-1903-43D7-BC15-84FAAC6946F7}">
      <dgm:prSet/>
      <dgm:spPr/>
      <dgm:t>
        <a:bodyPr/>
        <a:lstStyle/>
        <a:p>
          <a:pPr rtl="1"/>
          <a:r>
            <a:rPr lang="fa-IR" spc="300" dirty="0" smtClean="0">
              <a:cs typeface="B Nazanin" pitchFamily="2" charset="-78"/>
            </a:rPr>
            <a:t>شرکت‌های بیمه و صندوق‌های بازنشستگی</a:t>
          </a:r>
          <a:endParaRPr lang="en-US" spc="300" dirty="0">
            <a:cs typeface="B Nazanin" pitchFamily="2" charset="-78"/>
          </a:endParaRPr>
        </a:p>
      </dgm:t>
    </dgm:pt>
    <dgm:pt modelId="{150CEC1D-7917-43F1-A4AC-4EEBD4DEB643}" type="parTrans" cxnId="{E698AE23-4013-4007-BCC5-061470F40434}">
      <dgm:prSet/>
      <dgm:spPr/>
      <dgm:t>
        <a:bodyPr/>
        <a:lstStyle/>
        <a:p>
          <a:endParaRPr lang="en-US"/>
        </a:p>
      </dgm:t>
    </dgm:pt>
    <dgm:pt modelId="{16EF9A0D-3A41-4114-8DBA-3CC86635E75E}" type="sibTrans" cxnId="{E698AE23-4013-4007-BCC5-061470F40434}">
      <dgm:prSet/>
      <dgm:spPr/>
      <dgm:t>
        <a:bodyPr/>
        <a:lstStyle/>
        <a:p>
          <a:endParaRPr lang="en-US"/>
        </a:p>
      </dgm:t>
    </dgm:pt>
    <dgm:pt modelId="{85A8EF3D-22E0-4E36-8F9B-666C9ADBB473}">
      <dgm:prSet/>
      <dgm:spPr/>
      <dgm:t>
        <a:bodyPr/>
        <a:lstStyle/>
        <a:p>
          <a:pPr rtl="1"/>
          <a:r>
            <a:rPr lang="fa-IR" spc="300" dirty="0" smtClean="0">
              <a:cs typeface="B Nazanin" pitchFamily="2" charset="-78"/>
            </a:rPr>
            <a:t>شرکت‌های سرمایه‌گذاری	</a:t>
          </a:r>
          <a:endParaRPr lang="en-US" spc="300" dirty="0">
            <a:cs typeface="B Nazanin" pitchFamily="2" charset="-78"/>
          </a:endParaRPr>
        </a:p>
      </dgm:t>
    </dgm:pt>
    <dgm:pt modelId="{E0C4BE1D-AF49-44E9-847C-4B01D66A4E2E}" type="parTrans" cxnId="{A8B12273-3973-4D87-805B-1C4B31E14E24}">
      <dgm:prSet/>
      <dgm:spPr/>
      <dgm:t>
        <a:bodyPr/>
        <a:lstStyle/>
        <a:p>
          <a:endParaRPr lang="en-US"/>
        </a:p>
      </dgm:t>
    </dgm:pt>
    <dgm:pt modelId="{B5664027-C85B-4558-A091-C76F82745244}" type="sibTrans" cxnId="{A8B12273-3973-4D87-805B-1C4B31E14E24}">
      <dgm:prSet/>
      <dgm:spPr/>
      <dgm:t>
        <a:bodyPr/>
        <a:lstStyle/>
        <a:p>
          <a:endParaRPr lang="en-US"/>
        </a:p>
      </dgm:t>
    </dgm:pt>
    <dgm:pt modelId="{DC291CF0-DBF0-4024-AFD3-B30E1973412F}">
      <dgm:prSet/>
      <dgm:spPr/>
      <dgm:t>
        <a:bodyPr/>
        <a:lstStyle/>
        <a:p>
          <a:pPr rtl="1"/>
          <a:r>
            <a:rPr lang="fa-IR" spc="300" dirty="0" smtClean="0">
              <a:cs typeface="B Nazanin" pitchFamily="2" charset="-78"/>
            </a:rPr>
            <a:t>بانک‌های سرمایه‌گذاری</a:t>
          </a:r>
          <a:endParaRPr lang="en-US" spc="300" dirty="0">
            <a:cs typeface="B Nazanin" pitchFamily="2" charset="-78"/>
          </a:endParaRPr>
        </a:p>
      </dgm:t>
    </dgm:pt>
    <dgm:pt modelId="{C69F80BB-8451-4458-BF82-DAF0DAE2C2C0}" type="parTrans" cxnId="{1B18F933-4999-45F9-BC0B-EFB2F8FF8274}">
      <dgm:prSet/>
      <dgm:spPr/>
      <dgm:t>
        <a:bodyPr/>
        <a:lstStyle/>
        <a:p>
          <a:endParaRPr lang="en-US"/>
        </a:p>
      </dgm:t>
    </dgm:pt>
    <dgm:pt modelId="{17A4DE2C-05F5-4314-A292-0C747AB8693A}" type="sibTrans" cxnId="{1B18F933-4999-45F9-BC0B-EFB2F8FF8274}">
      <dgm:prSet/>
      <dgm:spPr/>
      <dgm:t>
        <a:bodyPr/>
        <a:lstStyle/>
        <a:p>
          <a:endParaRPr lang="en-US"/>
        </a:p>
      </dgm:t>
    </dgm:pt>
    <dgm:pt modelId="{1803CFDA-B7A5-4D54-AB10-FD61C2E7F56E}">
      <dgm:prSet/>
      <dgm:spPr/>
      <dgm:t>
        <a:bodyPr/>
        <a:lstStyle/>
        <a:p>
          <a:pPr rtl="1"/>
          <a:r>
            <a:rPr lang="fa-IR" spc="300" dirty="0" smtClean="0">
              <a:cs typeface="B Nazanin" pitchFamily="2" charset="-78"/>
            </a:rPr>
            <a:t>شرکت‌های کارگزاری و معامله‌گری</a:t>
          </a:r>
          <a:endParaRPr lang="en-US" spc="300" dirty="0">
            <a:cs typeface="B Nazanin" pitchFamily="2" charset="-78"/>
          </a:endParaRPr>
        </a:p>
      </dgm:t>
    </dgm:pt>
    <dgm:pt modelId="{DA1C8A58-7207-4C8B-8CAA-10CC56236BA4}" type="parTrans" cxnId="{8DA97199-4EC8-43E5-9322-912B4DC53C0F}">
      <dgm:prSet/>
      <dgm:spPr/>
      <dgm:t>
        <a:bodyPr/>
        <a:lstStyle/>
        <a:p>
          <a:endParaRPr lang="en-US"/>
        </a:p>
      </dgm:t>
    </dgm:pt>
    <dgm:pt modelId="{6A542B88-5B69-4F34-A260-D25D98852541}" type="sibTrans" cxnId="{8DA97199-4EC8-43E5-9322-912B4DC53C0F}">
      <dgm:prSet/>
      <dgm:spPr/>
      <dgm:t>
        <a:bodyPr/>
        <a:lstStyle/>
        <a:p>
          <a:endParaRPr lang="en-US"/>
        </a:p>
      </dgm:t>
    </dgm:pt>
    <dgm:pt modelId="{74FF01F2-9380-4F3F-8787-A65599F92BF9}">
      <dgm:prSet/>
      <dgm:spPr/>
      <dgm:t>
        <a:bodyPr/>
        <a:lstStyle/>
        <a:p>
          <a:pPr rtl="1"/>
          <a:r>
            <a:rPr lang="fa-IR" spc="300" dirty="0" smtClean="0">
              <a:cs typeface="B Nazanin" pitchFamily="2" charset="-78"/>
            </a:rPr>
            <a:t>شرکت‌های مشاور سرمایه‌گذاری</a:t>
          </a:r>
          <a:endParaRPr lang="en-US" spc="300" dirty="0">
            <a:cs typeface="B Nazanin" pitchFamily="2" charset="-78"/>
          </a:endParaRPr>
        </a:p>
      </dgm:t>
    </dgm:pt>
    <dgm:pt modelId="{AC15AD13-086C-4606-834C-04B072F9AB6D}" type="parTrans" cxnId="{4345B302-4DE7-41BC-A7E7-B0E6A516B205}">
      <dgm:prSet/>
      <dgm:spPr/>
      <dgm:t>
        <a:bodyPr/>
        <a:lstStyle/>
        <a:p>
          <a:endParaRPr lang="en-US"/>
        </a:p>
      </dgm:t>
    </dgm:pt>
    <dgm:pt modelId="{0F785E6F-38A6-4E6C-9759-5D97D0C5D91F}" type="sibTrans" cxnId="{4345B302-4DE7-41BC-A7E7-B0E6A516B205}">
      <dgm:prSet/>
      <dgm:spPr/>
      <dgm:t>
        <a:bodyPr/>
        <a:lstStyle/>
        <a:p>
          <a:endParaRPr lang="en-US"/>
        </a:p>
      </dgm:t>
    </dgm:pt>
    <dgm:pt modelId="{0195D171-AAE3-48F3-A9B5-92FA659B9B67}" type="pres">
      <dgm:prSet presAssocID="{F0A41818-BFE0-449B-9C57-E09BA31FEE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0F475E-FA64-4729-B2EC-4FFFB62E0409}" type="pres">
      <dgm:prSet presAssocID="{10D7520D-C20C-4F13-8616-10FF050457DD}" presName="parentLin" presStyleCnt="0"/>
      <dgm:spPr/>
    </dgm:pt>
    <dgm:pt modelId="{579A30A6-531A-4CA0-B844-B813380D4894}" type="pres">
      <dgm:prSet presAssocID="{10D7520D-C20C-4F13-8616-10FF050457D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E586121-A724-4C53-AEC1-B0C275DC50AC}" type="pres">
      <dgm:prSet presAssocID="{10D7520D-C20C-4F13-8616-10FF050457D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ADC35-BD9E-414C-AE75-35BDF0052255}" type="pres">
      <dgm:prSet presAssocID="{10D7520D-C20C-4F13-8616-10FF050457DD}" presName="negativeSpace" presStyleCnt="0"/>
      <dgm:spPr/>
    </dgm:pt>
    <dgm:pt modelId="{27639FEE-04B5-486A-9A2E-D7418BED202D}" type="pres">
      <dgm:prSet presAssocID="{10D7520D-C20C-4F13-8616-10FF050457DD}" presName="childText" presStyleLbl="conFgAcc1" presStyleIdx="0" presStyleCnt="2">
        <dgm:presLayoutVars>
          <dgm:bulletEnabled val="1"/>
        </dgm:presLayoutVars>
      </dgm:prSet>
      <dgm:spPr>
        <a:prstGeom prst="verticalScroll">
          <a:avLst/>
        </a:prstGeom>
      </dgm:spPr>
      <dgm:t>
        <a:bodyPr/>
        <a:lstStyle/>
        <a:p>
          <a:endParaRPr lang="en-US"/>
        </a:p>
      </dgm:t>
    </dgm:pt>
    <dgm:pt modelId="{F1695B62-CF37-43E0-A1C6-C8F901DB8AEA}" type="pres">
      <dgm:prSet presAssocID="{DE4A3727-205C-42C5-A501-90912E11918F}" presName="spaceBetweenRectangles" presStyleCnt="0"/>
      <dgm:spPr/>
    </dgm:pt>
    <dgm:pt modelId="{F56E3858-1243-426E-8042-8FF7D8D2A36D}" type="pres">
      <dgm:prSet presAssocID="{C19EAF9A-BADF-4659-9FE3-AECA38192A9C}" presName="parentLin" presStyleCnt="0"/>
      <dgm:spPr/>
    </dgm:pt>
    <dgm:pt modelId="{BB76DF6B-CAA4-415D-8725-08014AE087DD}" type="pres">
      <dgm:prSet presAssocID="{C19EAF9A-BADF-4659-9FE3-AECA38192A9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2953907-4847-4A6B-BFD5-46F758E27B16}" type="pres">
      <dgm:prSet presAssocID="{C19EAF9A-BADF-4659-9FE3-AECA38192A9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996B3-4332-410C-987F-84FB31E94EDF}" type="pres">
      <dgm:prSet presAssocID="{C19EAF9A-BADF-4659-9FE3-AECA38192A9C}" presName="negativeSpace" presStyleCnt="0"/>
      <dgm:spPr/>
    </dgm:pt>
    <dgm:pt modelId="{C8B985EC-8CD6-47D5-B2ED-4F1C1E4A9929}" type="pres">
      <dgm:prSet presAssocID="{C19EAF9A-BADF-4659-9FE3-AECA38192A9C}" presName="childText" presStyleLbl="conFgAcc1" presStyleIdx="1" presStyleCnt="2">
        <dgm:presLayoutVars>
          <dgm:bulletEnabled val="1"/>
        </dgm:presLayoutVars>
      </dgm:prSet>
      <dgm:spPr>
        <a:prstGeom prst="verticalScroll">
          <a:avLst/>
        </a:prstGeom>
      </dgm:spPr>
      <dgm:t>
        <a:bodyPr/>
        <a:lstStyle/>
        <a:p>
          <a:endParaRPr lang="en-US"/>
        </a:p>
      </dgm:t>
    </dgm:pt>
  </dgm:ptLst>
  <dgm:cxnLst>
    <dgm:cxn modelId="{01DBB60C-6EDC-48D7-BBF0-7B1013F79393}" type="presOf" srcId="{74FF01F2-9380-4F3F-8787-A65599F92BF9}" destId="{C8B985EC-8CD6-47D5-B2ED-4F1C1E4A9929}" srcOrd="0" destOrd="4" presId="urn:microsoft.com/office/officeart/2005/8/layout/list1"/>
    <dgm:cxn modelId="{E698AE23-4013-4007-BCC5-061470F40434}" srcId="{C19EAF9A-BADF-4659-9FE3-AECA38192A9C}" destId="{774F1519-1903-43D7-BC15-84FAAC6946F7}" srcOrd="0" destOrd="0" parTransId="{150CEC1D-7917-43F1-A4AC-4EEBD4DEB643}" sibTransId="{16EF9A0D-3A41-4114-8DBA-3CC86635E75E}"/>
    <dgm:cxn modelId="{4E0ECB20-BA1A-4F95-B492-63ED3136535C}" type="presOf" srcId="{C19EAF9A-BADF-4659-9FE3-AECA38192A9C}" destId="{BB76DF6B-CAA4-415D-8725-08014AE087DD}" srcOrd="0" destOrd="0" presId="urn:microsoft.com/office/officeart/2005/8/layout/list1"/>
    <dgm:cxn modelId="{A8B12273-3973-4D87-805B-1C4B31E14E24}" srcId="{C19EAF9A-BADF-4659-9FE3-AECA38192A9C}" destId="{85A8EF3D-22E0-4E36-8F9B-666C9ADBB473}" srcOrd="1" destOrd="0" parTransId="{E0C4BE1D-AF49-44E9-847C-4B01D66A4E2E}" sibTransId="{B5664027-C85B-4558-A091-C76F82745244}"/>
    <dgm:cxn modelId="{CEA10552-099C-4259-AEDF-E5DBC28AB578}" type="presOf" srcId="{F0A41818-BFE0-449B-9C57-E09BA31FEE84}" destId="{0195D171-AAE3-48F3-A9B5-92FA659B9B67}" srcOrd="0" destOrd="0" presId="urn:microsoft.com/office/officeart/2005/8/layout/list1"/>
    <dgm:cxn modelId="{28861E22-E429-4D46-95EA-126DFB0F41A1}" type="presOf" srcId="{85A8EF3D-22E0-4E36-8F9B-666C9ADBB473}" destId="{C8B985EC-8CD6-47D5-B2ED-4F1C1E4A9929}" srcOrd="0" destOrd="1" presId="urn:microsoft.com/office/officeart/2005/8/layout/list1"/>
    <dgm:cxn modelId="{50EB8573-D13E-4F30-9D20-F47BD3B51512}" srcId="{F0A41818-BFE0-449B-9C57-E09BA31FEE84}" destId="{10D7520D-C20C-4F13-8616-10FF050457DD}" srcOrd="0" destOrd="0" parTransId="{AA87161B-3DE5-4380-AB90-335CA3759937}" sibTransId="{DE4A3727-205C-42C5-A501-90912E11918F}"/>
    <dgm:cxn modelId="{B22278D7-D949-4386-9074-55BB4D377FDC}" type="presOf" srcId="{A75723A0-BF1A-400C-8934-7C4C9401BE94}" destId="{27639FEE-04B5-486A-9A2E-D7418BED202D}" srcOrd="0" destOrd="2" presId="urn:microsoft.com/office/officeart/2005/8/layout/list1"/>
    <dgm:cxn modelId="{BAB58A9D-7E55-4F01-BADF-2DEB77719154}" srcId="{10D7520D-C20C-4F13-8616-10FF050457DD}" destId="{A75723A0-BF1A-400C-8934-7C4C9401BE94}" srcOrd="2" destOrd="0" parTransId="{403EDB33-15E5-44D2-A768-5190AEA961DE}" sibTransId="{74CD8146-A0C8-41C6-B675-D0B5FA2350D6}"/>
    <dgm:cxn modelId="{C5E04949-2AEE-4081-9E5F-812DA32F669E}" type="presOf" srcId="{190D9F69-F957-42B9-A47A-A6D0E4C55A93}" destId="{27639FEE-04B5-486A-9A2E-D7418BED202D}" srcOrd="0" destOrd="0" presId="urn:microsoft.com/office/officeart/2005/8/layout/list1"/>
    <dgm:cxn modelId="{CE41895D-5921-49A3-BDA9-30C52D17F89A}" srcId="{10D7520D-C20C-4F13-8616-10FF050457DD}" destId="{05759A4A-4DA0-445E-BC8F-7D2C99A91861}" srcOrd="1" destOrd="0" parTransId="{317DCF9A-2CC4-430A-B951-CEABCC2DD1C9}" sibTransId="{22937DFA-0037-4AFF-8B88-34BCA9AD36B3}"/>
    <dgm:cxn modelId="{D172E5EC-F147-49AA-ADB4-3ADF9543AA4C}" type="presOf" srcId="{05759A4A-4DA0-445E-BC8F-7D2C99A91861}" destId="{27639FEE-04B5-486A-9A2E-D7418BED202D}" srcOrd="0" destOrd="1" presId="urn:microsoft.com/office/officeart/2005/8/layout/list1"/>
    <dgm:cxn modelId="{865C8BBD-C025-486C-861A-782E5AD28DDB}" type="presOf" srcId="{774F1519-1903-43D7-BC15-84FAAC6946F7}" destId="{C8B985EC-8CD6-47D5-B2ED-4F1C1E4A9929}" srcOrd="0" destOrd="0" presId="urn:microsoft.com/office/officeart/2005/8/layout/list1"/>
    <dgm:cxn modelId="{AC130B91-2756-4844-8D22-E3A1B3E084E0}" type="presOf" srcId="{C19EAF9A-BADF-4659-9FE3-AECA38192A9C}" destId="{72953907-4847-4A6B-BFD5-46F758E27B16}" srcOrd="1" destOrd="0" presId="urn:microsoft.com/office/officeart/2005/8/layout/list1"/>
    <dgm:cxn modelId="{D31BE9B5-230D-48BE-B3A0-AB854AFDEBA5}" type="presOf" srcId="{1803CFDA-B7A5-4D54-AB10-FD61C2E7F56E}" destId="{C8B985EC-8CD6-47D5-B2ED-4F1C1E4A9929}" srcOrd="0" destOrd="3" presId="urn:microsoft.com/office/officeart/2005/8/layout/list1"/>
    <dgm:cxn modelId="{4345B302-4DE7-41BC-A7E7-B0E6A516B205}" srcId="{C19EAF9A-BADF-4659-9FE3-AECA38192A9C}" destId="{74FF01F2-9380-4F3F-8787-A65599F92BF9}" srcOrd="4" destOrd="0" parTransId="{AC15AD13-086C-4606-834C-04B072F9AB6D}" sibTransId="{0F785E6F-38A6-4E6C-9759-5D97D0C5D91F}"/>
    <dgm:cxn modelId="{36DA2890-57FE-48D3-AEEA-4023B53FC754}" srcId="{10D7520D-C20C-4F13-8616-10FF050457DD}" destId="{190D9F69-F957-42B9-A47A-A6D0E4C55A93}" srcOrd="0" destOrd="0" parTransId="{1B38A8A9-F682-4D17-86EB-AACC8FA3138C}" sibTransId="{4F152733-D9A7-4CB0-9877-FFB6F95DE224}"/>
    <dgm:cxn modelId="{9794E39D-3E80-4816-BAF8-AE87EE82A46C}" type="presOf" srcId="{DC291CF0-DBF0-4024-AFD3-B30E1973412F}" destId="{C8B985EC-8CD6-47D5-B2ED-4F1C1E4A9929}" srcOrd="0" destOrd="2" presId="urn:microsoft.com/office/officeart/2005/8/layout/list1"/>
    <dgm:cxn modelId="{8DA97199-4EC8-43E5-9322-912B4DC53C0F}" srcId="{C19EAF9A-BADF-4659-9FE3-AECA38192A9C}" destId="{1803CFDA-B7A5-4D54-AB10-FD61C2E7F56E}" srcOrd="3" destOrd="0" parTransId="{DA1C8A58-7207-4C8B-8CAA-10CC56236BA4}" sibTransId="{6A542B88-5B69-4F34-A260-D25D98852541}"/>
    <dgm:cxn modelId="{1B18F933-4999-45F9-BC0B-EFB2F8FF8274}" srcId="{C19EAF9A-BADF-4659-9FE3-AECA38192A9C}" destId="{DC291CF0-DBF0-4024-AFD3-B30E1973412F}" srcOrd="2" destOrd="0" parTransId="{C69F80BB-8451-4458-BF82-DAF0DAE2C2C0}" sibTransId="{17A4DE2C-05F5-4314-A292-0C747AB8693A}"/>
    <dgm:cxn modelId="{97E5FB8D-A1F0-4317-980E-1CCB2F766FEF}" type="presOf" srcId="{10D7520D-C20C-4F13-8616-10FF050457DD}" destId="{579A30A6-531A-4CA0-B844-B813380D4894}" srcOrd="0" destOrd="0" presId="urn:microsoft.com/office/officeart/2005/8/layout/list1"/>
    <dgm:cxn modelId="{81372C27-97AB-4EAF-BF3A-F4F352CD3269}" srcId="{F0A41818-BFE0-449B-9C57-E09BA31FEE84}" destId="{C19EAF9A-BADF-4659-9FE3-AECA38192A9C}" srcOrd="1" destOrd="0" parTransId="{AC385A0F-7581-4B7E-8888-470FB6275FF6}" sibTransId="{76FB0C49-B1E3-4309-92FF-6DADE76B03F5}"/>
    <dgm:cxn modelId="{E9535268-44B1-45AA-9987-F3221E97731A}" type="presOf" srcId="{10D7520D-C20C-4F13-8616-10FF050457DD}" destId="{3E586121-A724-4C53-AEC1-B0C275DC50AC}" srcOrd="1" destOrd="0" presId="urn:microsoft.com/office/officeart/2005/8/layout/list1"/>
    <dgm:cxn modelId="{32977E3A-167A-4600-BBBD-91DE073B7809}" type="presParOf" srcId="{0195D171-AAE3-48F3-A9B5-92FA659B9B67}" destId="{F10F475E-FA64-4729-B2EC-4FFFB62E0409}" srcOrd="0" destOrd="0" presId="urn:microsoft.com/office/officeart/2005/8/layout/list1"/>
    <dgm:cxn modelId="{D2A923DF-D5A7-4A89-AB70-7A6E5D628C31}" type="presParOf" srcId="{F10F475E-FA64-4729-B2EC-4FFFB62E0409}" destId="{579A30A6-531A-4CA0-B844-B813380D4894}" srcOrd="0" destOrd="0" presId="urn:microsoft.com/office/officeart/2005/8/layout/list1"/>
    <dgm:cxn modelId="{6BD5BD22-2892-453B-8803-6CF88FD3DE07}" type="presParOf" srcId="{F10F475E-FA64-4729-B2EC-4FFFB62E0409}" destId="{3E586121-A724-4C53-AEC1-B0C275DC50AC}" srcOrd="1" destOrd="0" presId="urn:microsoft.com/office/officeart/2005/8/layout/list1"/>
    <dgm:cxn modelId="{6B51C6B7-B6E2-4798-9AEF-82848F968A94}" type="presParOf" srcId="{0195D171-AAE3-48F3-A9B5-92FA659B9B67}" destId="{604ADC35-BD9E-414C-AE75-35BDF0052255}" srcOrd="1" destOrd="0" presId="urn:microsoft.com/office/officeart/2005/8/layout/list1"/>
    <dgm:cxn modelId="{7D8625B0-58DF-41CF-AFB8-63F4A7F51077}" type="presParOf" srcId="{0195D171-AAE3-48F3-A9B5-92FA659B9B67}" destId="{27639FEE-04B5-486A-9A2E-D7418BED202D}" srcOrd="2" destOrd="0" presId="urn:microsoft.com/office/officeart/2005/8/layout/list1"/>
    <dgm:cxn modelId="{50A6B491-9D1D-4859-B40D-305CBA67E096}" type="presParOf" srcId="{0195D171-AAE3-48F3-A9B5-92FA659B9B67}" destId="{F1695B62-CF37-43E0-A1C6-C8F901DB8AEA}" srcOrd="3" destOrd="0" presId="urn:microsoft.com/office/officeart/2005/8/layout/list1"/>
    <dgm:cxn modelId="{1A7EB08A-7C5E-406A-93D5-C7B6850B64E7}" type="presParOf" srcId="{0195D171-AAE3-48F3-A9B5-92FA659B9B67}" destId="{F56E3858-1243-426E-8042-8FF7D8D2A36D}" srcOrd="4" destOrd="0" presId="urn:microsoft.com/office/officeart/2005/8/layout/list1"/>
    <dgm:cxn modelId="{6036A299-D54B-487E-AAE0-BD3B35DA7372}" type="presParOf" srcId="{F56E3858-1243-426E-8042-8FF7D8D2A36D}" destId="{BB76DF6B-CAA4-415D-8725-08014AE087DD}" srcOrd="0" destOrd="0" presId="urn:microsoft.com/office/officeart/2005/8/layout/list1"/>
    <dgm:cxn modelId="{8321FA81-AEE2-4B4A-9377-B6E697B9C82F}" type="presParOf" srcId="{F56E3858-1243-426E-8042-8FF7D8D2A36D}" destId="{72953907-4847-4A6B-BFD5-46F758E27B16}" srcOrd="1" destOrd="0" presId="urn:microsoft.com/office/officeart/2005/8/layout/list1"/>
    <dgm:cxn modelId="{6F954D86-FDAA-4920-A028-590BB6866452}" type="presParOf" srcId="{0195D171-AAE3-48F3-A9B5-92FA659B9B67}" destId="{19D996B3-4332-410C-987F-84FB31E94EDF}" srcOrd="5" destOrd="0" presId="urn:microsoft.com/office/officeart/2005/8/layout/list1"/>
    <dgm:cxn modelId="{BE1C2F0E-79D3-4D65-A066-DB523A9F43C1}" type="presParOf" srcId="{0195D171-AAE3-48F3-A9B5-92FA659B9B67}" destId="{C8B985EC-8CD6-47D5-B2ED-4F1C1E4A992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A95DE2B-2883-4A79-8177-6A553FAA0B2C}" type="doc">
      <dgm:prSet loTypeId="urn:microsoft.com/office/officeart/2005/8/layout/vList4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BADCB7-CF0D-40B4-82A8-58FA1B985226}">
      <dgm:prSet custT="1"/>
      <dgm:spPr/>
      <dgm:t>
        <a:bodyPr/>
        <a:lstStyle/>
        <a:p>
          <a:pPr algn="ctr" rtl="1"/>
          <a:endParaRPr lang="fa-IR" sz="4800" dirty="0" smtClean="0">
            <a:cs typeface="B Titr" pitchFamily="2" charset="-78"/>
          </a:endParaRPr>
        </a:p>
        <a:p>
          <a:pPr algn="ctr" rtl="1"/>
          <a:r>
            <a:rPr lang="fa-IR" sz="4800" dirty="0" smtClean="0">
              <a:cs typeface="B Titr" pitchFamily="2" charset="-78"/>
            </a:rPr>
            <a:t>هزینۀ سرمایه</a:t>
          </a:r>
          <a:endParaRPr lang="en-US" sz="4800" dirty="0">
            <a:cs typeface="B Titr" pitchFamily="2" charset="-78"/>
          </a:endParaRPr>
        </a:p>
      </dgm:t>
    </dgm:pt>
    <dgm:pt modelId="{799A61F5-D9DB-4A02-A15C-CDDC65DE8C83}" type="parTrans" cxnId="{51BE1294-5B03-4950-9657-FA917F9CA53B}">
      <dgm:prSet/>
      <dgm:spPr/>
      <dgm:t>
        <a:bodyPr/>
        <a:lstStyle/>
        <a:p>
          <a:endParaRPr lang="en-US"/>
        </a:p>
      </dgm:t>
    </dgm:pt>
    <dgm:pt modelId="{9E1D527A-1A2A-4A7B-AA2D-B727A24FBE0E}" type="sibTrans" cxnId="{51BE1294-5B03-4950-9657-FA917F9CA53B}">
      <dgm:prSet/>
      <dgm:spPr/>
      <dgm:t>
        <a:bodyPr/>
        <a:lstStyle/>
        <a:p>
          <a:endParaRPr lang="en-US"/>
        </a:p>
      </dgm:t>
    </dgm:pt>
    <dgm:pt modelId="{11D89523-E2DF-42C7-A1BE-45E7192C6F02}">
      <dgm:prSet custT="1"/>
      <dgm:spPr/>
      <dgm:t>
        <a:bodyPr/>
        <a:lstStyle/>
        <a:p>
          <a:pPr algn="r" rtl="1"/>
          <a:r>
            <a:rPr lang="fa-IR" sz="2800" dirty="0" smtClean="0">
              <a:cs typeface="B Zar" pitchFamily="2" charset="-78"/>
            </a:rPr>
            <a:t>هزینۀ تأمین هر واحد سرمایه چقدر است؟</a:t>
          </a:r>
          <a:endParaRPr lang="en-US" sz="2800" dirty="0">
            <a:cs typeface="B Zar" pitchFamily="2" charset="-78"/>
          </a:endParaRPr>
        </a:p>
      </dgm:t>
    </dgm:pt>
    <dgm:pt modelId="{3F62CE6E-AABF-48AB-B209-A8C9F02706A5}" type="parTrans" cxnId="{1F54CDA3-0660-4D3A-A825-34DAA3AC6D71}">
      <dgm:prSet/>
      <dgm:spPr/>
      <dgm:t>
        <a:bodyPr/>
        <a:lstStyle/>
        <a:p>
          <a:endParaRPr lang="en-US"/>
        </a:p>
      </dgm:t>
    </dgm:pt>
    <dgm:pt modelId="{681A0000-FEEF-49A6-8AA1-4DA1E404C240}" type="sibTrans" cxnId="{1F54CDA3-0660-4D3A-A825-34DAA3AC6D71}">
      <dgm:prSet/>
      <dgm:spPr/>
      <dgm:t>
        <a:bodyPr/>
        <a:lstStyle/>
        <a:p>
          <a:endParaRPr lang="en-US"/>
        </a:p>
      </dgm:t>
    </dgm:pt>
    <dgm:pt modelId="{D326A1AD-82CB-4C65-B43B-FFE160C439FC}" type="pres">
      <dgm:prSet presAssocID="{9A95DE2B-2883-4A79-8177-6A553FAA0B2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826221-776A-41EC-93E7-91E46CA50425}" type="pres">
      <dgm:prSet presAssocID="{87BADCB7-CF0D-40B4-82A8-58FA1B985226}" presName="comp" presStyleCnt="0"/>
      <dgm:spPr/>
    </dgm:pt>
    <dgm:pt modelId="{F397E959-189E-4E4C-ACA8-7A68F582190F}" type="pres">
      <dgm:prSet presAssocID="{87BADCB7-CF0D-40B4-82A8-58FA1B985226}" presName="box" presStyleLbl="node1" presStyleIdx="0" presStyleCnt="1"/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B8BF87D3-5DAE-4A44-B6FE-D8D393E8257E}" type="pres">
      <dgm:prSet presAssocID="{87BADCB7-CF0D-40B4-82A8-58FA1B985226}" presName="img" presStyleLbl="fgImgPlace1" presStyleIdx="0" presStyleCnt="1" custScaleX="181520" custScaleY="78317" custLinFactNeighborX="22681" custLinFactNeighborY="13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040914-401B-4B35-B34C-0F1EA52BB761}" type="pres">
      <dgm:prSet presAssocID="{87BADCB7-CF0D-40B4-82A8-58FA1B98522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54CDA3-0660-4D3A-A825-34DAA3AC6D71}" srcId="{87BADCB7-CF0D-40B4-82A8-58FA1B985226}" destId="{11D89523-E2DF-42C7-A1BE-45E7192C6F02}" srcOrd="0" destOrd="0" parTransId="{3F62CE6E-AABF-48AB-B209-A8C9F02706A5}" sibTransId="{681A0000-FEEF-49A6-8AA1-4DA1E404C240}"/>
    <dgm:cxn modelId="{C797CB72-ABED-46CB-A49D-7D1AFDDC3068}" type="presOf" srcId="{11D89523-E2DF-42C7-A1BE-45E7192C6F02}" destId="{C0040914-401B-4B35-B34C-0F1EA52BB761}" srcOrd="1" destOrd="1" presId="urn:microsoft.com/office/officeart/2005/8/layout/vList4"/>
    <dgm:cxn modelId="{CC8ECEE3-767F-4CB4-BB09-0A3BEEA6C252}" type="presOf" srcId="{87BADCB7-CF0D-40B4-82A8-58FA1B985226}" destId="{C0040914-401B-4B35-B34C-0F1EA52BB761}" srcOrd="1" destOrd="0" presId="urn:microsoft.com/office/officeart/2005/8/layout/vList4"/>
    <dgm:cxn modelId="{5A90ADCD-5871-43DE-B062-C66448BBA28B}" type="presOf" srcId="{9A95DE2B-2883-4A79-8177-6A553FAA0B2C}" destId="{D326A1AD-82CB-4C65-B43B-FFE160C439FC}" srcOrd="0" destOrd="0" presId="urn:microsoft.com/office/officeart/2005/8/layout/vList4"/>
    <dgm:cxn modelId="{EB3D4FA2-56C7-46B9-935E-FFFCCE52A3C0}" type="presOf" srcId="{87BADCB7-CF0D-40B4-82A8-58FA1B985226}" destId="{F397E959-189E-4E4C-ACA8-7A68F582190F}" srcOrd="0" destOrd="0" presId="urn:microsoft.com/office/officeart/2005/8/layout/vList4"/>
    <dgm:cxn modelId="{51BE1294-5B03-4950-9657-FA917F9CA53B}" srcId="{9A95DE2B-2883-4A79-8177-6A553FAA0B2C}" destId="{87BADCB7-CF0D-40B4-82A8-58FA1B985226}" srcOrd="0" destOrd="0" parTransId="{799A61F5-D9DB-4A02-A15C-CDDC65DE8C83}" sibTransId="{9E1D527A-1A2A-4A7B-AA2D-B727A24FBE0E}"/>
    <dgm:cxn modelId="{ABB5D821-F513-4827-9A83-169AFD776E7E}" type="presOf" srcId="{11D89523-E2DF-42C7-A1BE-45E7192C6F02}" destId="{F397E959-189E-4E4C-ACA8-7A68F582190F}" srcOrd="0" destOrd="1" presId="urn:microsoft.com/office/officeart/2005/8/layout/vList4"/>
    <dgm:cxn modelId="{4F40E836-DDA2-4B7F-B0FC-358B6C83C9B8}" type="presParOf" srcId="{D326A1AD-82CB-4C65-B43B-FFE160C439FC}" destId="{4F826221-776A-41EC-93E7-91E46CA50425}" srcOrd="0" destOrd="0" presId="urn:microsoft.com/office/officeart/2005/8/layout/vList4"/>
    <dgm:cxn modelId="{CA4A9A16-E6FD-4E97-8BDB-664B750DACFD}" type="presParOf" srcId="{4F826221-776A-41EC-93E7-91E46CA50425}" destId="{F397E959-189E-4E4C-ACA8-7A68F582190F}" srcOrd="0" destOrd="0" presId="urn:microsoft.com/office/officeart/2005/8/layout/vList4"/>
    <dgm:cxn modelId="{9B8FDDC9-D053-49ED-8BAE-B82CA31B09C5}" type="presParOf" srcId="{4F826221-776A-41EC-93E7-91E46CA50425}" destId="{B8BF87D3-5DAE-4A44-B6FE-D8D393E8257E}" srcOrd="1" destOrd="0" presId="urn:microsoft.com/office/officeart/2005/8/layout/vList4"/>
    <dgm:cxn modelId="{61507E63-16D8-4F62-B819-E4AE038BE9D2}" type="presParOf" srcId="{4F826221-776A-41EC-93E7-91E46CA50425}" destId="{C0040914-401B-4B35-B34C-0F1EA52BB76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F39417-7EF0-46F3-A086-847288593B75}" type="doc">
      <dgm:prSet loTypeId="urn:microsoft.com/office/officeart/2005/8/layout/radial5" loCatId="relationship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8237CF1-154D-4D7C-85FC-A6663DFF7A44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مهندسی مالی و مدیریت ریسک</a:t>
          </a:r>
          <a:endParaRPr lang="en-US" dirty="0">
            <a:cs typeface="B Titr" pitchFamily="2" charset="-78"/>
          </a:endParaRPr>
        </a:p>
      </dgm:t>
    </dgm:pt>
    <dgm:pt modelId="{80ABF8F6-35D0-4901-B606-5A8C49444A59}" type="parTrans" cxnId="{8BDC56BF-D45E-47F0-A3CB-37F9B45921CA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53E07CCB-8EF9-4544-AE77-D5BAE75393CD}" type="sibTrans" cxnId="{8BDC56BF-D45E-47F0-A3CB-37F9B45921CA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E63F5516-C215-4B28-B692-647B54E9FF76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مالی شرکت‌ها</a:t>
          </a:r>
          <a:endParaRPr lang="en-US" dirty="0">
            <a:cs typeface="B Titr" pitchFamily="2" charset="-78"/>
          </a:endParaRPr>
        </a:p>
      </dgm:t>
    </dgm:pt>
    <dgm:pt modelId="{A3A148B7-EC95-4B76-8F40-6F314A50EECA}" type="parTrans" cxnId="{97B498AB-4732-4DE4-9D6D-8DFC7F03DDFD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B6C48C44-608F-45BB-AE30-6F41590D22F6}" type="sibTrans" cxnId="{97B498AB-4732-4DE4-9D6D-8DFC7F03DDFD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45A7AD29-BD4E-4B5F-9BB1-CD94504F0978}">
      <dgm:prSet/>
      <dgm:spPr/>
      <dgm:t>
        <a:bodyPr/>
        <a:lstStyle/>
        <a:p>
          <a:pPr rtl="1"/>
          <a:r>
            <a:rPr lang="fa-IR" smtClean="0">
              <a:cs typeface="B Titr" pitchFamily="2" charset="-78"/>
            </a:rPr>
            <a:t>بازارها و نهادهای مالی</a:t>
          </a:r>
          <a:endParaRPr lang="en-US" dirty="0">
            <a:cs typeface="B Titr" pitchFamily="2" charset="-78"/>
          </a:endParaRPr>
        </a:p>
      </dgm:t>
    </dgm:pt>
    <dgm:pt modelId="{393622FD-4B3F-4BF5-BB5A-BCF759A26286}" type="parTrans" cxnId="{1E8265B1-02FB-40C1-8837-D8008444BAF0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996EC5E4-5FCE-4542-AB39-9CDA8CB37E4C}" type="sibTrans" cxnId="{1E8265B1-02FB-40C1-8837-D8008444BAF0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D8E4A554-150B-4791-AEC5-9212F14E99D6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مدیریت سرمایه‌گذاری</a:t>
          </a:r>
          <a:endParaRPr lang="en-US" dirty="0">
            <a:cs typeface="B Titr" pitchFamily="2" charset="-78"/>
          </a:endParaRPr>
        </a:p>
      </dgm:t>
    </dgm:pt>
    <dgm:pt modelId="{D160537C-FBBA-476F-A1CA-48D5375D007E}" type="parTrans" cxnId="{9B696777-AB0A-490E-B303-F7A3999AF97B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40AE72D3-9E2F-4106-A1D3-1484E5597CC9}" type="sibTrans" cxnId="{9B696777-AB0A-490E-B303-F7A3999AF97B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80759C75-5184-4F47-A0D2-181BDD6A0A88}" type="pres">
      <dgm:prSet presAssocID="{63F39417-7EF0-46F3-A086-847288593B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E465A7-DA59-41BE-A612-5758881F537E}" type="pres">
      <dgm:prSet presAssocID="{18237CF1-154D-4D7C-85FC-A6663DFF7A44}" presName="centerShape" presStyleLbl="node0" presStyleIdx="0" presStyleCnt="1"/>
      <dgm:spPr/>
      <dgm:t>
        <a:bodyPr/>
        <a:lstStyle/>
        <a:p>
          <a:endParaRPr lang="en-US"/>
        </a:p>
      </dgm:t>
    </dgm:pt>
    <dgm:pt modelId="{841B82C9-C508-4652-9C58-ACB105FD0897}" type="pres">
      <dgm:prSet presAssocID="{A3A148B7-EC95-4B76-8F40-6F314A50EECA}" presName="parTrans" presStyleLbl="sibTrans2D1" presStyleIdx="0" presStyleCnt="3"/>
      <dgm:spPr/>
      <dgm:t>
        <a:bodyPr/>
        <a:lstStyle/>
        <a:p>
          <a:endParaRPr lang="en-US"/>
        </a:p>
      </dgm:t>
    </dgm:pt>
    <dgm:pt modelId="{1D9B4F29-D47E-4DD9-965A-D080E103FBB8}" type="pres">
      <dgm:prSet presAssocID="{A3A148B7-EC95-4B76-8F40-6F314A50EEC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DFD01D7-0124-495E-890F-2E505A75B949}" type="pres">
      <dgm:prSet presAssocID="{E63F5516-C215-4B28-B692-647B54E9FF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23CD0-FE6B-425E-9093-E04D0AAE0760}" type="pres">
      <dgm:prSet presAssocID="{393622FD-4B3F-4BF5-BB5A-BCF759A26286}" presName="parTrans" presStyleLbl="sibTrans2D1" presStyleIdx="1" presStyleCnt="3"/>
      <dgm:spPr/>
      <dgm:t>
        <a:bodyPr/>
        <a:lstStyle/>
        <a:p>
          <a:endParaRPr lang="en-US"/>
        </a:p>
      </dgm:t>
    </dgm:pt>
    <dgm:pt modelId="{0008CE85-96E8-4678-AE4D-BC2AEEDEFC2F}" type="pres">
      <dgm:prSet presAssocID="{393622FD-4B3F-4BF5-BB5A-BCF759A2628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4927B98-BCC9-4E49-B877-C68B850B5535}" type="pres">
      <dgm:prSet presAssocID="{45A7AD29-BD4E-4B5F-9BB1-CD94504F09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FF6AF-2251-4677-9CAA-3B327960BC24}" type="pres">
      <dgm:prSet presAssocID="{D160537C-FBBA-476F-A1CA-48D5375D007E}" presName="parTrans" presStyleLbl="sibTrans2D1" presStyleIdx="2" presStyleCnt="3"/>
      <dgm:spPr/>
      <dgm:t>
        <a:bodyPr/>
        <a:lstStyle/>
        <a:p>
          <a:endParaRPr lang="en-US"/>
        </a:p>
      </dgm:t>
    </dgm:pt>
    <dgm:pt modelId="{E76C3ED1-4583-4844-A5CC-D2197A4E9813}" type="pres">
      <dgm:prSet presAssocID="{D160537C-FBBA-476F-A1CA-48D5375D007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1CAD9D0-0AC2-43AB-B32F-2C07A1D7892C}" type="pres">
      <dgm:prSet presAssocID="{D8E4A554-150B-4791-AEC5-9212F14E99D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DC56BF-D45E-47F0-A3CB-37F9B45921CA}" srcId="{63F39417-7EF0-46F3-A086-847288593B75}" destId="{18237CF1-154D-4D7C-85FC-A6663DFF7A44}" srcOrd="0" destOrd="0" parTransId="{80ABF8F6-35D0-4901-B606-5A8C49444A59}" sibTransId="{53E07CCB-8EF9-4544-AE77-D5BAE75393CD}"/>
    <dgm:cxn modelId="{8F897C7A-46E0-4F5E-89AD-E8BC5CD037E4}" type="presOf" srcId="{A3A148B7-EC95-4B76-8F40-6F314A50EECA}" destId="{841B82C9-C508-4652-9C58-ACB105FD0897}" srcOrd="0" destOrd="0" presId="urn:microsoft.com/office/officeart/2005/8/layout/radial5"/>
    <dgm:cxn modelId="{327A5636-B3FC-4B44-816E-58610068B35D}" type="presOf" srcId="{D8E4A554-150B-4791-AEC5-9212F14E99D6}" destId="{41CAD9D0-0AC2-43AB-B32F-2C07A1D7892C}" srcOrd="0" destOrd="0" presId="urn:microsoft.com/office/officeart/2005/8/layout/radial5"/>
    <dgm:cxn modelId="{3FB62958-FEAA-4D50-915D-C8086CDF4089}" type="presOf" srcId="{18237CF1-154D-4D7C-85FC-A6663DFF7A44}" destId="{3EE465A7-DA59-41BE-A612-5758881F537E}" srcOrd="0" destOrd="0" presId="urn:microsoft.com/office/officeart/2005/8/layout/radial5"/>
    <dgm:cxn modelId="{264336CC-EFAA-4305-AE7D-BB34F264BCE8}" type="presOf" srcId="{45A7AD29-BD4E-4B5F-9BB1-CD94504F0978}" destId="{84927B98-BCC9-4E49-B877-C68B850B5535}" srcOrd="0" destOrd="0" presId="urn:microsoft.com/office/officeart/2005/8/layout/radial5"/>
    <dgm:cxn modelId="{97B498AB-4732-4DE4-9D6D-8DFC7F03DDFD}" srcId="{18237CF1-154D-4D7C-85FC-A6663DFF7A44}" destId="{E63F5516-C215-4B28-B692-647B54E9FF76}" srcOrd="0" destOrd="0" parTransId="{A3A148B7-EC95-4B76-8F40-6F314A50EECA}" sibTransId="{B6C48C44-608F-45BB-AE30-6F41590D22F6}"/>
    <dgm:cxn modelId="{1D1029E9-E4E1-4FE5-8B64-5E432A5DFC1E}" type="presOf" srcId="{A3A148B7-EC95-4B76-8F40-6F314A50EECA}" destId="{1D9B4F29-D47E-4DD9-965A-D080E103FBB8}" srcOrd="1" destOrd="0" presId="urn:microsoft.com/office/officeart/2005/8/layout/radial5"/>
    <dgm:cxn modelId="{9A373AD8-FEAA-4882-B6DD-F7D432E18279}" type="presOf" srcId="{D160537C-FBBA-476F-A1CA-48D5375D007E}" destId="{DEEFF6AF-2251-4677-9CAA-3B327960BC24}" srcOrd="0" destOrd="0" presId="urn:microsoft.com/office/officeart/2005/8/layout/radial5"/>
    <dgm:cxn modelId="{77004D43-5F7E-4E5D-A0C8-23FA7D024E5E}" type="presOf" srcId="{393622FD-4B3F-4BF5-BB5A-BCF759A26286}" destId="{0008CE85-96E8-4678-AE4D-BC2AEEDEFC2F}" srcOrd="1" destOrd="0" presId="urn:microsoft.com/office/officeart/2005/8/layout/radial5"/>
    <dgm:cxn modelId="{85F56E53-E831-4873-8B67-0BD584822B75}" type="presOf" srcId="{D160537C-FBBA-476F-A1CA-48D5375D007E}" destId="{E76C3ED1-4583-4844-A5CC-D2197A4E9813}" srcOrd="1" destOrd="0" presId="urn:microsoft.com/office/officeart/2005/8/layout/radial5"/>
    <dgm:cxn modelId="{2BD63E25-D1D5-4905-BB5C-C2E6E1030476}" type="presOf" srcId="{393622FD-4B3F-4BF5-BB5A-BCF759A26286}" destId="{DE523CD0-FE6B-425E-9093-E04D0AAE0760}" srcOrd="0" destOrd="0" presId="urn:microsoft.com/office/officeart/2005/8/layout/radial5"/>
    <dgm:cxn modelId="{445FD3EE-460F-4876-9BD8-5F52D9DDAB98}" type="presOf" srcId="{63F39417-7EF0-46F3-A086-847288593B75}" destId="{80759C75-5184-4F47-A0D2-181BDD6A0A88}" srcOrd="0" destOrd="0" presId="urn:microsoft.com/office/officeart/2005/8/layout/radial5"/>
    <dgm:cxn modelId="{9B696777-AB0A-490E-B303-F7A3999AF97B}" srcId="{18237CF1-154D-4D7C-85FC-A6663DFF7A44}" destId="{D8E4A554-150B-4791-AEC5-9212F14E99D6}" srcOrd="2" destOrd="0" parTransId="{D160537C-FBBA-476F-A1CA-48D5375D007E}" sibTransId="{40AE72D3-9E2F-4106-A1D3-1484E5597CC9}"/>
    <dgm:cxn modelId="{1E8265B1-02FB-40C1-8837-D8008444BAF0}" srcId="{18237CF1-154D-4D7C-85FC-A6663DFF7A44}" destId="{45A7AD29-BD4E-4B5F-9BB1-CD94504F0978}" srcOrd="1" destOrd="0" parTransId="{393622FD-4B3F-4BF5-BB5A-BCF759A26286}" sibTransId="{996EC5E4-5FCE-4542-AB39-9CDA8CB37E4C}"/>
    <dgm:cxn modelId="{408147DD-CB6C-4C61-9402-BAAC71698E42}" type="presOf" srcId="{E63F5516-C215-4B28-B692-647B54E9FF76}" destId="{4DFD01D7-0124-495E-890F-2E505A75B949}" srcOrd="0" destOrd="0" presId="urn:microsoft.com/office/officeart/2005/8/layout/radial5"/>
    <dgm:cxn modelId="{B1A15388-66C8-4814-B99F-0B62C1332F87}" type="presParOf" srcId="{80759C75-5184-4F47-A0D2-181BDD6A0A88}" destId="{3EE465A7-DA59-41BE-A612-5758881F537E}" srcOrd="0" destOrd="0" presId="urn:microsoft.com/office/officeart/2005/8/layout/radial5"/>
    <dgm:cxn modelId="{705433D7-9180-45C5-A54C-B844947F629D}" type="presParOf" srcId="{80759C75-5184-4F47-A0D2-181BDD6A0A88}" destId="{841B82C9-C508-4652-9C58-ACB105FD0897}" srcOrd="1" destOrd="0" presId="urn:microsoft.com/office/officeart/2005/8/layout/radial5"/>
    <dgm:cxn modelId="{8A6E66A3-00BB-4922-AB4C-2931537ECE6E}" type="presParOf" srcId="{841B82C9-C508-4652-9C58-ACB105FD0897}" destId="{1D9B4F29-D47E-4DD9-965A-D080E103FBB8}" srcOrd="0" destOrd="0" presId="urn:microsoft.com/office/officeart/2005/8/layout/radial5"/>
    <dgm:cxn modelId="{61F2D69C-4767-4DF3-8532-23CC04A3F121}" type="presParOf" srcId="{80759C75-5184-4F47-A0D2-181BDD6A0A88}" destId="{4DFD01D7-0124-495E-890F-2E505A75B949}" srcOrd="2" destOrd="0" presId="urn:microsoft.com/office/officeart/2005/8/layout/radial5"/>
    <dgm:cxn modelId="{941CFC1E-C151-4FFC-9C89-8AC28CC7E04E}" type="presParOf" srcId="{80759C75-5184-4F47-A0D2-181BDD6A0A88}" destId="{DE523CD0-FE6B-425E-9093-E04D0AAE0760}" srcOrd="3" destOrd="0" presId="urn:microsoft.com/office/officeart/2005/8/layout/radial5"/>
    <dgm:cxn modelId="{4E9E108A-4807-449F-8055-8CBFC3C192E4}" type="presParOf" srcId="{DE523CD0-FE6B-425E-9093-E04D0AAE0760}" destId="{0008CE85-96E8-4678-AE4D-BC2AEEDEFC2F}" srcOrd="0" destOrd="0" presId="urn:microsoft.com/office/officeart/2005/8/layout/radial5"/>
    <dgm:cxn modelId="{B749DD26-8110-42D5-8A4C-2E18144463E3}" type="presParOf" srcId="{80759C75-5184-4F47-A0D2-181BDD6A0A88}" destId="{84927B98-BCC9-4E49-B877-C68B850B5535}" srcOrd="4" destOrd="0" presId="urn:microsoft.com/office/officeart/2005/8/layout/radial5"/>
    <dgm:cxn modelId="{D1C23A8E-5DE6-48E5-B076-EAC7E591F008}" type="presParOf" srcId="{80759C75-5184-4F47-A0D2-181BDD6A0A88}" destId="{DEEFF6AF-2251-4677-9CAA-3B327960BC24}" srcOrd="5" destOrd="0" presId="urn:microsoft.com/office/officeart/2005/8/layout/radial5"/>
    <dgm:cxn modelId="{D2102559-7761-4CEC-B700-9DFDEA491774}" type="presParOf" srcId="{DEEFF6AF-2251-4677-9CAA-3B327960BC24}" destId="{E76C3ED1-4583-4844-A5CC-D2197A4E9813}" srcOrd="0" destOrd="0" presId="urn:microsoft.com/office/officeart/2005/8/layout/radial5"/>
    <dgm:cxn modelId="{850B474B-D57E-448D-A04B-B364DA382A7C}" type="presParOf" srcId="{80759C75-5184-4F47-A0D2-181BDD6A0A88}" destId="{41CAD9D0-0AC2-43AB-B32F-2C07A1D7892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62A15B5-8C75-4AB0-9ADA-8B74ACCE81DB}" type="doc">
      <dgm:prSet loTypeId="urn:microsoft.com/office/officeart/2005/8/layout/process3" loCatId="process" qsTypeId="urn:microsoft.com/office/officeart/2005/8/quickstyle/3d2#1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AF72A3-5C12-4DF2-B885-275D6389CD49}">
      <dgm:prSet custT="1"/>
      <dgm:spPr/>
      <dgm:t>
        <a:bodyPr/>
        <a:lstStyle/>
        <a:p>
          <a:pPr algn="ctr" rtl="1"/>
          <a:r>
            <a:rPr lang="fa-IR" sz="3200" dirty="0" smtClean="0">
              <a:cs typeface="B Titr" pitchFamily="2" charset="-78"/>
            </a:rPr>
            <a:t>میانگین موزون هزینۀ سرمایه</a:t>
          </a:r>
          <a:endParaRPr lang="en-US" sz="3200" dirty="0">
            <a:cs typeface="B Titr" pitchFamily="2" charset="-78"/>
          </a:endParaRPr>
        </a:p>
      </dgm:t>
    </dgm:pt>
    <dgm:pt modelId="{AE82B77E-12A1-4888-85D3-5A79C9B0FC63}" type="parTrans" cxnId="{60B6E62F-6C97-42F6-8AAA-838C000A1C43}">
      <dgm:prSet/>
      <dgm:spPr/>
      <dgm:t>
        <a:bodyPr/>
        <a:lstStyle/>
        <a:p>
          <a:endParaRPr lang="en-US"/>
        </a:p>
      </dgm:t>
    </dgm:pt>
    <dgm:pt modelId="{E296A829-9855-421B-BAC9-FC983C5D8564}" type="sibTrans" cxnId="{60B6E62F-6C97-42F6-8AAA-838C000A1C43}">
      <dgm:prSet/>
      <dgm:spPr/>
      <dgm:t>
        <a:bodyPr/>
        <a:lstStyle/>
        <a:p>
          <a:endParaRPr lang="en-US"/>
        </a:p>
      </dgm:t>
    </dgm:pt>
    <dgm:pt modelId="{72E71590-8488-41BF-8FC5-F021EF388A2C}">
      <dgm:prSet/>
      <dgm:spPr/>
      <dgm:t>
        <a:bodyPr/>
        <a:lstStyle/>
        <a:p>
          <a:pPr rtl="1"/>
          <a:endParaRPr lang="en-US" dirty="0"/>
        </a:p>
      </dgm:t>
    </dgm:pt>
    <dgm:pt modelId="{B5D5FFD7-776F-4C10-9D98-3B93B8D68E55}" type="parTrans" cxnId="{21B50992-D4E0-4284-A192-0804B08B31B0}">
      <dgm:prSet/>
      <dgm:spPr/>
      <dgm:t>
        <a:bodyPr/>
        <a:lstStyle/>
        <a:p>
          <a:endParaRPr lang="en-US"/>
        </a:p>
      </dgm:t>
    </dgm:pt>
    <dgm:pt modelId="{F76D1222-97D0-474B-89A9-086A976445DC}" type="sibTrans" cxnId="{21B50992-D4E0-4284-A192-0804B08B31B0}">
      <dgm:prSet/>
      <dgm:spPr/>
      <dgm:t>
        <a:bodyPr/>
        <a:lstStyle/>
        <a:p>
          <a:endParaRPr lang="en-US"/>
        </a:p>
      </dgm:t>
    </dgm:pt>
    <dgm:pt modelId="{447787F3-F672-4EAE-BCA3-8200BAF16DAB}">
      <dgm:prSet/>
      <dgm:spPr/>
      <dgm:t>
        <a:bodyPr/>
        <a:lstStyle/>
        <a:p>
          <a:pPr rtl="1"/>
          <a:r>
            <a:rPr lang="en-US" dirty="0" smtClean="0"/>
            <a:t>W</a:t>
          </a:r>
          <a:r>
            <a:rPr lang="en-US" baseline="-25000" dirty="0" smtClean="0"/>
            <a:t>d</a:t>
          </a:r>
          <a:r>
            <a:rPr lang="fa-IR" dirty="0" smtClean="0">
              <a:latin typeface="Times" pitchFamily="18" charset="0"/>
              <a:cs typeface="B Zar" pitchFamily="2" charset="-78"/>
            </a:rPr>
            <a:t>: وزن نسبی اوراق قرضه در  تأمین مالی</a:t>
          </a:r>
          <a:endParaRPr lang="en-US" dirty="0">
            <a:latin typeface="Times" pitchFamily="18" charset="0"/>
            <a:cs typeface="B Zar" pitchFamily="2" charset="-78"/>
          </a:endParaRPr>
        </a:p>
      </dgm:t>
    </dgm:pt>
    <dgm:pt modelId="{7BBA0108-129B-4E3C-82EB-408F83E92763}" type="parTrans" cxnId="{9DDE6102-C20F-47CC-8AAA-A0DBDE4DA59A}">
      <dgm:prSet/>
      <dgm:spPr/>
      <dgm:t>
        <a:bodyPr/>
        <a:lstStyle/>
        <a:p>
          <a:endParaRPr lang="en-US"/>
        </a:p>
      </dgm:t>
    </dgm:pt>
    <dgm:pt modelId="{4525B4A4-E493-4C15-8549-7CAF02AF6BCB}" type="sibTrans" cxnId="{9DDE6102-C20F-47CC-8AAA-A0DBDE4DA59A}">
      <dgm:prSet/>
      <dgm:spPr/>
      <dgm:t>
        <a:bodyPr/>
        <a:lstStyle/>
        <a:p>
          <a:endParaRPr lang="en-US"/>
        </a:p>
      </dgm:t>
    </dgm:pt>
    <dgm:pt modelId="{B3FC3D29-C364-4023-B7D5-EAD908560AC3}">
      <dgm:prSet/>
      <dgm:spPr/>
      <dgm:t>
        <a:bodyPr/>
        <a:lstStyle/>
        <a:p>
          <a:pPr rtl="1"/>
          <a:r>
            <a:rPr lang="en-US" dirty="0" err="1" smtClean="0">
              <a:latin typeface="Times" pitchFamily="18" charset="0"/>
              <a:cs typeface="B Zar" pitchFamily="2" charset="-78"/>
            </a:rPr>
            <a:t>K</a:t>
          </a:r>
          <a:r>
            <a:rPr lang="en-US" baseline="-25000" dirty="0" err="1" smtClean="0">
              <a:latin typeface="Times" pitchFamily="18" charset="0"/>
              <a:cs typeface="B Zar" pitchFamily="2" charset="-78"/>
            </a:rPr>
            <a:t>ps</a:t>
          </a:r>
          <a:r>
            <a:rPr lang="fa-IR" baseline="-25000" dirty="0" smtClean="0">
              <a:latin typeface="Times" pitchFamily="18" charset="0"/>
              <a:cs typeface="B Zar" pitchFamily="2" charset="-78"/>
            </a:rPr>
            <a:t>: </a:t>
          </a:r>
          <a:r>
            <a:rPr lang="fa-IR" dirty="0" smtClean="0">
              <a:latin typeface="Times" pitchFamily="18" charset="0"/>
              <a:cs typeface="B Zar" pitchFamily="2" charset="-78"/>
            </a:rPr>
            <a:t>نرخ بازدۀ موردنظر سهام ممتاز</a:t>
          </a:r>
          <a:endParaRPr lang="en-US" dirty="0">
            <a:latin typeface="Times" pitchFamily="18" charset="0"/>
            <a:cs typeface="B Zar" pitchFamily="2" charset="-78"/>
          </a:endParaRPr>
        </a:p>
      </dgm:t>
    </dgm:pt>
    <dgm:pt modelId="{3F8C5678-3EFB-4A06-B587-463F2D096765}" type="parTrans" cxnId="{A4106A25-E280-4C91-B69F-FA87AE835862}">
      <dgm:prSet/>
      <dgm:spPr/>
      <dgm:t>
        <a:bodyPr/>
        <a:lstStyle/>
        <a:p>
          <a:endParaRPr lang="en-US"/>
        </a:p>
      </dgm:t>
    </dgm:pt>
    <dgm:pt modelId="{0225E2F4-2A1A-46D0-9657-881606C783BA}" type="sibTrans" cxnId="{A4106A25-E280-4C91-B69F-FA87AE835862}">
      <dgm:prSet/>
      <dgm:spPr/>
      <dgm:t>
        <a:bodyPr/>
        <a:lstStyle/>
        <a:p>
          <a:endParaRPr lang="en-US"/>
        </a:p>
      </dgm:t>
    </dgm:pt>
    <dgm:pt modelId="{B570E1FB-3133-436C-80E2-67921DB692D1}">
      <dgm:prSet/>
      <dgm:spPr/>
      <dgm:t>
        <a:bodyPr/>
        <a:lstStyle/>
        <a:p>
          <a:pPr rtl="1"/>
          <a:r>
            <a:rPr lang="en-US" dirty="0" err="1" smtClean="0"/>
            <a:t>W</a:t>
          </a:r>
          <a:r>
            <a:rPr lang="en-US" baseline="-25000" dirty="0" err="1" smtClean="0"/>
            <a:t>ps</a:t>
          </a:r>
          <a:r>
            <a:rPr lang="fa-IR" dirty="0" smtClean="0">
              <a:latin typeface="Times" pitchFamily="18" charset="0"/>
              <a:cs typeface="B Zar" pitchFamily="2" charset="-78"/>
            </a:rPr>
            <a:t>: وزن نسبی سهام ممتاز در  تأمین مالی</a:t>
          </a:r>
          <a:endParaRPr lang="en-US" dirty="0">
            <a:latin typeface="Times" pitchFamily="18" charset="0"/>
            <a:cs typeface="B Zar" pitchFamily="2" charset="-78"/>
          </a:endParaRPr>
        </a:p>
      </dgm:t>
    </dgm:pt>
    <dgm:pt modelId="{DCB9BA4C-A46F-441C-8467-08CEB3BB34EA}" type="parTrans" cxnId="{5973C9EA-8EA5-4DF9-B2CB-532C42E82F8E}">
      <dgm:prSet/>
      <dgm:spPr/>
      <dgm:t>
        <a:bodyPr/>
        <a:lstStyle/>
        <a:p>
          <a:endParaRPr lang="en-US"/>
        </a:p>
      </dgm:t>
    </dgm:pt>
    <dgm:pt modelId="{DDE1747F-FC85-4878-A1B1-AD71D8955C8E}" type="sibTrans" cxnId="{5973C9EA-8EA5-4DF9-B2CB-532C42E82F8E}">
      <dgm:prSet/>
      <dgm:spPr/>
      <dgm:t>
        <a:bodyPr/>
        <a:lstStyle/>
        <a:p>
          <a:endParaRPr lang="en-US"/>
        </a:p>
      </dgm:t>
    </dgm:pt>
    <dgm:pt modelId="{5C4B03CE-6380-456A-B04F-3177C00A39D5}">
      <dgm:prSet/>
      <dgm:spPr/>
      <dgm:t>
        <a:bodyPr/>
        <a:lstStyle/>
        <a:p>
          <a:pPr rtl="1"/>
          <a:r>
            <a:rPr lang="en-US" dirty="0" smtClean="0">
              <a:latin typeface="Times" pitchFamily="18" charset="0"/>
              <a:cs typeface="B Zar" pitchFamily="2" charset="-78"/>
            </a:rPr>
            <a:t>K</a:t>
          </a:r>
          <a:r>
            <a:rPr lang="en-US" baseline="-25000" dirty="0" smtClean="0">
              <a:latin typeface="Times" pitchFamily="18" charset="0"/>
              <a:cs typeface="B Zar" pitchFamily="2" charset="-78"/>
            </a:rPr>
            <a:t>s</a:t>
          </a:r>
          <a:r>
            <a:rPr lang="fa-IR" dirty="0" smtClean="0">
              <a:latin typeface="Times" pitchFamily="18" charset="0"/>
              <a:cs typeface="B Zar" pitchFamily="2" charset="-78"/>
            </a:rPr>
            <a:t>: نرخ بازدۀ موردنظر سهام عادی</a:t>
          </a:r>
          <a:endParaRPr lang="en-US" dirty="0">
            <a:latin typeface="Times" pitchFamily="18" charset="0"/>
            <a:cs typeface="B Zar" pitchFamily="2" charset="-78"/>
          </a:endParaRPr>
        </a:p>
      </dgm:t>
    </dgm:pt>
    <dgm:pt modelId="{D7E514E0-E226-4952-8981-02BC0D2D6EBC}" type="parTrans" cxnId="{332A5E2F-806B-4EC6-83A1-19235514904B}">
      <dgm:prSet/>
      <dgm:spPr/>
      <dgm:t>
        <a:bodyPr/>
        <a:lstStyle/>
        <a:p>
          <a:endParaRPr lang="en-US"/>
        </a:p>
      </dgm:t>
    </dgm:pt>
    <dgm:pt modelId="{D1DD310F-95AE-44CD-8726-95669671D4BC}" type="sibTrans" cxnId="{332A5E2F-806B-4EC6-83A1-19235514904B}">
      <dgm:prSet/>
      <dgm:spPr/>
      <dgm:t>
        <a:bodyPr/>
        <a:lstStyle/>
        <a:p>
          <a:endParaRPr lang="en-US"/>
        </a:p>
      </dgm:t>
    </dgm:pt>
    <dgm:pt modelId="{BC20B1E1-5665-47E0-B7B7-FFF4484CBEB4}">
      <dgm:prSet/>
      <dgm:spPr/>
      <dgm:t>
        <a:bodyPr/>
        <a:lstStyle/>
        <a:p>
          <a:pPr rtl="1"/>
          <a:r>
            <a:rPr lang="en-US" dirty="0" smtClean="0">
              <a:latin typeface="Times" pitchFamily="18" charset="0"/>
              <a:cs typeface="B Zar" pitchFamily="2" charset="-78"/>
            </a:rPr>
            <a:t>T</a:t>
          </a:r>
          <a:r>
            <a:rPr lang="fa-IR" dirty="0" smtClean="0">
              <a:latin typeface="Times" pitchFamily="18" charset="0"/>
              <a:cs typeface="B Zar" pitchFamily="2" charset="-78"/>
            </a:rPr>
            <a:t>: نرخ نهایی مالیات بر درآمد شرکت</a:t>
          </a:r>
          <a:endParaRPr lang="en-US" dirty="0">
            <a:cs typeface="B Zar" pitchFamily="2" charset="-78"/>
          </a:endParaRPr>
        </a:p>
      </dgm:t>
    </dgm:pt>
    <dgm:pt modelId="{9DEE6257-EF0A-411A-A5B9-7C5BFCE7CD97}" type="parTrans" cxnId="{97597474-970E-42D0-B92E-A3442ED96CF4}">
      <dgm:prSet/>
      <dgm:spPr/>
      <dgm:t>
        <a:bodyPr/>
        <a:lstStyle/>
        <a:p>
          <a:endParaRPr lang="en-US"/>
        </a:p>
      </dgm:t>
    </dgm:pt>
    <dgm:pt modelId="{8419E8BA-9C2D-4696-8A69-BB879C3F4AAB}" type="sibTrans" cxnId="{97597474-970E-42D0-B92E-A3442ED96CF4}">
      <dgm:prSet/>
      <dgm:spPr/>
      <dgm:t>
        <a:bodyPr/>
        <a:lstStyle/>
        <a:p>
          <a:endParaRPr lang="en-US"/>
        </a:p>
      </dgm:t>
    </dgm:pt>
    <dgm:pt modelId="{E68683AF-EF48-46DE-B91E-A9E22CCDF46A}">
      <dgm:prSet/>
      <dgm:spPr/>
      <dgm:t>
        <a:bodyPr/>
        <a:lstStyle/>
        <a:p>
          <a:pPr rtl="1"/>
          <a:r>
            <a:rPr lang="en-US" dirty="0" err="1" smtClean="0">
              <a:latin typeface="Times" pitchFamily="18" charset="0"/>
              <a:cs typeface="B Zar" pitchFamily="2" charset="-78"/>
            </a:rPr>
            <a:t>K</a:t>
          </a:r>
          <a:r>
            <a:rPr lang="en-US" baseline="-25000" dirty="0" err="1" smtClean="0">
              <a:latin typeface="Times" pitchFamily="18" charset="0"/>
              <a:cs typeface="B Zar" pitchFamily="2" charset="-78"/>
            </a:rPr>
            <a:t>d</a:t>
          </a:r>
          <a:r>
            <a:rPr lang="fa-IR" dirty="0" smtClean="0">
              <a:latin typeface="Times" pitchFamily="18" charset="0"/>
              <a:cs typeface="B Zar" pitchFamily="2" charset="-78"/>
            </a:rPr>
            <a:t>: نرخ بازدۀ موردنظر اوراق قرضه </a:t>
          </a:r>
          <a:endParaRPr lang="en-US" dirty="0">
            <a:latin typeface="Times" pitchFamily="18" charset="0"/>
            <a:cs typeface="B Zar" pitchFamily="2" charset="-78"/>
          </a:endParaRPr>
        </a:p>
      </dgm:t>
    </dgm:pt>
    <dgm:pt modelId="{C417798F-5281-4371-9C68-C2A02151FFF9}" type="parTrans" cxnId="{025015DE-B243-4185-AC5E-7CE3ED9796B0}">
      <dgm:prSet/>
      <dgm:spPr/>
      <dgm:t>
        <a:bodyPr/>
        <a:lstStyle/>
        <a:p>
          <a:endParaRPr lang="en-US"/>
        </a:p>
      </dgm:t>
    </dgm:pt>
    <dgm:pt modelId="{143AF190-272F-4E0B-B3AC-2D19CA6430B5}" type="sibTrans" cxnId="{025015DE-B243-4185-AC5E-7CE3ED9796B0}">
      <dgm:prSet/>
      <dgm:spPr/>
      <dgm:t>
        <a:bodyPr/>
        <a:lstStyle/>
        <a:p>
          <a:endParaRPr lang="en-US"/>
        </a:p>
      </dgm:t>
    </dgm:pt>
    <dgm:pt modelId="{774FE7F1-500C-4418-9B38-249AD7F247E9}">
      <dgm:prSet/>
      <dgm:spPr/>
      <dgm:t>
        <a:bodyPr/>
        <a:lstStyle/>
        <a:p>
          <a:pPr rtl="1"/>
          <a:endParaRPr lang="en-US" dirty="0"/>
        </a:p>
      </dgm:t>
    </dgm:pt>
    <dgm:pt modelId="{5A5473AB-076D-4B01-93EA-8DD83710AC15}" type="parTrans" cxnId="{9DAA5F6E-7FBC-4D10-9D50-44F2DDF8EEEF}">
      <dgm:prSet/>
      <dgm:spPr/>
      <dgm:t>
        <a:bodyPr/>
        <a:lstStyle/>
        <a:p>
          <a:endParaRPr lang="en-US"/>
        </a:p>
      </dgm:t>
    </dgm:pt>
    <dgm:pt modelId="{5194F436-1D2E-4DCA-9261-3B76C01295C8}" type="sibTrans" cxnId="{9DAA5F6E-7FBC-4D10-9D50-44F2DDF8EEEF}">
      <dgm:prSet/>
      <dgm:spPr/>
      <dgm:t>
        <a:bodyPr/>
        <a:lstStyle/>
        <a:p>
          <a:endParaRPr lang="en-US"/>
        </a:p>
      </dgm:t>
    </dgm:pt>
    <dgm:pt modelId="{D106C701-E122-481E-A1F6-60050E05DE39}">
      <dgm:prSet/>
      <dgm:spPr/>
      <dgm:t>
        <a:bodyPr/>
        <a:lstStyle/>
        <a:p>
          <a:pPr rtl="1"/>
          <a:endParaRPr lang="en-US" dirty="0"/>
        </a:p>
      </dgm:t>
    </dgm:pt>
    <dgm:pt modelId="{C03DECDA-CB8D-40AD-ADEF-1E9BB75C47E7}" type="parTrans" cxnId="{BE1769D4-86A5-4FDC-8A95-C6C93D426621}">
      <dgm:prSet/>
      <dgm:spPr/>
    </dgm:pt>
    <dgm:pt modelId="{816FFE0F-4CB9-47EA-BA34-CECB61FD4A57}" type="sibTrans" cxnId="{BE1769D4-86A5-4FDC-8A95-C6C93D426621}">
      <dgm:prSet/>
      <dgm:spPr/>
    </dgm:pt>
    <dgm:pt modelId="{8FD354CA-173C-456A-AE35-13CAA22982B0}">
      <dgm:prSet/>
      <dgm:spPr/>
      <dgm:t>
        <a:bodyPr/>
        <a:lstStyle/>
        <a:p>
          <a:pPr rtl="1"/>
          <a:endParaRPr lang="en-US" dirty="0">
            <a:latin typeface="Times" pitchFamily="18" charset="0"/>
            <a:cs typeface="B Zar" pitchFamily="2" charset="-78"/>
          </a:endParaRPr>
        </a:p>
      </dgm:t>
    </dgm:pt>
    <dgm:pt modelId="{2FB89F83-8E02-49CA-86E5-E0932280E23B}" type="parTrans" cxnId="{E3B6AEC7-6580-47E8-B93A-AD6FCC91977E}">
      <dgm:prSet/>
      <dgm:spPr/>
    </dgm:pt>
    <dgm:pt modelId="{EBFEEE89-591C-412C-9A97-3718597E184B}" type="sibTrans" cxnId="{E3B6AEC7-6580-47E8-B93A-AD6FCC91977E}">
      <dgm:prSet/>
      <dgm:spPr/>
    </dgm:pt>
    <dgm:pt modelId="{F3479A0A-9420-4E53-8400-CB8E41FC098B}" type="pres">
      <dgm:prSet presAssocID="{A62A15B5-8C75-4AB0-9ADA-8B74ACCE81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916FBB-6B8D-48AD-A017-A61AF9396AF1}" type="pres">
      <dgm:prSet presAssocID="{26AF72A3-5C12-4DF2-B885-275D6389CD49}" presName="composite" presStyleCnt="0"/>
      <dgm:spPr/>
    </dgm:pt>
    <dgm:pt modelId="{4D3B1556-E39D-45C9-A5AC-881037A164F6}" type="pres">
      <dgm:prSet presAssocID="{26AF72A3-5C12-4DF2-B885-275D6389CD49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574B0-34F8-484A-AFCE-69A566945E42}" type="pres">
      <dgm:prSet presAssocID="{26AF72A3-5C12-4DF2-B885-275D6389CD49}" presName="parSh" presStyleLbl="node1" presStyleIdx="0" presStyleCnt="1"/>
      <dgm:spPr/>
      <dgm:t>
        <a:bodyPr/>
        <a:lstStyle/>
        <a:p>
          <a:endParaRPr lang="en-US"/>
        </a:p>
      </dgm:t>
    </dgm:pt>
    <dgm:pt modelId="{AE969557-A1F7-4115-B1FB-C4FB068DB81C}" type="pres">
      <dgm:prSet presAssocID="{26AF72A3-5C12-4DF2-B885-275D6389CD49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642689-154A-4930-8920-8E7B5628F16E}" type="presOf" srcId="{72E71590-8488-41BF-8FC5-F021EF388A2C}" destId="{AE969557-A1F7-4115-B1FB-C4FB068DB81C}" srcOrd="0" destOrd="0" presId="urn:microsoft.com/office/officeart/2005/8/layout/process3"/>
    <dgm:cxn modelId="{332A5E2F-806B-4EC6-83A1-19235514904B}" srcId="{26AF72A3-5C12-4DF2-B885-275D6389CD49}" destId="{5C4B03CE-6380-456A-B04F-3177C00A39D5}" srcOrd="8" destOrd="0" parTransId="{D7E514E0-E226-4952-8981-02BC0D2D6EBC}" sibTransId="{D1DD310F-95AE-44CD-8726-95669671D4BC}"/>
    <dgm:cxn modelId="{ACD14277-FB3C-4D85-88B9-F9B04C7A407D}" type="presOf" srcId="{B3FC3D29-C364-4023-B7D5-EAD908560AC3}" destId="{AE969557-A1F7-4115-B1FB-C4FB068DB81C}" srcOrd="0" destOrd="6" presId="urn:microsoft.com/office/officeart/2005/8/layout/process3"/>
    <dgm:cxn modelId="{3F503E3A-BFD1-414F-A2D9-43E8BCE784BC}" type="presOf" srcId="{774FE7F1-500C-4418-9B38-249AD7F247E9}" destId="{AE969557-A1F7-4115-B1FB-C4FB068DB81C}" srcOrd="0" destOrd="2" presId="urn:microsoft.com/office/officeart/2005/8/layout/process3"/>
    <dgm:cxn modelId="{605F08C6-9C3E-4572-B15B-1A91004FC55F}" type="presOf" srcId="{D106C701-E122-481E-A1F6-60050E05DE39}" destId="{AE969557-A1F7-4115-B1FB-C4FB068DB81C}" srcOrd="0" destOrd="1" presId="urn:microsoft.com/office/officeart/2005/8/layout/process3"/>
    <dgm:cxn modelId="{56D508F9-783C-461E-91CC-0E1A8B9B4C7E}" type="presOf" srcId="{26AF72A3-5C12-4DF2-B885-275D6389CD49}" destId="{4D3B1556-E39D-45C9-A5AC-881037A164F6}" srcOrd="0" destOrd="0" presId="urn:microsoft.com/office/officeart/2005/8/layout/process3"/>
    <dgm:cxn modelId="{5973C9EA-8EA5-4DF9-B2CB-532C42E82F8E}" srcId="{26AF72A3-5C12-4DF2-B885-275D6389CD49}" destId="{B570E1FB-3133-436C-80E2-67921DB692D1}" srcOrd="7" destOrd="0" parTransId="{DCB9BA4C-A46F-441C-8467-08CEB3BB34EA}" sibTransId="{DDE1747F-FC85-4878-A1B1-AD71D8955C8E}"/>
    <dgm:cxn modelId="{E3B6AEC7-6580-47E8-B93A-AD6FCC91977E}" srcId="{26AF72A3-5C12-4DF2-B885-275D6389CD49}" destId="{8FD354CA-173C-456A-AE35-13CAA22982B0}" srcOrd="3" destOrd="0" parTransId="{2FB89F83-8E02-49CA-86E5-E0932280E23B}" sibTransId="{EBFEEE89-591C-412C-9A97-3718597E184B}"/>
    <dgm:cxn modelId="{025015DE-B243-4185-AC5E-7CE3ED9796B0}" srcId="{26AF72A3-5C12-4DF2-B885-275D6389CD49}" destId="{E68683AF-EF48-46DE-B91E-A9E22CCDF46A}" srcOrd="4" destOrd="0" parTransId="{C417798F-5281-4371-9C68-C2A02151FFF9}" sibTransId="{143AF190-272F-4E0B-B3AC-2D19CA6430B5}"/>
    <dgm:cxn modelId="{474626A2-1F0D-4B70-A001-D351C1B08985}" type="presOf" srcId="{BC20B1E1-5665-47E0-B7B7-FFF4484CBEB4}" destId="{AE969557-A1F7-4115-B1FB-C4FB068DB81C}" srcOrd="0" destOrd="9" presId="urn:microsoft.com/office/officeart/2005/8/layout/process3"/>
    <dgm:cxn modelId="{73E36A42-1B20-4A10-A529-D7B76B076BAC}" type="presOf" srcId="{8FD354CA-173C-456A-AE35-13CAA22982B0}" destId="{AE969557-A1F7-4115-B1FB-C4FB068DB81C}" srcOrd="0" destOrd="3" presId="urn:microsoft.com/office/officeart/2005/8/layout/process3"/>
    <dgm:cxn modelId="{BA41BF77-2C2E-4809-90E1-733A73DF5D31}" type="presOf" srcId="{B570E1FB-3133-436C-80E2-67921DB692D1}" destId="{AE969557-A1F7-4115-B1FB-C4FB068DB81C}" srcOrd="0" destOrd="7" presId="urn:microsoft.com/office/officeart/2005/8/layout/process3"/>
    <dgm:cxn modelId="{6B75CCA6-B625-43B7-9D45-28B324915AF6}" type="presOf" srcId="{E68683AF-EF48-46DE-B91E-A9E22CCDF46A}" destId="{AE969557-A1F7-4115-B1FB-C4FB068DB81C}" srcOrd="0" destOrd="4" presId="urn:microsoft.com/office/officeart/2005/8/layout/process3"/>
    <dgm:cxn modelId="{60B6E62F-6C97-42F6-8AAA-838C000A1C43}" srcId="{A62A15B5-8C75-4AB0-9ADA-8B74ACCE81DB}" destId="{26AF72A3-5C12-4DF2-B885-275D6389CD49}" srcOrd="0" destOrd="0" parTransId="{AE82B77E-12A1-4888-85D3-5A79C9B0FC63}" sibTransId="{E296A829-9855-421B-BAC9-FC983C5D8564}"/>
    <dgm:cxn modelId="{97597474-970E-42D0-B92E-A3442ED96CF4}" srcId="{26AF72A3-5C12-4DF2-B885-275D6389CD49}" destId="{BC20B1E1-5665-47E0-B7B7-FFF4484CBEB4}" srcOrd="9" destOrd="0" parTransId="{9DEE6257-EF0A-411A-A5B9-7C5BFCE7CD97}" sibTransId="{8419E8BA-9C2D-4696-8A69-BB879C3F4AAB}"/>
    <dgm:cxn modelId="{3988C51A-C346-4253-8492-A217A8A93842}" type="presOf" srcId="{A62A15B5-8C75-4AB0-9ADA-8B74ACCE81DB}" destId="{F3479A0A-9420-4E53-8400-CB8E41FC098B}" srcOrd="0" destOrd="0" presId="urn:microsoft.com/office/officeart/2005/8/layout/process3"/>
    <dgm:cxn modelId="{217311FD-F0D7-4522-A5DD-342DC24294AF}" type="presOf" srcId="{5C4B03CE-6380-456A-B04F-3177C00A39D5}" destId="{AE969557-A1F7-4115-B1FB-C4FB068DB81C}" srcOrd="0" destOrd="8" presId="urn:microsoft.com/office/officeart/2005/8/layout/process3"/>
    <dgm:cxn modelId="{21B50992-D4E0-4284-A192-0804B08B31B0}" srcId="{26AF72A3-5C12-4DF2-B885-275D6389CD49}" destId="{72E71590-8488-41BF-8FC5-F021EF388A2C}" srcOrd="0" destOrd="0" parTransId="{B5D5FFD7-776F-4C10-9D98-3B93B8D68E55}" sibTransId="{F76D1222-97D0-474B-89A9-086A976445DC}"/>
    <dgm:cxn modelId="{4715A721-F4C6-40A5-B9C7-5C2E36533455}" type="presOf" srcId="{26AF72A3-5C12-4DF2-B885-275D6389CD49}" destId="{F87574B0-34F8-484A-AFCE-69A566945E42}" srcOrd="1" destOrd="0" presId="urn:microsoft.com/office/officeart/2005/8/layout/process3"/>
    <dgm:cxn modelId="{9DAA5F6E-7FBC-4D10-9D50-44F2DDF8EEEF}" srcId="{26AF72A3-5C12-4DF2-B885-275D6389CD49}" destId="{774FE7F1-500C-4418-9B38-249AD7F247E9}" srcOrd="2" destOrd="0" parTransId="{5A5473AB-076D-4B01-93EA-8DD83710AC15}" sibTransId="{5194F436-1D2E-4DCA-9261-3B76C01295C8}"/>
    <dgm:cxn modelId="{BE1769D4-86A5-4FDC-8A95-C6C93D426621}" srcId="{26AF72A3-5C12-4DF2-B885-275D6389CD49}" destId="{D106C701-E122-481E-A1F6-60050E05DE39}" srcOrd="1" destOrd="0" parTransId="{C03DECDA-CB8D-40AD-ADEF-1E9BB75C47E7}" sibTransId="{816FFE0F-4CB9-47EA-BA34-CECB61FD4A57}"/>
    <dgm:cxn modelId="{71E8000C-4A89-4C0B-9170-F048F3884561}" type="presOf" srcId="{447787F3-F672-4EAE-BCA3-8200BAF16DAB}" destId="{AE969557-A1F7-4115-B1FB-C4FB068DB81C}" srcOrd="0" destOrd="5" presId="urn:microsoft.com/office/officeart/2005/8/layout/process3"/>
    <dgm:cxn modelId="{A4106A25-E280-4C91-B69F-FA87AE835862}" srcId="{26AF72A3-5C12-4DF2-B885-275D6389CD49}" destId="{B3FC3D29-C364-4023-B7D5-EAD908560AC3}" srcOrd="6" destOrd="0" parTransId="{3F8C5678-3EFB-4A06-B587-463F2D096765}" sibTransId="{0225E2F4-2A1A-46D0-9657-881606C783BA}"/>
    <dgm:cxn modelId="{9DDE6102-C20F-47CC-8AAA-A0DBDE4DA59A}" srcId="{26AF72A3-5C12-4DF2-B885-275D6389CD49}" destId="{447787F3-F672-4EAE-BCA3-8200BAF16DAB}" srcOrd="5" destOrd="0" parTransId="{7BBA0108-129B-4E3C-82EB-408F83E92763}" sibTransId="{4525B4A4-E493-4C15-8549-7CAF02AF6BCB}"/>
    <dgm:cxn modelId="{DF86A42E-9336-466B-BE28-D22ECFFDCEF4}" type="presParOf" srcId="{F3479A0A-9420-4E53-8400-CB8E41FC098B}" destId="{A3916FBB-6B8D-48AD-A017-A61AF9396AF1}" srcOrd="0" destOrd="0" presId="urn:microsoft.com/office/officeart/2005/8/layout/process3"/>
    <dgm:cxn modelId="{3D334044-BC87-417E-A9C3-CD06B0059E0E}" type="presParOf" srcId="{A3916FBB-6B8D-48AD-A017-A61AF9396AF1}" destId="{4D3B1556-E39D-45C9-A5AC-881037A164F6}" srcOrd="0" destOrd="0" presId="urn:microsoft.com/office/officeart/2005/8/layout/process3"/>
    <dgm:cxn modelId="{EE6AD837-FB21-4E94-87AF-5BC8F7938D38}" type="presParOf" srcId="{A3916FBB-6B8D-48AD-A017-A61AF9396AF1}" destId="{F87574B0-34F8-484A-AFCE-69A566945E42}" srcOrd="1" destOrd="0" presId="urn:microsoft.com/office/officeart/2005/8/layout/process3"/>
    <dgm:cxn modelId="{1F59C5B3-7968-4C79-81DE-0AF4C8AEFDA1}" type="presParOf" srcId="{A3916FBB-6B8D-48AD-A017-A61AF9396AF1}" destId="{AE969557-A1F7-4115-B1FB-C4FB068DB81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0F6779D-BB45-477B-A0B4-4558646848E3}" type="doc">
      <dgm:prSet loTypeId="urn:microsoft.com/office/officeart/2005/8/layout/equation2" loCatId="relationship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938DA31-5544-4F78-BAA9-2BBBE2380769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نرخ بازدۀ بدون ریسک</a:t>
          </a:r>
          <a:endParaRPr lang="en-US" dirty="0">
            <a:cs typeface="B Zar" pitchFamily="2" charset="-78"/>
          </a:endParaRPr>
        </a:p>
      </dgm:t>
    </dgm:pt>
    <dgm:pt modelId="{2A99C877-5B30-4D5C-9B78-033CC4256AE4}" type="parTrans" cxnId="{076181F5-DD01-4701-9752-7C203DDBA90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6A80A61-6FEA-4885-8102-044E374CBC0A}" type="sibTrans" cxnId="{076181F5-DD01-4701-9752-7C203DDBA90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744E470-3859-4C6D-B473-5439FAEFA8C6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صرف ریسک</a:t>
          </a:r>
          <a:endParaRPr lang="en-US" dirty="0">
            <a:cs typeface="B Zar" pitchFamily="2" charset="-78"/>
          </a:endParaRPr>
        </a:p>
      </dgm:t>
    </dgm:pt>
    <dgm:pt modelId="{1DCC3932-7262-42F6-9A7C-DB0079BDFFFC}" type="parTrans" cxnId="{A7CEAA55-93A2-4D33-B61B-FE2F95B9C58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DC10C59-95AC-4047-8951-C0E662C000FE}" type="sibTrans" cxnId="{A7CEAA55-93A2-4D33-B61B-FE2F95B9C58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4A9F6C3-723C-4B11-B2B5-C968BC130FFA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هزینۀ سرمایه</a:t>
          </a:r>
          <a:endParaRPr lang="fa-IR" dirty="0">
            <a:cs typeface="B Zar" pitchFamily="2" charset="-78"/>
          </a:endParaRPr>
        </a:p>
      </dgm:t>
    </dgm:pt>
    <dgm:pt modelId="{59AF93D4-A868-4788-8936-331E48B4F71A}" type="parTrans" cxnId="{44BA2BF4-C605-4F07-8C2F-C968FEFCDDD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88AA081-78F6-416D-B81F-C85D4FFE5726}" type="sibTrans" cxnId="{44BA2BF4-C605-4F07-8C2F-C968FEFCDDD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16AFEC2-4575-4120-A175-C68605920A57}" type="pres">
      <dgm:prSet presAssocID="{C0F6779D-BB45-477B-A0B4-4558646848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4C081C-EACA-4E96-9E6D-0ED8D5012AE0}" type="pres">
      <dgm:prSet presAssocID="{C0F6779D-BB45-477B-A0B4-4558646848E3}" presName="vNodes" presStyleCnt="0"/>
      <dgm:spPr/>
    </dgm:pt>
    <dgm:pt modelId="{682A7CE8-CD05-494E-A7B0-5DA5E6E64CCF}" type="pres">
      <dgm:prSet presAssocID="{7938DA31-5544-4F78-BAA9-2BBBE238076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1B210-12D5-4BF7-AA1A-5B39485F9C6E}" type="pres">
      <dgm:prSet presAssocID="{B6A80A61-6FEA-4885-8102-044E374CBC0A}" presName="spacerT" presStyleCnt="0"/>
      <dgm:spPr/>
    </dgm:pt>
    <dgm:pt modelId="{E5133AA0-3BE8-4622-AB78-F95E9EEEE1A9}" type="pres">
      <dgm:prSet presAssocID="{B6A80A61-6FEA-4885-8102-044E374CBC0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3DAC4EE-D8A2-4F2E-A693-E95E07850168}" type="pres">
      <dgm:prSet presAssocID="{B6A80A61-6FEA-4885-8102-044E374CBC0A}" presName="spacerB" presStyleCnt="0"/>
      <dgm:spPr/>
    </dgm:pt>
    <dgm:pt modelId="{2041EC2A-9B70-4ED9-BE2B-72A2DA322DC3}" type="pres">
      <dgm:prSet presAssocID="{3744E470-3859-4C6D-B473-5439FAEFA8C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E4EEE-3AB4-4A9A-8757-F926913AD27D}" type="pres">
      <dgm:prSet presAssocID="{C0F6779D-BB45-477B-A0B4-4558646848E3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37FD61E7-5660-4393-AEB5-D184846CDE0C}" type="pres">
      <dgm:prSet presAssocID="{C0F6779D-BB45-477B-A0B4-4558646848E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84B9457-C49F-4766-825F-A1858C292359}" type="pres">
      <dgm:prSet presAssocID="{C0F6779D-BB45-477B-A0B4-4558646848E3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0D8879-0105-43DD-952E-81BC79D3B860}" type="presOf" srcId="{2DC10C59-95AC-4047-8951-C0E662C000FE}" destId="{18BE4EEE-3AB4-4A9A-8757-F926913AD27D}" srcOrd="0" destOrd="0" presId="urn:microsoft.com/office/officeart/2005/8/layout/equation2"/>
    <dgm:cxn modelId="{44BA2BF4-C605-4F07-8C2F-C968FEFCDDD0}" srcId="{C0F6779D-BB45-477B-A0B4-4558646848E3}" destId="{E4A9F6C3-723C-4B11-B2B5-C968BC130FFA}" srcOrd="2" destOrd="0" parTransId="{59AF93D4-A868-4788-8936-331E48B4F71A}" sibTransId="{E88AA081-78F6-416D-B81F-C85D4FFE5726}"/>
    <dgm:cxn modelId="{CE29D757-7C59-4978-8746-84AFD7CF443B}" type="presOf" srcId="{E4A9F6C3-723C-4B11-B2B5-C968BC130FFA}" destId="{184B9457-C49F-4766-825F-A1858C292359}" srcOrd="0" destOrd="0" presId="urn:microsoft.com/office/officeart/2005/8/layout/equation2"/>
    <dgm:cxn modelId="{A7CEAA55-93A2-4D33-B61B-FE2F95B9C585}" srcId="{C0F6779D-BB45-477B-A0B4-4558646848E3}" destId="{3744E470-3859-4C6D-B473-5439FAEFA8C6}" srcOrd="1" destOrd="0" parTransId="{1DCC3932-7262-42F6-9A7C-DB0079BDFFFC}" sibTransId="{2DC10C59-95AC-4047-8951-C0E662C000FE}"/>
    <dgm:cxn modelId="{00367AAE-4075-4704-92FB-A28E70F912EB}" type="presOf" srcId="{C0F6779D-BB45-477B-A0B4-4558646848E3}" destId="{716AFEC2-4575-4120-A175-C68605920A57}" srcOrd="0" destOrd="0" presId="urn:microsoft.com/office/officeart/2005/8/layout/equation2"/>
    <dgm:cxn modelId="{244E6B3A-DE94-41D4-9177-232DFFB16980}" type="presOf" srcId="{3744E470-3859-4C6D-B473-5439FAEFA8C6}" destId="{2041EC2A-9B70-4ED9-BE2B-72A2DA322DC3}" srcOrd="0" destOrd="0" presId="urn:microsoft.com/office/officeart/2005/8/layout/equation2"/>
    <dgm:cxn modelId="{076181F5-DD01-4701-9752-7C203DDBA90D}" srcId="{C0F6779D-BB45-477B-A0B4-4558646848E3}" destId="{7938DA31-5544-4F78-BAA9-2BBBE2380769}" srcOrd="0" destOrd="0" parTransId="{2A99C877-5B30-4D5C-9B78-033CC4256AE4}" sibTransId="{B6A80A61-6FEA-4885-8102-044E374CBC0A}"/>
    <dgm:cxn modelId="{FADE91E5-BA34-420F-B634-D5DDFF9DA631}" type="presOf" srcId="{2DC10C59-95AC-4047-8951-C0E662C000FE}" destId="{37FD61E7-5660-4393-AEB5-D184846CDE0C}" srcOrd="1" destOrd="0" presId="urn:microsoft.com/office/officeart/2005/8/layout/equation2"/>
    <dgm:cxn modelId="{3E25898D-FE56-44D7-95D0-B9627CBCAD32}" type="presOf" srcId="{7938DA31-5544-4F78-BAA9-2BBBE2380769}" destId="{682A7CE8-CD05-494E-A7B0-5DA5E6E64CCF}" srcOrd="0" destOrd="0" presId="urn:microsoft.com/office/officeart/2005/8/layout/equation2"/>
    <dgm:cxn modelId="{FF6382ED-657D-499B-B70D-A270A62E3EC2}" type="presOf" srcId="{B6A80A61-6FEA-4885-8102-044E374CBC0A}" destId="{E5133AA0-3BE8-4622-AB78-F95E9EEEE1A9}" srcOrd="0" destOrd="0" presId="urn:microsoft.com/office/officeart/2005/8/layout/equation2"/>
    <dgm:cxn modelId="{6467613C-ED0E-44D9-90AC-E2C393DBF3B9}" type="presParOf" srcId="{716AFEC2-4575-4120-A175-C68605920A57}" destId="{4B4C081C-EACA-4E96-9E6D-0ED8D5012AE0}" srcOrd="0" destOrd="0" presId="urn:microsoft.com/office/officeart/2005/8/layout/equation2"/>
    <dgm:cxn modelId="{63D42488-5B28-4CB4-935E-25445E36835A}" type="presParOf" srcId="{4B4C081C-EACA-4E96-9E6D-0ED8D5012AE0}" destId="{682A7CE8-CD05-494E-A7B0-5DA5E6E64CCF}" srcOrd="0" destOrd="0" presId="urn:microsoft.com/office/officeart/2005/8/layout/equation2"/>
    <dgm:cxn modelId="{9B018C80-48C8-4121-BDF9-505FEE5FFE9D}" type="presParOf" srcId="{4B4C081C-EACA-4E96-9E6D-0ED8D5012AE0}" destId="{B791B210-12D5-4BF7-AA1A-5B39485F9C6E}" srcOrd="1" destOrd="0" presId="urn:microsoft.com/office/officeart/2005/8/layout/equation2"/>
    <dgm:cxn modelId="{3534A1A4-CF6D-44A8-AEA4-02124EEBC65C}" type="presParOf" srcId="{4B4C081C-EACA-4E96-9E6D-0ED8D5012AE0}" destId="{E5133AA0-3BE8-4622-AB78-F95E9EEEE1A9}" srcOrd="2" destOrd="0" presId="urn:microsoft.com/office/officeart/2005/8/layout/equation2"/>
    <dgm:cxn modelId="{2BE485DA-902B-49E3-A731-5647593ABD8F}" type="presParOf" srcId="{4B4C081C-EACA-4E96-9E6D-0ED8D5012AE0}" destId="{93DAC4EE-D8A2-4F2E-A693-E95E07850168}" srcOrd="3" destOrd="0" presId="urn:microsoft.com/office/officeart/2005/8/layout/equation2"/>
    <dgm:cxn modelId="{B15D87A7-9469-4C34-B5E1-9DFD22FAA763}" type="presParOf" srcId="{4B4C081C-EACA-4E96-9E6D-0ED8D5012AE0}" destId="{2041EC2A-9B70-4ED9-BE2B-72A2DA322DC3}" srcOrd="4" destOrd="0" presId="urn:microsoft.com/office/officeart/2005/8/layout/equation2"/>
    <dgm:cxn modelId="{B3AAFC81-D32D-42BE-A8B6-D344E893F8AB}" type="presParOf" srcId="{716AFEC2-4575-4120-A175-C68605920A57}" destId="{18BE4EEE-3AB4-4A9A-8757-F926913AD27D}" srcOrd="1" destOrd="0" presId="urn:microsoft.com/office/officeart/2005/8/layout/equation2"/>
    <dgm:cxn modelId="{A58B82CF-3272-47A5-9B67-91ED3A932544}" type="presParOf" srcId="{18BE4EEE-3AB4-4A9A-8757-F926913AD27D}" destId="{37FD61E7-5660-4393-AEB5-D184846CDE0C}" srcOrd="0" destOrd="0" presId="urn:microsoft.com/office/officeart/2005/8/layout/equation2"/>
    <dgm:cxn modelId="{262D3E1A-67DF-4A36-B234-9C13321C77ED}" type="presParOf" srcId="{716AFEC2-4575-4120-A175-C68605920A57}" destId="{184B9457-C49F-4766-825F-A1858C29235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58AA846-B15D-4F95-9848-7F790CB1263D}" type="doc">
      <dgm:prSet loTypeId="urn:microsoft.com/office/officeart/2005/8/layout/radial4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566AC21-66E3-47FB-AFFE-DC3911C9A2E6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هزینۀ سرمایه</a:t>
          </a:r>
          <a:endParaRPr lang="en-US" dirty="0">
            <a:cs typeface="B Titr" pitchFamily="2" charset="-78"/>
          </a:endParaRPr>
        </a:p>
      </dgm:t>
    </dgm:pt>
    <dgm:pt modelId="{ECA98BA9-235A-4074-A2F2-9D892C7C051B}" type="parTrans" cxnId="{2B131F3F-0379-4162-B134-97FB7ED066C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7BD97D2-F248-4C5A-BB8F-DF0657D8782E}" type="sibTrans" cxnId="{2B131F3F-0379-4162-B134-97FB7ED066C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F83FDBB-2072-4278-80C0-C396C9E07604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طرح‌های سرمایه‌گذاری</a:t>
          </a:r>
          <a:endParaRPr lang="en-US" dirty="0">
            <a:cs typeface="B Titr" pitchFamily="2" charset="-78"/>
          </a:endParaRPr>
        </a:p>
      </dgm:t>
    </dgm:pt>
    <dgm:pt modelId="{AB3C275D-B8C4-4DC4-8C02-5250451BABA4}" type="parTrans" cxnId="{1BB6F8B7-95D4-467A-81F9-17C3EEB3DAF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5802BF4-70DF-4C88-930F-07E88B6CEBE2}" type="sibTrans" cxnId="{1BB6F8B7-95D4-467A-81F9-17C3EEB3DAFF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FCDE8FC-2BB1-4091-BE80-96BA74EE1799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ساختار سرمایه</a:t>
          </a:r>
          <a:endParaRPr lang="en-US" dirty="0">
            <a:cs typeface="B Titr" pitchFamily="2" charset="-78"/>
          </a:endParaRPr>
        </a:p>
      </dgm:t>
    </dgm:pt>
    <dgm:pt modelId="{504C8EB2-0087-4468-B3A8-0785106186D6}" type="parTrans" cxnId="{7D06AA61-18C9-4112-A30B-1BADE80E98B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51DBC2A-7617-42BA-801E-74190F725160}" type="sibTrans" cxnId="{7D06AA61-18C9-4112-A30B-1BADE80E98B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24BCE84-A40B-4473-876E-BB0E4B677F49}" type="pres">
      <dgm:prSet presAssocID="{E58AA846-B15D-4F95-9848-7F790CB1263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3434FC-BBFC-41EA-A6C6-A3070E623296}" type="pres">
      <dgm:prSet presAssocID="{B566AC21-66E3-47FB-AFFE-DC3911C9A2E6}" presName="centerShape" presStyleLbl="node0" presStyleIdx="0" presStyleCnt="1" custLinFactNeighborY="-6132"/>
      <dgm:spPr/>
      <dgm:t>
        <a:bodyPr/>
        <a:lstStyle/>
        <a:p>
          <a:endParaRPr lang="en-US"/>
        </a:p>
      </dgm:t>
    </dgm:pt>
    <dgm:pt modelId="{EC40FFA4-0C61-4173-82F7-B41AC74A07A8}" type="pres">
      <dgm:prSet presAssocID="{AB3C275D-B8C4-4DC4-8C02-5250451BABA4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5C419AE4-D0DF-402B-AAF0-9F6FAAD9D494}" type="pres">
      <dgm:prSet presAssocID="{1F83FDBB-2072-4278-80C0-C396C9E0760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908E6-E28B-4478-872B-78BEA033560F}" type="pres">
      <dgm:prSet presAssocID="{504C8EB2-0087-4468-B3A8-0785106186D6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29CB1232-C4AE-41E8-9F9C-A382549C43BC}" type="pres">
      <dgm:prSet presAssocID="{0FCDE8FC-2BB1-4091-BE80-96BA74EE179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3F30AC-855C-4F1F-87A8-67360D8F9D29}" type="presOf" srcId="{0FCDE8FC-2BB1-4091-BE80-96BA74EE1799}" destId="{29CB1232-C4AE-41E8-9F9C-A382549C43BC}" srcOrd="0" destOrd="0" presId="urn:microsoft.com/office/officeart/2005/8/layout/radial4"/>
    <dgm:cxn modelId="{1BB6F8B7-95D4-467A-81F9-17C3EEB3DAFF}" srcId="{B566AC21-66E3-47FB-AFFE-DC3911C9A2E6}" destId="{1F83FDBB-2072-4278-80C0-C396C9E07604}" srcOrd="0" destOrd="0" parTransId="{AB3C275D-B8C4-4DC4-8C02-5250451BABA4}" sibTransId="{D5802BF4-70DF-4C88-930F-07E88B6CEBE2}"/>
    <dgm:cxn modelId="{7D06AA61-18C9-4112-A30B-1BADE80E98B8}" srcId="{B566AC21-66E3-47FB-AFFE-DC3911C9A2E6}" destId="{0FCDE8FC-2BB1-4091-BE80-96BA74EE1799}" srcOrd="1" destOrd="0" parTransId="{504C8EB2-0087-4468-B3A8-0785106186D6}" sibTransId="{851DBC2A-7617-42BA-801E-74190F725160}"/>
    <dgm:cxn modelId="{BE0EDF6E-BD54-4481-A684-ED7E02312DBE}" type="presOf" srcId="{B566AC21-66E3-47FB-AFFE-DC3911C9A2E6}" destId="{983434FC-BBFC-41EA-A6C6-A3070E623296}" srcOrd="0" destOrd="0" presId="urn:microsoft.com/office/officeart/2005/8/layout/radial4"/>
    <dgm:cxn modelId="{56BC4094-AF3E-4B5F-ABFE-ED4383C7EB1F}" type="presOf" srcId="{1F83FDBB-2072-4278-80C0-C396C9E07604}" destId="{5C419AE4-D0DF-402B-AAF0-9F6FAAD9D494}" srcOrd="0" destOrd="0" presId="urn:microsoft.com/office/officeart/2005/8/layout/radial4"/>
    <dgm:cxn modelId="{2B131F3F-0379-4162-B134-97FB7ED066C6}" srcId="{E58AA846-B15D-4F95-9848-7F790CB1263D}" destId="{B566AC21-66E3-47FB-AFFE-DC3911C9A2E6}" srcOrd="0" destOrd="0" parTransId="{ECA98BA9-235A-4074-A2F2-9D892C7C051B}" sibTransId="{B7BD97D2-F248-4C5A-BB8F-DF0657D8782E}"/>
    <dgm:cxn modelId="{B08BDA41-953A-43F5-B04D-406A1072C58F}" type="presOf" srcId="{504C8EB2-0087-4468-B3A8-0785106186D6}" destId="{BEF908E6-E28B-4478-872B-78BEA033560F}" srcOrd="0" destOrd="0" presId="urn:microsoft.com/office/officeart/2005/8/layout/radial4"/>
    <dgm:cxn modelId="{7C2136B4-8697-4141-9683-4F113A44BC32}" type="presOf" srcId="{AB3C275D-B8C4-4DC4-8C02-5250451BABA4}" destId="{EC40FFA4-0C61-4173-82F7-B41AC74A07A8}" srcOrd="0" destOrd="0" presId="urn:microsoft.com/office/officeart/2005/8/layout/radial4"/>
    <dgm:cxn modelId="{472B85C7-6A04-4404-BCFD-09A866669504}" type="presOf" srcId="{E58AA846-B15D-4F95-9848-7F790CB1263D}" destId="{524BCE84-A40B-4473-876E-BB0E4B677F49}" srcOrd="0" destOrd="0" presId="urn:microsoft.com/office/officeart/2005/8/layout/radial4"/>
    <dgm:cxn modelId="{FC3544BA-5A0C-483B-B4BD-F5F71D950027}" type="presParOf" srcId="{524BCE84-A40B-4473-876E-BB0E4B677F49}" destId="{983434FC-BBFC-41EA-A6C6-A3070E623296}" srcOrd="0" destOrd="0" presId="urn:microsoft.com/office/officeart/2005/8/layout/radial4"/>
    <dgm:cxn modelId="{C42EB7FE-3226-4467-9096-CB83A94DE061}" type="presParOf" srcId="{524BCE84-A40B-4473-876E-BB0E4B677F49}" destId="{EC40FFA4-0C61-4173-82F7-B41AC74A07A8}" srcOrd="1" destOrd="0" presId="urn:microsoft.com/office/officeart/2005/8/layout/radial4"/>
    <dgm:cxn modelId="{9BC7318C-E597-4290-9272-ECEE9866F2C7}" type="presParOf" srcId="{524BCE84-A40B-4473-876E-BB0E4B677F49}" destId="{5C419AE4-D0DF-402B-AAF0-9F6FAAD9D494}" srcOrd="2" destOrd="0" presId="urn:microsoft.com/office/officeart/2005/8/layout/radial4"/>
    <dgm:cxn modelId="{4161639F-21EF-4045-A677-E20DECA70F53}" type="presParOf" srcId="{524BCE84-A40B-4473-876E-BB0E4B677F49}" destId="{BEF908E6-E28B-4478-872B-78BEA033560F}" srcOrd="3" destOrd="0" presId="urn:microsoft.com/office/officeart/2005/8/layout/radial4"/>
    <dgm:cxn modelId="{CE4152A9-F42C-41CA-B207-5B976890ABA4}" type="presParOf" srcId="{524BCE84-A40B-4473-876E-BB0E4B677F49}" destId="{29CB1232-C4AE-41E8-9F9C-A382549C43BC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EA1426F-BBBB-4AE6-B41E-7CA58403EF39}" type="doc">
      <dgm:prSet loTypeId="urn:microsoft.com/office/officeart/2005/8/layout/lProcess2" loCatId="list" qsTypeId="urn:microsoft.com/office/officeart/2005/8/quickstyle/3d6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07A2EA8-4A8E-4045-9986-A8A44D92E7CC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مدل‌های</a:t>
          </a:r>
          <a:r>
            <a:rPr lang="fa-IR" dirty="0" smtClean="0"/>
            <a:t> </a:t>
          </a:r>
          <a:r>
            <a:rPr lang="fa-IR" dirty="0" smtClean="0">
              <a:cs typeface="B Titr" pitchFamily="2" charset="-78"/>
            </a:rPr>
            <a:t>قیمت‌گذاری ریسک</a:t>
          </a:r>
          <a:endParaRPr lang="en-US" dirty="0">
            <a:cs typeface="B Titr" pitchFamily="2" charset="-78"/>
          </a:endParaRPr>
        </a:p>
      </dgm:t>
    </dgm:pt>
    <dgm:pt modelId="{822DAB7C-55FB-4471-A8B1-71B985F78BBD}" type="parTrans" cxnId="{66D518B3-C0CB-4824-A087-19BFD27AB11A}">
      <dgm:prSet/>
      <dgm:spPr/>
      <dgm:t>
        <a:bodyPr/>
        <a:lstStyle/>
        <a:p>
          <a:endParaRPr lang="en-US"/>
        </a:p>
      </dgm:t>
    </dgm:pt>
    <dgm:pt modelId="{CB1260D7-036B-4156-BCA0-609D2183E73E}" type="sibTrans" cxnId="{66D518B3-C0CB-4824-A087-19BFD27AB11A}">
      <dgm:prSet/>
      <dgm:spPr/>
      <dgm:t>
        <a:bodyPr/>
        <a:lstStyle/>
        <a:p>
          <a:endParaRPr lang="en-US"/>
        </a:p>
      </dgm:t>
    </dgm:pt>
    <dgm:pt modelId="{3F9773C9-AEC5-42A2-AF41-1333887DE5D5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مدل قیمت‌گذاری دارایی‌های سرمایه‌ای</a:t>
          </a:r>
          <a:endParaRPr lang="en-US" dirty="0">
            <a:cs typeface="B Zar" pitchFamily="2" charset="-78"/>
          </a:endParaRPr>
        </a:p>
      </dgm:t>
    </dgm:pt>
    <dgm:pt modelId="{52A9AAED-1ECB-4F7F-878A-AEB723DB269C}" type="parTrans" cxnId="{C8DEA450-9FBD-47D3-8214-CC16E6974BBC}">
      <dgm:prSet/>
      <dgm:spPr/>
      <dgm:t>
        <a:bodyPr/>
        <a:lstStyle/>
        <a:p>
          <a:endParaRPr lang="en-US"/>
        </a:p>
      </dgm:t>
    </dgm:pt>
    <dgm:pt modelId="{903959A8-973F-4C47-A5D8-179E423DC40E}" type="sibTrans" cxnId="{C8DEA450-9FBD-47D3-8214-CC16E6974BBC}">
      <dgm:prSet/>
      <dgm:spPr/>
      <dgm:t>
        <a:bodyPr/>
        <a:lstStyle/>
        <a:p>
          <a:endParaRPr lang="en-US"/>
        </a:p>
      </dgm:t>
    </dgm:pt>
    <dgm:pt modelId="{A38CCFA4-64F5-47B1-ABD3-541C664C15C5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مدل قیمت‌گذرای آربیتراژ</a:t>
          </a:r>
          <a:endParaRPr lang="en-US" dirty="0">
            <a:cs typeface="B Zar" pitchFamily="2" charset="-78"/>
          </a:endParaRPr>
        </a:p>
      </dgm:t>
    </dgm:pt>
    <dgm:pt modelId="{08F4BFFE-E7EA-402D-9C6F-93C0B0A3A923}" type="parTrans" cxnId="{066E6976-2272-4995-9BD2-6FE87627373E}">
      <dgm:prSet/>
      <dgm:spPr/>
      <dgm:t>
        <a:bodyPr/>
        <a:lstStyle/>
        <a:p>
          <a:endParaRPr lang="en-US"/>
        </a:p>
      </dgm:t>
    </dgm:pt>
    <dgm:pt modelId="{4F47E11E-E4F9-4234-9A63-60DF58854161}" type="sibTrans" cxnId="{066E6976-2272-4995-9BD2-6FE87627373E}">
      <dgm:prSet/>
      <dgm:spPr/>
      <dgm:t>
        <a:bodyPr/>
        <a:lstStyle/>
        <a:p>
          <a:endParaRPr lang="en-US"/>
        </a:p>
      </dgm:t>
    </dgm:pt>
    <dgm:pt modelId="{B4DDB778-B0EF-43D1-A9E5-45A6E7EC203D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مدل سه‌عاملی فاما فرنچ </a:t>
          </a:r>
          <a:endParaRPr lang="en-US" dirty="0">
            <a:cs typeface="B Zar" pitchFamily="2" charset="-78"/>
          </a:endParaRPr>
        </a:p>
      </dgm:t>
    </dgm:pt>
    <dgm:pt modelId="{F7E03B6C-70C5-41B7-A2BF-1CBE9671AA78}" type="parTrans" cxnId="{994EF3C6-28F6-4CEA-8A80-595626AD245C}">
      <dgm:prSet/>
      <dgm:spPr/>
      <dgm:t>
        <a:bodyPr/>
        <a:lstStyle/>
        <a:p>
          <a:endParaRPr lang="en-US"/>
        </a:p>
      </dgm:t>
    </dgm:pt>
    <dgm:pt modelId="{E646F786-5F68-43D3-87F4-A9AE69FA20E0}" type="sibTrans" cxnId="{994EF3C6-28F6-4CEA-8A80-595626AD245C}">
      <dgm:prSet/>
      <dgm:spPr/>
      <dgm:t>
        <a:bodyPr/>
        <a:lstStyle/>
        <a:p>
          <a:endParaRPr lang="en-US"/>
        </a:p>
      </dgm:t>
    </dgm:pt>
    <dgm:pt modelId="{67DF32A7-31DD-4070-9977-EEDB7FDE631C}" type="pres">
      <dgm:prSet presAssocID="{1EA1426F-BBBB-4AE6-B41E-7CA58403EF3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4C9606-779C-489C-B16E-906FC276F2AB}" type="pres">
      <dgm:prSet presAssocID="{C07A2EA8-4A8E-4045-9986-A8A44D92E7CC}" presName="compNode" presStyleCnt="0"/>
      <dgm:spPr/>
    </dgm:pt>
    <dgm:pt modelId="{FA1CDAE7-40DE-4134-9676-4103BA03A42A}" type="pres">
      <dgm:prSet presAssocID="{C07A2EA8-4A8E-4045-9986-A8A44D92E7CC}" presName="aNode" presStyleLbl="bgShp" presStyleIdx="0" presStyleCnt="1"/>
      <dgm:spPr/>
      <dgm:t>
        <a:bodyPr/>
        <a:lstStyle/>
        <a:p>
          <a:endParaRPr lang="en-US"/>
        </a:p>
      </dgm:t>
    </dgm:pt>
    <dgm:pt modelId="{B88C2E54-D36B-4BDE-B58F-445DFEE5B6C0}" type="pres">
      <dgm:prSet presAssocID="{C07A2EA8-4A8E-4045-9986-A8A44D92E7CC}" presName="textNode" presStyleLbl="bgShp" presStyleIdx="0" presStyleCnt="1"/>
      <dgm:spPr/>
      <dgm:t>
        <a:bodyPr/>
        <a:lstStyle/>
        <a:p>
          <a:endParaRPr lang="en-US"/>
        </a:p>
      </dgm:t>
    </dgm:pt>
    <dgm:pt modelId="{58D2755A-713D-4CBA-886A-74CE1D2AAFDC}" type="pres">
      <dgm:prSet presAssocID="{C07A2EA8-4A8E-4045-9986-A8A44D92E7CC}" presName="compChildNode" presStyleCnt="0"/>
      <dgm:spPr/>
    </dgm:pt>
    <dgm:pt modelId="{DFCAEBED-7134-414D-9520-0C044E4D5B45}" type="pres">
      <dgm:prSet presAssocID="{C07A2EA8-4A8E-4045-9986-A8A44D92E7CC}" presName="theInnerList" presStyleCnt="0"/>
      <dgm:spPr/>
    </dgm:pt>
    <dgm:pt modelId="{4B2F33EF-DF1F-4911-A969-E9905D363B23}" type="pres">
      <dgm:prSet presAssocID="{3F9773C9-AEC5-42A2-AF41-1333887DE5D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2B08D-FB87-4FA7-B539-D02D8EDAE2E0}" type="pres">
      <dgm:prSet presAssocID="{3F9773C9-AEC5-42A2-AF41-1333887DE5D5}" presName="aSpace2" presStyleCnt="0"/>
      <dgm:spPr/>
    </dgm:pt>
    <dgm:pt modelId="{5DE32BF5-1BEB-4C25-A831-8CB009E11B34}" type="pres">
      <dgm:prSet presAssocID="{A38CCFA4-64F5-47B1-ABD3-541C664C15C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A4EE9-4557-49DF-967A-4DCA1890766C}" type="pres">
      <dgm:prSet presAssocID="{A38CCFA4-64F5-47B1-ABD3-541C664C15C5}" presName="aSpace2" presStyleCnt="0"/>
      <dgm:spPr/>
    </dgm:pt>
    <dgm:pt modelId="{6C5C7D45-6042-4E6E-AF03-7CB5FCAAF3B9}" type="pres">
      <dgm:prSet presAssocID="{B4DDB778-B0EF-43D1-A9E5-45A6E7EC203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4EF3C6-28F6-4CEA-8A80-595626AD245C}" srcId="{C07A2EA8-4A8E-4045-9986-A8A44D92E7CC}" destId="{B4DDB778-B0EF-43D1-A9E5-45A6E7EC203D}" srcOrd="2" destOrd="0" parTransId="{F7E03B6C-70C5-41B7-A2BF-1CBE9671AA78}" sibTransId="{E646F786-5F68-43D3-87F4-A9AE69FA20E0}"/>
    <dgm:cxn modelId="{4AB2DDC7-4099-4002-93FA-61D1F27CAE8F}" type="presOf" srcId="{C07A2EA8-4A8E-4045-9986-A8A44D92E7CC}" destId="{FA1CDAE7-40DE-4134-9676-4103BA03A42A}" srcOrd="0" destOrd="0" presId="urn:microsoft.com/office/officeart/2005/8/layout/lProcess2"/>
    <dgm:cxn modelId="{3074DB9A-F79B-4597-8694-06478C6705B7}" type="presOf" srcId="{A38CCFA4-64F5-47B1-ABD3-541C664C15C5}" destId="{5DE32BF5-1BEB-4C25-A831-8CB009E11B34}" srcOrd="0" destOrd="0" presId="urn:microsoft.com/office/officeart/2005/8/layout/lProcess2"/>
    <dgm:cxn modelId="{9809E56F-9C7F-44BE-9EA6-F8113B22D718}" type="presOf" srcId="{B4DDB778-B0EF-43D1-A9E5-45A6E7EC203D}" destId="{6C5C7D45-6042-4E6E-AF03-7CB5FCAAF3B9}" srcOrd="0" destOrd="0" presId="urn:microsoft.com/office/officeart/2005/8/layout/lProcess2"/>
    <dgm:cxn modelId="{662849DE-6A61-4684-BAD5-6B9CF7B977F4}" type="presOf" srcId="{1EA1426F-BBBB-4AE6-B41E-7CA58403EF39}" destId="{67DF32A7-31DD-4070-9977-EEDB7FDE631C}" srcOrd="0" destOrd="0" presId="urn:microsoft.com/office/officeart/2005/8/layout/lProcess2"/>
    <dgm:cxn modelId="{C8DEA450-9FBD-47D3-8214-CC16E6974BBC}" srcId="{C07A2EA8-4A8E-4045-9986-A8A44D92E7CC}" destId="{3F9773C9-AEC5-42A2-AF41-1333887DE5D5}" srcOrd="0" destOrd="0" parTransId="{52A9AAED-1ECB-4F7F-878A-AEB723DB269C}" sibTransId="{903959A8-973F-4C47-A5D8-179E423DC40E}"/>
    <dgm:cxn modelId="{44D6B14D-6FDF-4593-AD3E-F0BA21007427}" type="presOf" srcId="{C07A2EA8-4A8E-4045-9986-A8A44D92E7CC}" destId="{B88C2E54-D36B-4BDE-B58F-445DFEE5B6C0}" srcOrd="1" destOrd="0" presId="urn:microsoft.com/office/officeart/2005/8/layout/lProcess2"/>
    <dgm:cxn modelId="{66D518B3-C0CB-4824-A087-19BFD27AB11A}" srcId="{1EA1426F-BBBB-4AE6-B41E-7CA58403EF39}" destId="{C07A2EA8-4A8E-4045-9986-A8A44D92E7CC}" srcOrd="0" destOrd="0" parTransId="{822DAB7C-55FB-4471-A8B1-71B985F78BBD}" sibTransId="{CB1260D7-036B-4156-BCA0-609D2183E73E}"/>
    <dgm:cxn modelId="{9C72A1D0-4BB9-4E5F-B4D7-0953DC169A39}" type="presOf" srcId="{3F9773C9-AEC5-42A2-AF41-1333887DE5D5}" destId="{4B2F33EF-DF1F-4911-A969-E9905D363B23}" srcOrd="0" destOrd="0" presId="urn:microsoft.com/office/officeart/2005/8/layout/lProcess2"/>
    <dgm:cxn modelId="{066E6976-2272-4995-9BD2-6FE87627373E}" srcId="{C07A2EA8-4A8E-4045-9986-A8A44D92E7CC}" destId="{A38CCFA4-64F5-47B1-ABD3-541C664C15C5}" srcOrd="1" destOrd="0" parTransId="{08F4BFFE-E7EA-402D-9C6F-93C0B0A3A923}" sibTransId="{4F47E11E-E4F9-4234-9A63-60DF58854161}"/>
    <dgm:cxn modelId="{52F3F391-520F-4713-8DF7-68543BD8D895}" type="presParOf" srcId="{67DF32A7-31DD-4070-9977-EEDB7FDE631C}" destId="{DE4C9606-779C-489C-B16E-906FC276F2AB}" srcOrd="0" destOrd="0" presId="urn:microsoft.com/office/officeart/2005/8/layout/lProcess2"/>
    <dgm:cxn modelId="{D360E90B-4DAE-4C13-B983-A672B6820A09}" type="presParOf" srcId="{DE4C9606-779C-489C-B16E-906FC276F2AB}" destId="{FA1CDAE7-40DE-4134-9676-4103BA03A42A}" srcOrd="0" destOrd="0" presId="urn:microsoft.com/office/officeart/2005/8/layout/lProcess2"/>
    <dgm:cxn modelId="{34D191C8-37B2-442C-BDAB-28B4BD26F862}" type="presParOf" srcId="{DE4C9606-779C-489C-B16E-906FC276F2AB}" destId="{B88C2E54-D36B-4BDE-B58F-445DFEE5B6C0}" srcOrd="1" destOrd="0" presId="urn:microsoft.com/office/officeart/2005/8/layout/lProcess2"/>
    <dgm:cxn modelId="{D1393634-59B2-4BF0-A728-AB5F81A2BBC3}" type="presParOf" srcId="{DE4C9606-779C-489C-B16E-906FC276F2AB}" destId="{58D2755A-713D-4CBA-886A-74CE1D2AAFDC}" srcOrd="2" destOrd="0" presId="urn:microsoft.com/office/officeart/2005/8/layout/lProcess2"/>
    <dgm:cxn modelId="{FA9C0FBC-0FDD-4547-BA2F-2D4452FD9AA4}" type="presParOf" srcId="{58D2755A-713D-4CBA-886A-74CE1D2AAFDC}" destId="{DFCAEBED-7134-414D-9520-0C044E4D5B45}" srcOrd="0" destOrd="0" presId="urn:microsoft.com/office/officeart/2005/8/layout/lProcess2"/>
    <dgm:cxn modelId="{884EB3F2-89AA-45CE-97ED-8CA692CEC90F}" type="presParOf" srcId="{DFCAEBED-7134-414D-9520-0C044E4D5B45}" destId="{4B2F33EF-DF1F-4911-A969-E9905D363B23}" srcOrd="0" destOrd="0" presId="urn:microsoft.com/office/officeart/2005/8/layout/lProcess2"/>
    <dgm:cxn modelId="{0D9C407B-9F66-4501-B512-EE34CC3AED15}" type="presParOf" srcId="{DFCAEBED-7134-414D-9520-0C044E4D5B45}" destId="{C762B08D-FB87-4FA7-B539-D02D8EDAE2E0}" srcOrd="1" destOrd="0" presId="urn:microsoft.com/office/officeart/2005/8/layout/lProcess2"/>
    <dgm:cxn modelId="{3AA3DC2C-3782-4A8A-AAA6-3B9137506D9D}" type="presParOf" srcId="{DFCAEBED-7134-414D-9520-0C044E4D5B45}" destId="{5DE32BF5-1BEB-4C25-A831-8CB009E11B34}" srcOrd="2" destOrd="0" presId="urn:microsoft.com/office/officeart/2005/8/layout/lProcess2"/>
    <dgm:cxn modelId="{F8C80001-8621-4DDD-907F-13BC652F3526}" type="presParOf" srcId="{DFCAEBED-7134-414D-9520-0C044E4D5B45}" destId="{71AA4EE9-4557-49DF-967A-4DCA1890766C}" srcOrd="3" destOrd="0" presId="urn:microsoft.com/office/officeart/2005/8/layout/lProcess2"/>
    <dgm:cxn modelId="{8C04E480-ECC1-4B33-B946-E227A98544E7}" type="presParOf" srcId="{DFCAEBED-7134-414D-9520-0C044E4D5B45}" destId="{6C5C7D45-6042-4E6E-AF03-7CB5FCAAF3B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2E861EE-6A24-4E61-B368-977A1E8561EF}" type="doc">
      <dgm:prSet loTypeId="urn:microsoft.com/office/officeart/2005/8/layout/process3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6D3AE8D-D38F-4F2E-9840-52C31B83893D}">
      <dgm:prSet custT="1"/>
      <dgm:spPr/>
      <dgm:t>
        <a:bodyPr/>
        <a:lstStyle/>
        <a:p>
          <a:pPr rtl="1"/>
          <a:r>
            <a:rPr lang="fa-IR" sz="3600" dirty="0" smtClean="0">
              <a:cs typeface="B Titr" pitchFamily="2" charset="-78"/>
            </a:rPr>
            <a:t>ارتباط سیاست تقسیم سود و ارزش سهام</a:t>
          </a:r>
          <a:endParaRPr lang="en-US" sz="3600" dirty="0">
            <a:cs typeface="B Titr" pitchFamily="2" charset="-78"/>
          </a:endParaRPr>
        </a:p>
      </dgm:t>
    </dgm:pt>
    <dgm:pt modelId="{EB840948-65A0-48BD-90F0-FE64FD9CEDE0}" type="parTrans" cxnId="{35B2D32D-E9F5-457F-8FA6-DEFA80E4DF82}">
      <dgm:prSet/>
      <dgm:spPr/>
      <dgm:t>
        <a:bodyPr/>
        <a:lstStyle/>
        <a:p>
          <a:endParaRPr lang="en-US"/>
        </a:p>
      </dgm:t>
    </dgm:pt>
    <dgm:pt modelId="{77076D69-4FCA-42CB-848E-8AD249B98A07}" type="sibTrans" cxnId="{35B2D32D-E9F5-457F-8FA6-DEFA80E4DF82}">
      <dgm:prSet/>
      <dgm:spPr/>
      <dgm:t>
        <a:bodyPr/>
        <a:lstStyle/>
        <a:p>
          <a:endParaRPr lang="en-US"/>
        </a:p>
      </dgm:t>
    </dgm:pt>
    <dgm:pt modelId="{2898C0A2-F6E5-4F15-9FA2-E9D4F5DDA5D6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نظریۀ پرنده در دست</a:t>
          </a:r>
          <a:endParaRPr lang="en-US" dirty="0">
            <a:cs typeface="B Zar" pitchFamily="2" charset="-78"/>
          </a:endParaRPr>
        </a:p>
      </dgm:t>
    </dgm:pt>
    <dgm:pt modelId="{B0407BC4-2794-4CA6-A756-A75DA75964E5}" type="parTrans" cxnId="{5150414F-19CA-48BD-864B-8E9D6D9B3ED7}">
      <dgm:prSet/>
      <dgm:spPr/>
      <dgm:t>
        <a:bodyPr/>
        <a:lstStyle/>
        <a:p>
          <a:endParaRPr lang="en-US"/>
        </a:p>
      </dgm:t>
    </dgm:pt>
    <dgm:pt modelId="{FFB4A4BF-969C-4833-90AA-4A5642AF2D59}" type="sibTrans" cxnId="{5150414F-19CA-48BD-864B-8E9D6D9B3ED7}">
      <dgm:prSet/>
      <dgm:spPr/>
      <dgm:t>
        <a:bodyPr/>
        <a:lstStyle/>
        <a:p>
          <a:endParaRPr lang="en-US"/>
        </a:p>
      </dgm:t>
    </dgm:pt>
    <dgm:pt modelId="{FCD1A9F9-C571-4490-9841-078C7EA05E47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نظریۀ بی‌ارتباطی</a:t>
          </a:r>
          <a:endParaRPr lang="en-US" dirty="0">
            <a:cs typeface="B Zar" pitchFamily="2" charset="-78"/>
          </a:endParaRPr>
        </a:p>
      </dgm:t>
    </dgm:pt>
    <dgm:pt modelId="{43F0727C-9418-459B-A242-2BC57EE70408}" type="parTrans" cxnId="{08AA59C0-DB91-4DB1-9672-3DBC74A58189}">
      <dgm:prSet/>
      <dgm:spPr/>
      <dgm:t>
        <a:bodyPr/>
        <a:lstStyle/>
        <a:p>
          <a:endParaRPr lang="en-US"/>
        </a:p>
      </dgm:t>
    </dgm:pt>
    <dgm:pt modelId="{87868967-6737-455B-8071-D6BFD52CC149}" type="sibTrans" cxnId="{08AA59C0-DB91-4DB1-9672-3DBC74A58189}">
      <dgm:prSet/>
      <dgm:spPr/>
      <dgm:t>
        <a:bodyPr/>
        <a:lstStyle/>
        <a:p>
          <a:endParaRPr lang="en-US"/>
        </a:p>
      </dgm:t>
    </dgm:pt>
    <dgm:pt modelId="{18B74ABF-2A27-4F33-A181-73F24A9D00F9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نظریۀ اثر ارباب رجوع</a:t>
          </a:r>
          <a:endParaRPr lang="en-US" dirty="0">
            <a:cs typeface="B Zar" pitchFamily="2" charset="-78"/>
          </a:endParaRPr>
        </a:p>
      </dgm:t>
    </dgm:pt>
    <dgm:pt modelId="{0A1B17B5-A615-4012-A73B-81E7DBF3D66A}" type="parTrans" cxnId="{B61BC8A8-CF0A-45EF-A3D9-BC3961FB0B5A}">
      <dgm:prSet/>
      <dgm:spPr/>
      <dgm:t>
        <a:bodyPr/>
        <a:lstStyle/>
        <a:p>
          <a:endParaRPr lang="en-US"/>
        </a:p>
      </dgm:t>
    </dgm:pt>
    <dgm:pt modelId="{032D684F-6DB1-4AAB-B05F-593A7EF96073}" type="sibTrans" cxnId="{B61BC8A8-CF0A-45EF-A3D9-BC3961FB0B5A}">
      <dgm:prSet/>
      <dgm:spPr/>
      <dgm:t>
        <a:bodyPr/>
        <a:lstStyle/>
        <a:p>
          <a:endParaRPr lang="en-US"/>
        </a:p>
      </dgm:t>
    </dgm:pt>
    <dgm:pt modelId="{BB593003-0D5E-44C3-A864-6AB427A8518B}" type="pres">
      <dgm:prSet presAssocID="{62E861EE-6A24-4E61-B368-977A1E8561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1D0338-02FA-4155-B724-9448FB84D3C9}" type="pres">
      <dgm:prSet presAssocID="{66D3AE8D-D38F-4F2E-9840-52C31B83893D}" presName="composite" presStyleCnt="0"/>
      <dgm:spPr/>
    </dgm:pt>
    <dgm:pt modelId="{9B4C50F3-BABE-44F7-A336-84F502FFFA45}" type="pres">
      <dgm:prSet presAssocID="{66D3AE8D-D38F-4F2E-9840-52C31B83893D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3F136-2034-495D-B4BC-85F18CD7B3CB}" type="pres">
      <dgm:prSet presAssocID="{66D3AE8D-D38F-4F2E-9840-52C31B83893D}" presName="parSh" presStyleLbl="node1" presStyleIdx="0" presStyleCnt="1"/>
      <dgm:spPr/>
      <dgm:t>
        <a:bodyPr/>
        <a:lstStyle/>
        <a:p>
          <a:endParaRPr lang="en-US"/>
        </a:p>
      </dgm:t>
    </dgm:pt>
    <dgm:pt modelId="{833465C8-B7F7-403C-8011-FDBDFC61C448}" type="pres">
      <dgm:prSet presAssocID="{66D3AE8D-D38F-4F2E-9840-52C31B83893D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1BC8A8-CF0A-45EF-A3D9-BC3961FB0B5A}" srcId="{66D3AE8D-D38F-4F2E-9840-52C31B83893D}" destId="{18B74ABF-2A27-4F33-A181-73F24A9D00F9}" srcOrd="2" destOrd="0" parTransId="{0A1B17B5-A615-4012-A73B-81E7DBF3D66A}" sibTransId="{032D684F-6DB1-4AAB-B05F-593A7EF96073}"/>
    <dgm:cxn modelId="{43874084-1558-440F-8805-93A6E3913134}" type="presOf" srcId="{FCD1A9F9-C571-4490-9841-078C7EA05E47}" destId="{833465C8-B7F7-403C-8011-FDBDFC61C448}" srcOrd="0" destOrd="1" presId="urn:microsoft.com/office/officeart/2005/8/layout/process3"/>
    <dgm:cxn modelId="{35B2D32D-E9F5-457F-8FA6-DEFA80E4DF82}" srcId="{62E861EE-6A24-4E61-B368-977A1E8561EF}" destId="{66D3AE8D-D38F-4F2E-9840-52C31B83893D}" srcOrd="0" destOrd="0" parTransId="{EB840948-65A0-48BD-90F0-FE64FD9CEDE0}" sibTransId="{77076D69-4FCA-42CB-848E-8AD249B98A07}"/>
    <dgm:cxn modelId="{90003FE3-5966-41BD-89F2-FD8CD4731EEC}" type="presOf" srcId="{18B74ABF-2A27-4F33-A181-73F24A9D00F9}" destId="{833465C8-B7F7-403C-8011-FDBDFC61C448}" srcOrd="0" destOrd="2" presId="urn:microsoft.com/office/officeart/2005/8/layout/process3"/>
    <dgm:cxn modelId="{08AA59C0-DB91-4DB1-9672-3DBC74A58189}" srcId="{66D3AE8D-D38F-4F2E-9840-52C31B83893D}" destId="{FCD1A9F9-C571-4490-9841-078C7EA05E47}" srcOrd="1" destOrd="0" parTransId="{43F0727C-9418-459B-A242-2BC57EE70408}" sibTransId="{87868967-6737-455B-8071-D6BFD52CC149}"/>
    <dgm:cxn modelId="{5150414F-19CA-48BD-864B-8E9D6D9B3ED7}" srcId="{66D3AE8D-D38F-4F2E-9840-52C31B83893D}" destId="{2898C0A2-F6E5-4F15-9FA2-E9D4F5DDA5D6}" srcOrd="0" destOrd="0" parTransId="{B0407BC4-2794-4CA6-A756-A75DA75964E5}" sibTransId="{FFB4A4BF-969C-4833-90AA-4A5642AF2D59}"/>
    <dgm:cxn modelId="{3FB2BCE4-8F3F-44EE-AC88-50EFF0576F0B}" type="presOf" srcId="{66D3AE8D-D38F-4F2E-9840-52C31B83893D}" destId="{87A3F136-2034-495D-B4BC-85F18CD7B3CB}" srcOrd="1" destOrd="0" presId="urn:microsoft.com/office/officeart/2005/8/layout/process3"/>
    <dgm:cxn modelId="{771EF7BB-1877-4585-B127-3EA706D9F250}" type="presOf" srcId="{2898C0A2-F6E5-4F15-9FA2-E9D4F5DDA5D6}" destId="{833465C8-B7F7-403C-8011-FDBDFC61C448}" srcOrd="0" destOrd="0" presId="urn:microsoft.com/office/officeart/2005/8/layout/process3"/>
    <dgm:cxn modelId="{EC85B908-CD40-41DA-91BF-51F5DC6185B5}" type="presOf" srcId="{62E861EE-6A24-4E61-B368-977A1E8561EF}" destId="{BB593003-0D5E-44C3-A864-6AB427A8518B}" srcOrd="0" destOrd="0" presId="urn:microsoft.com/office/officeart/2005/8/layout/process3"/>
    <dgm:cxn modelId="{8B9FBE6C-3656-4D75-83A6-914560D2AB58}" type="presOf" srcId="{66D3AE8D-D38F-4F2E-9840-52C31B83893D}" destId="{9B4C50F3-BABE-44F7-A336-84F502FFFA45}" srcOrd="0" destOrd="0" presId="urn:microsoft.com/office/officeart/2005/8/layout/process3"/>
    <dgm:cxn modelId="{758A79A2-E2F4-479E-8099-30E6DA836967}" type="presParOf" srcId="{BB593003-0D5E-44C3-A864-6AB427A8518B}" destId="{F71D0338-02FA-4155-B724-9448FB84D3C9}" srcOrd="0" destOrd="0" presId="urn:microsoft.com/office/officeart/2005/8/layout/process3"/>
    <dgm:cxn modelId="{09B20A8B-1DA5-4191-91AB-B1FD1BDB3F1C}" type="presParOf" srcId="{F71D0338-02FA-4155-B724-9448FB84D3C9}" destId="{9B4C50F3-BABE-44F7-A336-84F502FFFA45}" srcOrd="0" destOrd="0" presId="urn:microsoft.com/office/officeart/2005/8/layout/process3"/>
    <dgm:cxn modelId="{163A342A-280D-4332-B7FE-A44344549BA2}" type="presParOf" srcId="{F71D0338-02FA-4155-B724-9448FB84D3C9}" destId="{87A3F136-2034-495D-B4BC-85F18CD7B3CB}" srcOrd="1" destOrd="0" presId="urn:microsoft.com/office/officeart/2005/8/layout/process3"/>
    <dgm:cxn modelId="{DC45C790-244B-46E5-8BAF-25DE219A0944}" type="presParOf" srcId="{F71D0338-02FA-4155-B724-9448FB84D3C9}" destId="{833465C8-B7F7-403C-8011-FDBDFC61C44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4ADB069-B495-4BD3-B15A-62440D68B5AA}" type="doc">
      <dgm:prSet loTypeId="urn:microsoft.com/office/officeart/2005/8/layout/hProcess4" loCatId="process" qsTypeId="urn:microsoft.com/office/officeart/2005/8/quickstyle/3d6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E5A0A165-C6CC-4B0D-ADBD-AC5D12EBD081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روش‌های مختلف رشد بنگاه</a:t>
          </a:r>
          <a:endParaRPr lang="en-US" dirty="0">
            <a:cs typeface="B Zar" pitchFamily="2" charset="-78"/>
          </a:endParaRPr>
        </a:p>
      </dgm:t>
    </dgm:pt>
    <dgm:pt modelId="{64543D2E-9579-4D3C-85A6-0900559C7D53}" type="parTrans" cxnId="{BDFBB2D6-A49E-4343-955E-61B6E3C138E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F8CD6A4-2630-4768-B9D1-62BFEC7973EC}" type="sibTrans" cxnId="{BDFBB2D6-A49E-4343-955E-61B6E3C138E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C997071-7795-458C-ABD8-6A01B1E6F08B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رشد ارگانیک </a:t>
          </a:r>
          <a:endParaRPr lang="en-US" dirty="0">
            <a:cs typeface="B Zar" pitchFamily="2" charset="-78"/>
          </a:endParaRPr>
        </a:p>
      </dgm:t>
    </dgm:pt>
    <dgm:pt modelId="{47AB6C93-30C9-4055-A97C-E6C76C24ADB5}" type="parTrans" cxnId="{616EB731-12FE-4DB9-862B-BA9C83A44F1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4420F56-18D5-4276-90C4-7068ADBD2599}" type="sibTrans" cxnId="{616EB731-12FE-4DB9-862B-BA9C83A44F1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6E3B004-7C12-4183-9F7A-1DD94152F2EB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تحت لیسانس</a:t>
          </a:r>
          <a:endParaRPr lang="en-US" dirty="0">
            <a:cs typeface="B Zar" pitchFamily="2" charset="-78"/>
          </a:endParaRPr>
        </a:p>
      </dgm:t>
    </dgm:pt>
    <dgm:pt modelId="{CECC67F9-2F1C-4395-A18F-0A5D89F4EF9B}" type="parTrans" cxnId="{C48C2E05-6A67-410D-9502-9D47CE53B62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B08B3EA-7EF3-481B-BF0E-8CC1A78F3F36}" type="sibTrans" cxnId="{C48C2E05-6A67-410D-9502-9D47CE53B62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D88E044-A495-48F9-9ADE-77E0079816BF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مشارکت عملی</a:t>
          </a:r>
          <a:endParaRPr lang="en-US" dirty="0">
            <a:cs typeface="B Zar" pitchFamily="2" charset="-78"/>
          </a:endParaRPr>
        </a:p>
      </dgm:t>
    </dgm:pt>
    <dgm:pt modelId="{3B1C1A3B-0F82-43EC-B9ED-C5DBB61CA900}" type="parTrans" cxnId="{CEFB034F-4E04-4293-B4AC-C81A3698772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F0D95EE-CE46-406C-B1F6-80DAED7E331B}" type="sibTrans" cxnId="{CEFB034F-4E04-4293-B4AC-C81A3698772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4C8C0ED-D500-4D5E-88C2-1FA09AA99C11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ادغام و قبضۀ مالکیت</a:t>
          </a:r>
          <a:endParaRPr lang="en-US" dirty="0">
            <a:cs typeface="B Zar" pitchFamily="2" charset="-78"/>
          </a:endParaRPr>
        </a:p>
      </dgm:t>
    </dgm:pt>
    <dgm:pt modelId="{132CE0E7-D6ED-45AB-B72E-CACEA3452952}" type="parTrans" cxnId="{578B53DE-4C81-43DB-ACD1-517494F8D0A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3E84E66-7920-400C-AAC0-AEFC3C189B65}" type="sibTrans" cxnId="{578B53DE-4C81-43DB-ACD1-517494F8D0A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D65717C-5AE0-4EF3-B8FD-5A321C792994}" type="pres">
      <dgm:prSet presAssocID="{04ADB069-B495-4BD3-B15A-62440D68B5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0C2E92-D025-465F-B532-2D480303C8F3}" type="pres">
      <dgm:prSet presAssocID="{04ADB069-B495-4BD3-B15A-62440D68B5AA}" presName="tSp" presStyleCnt="0"/>
      <dgm:spPr/>
    </dgm:pt>
    <dgm:pt modelId="{60849DE6-5C0A-48F9-A180-4D89C04B7768}" type="pres">
      <dgm:prSet presAssocID="{04ADB069-B495-4BD3-B15A-62440D68B5AA}" presName="bSp" presStyleCnt="0"/>
      <dgm:spPr/>
    </dgm:pt>
    <dgm:pt modelId="{54B2B25B-562A-4A53-89BA-97DCCA8BC3DF}" type="pres">
      <dgm:prSet presAssocID="{04ADB069-B495-4BD3-B15A-62440D68B5AA}" presName="process" presStyleCnt="0"/>
      <dgm:spPr/>
    </dgm:pt>
    <dgm:pt modelId="{C5F49516-C41E-4C67-9FA0-FF0EBA4CEC62}" type="pres">
      <dgm:prSet presAssocID="{E5A0A165-C6CC-4B0D-ADBD-AC5D12EBD081}" presName="composite1" presStyleCnt="0"/>
      <dgm:spPr/>
    </dgm:pt>
    <dgm:pt modelId="{62E0C0DF-F262-45AC-9392-0C0C71C30A45}" type="pres">
      <dgm:prSet presAssocID="{E5A0A165-C6CC-4B0D-ADBD-AC5D12EBD081}" presName="dummyNode1" presStyleLbl="node1" presStyleIdx="0" presStyleCnt="1"/>
      <dgm:spPr/>
    </dgm:pt>
    <dgm:pt modelId="{7B311E2D-6267-43C4-9668-C350F646E89E}" type="pres">
      <dgm:prSet presAssocID="{E5A0A165-C6CC-4B0D-ADBD-AC5D12EBD081}" presName="childNode1" presStyleLbl="bgAcc1" presStyleIdx="0" presStyleCnt="1" custScaleX="210371" custScaleY="173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1CFB9-D4A4-4324-A5ED-C271F73442BE}" type="pres">
      <dgm:prSet presAssocID="{E5A0A165-C6CC-4B0D-ADBD-AC5D12EBD081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DB3A4-4BC4-49E2-8336-AB74C419BB98}" type="pres">
      <dgm:prSet presAssocID="{E5A0A165-C6CC-4B0D-ADBD-AC5D12EBD081}" presName="parentNode1" presStyleLbl="node1" presStyleIdx="0" presStyleCnt="1" custScaleX="164131" custLinFactNeighborX="-331" custLinFactNeighborY="56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B2881-A452-4353-A843-7167C9F4C465}" type="pres">
      <dgm:prSet presAssocID="{E5A0A165-C6CC-4B0D-ADBD-AC5D12EBD081}" presName="connSite1" presStyleCnt="0"/>
      <dgm:spPr/>
    </dgm:pt>
  </dgm:ptLst>
  <dgm:cxnLst>
    <dgm:cxn modelId="{3405201F-8BFB-4253-8D07-ABD6D8A15363}" type="presOf" srcId="{9C997071-7795-458C-ABD8-6A01B1E6F08B}" destId="{7B311E2D-6267-43C4-9668-C350F646E89E}" srcOrd="0" destOrd="0" presId="urn:microsoft.com/office/officeart/2005/8/layout/hProcess4"/>
    <dgm:cxn modelId="{53A9CD63-7BB9-4036-9C0C-6BC6E20DDE71}" type="presOf" srcId="{E6E3B004-7C12-4183-9F7A-1DD94152F2EB}" destId="{2A91CFB9-D4A4-4324-A5ED-C271F73442BE}" srcOrd="1" destOrd="1" presId="urn:microsoft.com/office/officeart/2005/8/layout/hProcess4"/>
    <dgm:cxn modelId="{578B53DE-4C81-43DB-ACD1-517494F8D0A2}" srcId="{E5A0A165-C6CC-4B0D-ADBD-AC5D12EBD081}" destId="{94C8C0ED-D500-4D5E-88C2-1FA09AA99C11}" srcOrd="3" destOrd="0" parTransId="{132CE0E7-D6ED-45AB-B72E-CACEA3452952}" sibTransId="{B3E84E66-7920-400C-AAC0-AEFC3C189B65}"/>
    <dgm:cxn modelId="{2C4F3DA4-07A4-4DEA-9167-7E64785A31CC}" type="presOf" srcId="{94C8C0ED-D500-4D5E-88C2-1FA09AA99C11}" destId="{2A91CFB9-D4A4-4324-A5ED-C271F73442BE}" srcOrd="1" destOrd="3" presId="urn:microsoft.com/office/officeart/2005/8/layout/hProcess4"/>
    <dgm:cxn modelId="{A09301E3-A853-44B6-9254-D8EF77B2BB53}" type="presOf" srcId="{E5A0A165-C6CC-4B0D-ADBD-AC5D12EBD081}" destId="{EC6DB3A4-4BC4-49E2-8336-AB74C419BB98}" srcOrd="0" destOrd="0" presId="urn:microsoft.com/office/officeart/2005/8/layout/hProcess4"/>
    <dgm:cxn modelId="{C48C2E05-6A67-410D-9502-9D47CE53B624}" srcId="{E5A0A165-C6CC-4B0D-ADBD-AC5D12EBD081}" destId="{E6E3B004-7C12-4183-9F7A-1DD94152F2EB}" srcOrd="1" destOrd="0" parTransId="{CECC67F9-2F1C-4395-A18F-0A5D89F4EF9B}" sibTransId="{7B08B3EA-7EF3-481B-BF0E-8CC1A78F3F36}"/>
    <dgm:cxn modelId="{FE83D443-321E-4A69-AFD4-B8C6C4253EC8}" type="presOf" srcId="{E6E3B004-7C12-4183-9F7A-1DD94152F2EB}" destId="{7B311E2D-6267-43C4-9668-C350F646E89E}" srcOrd="0" destOrd="1" presId="urn:microsoft.com/office/officeart/2005/8/layout/hProcess4"/>
    <dgm:cxn modelId="{36B2F94B-B372-4A0C-BEA6-07D762A0C33A}" type="presOf" srcId="{9D88E044-A495-48F9-9ADE-77E0079816BF}" destId="{2A91CFB9-D4A4-4324-A5ED-C271F73442BE}" srcOrd="1" destOrd="2" presId="urn:microsoft.com/office/officeart/2005/8/layout/hProcess4"/>
    <dgm:cxn modelId="{CEFB034F-4E04-4293-B4AC-C81A36987728}" srcId="{E5A0A165-C6CC-4B0D-ADBD-AC5D12EBD081}" destId="{9D88E044-A495-48F9-9ADE-77E0079816BF}" srcOrd="2" destOrd="0" parTransId="{3B1C1A3B-0F82-43EC-B9ED-C5DBB61CA900}" sibTransId="{BF0D95EE-CE46-406C-B1F6-80DAED7E331B}"/>
    <dgm:cxn modelId="{3AFBB5C6-1A8F-481B-8604-949E6F8465CA}" type="presOf" srcId="{04ADB069-B495-4BD3-B15A-62440D68B5AA}" destId="{9D65717C-5AE0-4EF3-B8FD-5A321C792994}" srcOrd="0" destOrd="0" presId="urn:microsoft.com/office/officeart/2005/8/layout/hProcess4"/>
    <dgm:cxn modelId="{3938A044-EDF3-46CC-8601-7A1CF04531F2}" type="presOf" srcId="{94C8C0ED-D500-4D5E-88C2-1FA09AA99C11}" destId="{7B311E2D-6267-43C4-9668-C350F646E89E}" srcOrd="0" destOrd="3" presId="urn:microsoft.com/office/officeart/2005/8/layout/hProcess4"/>
    <dgm:cxn modelId="{5CB7157C-2BD1-43F8-94CC-F495C2E95987}" type="presOf" srcId="{9D88E044-A495-48F9-9ADE-77E0079816BF}" destId="{7B311E2D-6267-43C4-9668-C350F646E89E}" srcOrd="0" destOrd="2" presId="urn:microsoft.com/office/officeart/2005/8/layout/hProcess4"/>
    <dgm:cxn modelId="{616EB731-12FE-4DB9-862B-BA9C83A44F1C}" srcId="{E5A0A165-C6CC-4B0D-ADBD-AC5D12EBD081}" destId="{9C997071-7795-458C-ABD8-6A01B1E6F08B}" srcOrd="0" destOrd="0" parTransId="{47AB6C93-30C9-4055-A97C-E6C76C24ADB5}" sibTransId="{94420F56-18D5-4276-90C4-7068ADBD2599}"/>
    <dgm:cxn modelId="{BDFBB2D6-A49E-4343-955E-61B6E3C138E4}" srcId="{04ADB069-B495-4BD3-B15A-62440D68B5AA}" destId="{E5A0A165-C6CC-4B0D-ADBD-AC5D12EBD081}" srcOrd="0" destOrd="0" parTransId="{64543D2E-9579-4D3C-85A6-0900559C7D53}" sibTransId="{1F8CD6A4-2630-4768-B9D1-62BFEC7973EC}"/>
    <dgm:cxn modelId="{806EC74D-1B10-44D7-9C18-DC11770C88F7}" type="presOf" srcId="{9C997071-7795-458C-ABD8-6A01B1E6F08B}" destId="{2A91CFB9-D4A4-4324-A5ED-C271F73442BE}" srcOrd="1" destOrd="0" presId="urn:microsoft.com/office/officeart/2005/8/layout/hProcess4"/>
    <dgm:cxn modelId="{F652B4B0-640A-48C9-B3AF-7A943D73B18D}" type="presParOf" srcId="{9D65717C-5AE0-4EF3-B8FD-5A321C792994}" destId="{8C0C2E92-D025-465F-B532-2D480303C8F3}" srcOrd="0" destOrd="0" presId="urn:microsoft.com/office/officeart/2005/8/layout/hProcess4"/>
    <dgm:cxn modelId="{14BE3E5D-6BA3-4FB8-9420-FFB9B6C0D0AC}" type="presParOf" srcId="{9D65717C-5AE0-4EF3-B8FD-5A321C792994}" destId="{60849DE6-5C0A-48F9-A180-4D89C04B7768}" srcOrd="1" destOrd="0" presId="urn:microsoft.com/office/officeart/2005/8/layout/hProcess4"/>
    <dgm:cxn modelId="{D02F751B-3114-45A3-8819-91BE62BC4F3F}" type="presParOf" srcId="{9D65717C-5AE0-4EF3-B8FD-5A321C792994}" destId="{54B2B25B-562A-4A53-89BA-97DCCA8BC3DF}" srcOrd="2" destOrd="0" presId="urn:microsoft.com/office/officeart/2005/8/layout/hProcess4"/>
    <dgm:cxn modelId="{B91DD657-14D2-4ADD-B432-F211B44B3FF7}" type="presParOf" srcId="{54B2B25B-562A-4A53-89BA-97DCCA8BC3DF}" destId="{C5F49516-C41E-4C67-9FA0-FF0EBA4CEC62}" srcOrd="0" destOrd="0" presId="urn:microsoft.com/office/officeart/2005/8/layout/hProcess4"/>
    <dgm:cxn modelId="{CE0900D3-DF7E-41DC-9B75-6E74555AD090}" type="presParOf" srcId="{C5F49516-C41E-4C67-9FA0-FF0EBA4CEC62}" destId="{62E0C0DF-F262-45AC-9392-0C0C71C30A45}" srcOrd="0" destOrd="0" presId="urn:microsoft.com/office/officeart/2005/8/layout/hProcess4"/>
    <dgm:cxn modelId="{066CE2E4-E48D-4639-975B-83B52E213881}" type="presParOf" srcId="{C5F49516-C41E-4C67-9FA0-FF0EBA4CEC62}" destId="{7B311E2D-6267-43C4-9668-C350F646E89E}" srcOrd="1" destOrd="0" presId="urn:microsoft.com/office/officeart/2005/8/layout/hProcess4"/>
    <dgm:cxn modelId="{4D3D4C77-0767-4258-8E87-7F108AF665C4}" type="presParOf" srcId="{C5F49516-C41E-4C67-9FA0-FF0EBA4CEC62}" destId="{2A91CFB9-D4A4-4324-A5ED-C271F73442BE}" srcOrd="2" destOrd="0" presId="urn:microsoft.com/office/officeart/2005/8/layout/hProcess4"/>
    <dgm:cxn modelId="{5EE74C9E-8183-4013-ACC8-1C723DA271AF}" type="presParOf" srcId="{C5F49516-C41E-4C67-9FA0-FF0EBA4CEC62}" destId="{EC6DB3A4-4BC4-49E2-8336-AB74C419BB98}" srcOrd="3" destOrd="0" presId="urn:microsoft.com/office/officeart/2005/8/layout/hProcess4"/>
    <dgm:cxn modelId="{0CFC7777-BCE3-4DCA-BFD8-97E9DEFCB46D}" type="presParOf" srcId="{C5F49516-C41E-4C67-9FA0-FF0EBA4CEC62}" destId="{5B2B2881-A452-4353-A843-7167C9F4C46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7AF1004-AF01-4559-B6E0-B3DBA9F4E6CB}" type="doc">
      <dgm:prSet loTypeId="urn:microsoft.com/office/officeart/2005/8/layout/hList2" loCatId="relationship" qsTypeId="urn:microsoft.com/office/officeart/2005/8/quickstyle/simple5" qsCatId="simple" csTypeId="urn:microsoft.com/office/officeart/2005/8/colors/accent6_5" csCatId="accent6"/>
      <dgm:spPr/>
      <dgm:t>
        <a:bodyPr/>
        <a:lstStyle/>
        <a:p>
          <a:endParaRPr lang="en-US"/>
        </a:p>
      </dgm:t>
    </dgm:pt>
    <dgm:pt modelId="{9840B805-4A2C-4C09-A6EA-5434DA7E4579}">
      <dgm:prSet/>
      <dgm:spPr/>
      <dgm:t>
        <a:bodyPr/>
        <a:lstStyle/>
        <a:p>
          <a:pPr algn="justLow" rtl="1"/>
          <a:r>
            <a:rPr lang="fa-IR" dirty="0" smtClean="0">
              <a:cs typeface="B Titr" pitchFamily="2" charset="-78"/>
            </a:rPr>
            <a:t>برنامه ریزی مالی بلندمدت</a:t>
          </a:r>
          <a:endParaRPr lang="en-US" dirty="0">
            <a:cs typeface="B Titr" pitchFamily="2" charset="-78"/>
          </a:endParaRPr>
        </a:p>
      </dgm:t>
    </dgm:pt>
    <dgm:pt modelId="{9600DCE6-8C34-40EE-AEAC-D92376E1D8AE}" type="parTrans" cxnId="{7C8E89DB-F9A0-4889-9F7E-0DD2C738BE4A}">
      <dgm:prSet/>
      <dgm:spPr/>
      <dgm:t>
        <a:bodyPr/>
        <a:lstStyle/>
        <a:p>
          <a:pPr algn="justLow"/>
          <a:endParaRPr lang="en-US">
            <a:cs typeface="B Zar" pitchFamily="2" charset="-78"/>
          </a:endParaRPr>
        </a:p>
      </dgm:t>
    </dgm:pt>
    <dgm:pt modelId="{FC7D96AF-FAD4-4C8B-93C8-A5DF5F949D5C}" type="sibTrans" cxnId="{7C8E89DB-F9A0-4889-9F7E-0DD2C738BE4A}">
      <dgm:prSet/>
      <dgm:spPr/>
      <dgm:t>
        <a:bodyPr/>
        <a:lstStyle/>
        <a:p>
          <a:pPr algn="justLow"/>
          <a:endParaRPr lang="en-US">
            <a:cs typeface="B Zar" pitchFamily="2" charset="-78"/>
          </a:endParaRPr>
        </a:p>
      </dgm:t>
    </dgm:pt>
    <dgm:pt modelId="{C680A80D-36A1-4F44-9BB5-5DEAA1B0CFC6}">
      <dgm:prSet/>
      <dgm:spPr/>
      <dgm:t>
        <a:bodyPr/>
        <a:lstStyle/>
        <a:p>
          <a:pPr algn="justLow" rtl="1"/>
          <a:r>
            <a:rPr lang="ar-SA" dirty="0" smtClean="0">
              <a:cs typeface="B Zar" pitchFamily="2" charset="-78"/>
            </a:rPr>
            <a:t>شرکت در آینده در کدام طرح‌ها سرمایه‌گذاری می‌کند و چگونه آن‌‌ها را تأمین مالی می‌کند؟</a:t>
          </a:r>
          <a:endParaRPr lang="en-US" dirty="0">
            <a:cs typeface="B Zar" pitchFamily="2" charset="-78"/>
          </a:endParaRPr>
        </a:p>
      </dgm:t>
    </dgm:pt>
    <dgm:pt modelId="{F277EDFE-CE36-4848-A744-EA38C581AE87}" type="parTrans" cxnId="{AD887C48-A580-4C6F-B182-814F58EC93D7}">
      <dgm:prSet/>
      <dgm:spPr/>
      <dgm:t>
        <a:bodyPr/>
        <a:lstStyle/>
        <a:p>
          <a:pPr algn="justLow"/>
          <a:endParaRPr lang="en-US">
            <a:cs typeface="B Zar" pitchFamily="2" charset="-78"/>
          </a:endParaRPr>
        </a:p>
      </dgm:t>
    </dgm:pt>
    <dgm:pt modelId="{34AE2CC3-AFF1-484A-A48F-DFFC66C612E9}" type="sibTrans" cxnId="{AD887C48-A580-4C6F-B182-814F58EC93D7}">
      <dgm:prSet/>
      <dgm:spPr/>
      <dgm:t>
        <a:bodyPr/>
        <a:lstStyle/>
        <a:p>
          <a:pPr algn="justLow"/>
          <a:endParaRPr lang="en-US">
            <a:cs typeface="B Zar" pitchFamily="2" charset="-78"/>
          </a:endParaRPr>
        </a:p>
      </dgm:t>
    </dgm:pt>
    <dgm:pt modelId="{8B3F2B4A-8E93-4F47-8E34-7091D196F717}" type="pres">
      <dgm:prSet presAssocID="{E7AF1004-AF01-4559-B6E0-B3DBA9F4E6C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61ECEA-35FA-4CFE-A9C5-280A3CFB57B8}" type="pres">
      <dgm:prSet presAssocID="{9840B805-4A2C-4C09-A6EA-5434DA7E4579}" presName="compositeNode" presStyleCnt="0">
        <dgm:presLayoutVars>
          <dgm:bulletEnabled val="1"/>
        </dgm:presLayoutVars>
      </dgm:prSet>
      <dgm:spPr/>
    </dgm:pt>
    <dgm:pt modelId="{0F4997DA-E0A7-4DFA-81F5-49F4EE8C97BE}" type="pres">
      <dgm:prSet presAssocID="{9840B805-4A2C-4C09-A6EA-5434DA7E4579}" presName="imag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3F29552-B757-42C2-B8B2-A35D0CDCD9B1}" type="pres">
      <dgm:prSet presAssocID="{9840B805-4A2C-4C09-A6EA-5434DA7E4579}" presName="childNode" presStyleLbl="node1" presStyleIdx="0" presStyleCnt="1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B06C2E2D-1BA0-4A64-9F00-E7230901EA81}" type="pres">
      <dgm:prSet presAssocID="{9840B805-4A2C-4C09-A6EA-5434DA7E4579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B19F5-2915-4080-9D4D-4B7F53174D18}" type="presOf" srcId="{9840B805-4A2C-4C09-A6EA-5434DA7E4579}" destId="{B06C2E2D-1BA0-4A64-9F00-E7230901EA81}" srcOrd="0" destOrd="0" presId="urn:microsoft.com/office/officeart/2005/8/layout/hList2"/>
    <dgm:cxn modelId="{7D0B56A4-5478-4DBD-ADFD-0E1A24C6CB03}" type="presOf" srcId="{E7AF1004-AF01-4559-B6E0-B3DBA9F4E6CB}" destId="{8B3F2B4A-8E93-4F47-8E34-7091D196F717}" srcOrd="0" destOrd="0" presId="urn:microsoft.com/office/officeart/2005/8/layout/hList2"/>
    <dgm:cxn modelId="{0D7DE2FB-7B21-4577-9854-EFC20AA12E9B}" type="presOf" srcId="{C680A80D-36A1-4F44-9BB5-5DEAA1B0CFC6}" destId="{C3F29552-B757-42C2-B8B2-A35D0CDCD9B1}" srcOrd="0" destOrd="0" presId="urn:microsoft.com/office/officeart/2005/8/layout/hList2"/>
    <dgm:cxn modelId="{AD887C48-A580-4C6F-B182-814F58EC93D7}" srcId="{9840B805-4A2C-4C09-A6EA-5434DA7E4579}" destId="{C680A80D-36A1-4F44-9BB5-5DEAA1B0CFC6}" srcOrd="0" destOrd="0" parTransId="{F277EDFE-CE36-4848-A744-EA38C581AE87}" sibTransId="{34AE2CC3-AFF1-484A-A48F-DFFC66C612E9}"/>
    <dgm:cxn modelId="{7C8E89DB-F9A0-4889-9F7E-0DD2C738BE4A}" srcId="{E7AF1004-AF01-4559-B6E0-B3DBA9F4E6CB}" destId="{9840B805-4A2C-4C09-A6EA-5434DA7E4579}" srcOrd="0" destOrd="0" parTransId="{9600DCE6-8C34-40EE-AEAC-D92376E1D8AE}" sibTransId="{FC7D96AF-FAD4-4C8B-93C8-A5DF5F949D5C}"/>
    <dgm:cxn modelId="{C32FFC7F-2F64-4E2D-9A69-3FFCD698913D}" type="presParOf" srcId="{8B3F2B4A-8E93-4F47-8E34-7091D196F717}" destId="{6861ECEA-35FA-4CFE-A9C5-280A3CFB57B8}" srcOrd="0" destOrd="0" presId="urn:microsoft.com/office/officeart/2005/8/layout/hList2"/>
    <dgm:cxn modelId="{FD39BBA3-DF1A-4AED-80CD-6D5BA890ABE4}" type="presParOf" srcId="{6861ECEA-35FA-4CFE-A9C5-280A3CFB57B8}" destId="{0F4997DA-E0A7-4DFA-81F5-49F4EE8C97BE}" srcOrd="0" destOrd="0" presId="urn:microsoft.com/office/officeart/2005/8/layout/hList2"/>
    <dgm:cxn modelId="{5EBFB47C-E93C-48C0-A702-F3F073755B4D}" type="presParOf" srcId="{6861ECEA-35FA-4CFE-A9C5-280A3CFB57B8}" destId="{C3F29552-B757-42C2-B8B2-A35D0CDCD9B1}" srcOrd="1" destOrd="0" presId="urn:microsoft.com/office/officeart/2005/8/layout/hList2"/>
    <dgm:cxn modelId="{69B40ACA-830E-4E6D-B5D6-D1EC56C8BCFA}" type="presParOf" srcId="{6861ECEA-35FA-4CFE-A9C5-280A3CFB57B8}" destId="{B06C2E2D-1BA0-4A64-9F00-E7230901EA8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B9A2A37-513D-4034-AD4E-09FB253AACEB}" type="doc">
      <dgm:prSet loTypeId="urn:microsoft.com/office/officeart/2005/8/layout/vList5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41629384-9C7F-4D6F-BB85-0D73D48D8938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مسائل ادغام و قبضۀ مالکیت</a:t>
          </a:r>
          <a:endParaRPr lang="en-US" dirty="0">
            <a:cs typeface="B Zar" pitchFamily="2" charset="-78"/>
          </a:endParaRPr>
        </a:p>
      </dgm:t>
    </dgm:pt>
    <dgm:pt modelId="{3F64F281-5ABE-41B6-AD8F-0ABEF033B0C0}" type="parTrans" cxnId="{645E7C00-93E9-4F23-8D5B-E157CB587FD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6684225-BA05-455B-B424-03236AC1D555}" type="sibTrans" cxnId="{645E7C00-93E9-4F23-8D5B-E157CB587FD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5A417B7-D253-46DE-A9AC-CECFE40689E5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فرآیند</a:t>
          </a:r>
          <a:endParaRPr lang="en-US" dirty="0">
            <a:cs typeface="B Zar" pitchFamily="2" charset="-78"/>
          </a:endParaRPr>
        </a:p>
      </dgm:t>
    </dgm:pt>
    <dgm:pt modelId="{73DC0958-8C52-4E54-9D45-3B1E15DF775B}" type="parTrans" cxnId="{615E9CA2-FD71-47A2-9901-DF71394EDEC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1FD3078-0FBF-492A-98C8-2059723279DD}" type="sibTrans" cxnId="{615E9CA2-FD71-47A2-9901-DF71394EDEC3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E388EE7-E1C0-48D4-95F2-83175A050431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قیمت‌گذاری</a:t>
          </a:r>
          <a:endParaRPr lang="en-US" dirty="0">
            <a:cs typeface="B Zar" pitchFamily="2" charset="-78"/>
          </a:endParaRPr>
        </a:p>
      </dgm:t>
    </dgm:pt>
    <dgm:pt modelId="{F9BCAA04-5D06-458F-B1FA-9217EE8CEC48}" type="parTrans" cxnId="{F144B245-A87B-4407-95CF-F42E1A3A02D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A90F4F7-600A-4538-BC81-4D81AA38BF77}" type="sibTrans" cxnId="{F144B245-A87B-4407-95CF-F42E1A3A02D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F67F633-615A-4FF1-A84E-92E7CEA2DDF7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نحوۀ پرداخت</a:t>
          </a:r>
          <a:endParaRPr lang="en-US" dirty="0">
            <a:cs typeface="B Zar" pitchFamily="2" charset="-78"/>
          </a:endParaRPr>
        </a:p>
      </dgm:t>
    </dgm:pt>
    <dgm:pt modelId="{F09AFD69-B62D-4E9B-91B2-046D00D9A653}" type="parTrans" cxnId="{C1DB42AD-A43E-4904-8AF7-300A583E00E4}">
      <dgm:prSet/>
      <dgm:spPr/>
      <dgm:t>
        <a:bodyPr/>
        <a:lstStyle/>
        <a:p>
          <a:endParaRPr lang="en-US"/>
        </a:p>
      </dgm:t>
    </dgm:pt>
    <dgm:pt modelId="{03CD1BC4-6C6F-4080-B2AA-4B0AF125A5DF}" type="sibTrans" cxnId="{C1DB42AD-A43E-4904-8AF7-300A583E00E4}">
      <dgm:prSet/>
      <dgm:spPr/>
      <dgm:t>
        <a:bodyPr/>
        <a:lstStyle/>
        <a:p>
          <a:endParaRPr lang="en-US"/>
        </a:p>
      </dgm:t>
    </dgm:pt>
    <dgm:pt modelId="{2C6BD067-AE74-49FA-87D9-3BCE2AEDB58E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تجدید ساختار</a:t>
          </a:r>
          <a:endParaRPr lang="en-US" dirty="0">
            <a:cs typeface="B Zar" pitchFamily="2" charset="-78"/>
          </a:endParaRPr>
        </a:p>
      </dgm:t>
    </dgm:pt>
    <dgm:pt modelId="{58596A5E-0F9E-457E-823A-CC2A612D9BDF}" type="parTrans" cxnId="{1E564626-CD8A-44A4-9F4B-339B0B374256}">
      <dgm:prSet/>
      <dgm:spPr/>
      <dgm:t>
        <a:bodyPr/>
        <a:lstStyle/>
        <a:p>
          <a:endParaRPr lang="en-US"/>
        </a:p>
      </dgm:t>
    </dgm:pt>
    <dgm:pt modelId="{0244C3FC-5745-4A48-B3F5-A0DB62C36449}" type="sibTrans" cxnId="{1E564626-CD8A-44A4-9F4B-339B0B374256}">
      <dgm:prSet/>
      <dgm:spPr/>
      <dgm:t>
        <a:bodyPr/>
        <a:lstStyle/>
        <a:p>
          <a:endParaRPr lang="en-US"/>
        </a:p>
      </dgm:t>
    </dgm:pt>
    <dgm:pt modelId="{2F0895A4-2DDD-478F-8895-2CFB34F3BFCB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برهم‌کنشی</a:t>
          </a:r>
          <a:endParaRPr lang="en-US" dirty="0">
            <a:cs typeface="B Zar" pitchFamily="2" charset="-78"/>
          </a:endParaRPr>
        </a:p>
      </dgm:t>
    </dgm:pt>
    <dgm:pt modelId="{B36BCA5D-9864-4B7A-8558-D4A31C1D1893}" type="parTrans" cxnId="{BA61C6DE-39FF-4D9C-B2D9-74567D9D9F6D}">
      <dgm:prSet/>
      <dgm:spPr/>
      <dgm:t>
        <a:bodyPr/>
        <a:lstStyle/>
        <a:p>
          <a:endParaRPr lang="en-US"/>
        </a:p>
      </dgm:t>
    </dgm:pt>
    <dgm:pt modelId="{392D9609-05F8-41F4-A925-8D0889F2D2E5}" type="sibTrans" cxnId="{BA61C6DE-39FF-4D9C-B2D9-74567D9D9F6D}">
      <dgm:prSet/>
      <dgm:spPr/>
      <dgm:t>
        <a:bodyPr/>
        <a:lstStyle/>
        <a:p>
          <a:endParaRPr lang="en-US"/>
        </a:p>
      </dgm:t>
    </dgm:pt>
    <dgm:pt modelId="{8C0BA393-12B5-433C-90E4-CC2255723360}" type="pres">
      <dgm:prSet presAssocID="{DB9A2A37-513D-4034-AD4E-09FB253AAC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275954-64D3-4FC4-8810-F7795802D74A}" type="pres">
      <dgm:prSet presAssocID="{41629384-9C7F-4D6F-BB85-0D73D48D8938}" presName="linNode" presStyleCnt="0"/>
      <dgm:spPr/>
    </dgm:pt>
    <dgm:pt modelId="{7B4D1C6C-CB66-41BD-9121-822DC900A86D}" type="pres">
      <dgm:prSet presAssocID="{41629384-9C7F-4D6F-BB85-0D73D48D8938}" presName="parentText" presStyleLbl="node1" presStyleIdx="0" presStyleCnt="1" custScaleX="1377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FE925-1FBC-4DD1-9B94-D208034A8B9D}" type="pres">
      <dgm:prSet presAssocID="{41629384-9C7F-4D6F-BB85-0D73D48D893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564626-CD8A-44A4-9F4B-339B0B374256}" srcId="{41629384-9C7F-4D6F-BB85-0D73D48D8938}" destId="{2C6BD067-AE74-49FA-87D9-3BCE2AEDB58E}" srcOrd="4" destOrd="0" parTransId="{58596A5E-0F9E-457E-823A-CC2A612D9BDF}" sibTransId="{0244C3FC-5745-4A48-B3F5-A0DB62C36449}"/>
    <dgm:cxn modelId="{6979CE71-9F6A-469C-8058-1A872253D759}" type="presOf" srcId="{3E388EE7-E1C0-48D4-95F2-83175A050431}" destId="{E90FE925-1FBC-4DD1-9B94-D208034A8B9D}" srcOrd="0" destOrd="3" presId="urn:microsoft.com/office/officeart/2005/8/layout/vList5"/>
    <dgm:cxn modelId="{4B53F2A3-1BEC-4C1B-8554-928219FEFB7C}" type="presOf" srcId="{95A417B7-D253-46DE-A9AC-CECFE40689E5}" destId="{E90FE925-1FBC-4DD1-9B94-D208034A8B9D}" srcOrd="0" destOrd="0" presId="urn:microsoft.com/office/officeart/2005/8/layout/vList5"/>
    <dgm:cxn modelId="{9768E1B7-727D-46A8-A7F1-47B957FE683A}" type="presOf" srcId="{2C6BD067-AE74-49FA-87D9-3BCE2AEDB58E}" destId="{E90FE925-1FBC-4DD1-9B94-D208034A8B9D}" srcOrd="0" destOrd="4" presId="urn:microsoft.com/office/officeart/2005/8/layout/vList5"/>
    <dgm:cxn modelId="{D30476C2-D4DB-4469-9354-534A3D0D1D45}" type="presOf" srcId="{2F0895A4-2DDD-478F-8895-2CFB34F3BFCB}" destId="{E90FE925-1FBC-4DD1-9B94-D208034A8B9D}" srcOrd="0" destOrd="2" presId="urn:microsoft.com/office/officeart/2005/8/layout/vList5"/>
    <dgm:cxn modelId="{BA61C6DE-39FF-4D9C-B2D9-74567D9D9F6D}" srcId="{41629384-9C7F-4D6F-BB85-0D73D48D8938}" destId="{2F0895A4-2DDD-478F-8895-2CFB34F3BFCB}" srcOrd="2" destOrd="0" parTransId="{B36BCA5D-9864-4B7A-8558-D4A31C1D1893}" sibTransId="{392D9609-05F8-41F4-A925-8D0889F2D2E5}"/>
    <dgm:cxn modelId="{C1DB42AD-A43E-4904-8AF7-300A583E00E4}" srcId="{41629384-9C7F-4D6F-BB85-0D73D48D8938}" destId="{9F67F633-615A-4FF1-A84E-92E7CEA2DDF7}" srcOrd="1" destOrd="0" parTransId="{F09AFD69-B62D-4E9B-91B2-046D00D9A653}" sibTransId="{03CD1BC4-6C6F-4080-B2AA-4B0AF125A5DF}"/>
    <dgm:cxn modelId="{F144B245-A87B-4407-95CF-F42E1A3A02D9}" srcId="{41629384-9C7F-4D6F-BB85-0D73D48D8938}" destId="{3E388EE7-E1C0-48D4-95F2-83175A050431}" srcOrd="3" destOrd="0" parTransId="{F9BCAA04-5D06-458F-B1FA-9217EE8CEC48}" sibTransId="{3A90F4F7-600A-4538-BC81-4D81AA38BF77}"/>
    <dgm:cxn modelId="{C1AF28F6-F84A-4F54-9B20-3561DC83E87C}" type="presOf" srcId="{DB9A2A37-513D-4034-AD4E-09FB253AACEB}" destId="{8C0BA393-12B5-433C-90E4-CC2255723360}" srcOrd="0" destOrd="0" presId="urn:microsoft.com/office/officeart/2005/8/layout/vList5"/>
    <dgm:cxn modelId="{615E9CA2-FD71-47A2-9901-DF71394EDEC3}" srcId="{41629384-9C7F-4D6F-BB85-0D73D48D8938}" destId="{95A417B7-D253-46DE-A9AC-CECFE40689E5}" srcOrd="0" destOrd="0" parTransId="{73DC0958-8C52-4E54-9D45-3B1E15DF775B}" sibTransId="{A1FD3078-0FBF-492A-98C8-2059723279DD}"/>
    <dgm:cxn modelId="{645E7C00-93E9-4F23-8D5B-E157CB587FDB}" srcId="{DB9A2A37-513D-4034-AD4E-09FB253AACEB}" destId="{41629384-9C7F-4D6F-BB85-0D73D48D8938}" srcOrd="0" destOrd="0" parTransId="{3F64F281-5ABE-41B6-AD8F-0ABEF033B0C0}" sibTransId="{D6684225-BA05-455B-B424-03236AC1D555}"/>
    <dgm:cxn modelId="{2C3A5143-A0F3-4C91-88C5-7B8ECC340C14}" type="presOf" srcId="{41629384-9C7F-4D6F-BB85-0D73D48D8938}" destId="{7B4D1C6C-CB66-41BD-9121-822DC900A86D}" srcOrd="0" destOrd="0" presId="urn:microsoft.com/office/officeart/2005/8/layout/vList5"/>
    <dgm:cxn modelId="{3B091109-0CAD-4D1E-855A-42674B438759}" type="presOf" srcId="{9F67F633-615A-4FF1-A84E-92E7CEA2DDF7}" destId="{E90FE925-1FBC-4DD1-9B94-D208034A8B9D}" srcOrd="0" destOrd="1" presId="urn:microsoft.com/office/officeart/2005/8/layout/vList5"/>
    <dgm:cxn modelId="{7FE66D82-FF05-476E-82F8-7B5E7006EE02}" type="presParOf" srcId="{8C0BA393-12B5-433C-90E4-CC2255723360}" destId="{02275954-64D3-4FC4-8810-F7795802D74A}" srcOrd="0" destOrd="0" presId="urn:microsoft.com/office/officeart/2005/8/layout/vList5"/>
    <dgm:cxn modelId="{17C51725-1193-4BD1-81C7-6B27BAB57811}" type="presParOf" srcId="{02275954-64D3-4FC4-8810-F7795802D74A}" destId="{7B4D1C6C-CB66-41BD-9121-822DC900A86D}" srcOrd="0" destOrd="0" presId="urn:microsoft.com/office/officeart/2005/8/layout/vList5"/>
    <dgm:cxn modelId="{09846009-AA6D-4CFB-9CF7-6E827BC9347B}" type="presParOf" srcId="{02275954-64D3-4FC4-8810-F7795802D74A}" destId="{E90FE925-1FBC-4DD1-9B94-D208034A8B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A85623D-41EC-4F21-A642-69D9DDB31301}" type="doc">
      <dgm:prSet loTypeId="urn:microsoft.com/office/officeart/2005/8/layout/list1" loCatId="list" qsTypeId="urn:microsoft.com/office/officeart/2005/8/quickstyle/3d2#13" qsCatId="3D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6C22DD5B-D13B-4DD3-8198-B61B39455CED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ریسک تجاری</a:t>
          </a:r>
          <a:endParaRPr lang="en-US" dirty="0">
            <a:cs typeface="B Titr" pitchFamily="2" charset="-78"/>
          </a:endParaRPr>
        </a:p>
      </dgm:t>
    </dgm:pt>
    <dgm:pt modelId="{3D20514E-0522-4604-B567-4F64ACF5B466}" type="parTrans" cxnId="{777A749F-8311-41AC-8F04-087A8071BD66}">
      <dgm:prSet/>
      <dgm:spPr/>
      <dgm:t>
        <a:bodyPr/>
        <a:lstStyle/>
        <a:p>
          <a:pPr algn="ctr"/>
          <a:endParaRPr lang="en-US"/>
        </a:p>
      </dgm:t>
    </dgm:pt>
    <dgm:pt modelId="{8C2BC6BF-BBD3-44FD-A236-1B7F93224745}" type="sibTrans" cxnId="{777A749F-8311-41AC-8F04-087A8071BD66}">
      <dgm:prSet/>
      <dgm:spPr/>
      <dgm:t>
        <a:bodyPr/>
        <a:lstStyle/>
        <a:p>
          <a:pPr algn="ctr"/>
          <a:endParaRPr lang="en-US"/>
        </a:p>
      </dgm:t>
    </dgm:pt>
    <dgm:pt modelId="{94B0C8BE-C9C2-4C7D-BB4A-5BE3EB95BFB8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ریسک غیرتجاری</a:t>
          </a:r>
          <a:endParaRPr lang="en-US" dirty="0">
            <a:cs typeface="B Titr" pitchFamily="2" charset="-78"/>
          </a:endParaRPr>
        </a:p>
      </dgm:t>
    </dgm:pt>
    <dgm:pt modelId="{5FD86F14-D221-469F-9977-48B3FAAE2B49}" type="parTrans" cxnId="{1B0FD7D2-6C85-4634-9DE8-B52B2DF24718}">
      <dgm:prSet/>
      <dgm:spPr/>
      <dgm:t>
        <a:bodyPr/>
        <a:lstStyle/>
        <a:p>
          <a:pPr algn="ctr"/>
          <a:endParaRPr lang="en-US"/>
        </a:p>
      </dgm:t>
    </dgm:pt>
    <dgm:pt modelId="{8087241E-D885-4B3B-B94E-3688D35BC577}" type="sibTrans" cxnId="{1B0FD7D2-6C85-4634-9DE8-B52B2DF24718}">
      <dgm:prSet/>
      <dgm:spPr/>
      <dgm:t>
        <a:bodyPr/>
        <a:lstStyle/>
        <a:p>
          <a:pPr algn="ctr"/>
          <a:endParaRPr lang="en-US"/>
        </a:p>
      </dgm:t>
    </dgm:pt>
    <dgm:pt modelId="{B25C1E38-3C0E-4A71-B611-3A51ED7EB145}">
      <dgm:prSet/>
      <dgm:spPr/>
      <dgm:t>
        <a:bodyPr/>
        <a:lstStyle/>
        <a:p>
          <a:pPr algn="r" rtl="1"/>
          <a:r>
            <a:rPr lang="fa-IR" dirty="0" smtClean="0"/>
            <a:t>ریسک مالی</a:t>
          </a:r>
          <a:endParaRPr lang="en-US" dirty="0"/>
        </a:p>
      </dgm:t>
    </dgm:pt>
    <dgm:pt modelId="{28257E32-B693-4949-A735-29A5BCA40024}" type="parTrans" cxnId="{81328771-5D99-4700-A8B8-70344D5219BD}">
      <dgm:prSet/>
      <dgm:spPr/>
      <dgm:t>
        <a:bodyPr/>
        <a:lstStyle/>
        <a:p>
          <a:pPr algn="ctr"/>
          <a:endParaRPr lang="en-US"/>
        </a:p>
      </dgm:t>
    </dgm:pt>
    <dgm:pt modelId="{6EA8929C-3CED-4FE8-8775-6DE2659CD3C8}" type="sibTrans" cxnId="{81328771-5D99-4700-A8B8-70344D5219BD}">
      <dgm:prSet/>
      <dgm:spPr/>
      <dgm:t>
        <a:bodyPr/>
        <a:lstStyle/>
        <a:p>
          <a:pPr algn="ctr"/>
          <a:endParaRPr lang="en-US"/>
        </a:p>
      </dgm:t>
    </dgm:pt>
    <dgm:pt modelId="{C614B4F0-7E9E-418C-82F1-2B3092551154}">
      <dgm:prSet/>
      <dgm:spPr/>
      <dgm:t>
        <a:bodyPr/>
        <a:lstStyle/>
        <a:p>
          <a:pPr algn="r" rtl="1"/>
          <a:r>
            <a:rPr lang="fa-IR" dirty="0" smtClean="0"/>
            <a:t>سایر ریسک‌های غیرتجاری</a:t>
          </a:r>
          <a:endParaRPr lang="en-US" dirty="0"/>
        </a:p>
      </dgm:t>
    </dgm:pt>
    <dgm:pt modelId="{56A79741-B86D-4C2E-9BCF-38079B2C5993}" type="parTrans" cxnId="{2857A954-6CD3-45B9-899B-205F732E049F}">
      <dgm:prSet/>
      <dgm:spPr/>
      <dgm:t>
        <a:bodyPr/>
        <a:lstStyle/>
        <a:p>
          <a:pPr algn="ctr"/>
          <a:endParaRPr lang="en-US"/>
        </a:p>
      </dgm:t>
    </dgm:pt>
    <dgm:pt modelId="{15D2CD6B-0DF9-4266-A786-731A043F7D6F}" type="sibTrans" cxnId="{2857A954-6CD3-45B9-899B-205F732E049F}">
      <dgm:prSet/>
      <dgm:spPr/>
      <dgm:t>
        <a:bodyPr/>
        <a:lstStyle/>
        <a:p>
          <a:pPr algn="ctr"/>
          <a:endParaRPr lang="en-US"/>
        </a:p>
      </dgm:t>
    </dgm:pt>
    <dgm:pt modelId="{3B6E90D4-5261-4A9E-B5C2-A1FD5FEB4681}" type="pres">
      <dgm:prSet presAssocID="{5A85623D-41EC-4F21-A642-69D9DDB313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563EBE-7EF5-48CA-B3B3-E661B8BB344B}" type="pres">
      <dgm:prSet presAssocID="{6C22DD5B-D13B-4DD3-8198-B61B39455CED}" presName="parentLin" presStyleCnt="0"/>
      <dgm:spPr/>
    </dgm:pt>
    <dgm:pt modelId="{6F2B0AA6-A654-41DE-830D-AB036D326175}" type="pres">
      <dgm:prSet presAssocID="{6C22DD5B-D13B-4DD3-8198-B61B39455CE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0975381-390A-46E7-AC94-91DD5C8AC3B9}" type="pres">
      <dgm:prSet presAssocID="{6C22DD5B-D13B-4DD3-8198-B61B39455CE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2FFD7-2D1E-4CF2-BEB7-19D73C4D8975}" type="pres">
      <dgm:prSet presAssocID="{6C22DD5B-D13B-4DD3-8198-B61B39455CED}" presName="negativeSpace" presStyleCnt="0"/>
      <dgm:spPr/>
    </dgm:pt>
    <dgm:pt modelId="{01BDC2A9-81DF-4D49-9CE2-CC617F8CB50A}" type="pres">
      <dgm:prSet presAssocID="{6C22DD5B-D13B-4DD3-8198-B61B39455CED}" presName="childText" presStyleLbl="conFgAcc1" presStyleIdx="0" presStyleCnt="2">
        <dgm:presLayoutVars>
          <dgm:bulletEnabled val="1"/>
        </dgm:presLayoutVars>
      </dgm:prSet>
      <dgm:spPr/>
    </dgm:pt>
    <dgm:pt modelId="{2FC10AA5-3744-493F-B39C-5F9B1A2D3D89}" type="pres">
      <dgm:prSet presAssocID="{8C2BC6BF-BBD3-44FD-A236-1B7F93224745}" presName="spaceBetweenRectangles" presStyleCnt="0"/>
      <dgm:spPr/>
    </dgm:pt>
    <dgm:pt modelId="{A3AC0C12-B41E-4E0B-8B3B-F05BBD9E0188}" type="pres">
      <dgm:prSet presAssocID="{94B0C8BE-C9C2-4C7D-BB4A-5BE3EB95BFB8}" presName="parentLin" presStyleCnt="0"/>
      <dgm:spPr/>
    </dgm:pt>
    <dgm:pt modelId="{09CA7873-DE68-493C-AAFA-1B1E1B6DEF83}" type="pres">
      <dgm:prSet presAssocID="{94B0C8BE-C9C2-4C7D-BB4A-5BE3EB95BFB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9D54F25-610C-447E-928B-A1B72B223578}" type="pres">
      <dgm:prSet presAssocID="{94B0C8BE-C9C2-4C7D-BB4A-5BE3EB95BFB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2E0BC-E4AC-47E0-8F07-AE59236C30CF}" type="pres">
      <dgm:prSet presAssocID="{94B0C8BE-C9C2-4C7D-BB4A-5BE3EB95BFB8}" presName="negativeSpace" presStyleCnt="0"/>
      <dgm:spPr/>
    </dgm:pt>
    <dgm:pt modelId="{62723D11-CC5D-48A2-A5FC-816A51D70E2D}" type="pres">
      <dgm:prSet presAssocID="{94B0C8BE-C9C2-4C7D-BB4A-5BE3EB95BFB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FD5B5E-0446-4063-9D73-7E45F9C82DBF}" type="presOf" srcId="{94B0C8BE-C9C2-4C7D-BB4A-5BE3EB95BFB8}" destId="{09CA7873-DE68-493C-AAFA-1B1E1B6DEF83}" srcOrd="0" destOrd="0" presId="urn:microsoft.com/office/officeart/2005/8/layout/list1"/>
    <dgm:cxn modelId="{81328771-5D99-4700-A8B8-70344D5219BD}" srcId="{94B0C8BE-C9C2-4C7D-BB4A-5BE3EB95BFB8}" destId="{B25C1E38-3C0E-4A71-B611-3A51ED7EB145}" srcOrd="0" destOrd="0" parTransId="{28257E32-B693-4949-A735-29A5BCA40024}" sibTransId="{6EA8929C-3CED-4FE8-8775-6DE2659CD3C8}"/>
    <dgm:cxn modelId="{02FD64EC-EDCA-4AF9-B2FA-11EAB8E5E08C}" type="presOf" srcId="{94B0C8BE-C9C2-4C7D-BB4A-5BE3EB95BFB8}" destId="{89D54F25-610C-447E-928B-A1B72B223578}" srcOrd="1" destOrd="0" presId="urn:microsoft.com/office/officeart/2005/8/layout/list1"/>
    <dgm:cxn modelId="{5E6F8210-CA27-4E39-9380-18105B8CC74A}" type="presOf" srcId="{B25C1E38-3C0E-4A71-B611-3A51ED7EB145}" destId="{62723D11-CC5D-48A2-A5FC-816A51D70E2D}" srcOrd="0" destOrd="0" presId="urn:microsoft.com/office/officeart/2005/8/layout/list1"/>
    <dgm:cxn modelId="{80A391F1-35F1-46F2-9D68-0FCE24BC8165}" type="presOf" srcId="{6C22DD5B-D13B-4DD3-8198-B61B39455CED}" destId="{10975381-390A-46E7-AC94-91DD5C8AC3B9}" srcOrd="1" destOrd="0" presId="urn:microsoft.com/office/officeart/2005/8/layout/list1"/>
    <dgm:cxn modelId="{1B0FD7D2-6C85-4634-9DE8-B52B2DF24718}" srcId="{5A85623D-41EC-4F21-A642-69D9DDB31301}" destId="{94B0C8BE-C9C2-4C7D-BB4A-5BE3EB95BFB8}" srcOrd="1" destOrd="0" parTransId="{5FD86F14-D221-469F-9977-48B3FAAE2B49}" sibTransId="{8087241E-D885-4B3B-B94E-3688D35BC577}"/>
    <dgm:cxn modelId="{777A749F-8311-41AC-8F04-087A8071BD66}" srcId="{5A85623D-41EC-4F21-A642-69D9DDB31301}" destId="{6C22DD5B-D13B-4DD3-8198-B61B39455CED}" srcOrd="0" destOrd="0" parTransId="{3D20514E-0522-4604-B567-4F64ACF5B466}" sibTransId="{8C2BC6BF-BBD3-44FD-A236-1B7F93224745}"/>
    <dgm:cxn modelId="{A4EC28AA-F641-4377-9C34-3495D03A3673}" type="presOf" srcId="{6C22DD5B-D13B-4DD3-8198-B61B39455CED}" destId="{6F2B0AA6-A654-41DE-830D-AB036D326175}" srcOrd="0" destOrd="0" presId="urn:microsoft.com/office/officeart/2005/8/layout/list1"/>
    <dgm:cxn modelId="{B1AE4617-DBFC-4090-9928-C597F7F45DA0}" type="presOf" srcId="{5A85623D-41EC-4F21-A642-69D9DDB31301}" destId="{3B6E90D4-5261-4A9E-B5C2-A1FD5FEB4681}" srcOrd="0" destOrd="0" presId="urn:microsoft.com/office/officeart/2005/8/layout/list1"/>
    <dgm:cxn modelId="{E9542C05-130E-4625-8FFA-25B6618A6668}" type="presOf" srcId="{C614B4F0-7E9E-418C-82F1-2B3092551154}" destId="{62723D11-CC5D-48A2-A5FC-816A51D70E2D}" srcOrd="0" destOrd="1" presId="urn:microsoft.com/office/officeart/2005/8/layout/list1"/>
    <dgm:cxn modelId="{2857A954-6CD3-45B9-899B-205F732E049F}" srcId="{94B0C8BE-C9C2-4C7D-BB4A-5BE3EB95BFB8}" destId="{C614B4F0-7E9E-418C-82F1-2B3092551154}" srcOrd="1" destOrd="0" parTransId="{56A79741-B86D-4C2E-9BCF-38079B2C5993}" sibTransId="{15D2CD6B-0DF9-4266-A786-731A043F7D6F}"/>
    <dgm:cxn modelId="{D53B8BB8-5A8C-442D-9BAB-10F5099BB6EA}" type="presParOf" srcId="{3B6E90D4-5261-4A9E-B5C2-A1FD5FEB4681}" destId="{F1563EBE-7EF5-48CA-B3B3-E661B8BB344B}" srcOrd="0" destOrd="0" presId="urn:microsoft.com/office/officeart/2005/8/layout/list1"/>
    <dgm:cxn modelId="{972D6ACC-C5E3-4B42-8DC1-86857D5CF335}" type="presParOf" srcId="{F1563EBE-7EF5-48CA-B3B3-E661B8BB344B}" destId="{6F2B0AA6-A654-41DE-830D-AB036D326175}" srcOrd="0" destOrd="0" presId="urn:microsoft.com/office/officeart/2005/8/layout/list1"/>
    <dgm:cxn modelId="{5D011AF0-615D-417B-BFBE-9E5F73A08DDF}" type="presParOf" srcId="{F1563EBE-7EF5-48CA-B3B3-E661B8BB344B}" destId="{10975381-390A-46E7-AC94-91DD5C8AC3B9}" srcOrd="1" destOrd="0" presId="urn:microsoft.com/office/officeart/2005/8/layout/list1"/>
    <dgm:cxn modelId="{EB801E6B-FAA5-416A-9E49-2C23C307381B}" type="presParOf" srcId="{3B6E90D4-5261-4A9E-B5C2-A1FD5FEB4681}" destId="{DC52FFD7-2D1E-4CF2-BEB7-19D73C4D8975}" srcOrd="1" destOrd="0" presId="urn:microsoft.com/office/officeart/2005/8/layout/list1"/>
    <dgm:cxn modelId="{74C0A308-276B-4D86-AF77-E09E3A5345C4}" type="presParOf" srcId="{3B6E90D4-5261-4A9E-B5C2-A1FD5FEB4681}" destId="{01BDC2A9-81DF-4D49-9CE2-CC617F8CB50A}" srcOrd="2" destOrd="0" presId="urn:microsoft.com/office/officeart/2005/8/layout/list1"/>
    <dgm:cxn modelId="{FC6A5D63-C863-48E5-909C-5C0B0771BD89}" type="presParOf" srcId="{3B6E90D4-5261-4A9E-B5C2-A1FD5FEB4681}" destId="{2FC10AA5-3744-493F-B39C-5F9B1A2D3D89}" srcOrd="3" destOrd="0" presId="urn:microsoft.com/office/officeart/2005/8/layout/list1"/>
    <dgm:cxn modelId="{B10FA2CB-297F-4F46-91AE-F5A8ED7F02E2}" type="presParOf" srcId="{3B6E90D4-5261-4A9E-B5C2-A1FD5FEB4681}" destId="{A3AC0C12-B41E-4E0B-8B3B-F05BBD9E0188}" srcOrd="4" destOrd="0" presId="urn:microsoft.com/office/officeart/2005/8/layout/list1"/>
    <dgm:cxn modelId="{44639100-880E-4AFC-9BEB-6FE5637AA4B1}" type="presParOf" srcId="{A3AC0C12-B41E-4E0B-8B3B-F05BBD9E0188}" destId="{09CA7873-DE68-493C-AAFA-1B1E1B6DEF83}" srcOrd="0" destOrd="0" presId="urn:microsoft.com/office/officeart/2005/8/layout/list1"/>
    <dgm:cxn modelId="{2100065C-59D8-4B22-8FA3-591E6432935D}" type="presParOf" srcId="{A3AC0C12-B41E-4E0B-8B3B-F05BBD9E0188}" destId="{89D54F25-610C-447E-928B-A1B72B223578}" srcOrd="1" destOrd="0" presId="urn:microsoft.com/office/officeart/2005/8/layout/list1"/>
    <dgm:cxn modelId="{4EF8333A-C3A3-4509-9463-797F16BE2DC5}" type="presParOf" srcId="{3B6E90D4-5261-4A9E-B5C2-A1FD5FEB4681}" destId="{9FD2E0BC-E4AC-47E0-8F07-AE59236C30CF}" srcOrd="5" destOrd="0" presId="urn:microsoft.com/office/officeart/2005/8/layout/list1"/>
    <dgm:cxn modelId="{55DBEAA3-AB1E-4CCF-946A-1E51AD150882}" type="presParOf" srcId="{3B6E90D4-5261-4A9E-B5C2-A1FD5FEB4681}" destId="{62723D11-CC5D-48A2-A5FC-816A51D70E2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C37A43D-72D8-43AB-868E-F9A099892120}" type="doc">
      <dgm:prSet loTypeId="urn:microsoft.com/office/officeart/2005/8/layout/list1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BB34A3-1C93-42D3-BAC6-242C94464594}">
      <dgm:prSet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ریسک تجاری به چه عواملی بستگی دارد؟</a:t>
          </a:r>
          <a:endParaRPr lang="fa-IR" dirty="0">
            <a:cs typeface="B Zar" pitchFamily="2" charset="-78"/>
          </a:endParaRPr>
        </a:p>
      </dgm:t>
    </dgm:pt>
    <dgm:pt modelId="{128DCD46-719D-45C0-9A0D-E5347618CAAA}" type="parTrans" cxnId="{98E5F981-8276-4D80-9116-A27EE28BAD4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29DD936-16DA-4AEC-BE97-9D704B20EBCA}" type="sibTrans" cxnId="{98E5F981-8276-4D80-9116-A27EE28BAD4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BB19923-65E5-44B0-A565-12A4CB45BC5B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نامطمئن‌بودن تقاضا</a:t>
          </a:r>
          <a:endParaRPr lang="en-US" dirty="0">
            <a:cs typeface="B Zar" pitchFamily="2" charset="-78"/>
          </a:endParaRPr>
        </a:p>
      </dgm:t>
    </dgm:pt>
    <dgm:pt modelId="{D3B0B996-9E0F-40FA-A3C1-AB3D7A027609}" type="parTrans" cxnId="{2942665E-9491-4256-8A1D-A35F9ED1C39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6DD3FB4-1BEC-4A84-AA97-6CAA944C8B22}" type="sibTrans" cxnId="{2942665E-9491-4256-8A1D-A35F9ED1C39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79D932F-F9AC-4389-A85D-9CCBD911E9B7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تغییرپذیری قیمت فروش</a:t>
          </a:r>
          <a:endParaRPr lang="en-US" dirty="0">
            <a:cs typeface="B Zar" pitchFamily="2" charset="-78"/>
          </a:endParaRPr>
        </a:p>
      </dgm:t>
    </dgm:pt>
    <dgm:pt modelId="{2F15F5EF-6D2D-4314-9A65-D30B4F97F548}" type="parTrans" cxnId="{57CB8BB1-F123-432A-8699-68994A002BB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D57BCEB-ECAB-4236-B3CE-D8C983B074C6}" type="sibTrans" cxnId="{57CB8BB1-F123-432A-8699-68994A002BB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EDB2848-C3C5-4E7C-8428-1DCE3073B4CD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تغییرپذیری هزینۀ اقلام ورودی</a:t>
          </a:r>
          <a:endParaRPr lang="en-US" dirty="0">
            <a:cs typeface="B Zar" pitchFamily="2" charset="-78"/>
          </a:endParaRPr>
        </a:p>
      </dgm:t>
    </dgm:pt>
    <dgm:pt modelId="{350C8902-6191-4E8F-9F56-865EC17B9998}" type="parTrans" cxnId="{D0AA9C42-7A26-4C1A-A7D4-336DFFE0E0B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02655B3-DA7D-443C-B30E-3582ACD2D9FB}" type="sibTrans" cxnId="{D0AA9C42-7A26-4C1A-A7D4-336DFFE0E0B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05361D6-00AC-427E-98A3-838B31D0BA7D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توانایی تعدیل قیمت محصولات با توجه به تغییر در هزینۀ اقلام ورودی</a:t>
          </a:r>
          <a:endParaRPr lang="en-US" dirty="0">
            <a:cs typeface="B Zar" pitchFamily="2" charset="-78"/>
          </a:endParaRPr>
        </a:p>
      </dgm:t>
    </dgm:pt>
    <dgm:pt modelId="{6CA59F55-254E-4A8C-8019-9A0568E920AA}" type="parTrans" cxnId="{2BBECD49-3E68-426F-B9D6-55FB806D7E6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4D5B1C0-1782-4D03-AA35-89B3EDBC9605}" type="sibTrans" cxnId="{2BBECD49-3E68-426F-B9D6-55FB806D7E6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9EF0926-BFB1-4355-BEE4-EBAEC691C877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توانایی عرضۀ محصول جدید و مبتنی بر مقایسۀ هزینه و منفعت</a:t>
          </a:r>
          <a:endParaRPr lang="en-US" dirty="0">
            <a:cs typeface="B Zar" pitchFamily="2" charset="-78"/>
          </a:endParaRPr>
        </a:p>
      </dgm:t>
    </dgm:pt>
    <dgm:pt modelId="{50C04EE9-4CA0-4F81-8EFC-DFE4BD31CD2E}" type="parTrans" cxnId="{3D7AA16D-4B0B-4469-8E4D-D30C1CA5DA4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967083C-32CA-4025-BAD6-BB651624A5F9}" type="sibTrans" cxnId="{3D7AA16D-4B0B-4469-8E4D-D30C1CA5DA4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45DDB74-1A56-4189-B0AF-DDBBFF9A38B9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قرارگرفتن در معرض ریسک کشورهای خارجی</a:t>
          </a:r>
          <a:endParaRPr lang="en-US" dirty="0">
            <a:cs typeface="B Zar" pitchFamily="2" charset="-78"/>
          </a:endParaRPr>
        </a:p>
      </dgm:t>
    </dgm:pt>
    <dgm:pt modelId="{A3307B53-8710-43ED-9A39-FBDDDC206111}" type="parTrans" cxnId="{646E869A-B63B-430E-A6B8-DA2D9B64837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479C86A-1D8D-424C-A9C9-89D4787EA422}" type="sibTrans" cxnId="{646E869A-B63B-430E-A6B8-DA2D9B64837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624DC9C-BE30-465E-AAB9-066C0759F2C9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اهرم عملیاتی</a:t>
          </a:r>
          <a:endParaRPr lang="en-US" dirty="0">
            <a:cs typeface="B Zar" pitchFamily="2" charset="-78"/>
          </a:endParaRPr>
        </a:p>
      </dgm:t>
    </dgm:pt>
    <dgm:pt modelId="{E2B5760C-7BBC-435A-9592-5644D979F9FA}" type="parTrans" cxnId="{EF025295-881B-4499-97AA-446C22157F4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8C6C8DD-1E82-421E-A805-A7F4750C1F72}" type="sibTrans" cxnId="{EF025295-881B-4499-97AA-446C22157F4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B58ABF3-624A-4DAC-A9B4-5AA8519DB7F1}" type="pres">
      <dgm:prSet presAssocID="{BC37A43D-72D8-43AB-868E-F9A0998921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0402F6-BA59-4860-B587-988C2B1FC3E5}" type="pres">
      <dgm:prSet presAssocID="{21BB34A3-1C93-42D3-BAC6-242C94464594}" presName="parentLin" presStyleCnt="0"/>
      <dgm:spPr/>
    </dgm:pt>
    <dgm:pt modelId="{6FD82AD6-3808-4846-BA79-707622124E92}" type="pres">
      <dgm:prSet presAssocID="{21BB34A3-1C93-42D3-BAC6-242C94464594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868E6E3-B141-4A58-9BAF-8BEB8D4F97E9}" type="pres">
      <dgm:prSet presAssocID="{21BB34A3-1C93-42D3-BAC6-242C944645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EDA5C-882F-4AB8-A1A9-B852D50D7232}" type="pres">
      <dgm:prSet presAssocID="{21BB34A3-1C93-42D3-BAC6-242C94464594}" presName="negativeSpace" presStyleCnt="0"/>
      <dgm:spPr/>
    </dgm:pt>
    <dgm:pt modelId="{D9E965BD-837D-46CD-A98A-618843A0D87E}" type="pres">
      <dgm:prSet presAssocID="{21BB34A3-1C93-42D3-BAC6-242C9446459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7AA16D-4B0B-4469-8E4D-D30C1CA5DA47}" srcId="{21BB34A3-1C93-42D3-BAC6-242C94464594}" destId="{09EF0926-BFB1-4355-BEE4-EBAEC691C877}" srcOrd="4" destOrd="0" parTransId="{50C04EE9-4CA0-4F81-8EFC-DFE4BD31CD2E}" sibTransId="{9967083C-32CA-4025-BAD6-BB651624A5F9}"/>
    <dgm:cxn modelId="{974C211A-0343-4716-B3D6-5AE8773597F6}" type="presOf" srcId="{BC37A43D-72D8-43AB-868E-F9A099892120}" destId="{7B58ABF3-624A-4DAC-A9B4-5AA8519DB7F1}" srcOrd="0" destOrd="0" presId="urn:microsoft.com/office/officeart/2005/8/layout/list1"/>
    <dgm:cxn modelId="{1402EDA4-DBA0-4B9E-84DD-239EBFB953C1}" type="presOf" srcId="{E624DC9C-BE30-465E-AAB9-066C0759F2C9}" destId="{D9E965BD-837D-46CD-A98A-618843A0D87E}" srcOrd="0" destOrd="6" presId="urn:microsoft.com/office/officeart/2005/8/layout/list1"/>
    <dgm:cxn modelId="{BD5D5852-862A-47B1-983E-271C887E4F8B}" type="presOf" srcId="{A45DDB74-1A56-4189-B0AF-DDBBFF9A38B9}" destId="{D9E965BD-837D-46CD-A98A-618843A0D87E}" srcOrd="0" destOrd="5" presId="urn:microsoft.com/office/officeart/2005/8/layout/list1"/>
    <dgm:cxn modelId="{57CB8BB1-F123-432A-8699-68994A002BBC}" srcId="{21BB34A3-1C93-42D3-BAC6-242C94464594}" destId="{679D932F-F9AC-4389-A85D-9CCBD911E9B7}" srcOrd="1" destOrd="0" parTransId="{2F15F5EF-6D2D-4314-9A65-D30B4F97F548}" sibTransId="{AD57BCEB-ECAB-4236-B3CE-D8C983B074C6}"/>
    <dgm:cxn modelId="{EF025295-881B-4499-97AA-446C22157F47}" srcId="{21BB34A3-1C93-42D3-BAC6-242C94464594}" destId="{E624DC9C-BE30-465E-AAB9-066C0759F2C9}" srcOrd="6" destOrd="0" parTransId="{E2B5760C-7BBC-435A-9592-5644D979F9FA}" sibTransId="{E8C6C8DD-1E82-421E-A805-A7F4750C1F72}"/>
    <dgm:cxn modelId="{D0AA9C42-7A26-4C1A-A7D4-336DFFE0E0BD}" srcId="{21BB34A3-1C93-42D3-BAC6-242C94464594}" destId="{7EDB2848-C3C5-4E7C-8428-1DCE3073B4CD}" srcOrd="2" destOrd="0" parTransId="{350C8902-6191-4E8F-9F56-865EC17B9998}" sibTransId="{502655B3-DA7D-443C-B30E-3582ACD2D9FB}"/>
    <dgm:cxn modelId="{98E5F981-8276-4D80-9116-A27EE28BAD46}" srcId="{BC37A43D-72D8-43AB-868E-F9A099892120}" destId="{21BB34A3-1C93-42D3-BAC6-242C94464594}" srcOrd="0" destOrd="0" parTransId="{128DCD46-719D-45C0-9A0D-E5347618CAAA}" sibTransId="{729DD936-16DA-4AEC-BE97-9D704B20EBCA}"/>
    <dgm:cxn modelId="{F52A7C7D-7547-43C9-AD20-7C8E6C44516C}" type="presOf" srcId="{09EF0926-BFB1-4355-BEE4-EBAEC691C877}" destId="{D9E965BD-837D-46CD-A98A-618843A0D87E}" srcOrd="0" destOrd="4" presId="urn:microsoft.com/office/officeart/2005/8/layout/list1"/>
    <dgm:cxn modelId="{0D8125FA-4D78-4863-8EDB-05EF4EDA24CE}" type="presOf" srcId="{21BB34A3-1C93-42D3-BAC6-242C94464594}" destId="{A868E6E3-B141-4A58-9BAF-8BEB8D4F97E9}" srcOrd="1" destOrd="0" presId="urn:microsoft.com/office/officeart/2005/8/layout/list1"/>
    <dgm:cxn modelId="{ED3DCCC5-9A37-46AC-953D-20E529631B78}" type="presOf" srcId="{21BB34A3-1C93-42D3-BAC6-242C94464594}" destId="{6FD82AD6-3808-4846-BA79-707622124E92}" srcOrd="0" destOrd="0" presId="urn:microsoft.com/office/officeart/2005/8/layout/list1"/>
    <dgm:cxn modelId="{ADBE1B17-F8CC-4780-97B1-4B3A196AE591}" type="presOf" srcId="{7EDB2848-C3C5-4E7C-8428-1DCE3073B4CD}" destId="{D9E965BD-837D-46CD-A98A-618843A0D87E}" srcOrd="0" destOrd="2" presId="urn:microsoft.com/office/officeart/2005/8/layout/list1"/>
    <dgm:cxn modelId="{59E4CD74-FDBD-4E60-85BC-F9B956917AF3}" type="presOf" srcId="{C05361D6-00AC-427E-98A3-838B31D0BA7D}" destId="{D9E965BD-837D-46CD-A98A-618843A0D87E}" srcOrd="0" destOrd="3" presId="urn:microsoft.com/office/officeart/2005/8/layout/list1"/>
    <dgm:cxn modelId="{5807E22E-06D2-4C45-9BA1-72F723961CA3}" type="presOf" srcId="{679D932F-F9AC-4389-A85D-9CCBD911E9B7}" destId="{D9E965BD-837D-46CD-A98A-618843A0D87E}" srcOrd="0" destOrd="1" presId="urn:microsoft.com/office/officeart/2005/8/layout/list1"/>
    <dgm:cxn modelId="{2BBECD49-3E68-426F-B9D6-55FB806D7E6A}" srcId="{21BB34A3-1C93-42D3-BAC6-242C94464594}" destId="{C05361D6-00AC-427E-98A3-838B31D0BA7D}" srcOrd="3" destOrd="0" parTransId="{6CA59F55-254E-4A8C-8019-9A0568E920AA}" sibTransId="{04D5B1C0-1782-4D03-AA35-89B3EDBC9605}"/>
    <dgm:cxn modelId="{D922514F-782D-484A-BC0D-E2C8FE04BE5D}" type="presOf" srcId="{7BB19923-65E5-44B0-A565-12A4CB45BC5B}" destId="{D9E965BD-837D-46CD-A98A-618843A0D87E}" srcOrd="0" destOrd="0" presId="urn:microsoft.com/office/officeart/2005/8/layout/list1"/>
    <dgm:cxn modelId="{2942665E-9491-4256-8A1D-A35F9ED1C39D}" srcId="{21BB34A3-1C93-42D3-BAC6-242C94464594}" destId="{7BB19923-65E5-44B0-A565-12A4CB45BC5B}" srcOrd="0" destOrd="0" parTransId="{D3B0B996-9E0F-40FA-A3C1-AB3D7A027609}" sibTransId="{C6DD3FB4-1BEC-4A84-AA97-6CAA944C8B22}"/>
    <dgm:cxn modelId="{646E869A-B63B-430E-A6B8-DA2D9B64837B}" srcId="{21BB34A3-1C93-42D3-BAC6-242C94464594}" destId="{A45DDB74-1A56-4189-B0AF-DDBBFF9A38B9}" srcOrd="5" destOrd="0" parTransId="{A3307B53-8710-43ED-9A39-FBDDDC206111}" sibTransId="{A479C86A-1D8D-424C-A9C9-89D4787EA422}"/>
    <dgm:cxn modelId="{5130CA55-0D66-48CE-B9E8-9085674DCBED}" type="presParOf" srcId="{7B58ABF3-624A-4DAC-A9B4-5AA8519DB7F1}" destId="{BB0402F6-BA59-4860-B587-988C2B1FC3E5}" srcOrd="0" destOrd="0" presId="urn:microsoft.com/office/officeart/2005/8/layout/list1"/>
    <dgm:cxn modelId="{7115F09A-CADA-4B31-82BA-3A88042FF782}" type="presParOf" srcId="{BB0402F6-BA59-4860-B587-988C2B1FC3E5}" destId="{6FD82AD6-3808-4846-BA79-707622124E92}" srcOrd="0" destOrd="0" presId="urn:microsoft.com/office/officeart/2005/8/layout/list1"/>
    <dgm:cxn modelId="{B4D3327D-B40E-41C7-BC73-21C5879D3D58}" type="presParOf" srcId="{BB0402F6-BA59-4860-B587-988C2B1FC3E5}" destId="{A868E6E3-B141-4A58-9BAF-8BEB8D4F97E9}" srcOrd="1" destOrd="0" presId="urn:microsoft.com/office/officeart/2005/8/layout/list1"/>
    <dgm:cxn modelId="{36D46BAF-B6AD-4E4C-A03C-830729DBD489}" type="presParOf" srcId="{7B58ABF3-624A-4DAC-A9B4-5AA8519DB7F1}" destId="{F63EDA5C-882F-4AB8-A1A9-B852D50D7232}" srcOrd="1" destOrd="0" presId="urn:microsoft.com/office/officeart/2005/8/layout/list1"/>
    <dgm:cxn modelId="{AB95FEFE-8B33-4B5E-AA28-97D721DFCDA9}" type="presParOf" srcId="{7B58ABF3-624A-4DAC-A9B4-5AA8519DB7F1}" destId="{D9E965BD-837D-46CD-A98A-618843A0D87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62870C-5A49-4599-ABD0-22031D78F3E5}" type="doc">
      <dgm:prSet loTypeId="urn:microsoft.com/office/officeart/2005/8/layout/hList9" loCatId="list" qsTypeId="urn:microsoft.com/office/officeart/2005/8/quickstyle/3d2#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F6B8917-A17F-4B2C-823C-537A31047427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تعریف</a:t>
          </a:r>
          <a:endParaRPr lang="en-US" dirty="0">
            <a:cs typeface="B Zar" pitchFamily="2" charset="-78"/>
          </a:endParaRPr>
        </a:p>
      </dgm:t>
    </dgm:pt>
    <dgm:pt modelId="{F059536D-1CD0-4F93-975D-5F8135624D9E}" type="parTrans" cxnId="{7D3DEF44-E9A7-4809-B1F9-3D1947D7365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53548F5-05DA-4BA6-8908-3B631A795832}" type="sibTrans" cxnId="{7D3DEF44-E9A7-4809-B1F9-3D1947D7365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5C3B99A-F24E-41A1-863C-CE480293294F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مالی شرکت‌ها مطالعۀ ارتباط بین تصمیمات مربوط به کسب‌وکار بر ارزش سهام آن کسب‌وکار است.</a:t>
          </a:r>
          <a:endParaRPr lang="fa-IR" dirty="0">
            <a:cs typeface="B Zar" pitchFamily="2" charset="-78"/>
          </a:endParaRPr>
        </a:p>
      </dgm:t>
    </dgm:pt>
    <dgm:pt modelId="{705E5496-5BF6-4442-9023-E1E98C02F29C}" type="parTrans" cxnId="{709B6CC1-6A7C-450F-A83F-955B880FDDC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2488FFB-C639-4B45-B1F6-646E9D9B0153}" type="sibTrans" cxnId="{709B6CC1-6A7C-450F-A83F-955B880FDDC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D808AF5-0643-4D11-8CDF-B9BA090F8F2F}" type="pres">
      <dgm:prSet presAssocID="{3B62870C-5A49-4599-ABD0-22031D78F3E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8B51A0-28F3-4AB4-82F8-9D8C0AAFD4B8}" type="pres">
      <dgm:prSet presAssocID="{FF6B8917-A17F-4B2C-823C-537A31047427}" presName="posSpace" presStyleCnt="0"/>
      <dgm:spPr/>
    </dgm:pt>
    <dgm:pt modelId="{463CA578-C6E7-4A0A-B3B3-77E2EF871D85}" type="pres">
      <dgm:prSet presAssocID="{FF6B8917-A17F-4B2C-823C-537A31047427}" presName="vertFlow" presStyleCnt="0"/>
      <dgm:spPr/>
    </dgm:pt>
    <dgm:pt modelId="{646123B7-000D-4856-8ACE-97FD8D039AAF}" type="pres">
      <dgm:prSet presAssocID="{FF6B8917-A17F-4B2C-823C-537A31047427}" presName="topSpace" presStyleCnt="0"/>
      <dgm:spPr/>
    </dgm:pt>
    <dgm:pt modelId="{9606F738-91E1-4C18-A6A0-21D826DA4B97}" type="pres">
      <dgm:prSet presAssocID="{FF6B8917-A17F-4B2C-823C-537A31047427}" presName="firstComp" presStyleCnt="0"/>
      <dgm:spPr/>
    </dgm:pt>
    <dgm:pt modelId="{6E99C5A0-AEAF-4CEB-B77E-662BD5337796}" type="pres">
      <dgm:prSet presAssocID="{FF6B8917-A17F-4B2C-823C-537A31047427}" presName="firstChild" presStyleLbl="bgAccFollowNode1" presStyleIdx="0" presStyleCnt="1"/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09AEC9F4-D075-40B9-9AE8-4D36449A43CC}" type="pres">
      <dgm:prSet presAssocID="{FF6B8917-A17F-4B2C-823C-537A31047427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0EEC3-1D13-4E3E-BD33-88A69CD534C4}" type="pres">
      <dgm:prSet presAssocID="{FF6B8917-A17F-4B2C-823C-537A31047427}" presName="negSpace" presStyleCnt="0"/>
      <dgm:spPr/>
    </dgm:pt>
    <dgm:pt modelId="{006A45E0-7DC0-46B7-AB49-D39E1640D4E6}" type="pres">
      <dgm:prSet presAssocID="{FF6B8917-A17F-4B2C-823C-537A31047427}" presName="circle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53A90CB2-993E-4156-8AF6-12335FBF6C51}" type="presOf" srcId="{75C3B99A-F24E-41A1-863C-CE480293294F}" destId="{09AEC9F4-D075-40B9-9AE8-4D36449A43CC}" srcOrd="1" destOrd="0" presId="urn:microsoft.com/office/officeart/2005/8/layout/hList9"/>
    <dgm:cxn modelId="{163B2FC1-1C28-40AC-9011-E4CBF4BFC432}" type="presOf" srcId="{FF6B8917-A17F-4B2C-823C-537A31047427}" destId="{006A45E0-7DC0-46B7-AB49-D39E1640D4E6}" srcOrd="0" destOrd="0" presId="urn:microsoft.com/office/officeart/2005/8/layout/hList9"/>
    <dgm:cxn modelId="{8F5F17D0-1147-4487-859C-4CC4C489C783}" type="presOf" srcId="{75C3B99A-F24E-41A1-863C-CE480293294F}" destId="{6E99C5A0-AEAF-4CEB-B77E-662BD5337796}" srcOrd="0" destOrd="0" presId="urn:microsoft.com/office/officeart/2005/8/layout/hList9"/>
    <dgm:cxn modelId="{B6B809B3-D34D-42E4-9DB7-11DA7DB2913E}" type="presOf" srcId="{3B62870C-5A49-4599-ABD0-22031D78F3E5}" destId="{FD808AF5-0643-4D11-8CDF-B9BA090F8F2F}" srcOrd="0" destOrd="0" presId="urn:microsoft.com/office/officeart/2005/8/layout/hList9"/>
    <dgm:cxn modelId="{709B6CC1-6A7C-450F-A83F-955B880FDDCA}" srcId="{FF6B8917-A17F-4B2C-823C-537A31047427}" destId="{75C3B99A-F24E-41A1-863C-CE480293294F}" srcOrd="0" destOrd="0" parTransId="{705E5496-5BF6-4442-9023-E1E98C02F29C}" sibTransId="{42488FFB-C639-4B45-B1F6-646E9D9B0153}"/>
    <dgm:cxn modelId="{7D3DEF44-E9A7-4809-B1F9-3D1947D73650}" srcId="{3B62870C-5A49-4599-ABD0-22031D78F3E5}" destId="{FF6B8917-A17F-4B2C-823C-537A31047427}" srcOrd="0" destOrd="0" parTransId="{F059536D-1CD0-4F93-975D-5F8135624D9E}" sibTransId="{953548F5-05DA-4BA6-8908-3B631A795832}"/>
    <dgm:cxn modelId="{6ABDE3C8-7FB9-4D2C-A298-54255FBEAE31}" type="presParOf" srcId="{FD808AF5-0643-4D11-8CDF-B9BA090F8F2F}" destId="{528B51A0-28F3-4AB4-82F8-9D8C0AAFD4B8}" srcOrd="0" destOrd="0" presId="urn:microsoft.com/office/officeart/2005/8/layout/hList9"/>
    <dgm:cxn modelId="{B166F5A7-01C5-4CFD-AFC8-2D95A0F97C20}" type="presParOf" srcId="{FD808AF5-0643-4D11-8CDF-B9BA090F8F2F}" destId="{463CA578-C6E7-4A0A-B3B3-77E2EF871D85}" srcOrd="1" destOrd="0" presId="urn:microsoft.com/office/officeart/2005/8/layout/hList9"/>
    <dgm:cxn modelId="{ED8CA801-CE0F-4341-81CA-09DD46F6A5FB}" type="presParOf" srcId="{463CA578-C6E7-4A0A-B3B3-77E2EF871D85}" destId="{646123B7-000D-4856-8ACE-97FD8D039AAF}" srcOrd="0" destOrd="0" presId="urn:microsoft.com/office/officeart/2005/8/layout/hList9"/>
    <dgm:cxn modelId="{714ACFF1-0B2F-44F1-8A35-5227B58FE7B3}" type="presParOf" srcId="{463CA578-C6E7-4A0A-B3B3-77E2EF871D85}" destId="{9606F738-91E1-4C18-A6A0-21D826DA4B97}" srcOrd="1" destOrd="0" presId="urn:microsoft.com/office/officeart/2005/8/layout/hList9"/>
    <dgm:cxn modelId="{7BB92655-E194-4AE3-87E3-7957D3C478E1}" type="presParOf" srcId="{9606F738-91E1-4C18-A6A0-21D826DA4B97}" destId="{6E99C5A0-AEAF-4CEB-B77E-662BD5337796}" srcOrd="0" destOrd="0" presId="urn:microsoft.com/office/officeart/2005/8/layout/hList9"/>
    <dgm:cxn modelId="{B4D8143E-4FF0-438C-8CDA-C8A9C817AE92}" type="presParOf" srcId="{9606F738-91E1-4C18-A6A0-21D826DA4B97}" destId="{09AEC9F4-D075-40B9-9AE8-4D36449A43CC}" srcOrd="1" destOrd="0" presId="urn:microsoft.com/office/officeart/2005/8/layout/hList9"/>
    <dgm:cxn modelId="{BB3E561D-AD46-4EDB-85C3-05A92653BE8F}" type="presParOf" srcId="{FD808AF5-0643-4D11-8CDF-B9BA090F8F2F}" destId="{DB70EEC3-1D13-4E3E-BD33-88A69CD534C4}" srcOrd="2" destOrd="0" presId="urn:microsoft.com/office/officeart/2005/8/layout/hList9"/>
    <dgm:cxn modelId="{DD5BE03D-9829-4BB3-9E03-6219615B4C59}" type="presParOf" srcId="{FD808AF5-0643-4D11-8CDF-B9BA090F8F2F}" destId="{006A45E0-7DC0-46B7-AB49-D39E1640D4E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EE60847-6AF5-48DE-A547-B3E40F1C4EBC}" type="doc">
      <dgm:prSet loTypeId="urn:microsoft.com/office/officeart/2005/8/layout/chevron2" loCatId="list" qsTypeId="urn:microsoft.com/office/officeart/2005/8/quickstyle/3d2#1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7CF9A4D-BE3C-4066-A34E-05EEF49817D0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در شرکت‌های غیرمالی (تعریف محدود)</a:t>
          </a:r>
          <a:endParaRPr lang="en-US" dirty="0">
            <a:cs typeface="B Titr" pitchFamily="2" charset="-78"/>
          </a:endParaRPr>
        </a:p>
      </dgm:t>
    </dgm:pt>
    <dgm:pt modelId="{C79377D5-01A7-4766-9C71-A7E9AE297908}" type="parTrans" cxnId="{D2F40FD4-DAE2-41C4-8973-67D8C7769B5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04D1D8C-F69B-4EE7-B326-EED7BA6B9830}" type="sibTrans" cxnId="{D2F40FD4-DAE2-41C4-8973-67D8C7769B5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60C4456-6D43-432C-BAA9-2C6247D12943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هر نوع ریسک اضافی که در نتیجۀ دریافت وام به صاحبان سهام عادی تحمیل می‌شود.</a:t>
          </a:r>
          <a:endParaRPr lang="en-US" dirty="0">
            <a:cs typeface="B Zar" pitchFamily="2" charset="-78"/>
          </a:endParaRPr>
        </a:p>
      </dgm:t>
    </dgm:pt>
    <dgm:pt modelId="{A554A4CB-0E18-4E89-89FB-CB5563EE742B}" type="parTrans" cxnId="{3DAF7A1B-1908-40BF-9C5E-4E0547B410A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1F8F646-612E-4568-8441-E06BEEAE94FF}" type="sibTrans" cxnId="{3DAF7A1B-1908-40BF-9C5E-4E0547B410A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BF15B63-5FAE-4324-860D-27D21E4CD749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در مؤسسات مالی (تعریف وسیع)</a:t>
          </a:r>
          <a:endParaRPr lang="en-US" dirty="0">
            <a:cs typeface="B Titr" pitchFamily="2" charset="-78"/>
          </a:endParaRPr>
        </a:p>
      </dgm:t>
    </dgm:pt>
    <dgm:pt modelId="{F6ABBC44-49BA-469A-852B-368438714244}" type="parTrans" cxnId="{C061195A-681E-40A6-BB13-3589B39652C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80ECE86-F29C-41C9-BEC6-8741E8ABEBE2}" type="sibTrans" cxnId="{C061195A-681E-40A6-BB13-3589B39652C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76184DE-770C-41B4-B4A6-B2424580D233}">
      <dgm:prSet/>
      <dgm:spPr/>
      <dgm:t>
        <a:bodyPr/>
        <a:lstStyle/>
        <a:p>
          <a:pPr algn="justLow" rtl="1"/>
          <a:r>
            <a:rPr lang="fa-IR" dirty="0" smtClean="0">
              <a:cs typeface="B Zar" pitchFamily="2" charset="-78"/>
            </a:rPr>
            <a:t>هرگونه ریسکی که به علت نگهداری دارایی‌های مالی ایجاد می‌شود.</a:t>
          </a:r>
          <a:endParaRPr lang="en-US" dirty="0">
            <a:cs typeface="B Zar" pitchFamily="2" charset="-78"/>
          </a:endParaRPr>
        </a:p>
      </dgm:t>
    </dgm:pt>
    <dgm:pt modelId="{57DED497-7D9C-42A4-A82F-8865BF4CB0D9}" type="parTrans" cxnId="{FB255592-6C6D-494C-B02D-FBA57FAB945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50F01AD-2DFA-4DCC-93C0-1F962B024899}" type="sibTrans" cxnId="{FB255592-6C6D-494C-B02D-FBA57FAB9452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D0471FF4-4645-4B09-AE34-B30C185EDDA4}" type="pres">
      <dgm:prSet presAssocID="{5EE60847-6AF5-48DE-A547-B3E40F1C4E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4F111-694C-4950-95D7-12DAD500D8BD}" type="pres">
      <dgm:prSet presAssocID="{07CF9A4D-BE3C-4066-A34E-05EEF49817D0}" presName="composite" presStyleCnt="0"/>
      <dgm:spPr/>
    </dgm:pt>
    <dgm:pt modelId="{A2C943D0-6A78-47C6-96B5-88F31C99F99E}" type="pres">
      <dgm:prSet presAssocID="{07CF9A4D-BE3C-4066-A34E-05EEF49817D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8AE65-3FE2-48F1-BF6F-CBBD55C9DA2E}" type="pres">
      <dgm:prSet presAssocID="{07CF9A4D-BE3C-4066-A34E-05EEF49817D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631A0-3938-4FCA-9F73-D07A07B5FC22}" type="pres">
      <dgm:prSet presAssocID="{804D1D8C-F69B-4EE7-B326-EED7BA6B9830}" presName="sp" presStyleCnt="0"/>
      <dgm:spPr/>
    </dgm:pt>
    <dgm:pt modelId="{390EBE52-DC47-4C95-ACEC-11ADA55AD74F}" type="pres">
      <dgm:prSet presAssocID="{7BF15B63-5FAE-4324-860D-27D21E4CD749}" presName="composite" presStyleCnt="0"/>
      <dgm:spPr/>
    </dgm:pt>
    <dgm:pt modelId="{F478BC25-4117-45EF-8FB8-007943B3219C}" type="pres">
      <dgm:prSet presAssocID="{7BF15B63-5FAE-4324-860D-27D21E4CD74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9CC51-3A34-4228-B8CF-319F35FD6F80}" type="pres">
      <dgm:prSet presAssocID="{7BF15B63-5FAE-4324-860D-27D21E4CD74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604F91-49E9-4D59-A260-1D697056EA2D}" type="presOf" srcId="{07CF9A4D-BE3C-4066-A34E-05EEF49817D0}" destId="{A2C943D0-6A78-47C6-96B5-88F31C99F99E}" srcOrd="0" destOrd="0" presId="urn:microsoft.com/office/officeart/2005/8/layout/chevron2"/>
    <dgm:cxn modelId="{0E8F378D-5996-4BDF-ABCA-8B08C3B005BB}" type="presOf" srcId="{5EE60847-6AF5-48DE-A547-B3E40F1C4EBC}" destId="{D0471FF4-4645-4B09-AE34-B30C185EDDA4}" srcOrd="0" destOrd="0" presId="urn:microsoft.com/office/officeart/2005/8/layout/chevron2"/>
    <dgm:cxn modelId="{FB255592-6C6D-494C-B02D-FBA57FAB9452}" srcId="{7BF15B63-5FAE-4324-860D-27D21E4CD749}" destId="{F76184DE-770C-41B4-B4A6-B2424580D233}" srcOrd="0" destOrd="0" parTransId="{57DED497-7D9C-42A4-A82F-8865BF4CB0D9}" sibTransId="{E50F01AD-2DFA-4DCC-93C0-1F962B024899}"/>
    <dgm:cxn modelId="{5D26675F-DB41-47C7-8D05-211A9C7D8F81}" type="presOf" srcId="{F76184DE-770C-41B4-B4A6-B2424580D233}" destId="{C499CC51-3A34-4228-B8CF-319F35FD6F80}" srcOrd="0" destOrd="0" presId="urn:microsoft.com/office/officeart/2005/8/layout/chevron2"/>
    <dgm:cxn modelId="{F376CFEC-F1CE-429C-A569-0B0A5130F328}" type="presOf" srcId="{7BF15B63-5FAE-4324-860D-27D21E4CD749}" destId="{F478BC25-4117-45EF-8FB8-007943B3219C}" srcOrd="0" destOrd="0" presId="urn:microsoft.com/office/officeart/2005/8/layout/chevron2"/>
    <dgm:cxn modelId="{3DAF7A1B-1908-40BF-9C5E-4E0547B410A2}" srcId="{07CF9A4D-BE3C-4066-A34E-05EEF49817D0}" destId="{F60C4456-6D43-432C-BAA9-2C6247D12943}" srcOrd="0" destOrd="0" parTransId="{A554A4CB-0E18-4E89-89FB-CB5563EE742B}" sibTransId="{C1F8F646-612E-4568-8441-E06BEEAE94FF}"/>
    <dgm:cxn modelId="{C061195A-681E-40A6-BB13-3589B39652C1}" srcId="{5EE60847-6AF5-48DE-A547-B3E40F1C4EBC}" destId="{7BF15B63-5FAE-4324-860D-27D21E4CD749}" srcOrd="1" destOrd="0" parTransId="{F6ABBC44-49BA-469A-852B-368438714244}" sibTransId="{C80ECE86-F29C-41C9-BEC6-8741E8ABEBE2}"/>
    <dgm:cxn modelId="{BAE77399-9BA0-4721-91E1-2B8CB8FC9995}" type="presOf" srcId="{F60C4456-6D43-432C-BAA9-2C6247D12943}" destId="{9A88AE65-3FE2-48F1-BF6F-CBBD55C9DA2E}" srcOrd="0" destOrd="0" presId="urn:microsoft.com/office/officeart/2005/8/layout/chevron2"/>
    <dgm:cxn modelId="{D2F40FD4-DAE2-41C4-8973-67D8C7769B54}" srcId="{5EE60847-6AF5-48DE-A547-B3E40F1C4EBC}" destId="{07CF9A4D-BE3C-4066-A34E-05EEF49817D0}" srcOrd="0" destOrd="0" parTransId="{C79377D5-01A7-4766-9C71-A7E9AE297908}" sibTransId="{804D1D8C-F69B-4EE7-B326-EED7BA6B9830}"/>
    <dgm:cxn modelId="{C3BC6B9B-5748-4699-95F5-41BF4534D33D}" type="presParOf" srcId="{D0471FF4-4645-4B09-AE34-B30C185EDDA4}" destId="{57F4F111-694C-4950-95D7-12DAD500D8BD}" srcOrd="0" destOrd="0" presId="urn:microsoft.com/office/officeart/2005/8/layout/chevron2"/>
    <dgm:cxn modelId="{4696B908-4B93-4326-B183-D882DBACCE0F}" type="presParOf" srcId="{57F4F111-694C-4950-95D7-12DAD500D8BD}" destId="{A2C943D0-6A78-47C6-96B5-88F31C99F99E}" srcOrd="0" destOrd="0" presId="urn:microsoft.com/office/officeart/2005/8/layout/chevron2"/>
    <dgm:cxn modelId="{A456CFDA-F366-432D-A663-2C71468B871B}" type="presParOf" srcId="{57F4F111-694C-4950-95D7-12DAD500D8BD}" destId="{9A88AE65-3FE2-48F1-BF6F-CBBD55C9DA2E}" srcOrd="1" destOrd="0" presId="urn:microsoft.com/office/officeart/2005/8/layout/chevron2"/>
    <dgm:cxn modelId="{53514773-166F-4183-AEE4-91CAFA114B82}" type="presParOf" srcId="{D0471FF4-4645-4B09-AE34-B30C185EDDA4}" destId="{46F631A0-3938-4FCA-9F73-D07A07B5FC22}" srcOrd="1" destOrd="0" presId="urn:microsoft.com/office/officeart/2005/8/layout/chevron2"/>
    <dgm:cxn modelId="{F1E85733-A7F5-4C94-BCB7-5CD2398DF387}" type="presParOf" srcId="{D0471FF4-4645-4B09-AE34-B30C185EDDA4}" destId="{390EBE52-DC47-4C95-ACEC-11ADA55AD74F}" srcOrd="2" destOrd="0" presId="urn:microsoft.com/office/officeart/2005/8/layout/chevron2"/>
    <dgm:cxn modelId="{17527A32-0509-4E6F-A941-62F718498DBB}" type="presParOf" srcId="{390EBE52-DC47-4C95-ACEC-11ADA55AD74F}" destId="{F478BC25-4117-45EF-8FB8-007943B3219C}" srcOrd="0" destOrd="0" presId="urn:microsoft.com/office/officeart/2005/8/layout/chevron2"/>
    <dgm:cxn modelId="{C419552E-412B-441B-BF4C-93A107E5C223}" type="presParOf" srcId="{390EBE52-DC47-4C95-ACEC-11ADA55AD74F}" destId="{C499CC51-3A34-4228-B8CF-319F35FD6F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A890D27-9712-4017-84F0-2EF4D80F05C0}" type="doc">
      <dgm:prSet loTypeId="urn:microsoft.com/office/officeart/2005/8/layout/arrow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5AD6FF-6FCF-49FD-BD8B-D74C0B829C38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ریسک تجاری</a:t>
          </a:r>
          <a:endParaRPr lang="en-US" dirty="0">
            <a:cs typeface="B Titr" pitchFamily="2" charset="-78"/>
          </a:endParaRPr>
        </a:p>
      </dgm:t>
    </dgm:pt>
    <dgm:pt modelId="{5D6EC506-4CD5-4832-B800-FF9B8D7CA127}" type="parTrans" cxnId="{1101E75C-71DF-46BD-A63F-2D1F3BFE5405}">
      <dgm:prSet/>
      <dgm:spPr/>
      <dgm:t>
        <a:bodyPr/>
        <a:lstStyle/>
        <a:p>
          <a:endParaRPr lang="en-US"/>
        </a:p>
      </dgm:t>
    </dgm:pt>
    <dgm:pt modelId="{A44CDC94-2A05-4379-B46A-1D91127627CA}" type="sibTrans" cxnId="{1101E75C-71DF-46BD-A63F-2D1F3BFE5405}">
      <dgm:prSet/>
      <dgm:spPr/>
      <dgm:t>
        <a:bodyPr/>
        <a:lstStyle/>
        <a:p>
          <a:endParaRPr lang="en-US"/>
        </a:p>
      </dgm:t>
    </dgm:pt>
    <dgm:pt modelId="{35BA6B33-33F7-4B77-92A6-84A54DF74C12}">
      <dgm:prSet/>
      <dgm:spPr/>
      <dgm:t>
        <a:bodyPr/>
        <a:lstStyle/>
        <a:p>
          <a:pPr rtl="1"/>
          <a:r>
            <a:rPr lang="fa-IR" dirty="0" smtClean="0"/>
            <a:t>ریسک  کالا و خدمت</a:t>
          </a:r>
          <a:endParaRPr lang="en-US" dirty="0"/>
        </a:p>
      </dgm:t>
    </dgm:pt>
    <dgm:pt modelId="{054499E7-3E94-4128-910F-0AA0F80B238C}" type="parTrans" cxnId="{403AF4DF-1E7A-4CCB-821E-8E70F423DFA4}">
      <dgm:prSet/>
      <dgm:spPr/>
      <dgm:t>
        <a:bodyPr/>
        <a:lstStyle/>
        <a:p>
          <a:endParaRPr lang="en-US"/>
        </a:p>
      </dgm:t>
    </dgm:pt>
    <dgm:pt modelId="{54216399-D10C-4B1F-965F-56DCB142F02D}" type="sibTrans" cxnId="{403AF4DF-1E7A-4CCB-821E-8E70F423DFA4}">
      <dgm:prSet/>
      <dgm:spPr/>
      <dgm:t>
        <a:bodyPr/>
        <a:lstStyle/>
        <a:p>
          <a:endParaRPr lang="en-US"/>
        </a:p>
      </dgm:t>
    </dgm:pt>
    <dgm:pt modelId="{D08D40BA-1FC4-40B9-92EA-65921F7996D7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ریسک مالی</a:t>
          </a:r>
          <a:endParaRPr lang="en-US" dirty="0">
            <a:cs typeface="B Titr" pitchFamily="2" charset="-78"/>
          </a:endParaRPr>
        </a:p>
      </dgm:t>
    </dgm:pt>
    <dgm:pt modelId="{7CB5942C-DACC-4E3F-851E-7BE7E76C76F7}" type="parTrans" cxnId="{2343065E-4857-4072-A8C3-83DB27B04700}">
      <dgm:prSet/>
      <dgm:spPr/>
      <dgm:t>
        <a:bodyPr/>
        <a:lstStyle/>
        <a:p>
          <a:endParaRPr lang="en-US"/>
        </a:p>
      </dgm:t>
    </dgm:pt>
    <dgm:pt modelId="{665B4253-F7AF-4365-A2AC-F40EFEC8FCC0}" type="sibTrans" cxnId="{2343065E-4857-4072-A8C3-83DB27B04700}">
      <dgm:prSet/>
      <dgm:spPr/>
      <dgm:t>
        <a:bodyPr/>
        <a:lstStyle/>
        <a:p>
          <a:endParaRPr lang="en-US"/>
        </a:p>
      </dgm:t>
    </dgm:pt>
    <dgm:pt modelId="{9D0918D2-886C-42B0-AE8C-7FA482A51F22}">
      <dgm:prSet/>
      <dgm:spPr/>
      <dgm:t>
        <a:bodyPr/>
        <a:lstStyle/>
        <a:p>
          <a:pPr rtl="1"/>
          <a:r>
            <a:rPr lang="fa-IR" dirty="0" smtClean="0"/>
            <a:t>ریسک نرخ بهره</a:t>
          </a:r>
          <a:endParaRPr lang="en-US" dirty="0"/>
        </a:p>
      </dgm:t>
    </dgm:pt>
    <dgm:pt modelId="{F9959D7A-F23A-4DD7-87DB-A1BEDAA54727}" type="parTrans" cxnId="{A1C5C8F3-BE91-4B15-81EF-492F5530C576}">
      <dgm:prSet/>
      <dgm:spPr/>
      <dgm:t>
        <a:bodyPr/>
        <a:lstStyle/>
        <a:p>
          <a:endParaRPr lang="en-US"/>
        </a:p>
      </dgm:t>
    </dgm:pt>
    <dgm:pt modelId="{D47C90F7-40B7-4828-9692-FD6E23E59852}" type="sibTrans" cxnId="{A1C5C8F3-BE91-4B15-81EF-492F5530C576}">
      <dgm:prSet/>
      <dgm:spPr/>
      <dgm:t>
        <a:bodyPr/>
        <a:lstStyle/>
        <a:p>
          <a:endParaRPr lang="en-US"/>
        </a:p>
      </dgm:t>
    </dgm:pt>
    <dgm:pt modelId="{024947AB-5948-4BC6-9133-4C240B452465}">
      <dgm:prSet/>
      <dgm:spPr/>
      <dgm:t>
        <a:bodyPr/>
        <a:lstStyle/>
        <a:p>
          <a:pPr rtl="1"/>
          <a:r>
            <a:rPr lang="fa-IR" dirty="0" smtClean="0"/>
            <a:t>ریسک اعتباری</a:t>
          </a:r>
          <a:endParaRPr lang="en-US" dirty="0"/>
        </a:p>
      </dgm:t>
    </dgm:pt>
    <dgm:pt modelId="{DA402CD0-133A-4171-A2B8-FE9D652D1390}" type="sibTrans" cxnId="{D32156E3-7073-4C73-93F5-C1CF23BD6A9E}">
      <dgm:prSet/>
      <dgm:spPr/>
      <dgm:t>
        <a:bodyPr/>
        <a:lstStyle/>
        <a:p>
          <a:endParaRPr lang="en-US"/>
        </a:p>
      </dgm:t>
    </dgm:pt>
    <dgm:pt modelId="{02D20303-4F8D-47EE-BFA1-D5CB280E014B}" type="parTrans" cxnId="{D32156E3-7073-4C73-93F5-C1CF23BD6A9E}">
      <dgm:prSet/>
      <dgm:spPr/>
      <dgm:t>
        <a:bodyPr/>
        <a:lstStyle/>
        <a:p>
          <a:endParaRPr lang="en-US"/>
        </a:p>
      </dgm:t>
    </dgm:pt>
    <dgm:pt modelId="{823128BC-03F7-4426-BEF0-E1E7A4DD5997}">
      <dgm:prSet/>
      <dgm:spPr/>
      <dgm:t>
        <a:bodyPr/>
        <a:lstStyle/>
        <a:p>
          <a:pPr rtl="1"/>
          <a:r>
            <a:rPr lang="fa-IR" dirty="0" smtClean="0"/>
            <a:t>ریسک بازار اوراق بهادار</a:t>
          </a:r>
          <a:endParaRPr lang="en-US" dirty="0"/>
        </a:p>
      </dgm:t>
    </dgm:pt>
    <dgm:pt modelId="{C1815E1C-60D1-4FE1-9C3B-87DC21122879}" type="sibTrans" cxnId="{AAF7AD5E-6501-4052-8D7C-CBB671564510}">
      <dgm:prSet/>
      <dgm:spPr/>
      <dgm:t>
        <a:bodyPr/>
        <a:lstStyle/>
        <a:p>
          <a:endParaRPr lang="en-US"/>
        </a:p>
      </dgm:t>
    </dgm:pt>
    <dgm:pt modelId="{262C1E7D-25AD-4726-B530-F11A65953A55}" type="parTrans" cxnId="{AAF7AD5E-6501-4052-8D7C-CBB671564510}">
      <dgm:prSet/>
      <dgm:spPr/>
      <dgm:t>
        <a:bodyPr/>
        <a:lstStyle/>
        <a:p>
          <a:endParaRPr lang="en-US"/>
        </a:p>
      </dgm:t>
    </dgm:pt>
    <dgm:pt modelId="{65BE9609-95E4-4FD1-9A1E-91F75A75F751}">
      <dgm:prSet/>
      <dgm:spPr/>
      <dgm:t>
        <a:bodyPr/>
        <a:lstStyle/>
        <a:p>
          <a:pPr rtl="1"/>
          <a:r>
            <a:rPr lang="fa-IR" dirty="0" smtClean="0"/>
            <a:t>ریسک نرخ ارز</a:t>
          </a:r>
          <a:endParaRPr lang="en-US" dirty="0"/>
        </a:p>
      </dgm:t>
    </dgm:pt>
    <dgm:pt modelId="{8F145EC9-2C41-4780-86A6-404CAF8CDF8A}" type="sibTrans" cxnId="{5BCF3868-1D23-4AE6-9DF8-137778FA6D31}">
      <dgm:prSet/>
      <dgm:spPr/>
      <dgm:t>
        <a:bodyPr/>
        <a:lstStyle/>
        <a:p>
          <a:endParaRPr lang="en-US"/>
        </a:p>
      </dgm:t>
    </dgm:pt>
    <dgm:pt modelId="{EC7EF9BA-E1D0-46E6-8A98-2F030C137EBF}" type="parTrans" cxnId="{5BCF3868-1D23-4AE6-9DF8-137778FA6D31}">
      <dgm:prSet/>
      <dgm:spPr/>
      <dgm:t>
        <a:bodyPr/>
        <a:lstStyle/>
        <a:p>
          <a:endParaRPr lang="en-US"/>
        </a:p>
      </dgm:t>
    </dgm:pt>
    <dgm:pt modelId="{4D67344E-12A8-4A6E-9EE4-E59677765F9C}">
      <dgm:prSet/>
      <dgm:spPr/>
      <dgm:t>
        <a:bodyPr/>
        <a:lstStyle/>
        <a:p>
          <a:pPr rtl="1"/>
          <a:r>
            <a:rPr lang="fa-IR" dirty="0" smtClean="0"/>
            <a:t>ریسک ناشی از اهرم مالی</a:t>
          </a:r>
          <a:endParaRPr lang="en-US" dirty="0"/>
        </a:p>
      </dgm:t>
    </dgm:pt>
    <dgm:pt modelId="{474EDAD9-A40B-479F-A2A2-54678AC20718}" type="parTrans" cxnId="{7BF399B9-CFB5-4AB7-B2C9-60875D5AD2D8}">
      <dgm:prSet/>
      <dgm:spPr/>
      <dgm:t>
        <a:bodyPr/>
        <a:lstStyle/>
        <a:p>
          <a:endParaRPr lang="en-US"/>
        </a:p>
      </dgm:t>
    </dgm:pt>
    <dgm:pt modelId="{EF32EDDC-7809-4721-957F-7E1ECC90EEB9}" type="sibTrans" cxnId="{7BF399B9-CFB5-4AB7-B2C9-60875D5AD2D8}">
      <dgm:prSet/>
      <dgm:spPr/>
      <dgm:t>
        <a:bodyPr/>
        <a:lstStyle/>
        <a:p>
          <a:endParaRPr lang="en-US"/>
        </a:p>
      </dgm:t>
    </dgm:pt>
    <dgm:pt modelId="{53124725-6EEE-413F-8B35-FE727F7A6AC1}" type="pres">
      <dgm:prSet presAssocID="{5A890D27-9712-4017-84F0-2EF4D80F05C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3EF083-495D-427E-9695-C220224BDAD1}" type="pres">
      <dgm:prSet presAssocID="{E05AD6FF-6FCF-49FD-BD8B-D74C0B829C38}" presName="upArrow" presStyleLbl="node1" presStyleIdx="0" presStyleCnt="2" custScaleY="75502" custLinFactNeighborY="-8402"/>
      <dgm:spPr/>
    </dgm:pt>
    <dgm:pt modelId="{AA7BBA22-3D58-4F5D-ADA6-4C946E2DDD2B}" type="pres">
      <dgm:prSet presAssocID="{E05AD6FF-6FCF-49FD-BD8B-D74C0B829C38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96190-C6FD-429C-AC27-A2B2CF2E3F45}" type="pres">
      <dgm:prSet presAssocID="{D08D40BA-1FC4-40B9-92EA-65921F7996D7}" presName="downArrow" presStyleLbl="node1" presStyleIdx="1" presStyleCnt="2" custScaleY="87059" custLinFactNeighborY="3147"/>
      <dgm:spPr/>
    </dgm:pt>
    <dgm:pt modelId="{71FB043A-12A2-4444-BD8F-A3789EB705D6}" type="pres">
      <dgm:prSet presAssocID="{D08D40BA-1FC4-40B9-92EA-65921F7996D7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2156E3-7073-4C73-93F5-C1CF23BD6A9E}" srcId="{D08D40BA-1FC4-40B9-92EA-65921F7996D7}" destId="{024947AB-5948-4BC6-9133-4C240B452465}" srcOrd="4" destOrd="0" parTransId="{02D20303-4F8D-47EE-BFA1-D5CB280E014B}" sibTransId="{DA402CD0-133A-4171-A2B8-FE9D652D1390}"/>
    <dgm:cxn modelId="{F138584F-4D44-4CD7-ABAB-9C6217E2450B}" type="presOf" srcId="{35BA6B33-33F7-4B77-92A6-84A54DF74C12}" destId="{AA7BBA22-3D58-4F5D-ADA6-4C946E2DDD2B}" srcOrd="0" destOrd="1" presId="urn:microsoft.com/office/officeart/2005/8/layout/arrow4"/>
    <dgm:cxn modelId="{5BCF3868-1D23-4AE6-9DF8-137778FA6D31}" srcId="{D08D40BA-1FC4-40B9-92EA-65921F7996D7}" destId="{65BE9609-95E4-4FD1-9A1E-91F75A75F751}" srcOrd="2" destOrd="0" parTransId="{EC7EF9BA-E1D0-46E6-8A98-2F030C137EBF}" sibTransId="{8F145EC9-2C41-4780-86A6-404CAF8CDF8A}"/>
    <dgm:cxn modelId="{403AF4DF-1E7A-4CCB-821E-8E70F423DFA4}" srcId="{E05AD6FF-6FCF-49FD-BD8B-D74C0B829C38}" destId="{35BA6B33-33F7-4B77-92A6-84A54DF74C12}" srcOrd="0" destOrd="0" parTransId="{054499E7-3E94-4128-910F-0AA0F80B238C}" sibTransId="{54216399-D10C-4B1F-965F-56DCB142F02D}"/>
    <dgm:cxn modelId="{1101E75C-71DF-46BD-A63F-2D1F3BFE5405}" srcId="{5A890D27-9712-4017-84F0-2EF4D80F05C0}" destId="{E05AD6FF-6FCF-49FD-BD8B-D74C0B829C38}" srcOrd="0" destOrd="0" parTransId="{5D6EC506-4CD5-4832-B800-FF9B8D7CA127}" sibTransId="{A44CDC94-2A05-4379-B46A-1D91127627CA}"/>
    <dgm:cxn modelId="{9D0B1FAC-19B4-4034-83E1-00C1C494DBDD}" type="presOf" srcId="{5A890D27-9712-4017-84F0-2EF4D80F05C0}" destId="{53124725-6EEE-413F-8B35-FE727F7A6AC1}" srcOrd="0" destOrd="0" presId="urn:microsoft.com/office/officeart/2005/8/layout/arrow4"/>
    <dgm:cxn modelId="{AC421C9B-1600-43FD-8DCB-63C919ACC340}" type="presOf" srcId="{024947AB-5948-4BC6-9133-4C240B452465}" destId="{71FB043A-12A2-4444-BD8F-A3789EB705D6}" srcOrd="0" destOrd="5" presId="urn:microsoft.com/office/officeart/2005/8/layout/arrow4"/>
    <dgm:cxn modelId="{44669920-FFC1-4AA2-B228-A1DBBFFC58B8}" type="presOf" srcId="{823128BC-03F7-4426-BEF0-E1E7A4DD5997}" destId="{71FB043A-12A2-4444-BD8F-A3789EB705D6}" srcOrd="0" destOrd="4" presId="urn:microsoft.com/office/officeart/2005/8/layout/arrow4"/>
    <dgm:cxn modelId="{AAF7AD5E-6501-4052-8D7C-CBB671564510}" srcId="{D08D40BA-1FC4-40B9-92EA-65921F7996D7}" destId="{823128BC-03F7-4426-BEF0-E1E7A4DD5997}" srcOrd="3" destOrd="0" parTransId="{262C1E7D-25AD-4726-B530-F11A65953A55}" sibTransId="{C1815E1C-60D1-4FE1-9C3B-87DC21122879}"/>
    <dgm:cxn modelId="{FB940E04-C43E-4C22-A64B-CE813E626EF6}" type="presOf" srcId="{65BE9609-95E4-4FD1-9A1E-91F75A75F751}" destId="{71FB043A-12A2-4444-BD8F-A3789EB705D6}" srcOrd="0" destOrd="3" presId="urn:microsoft.com/office/officeart/2005/8/layout/arrow4"/>
    <dgm:cxn modelId="{2343065E-4857-4072-A8C3-83DB27B04700}" srcId="{5A890D27-9712-4017-84F0-2EF4D80F05C0}" destId="{D08D40BA-1FC4-40B9-92EA-65921F7996D7}" srcOrd="1" destOrd="0" parTransId="{7CB5942C-DACC-4E3F-851E-7BE7E76C76F7}" sibTransId="{665B4253-F7AF-4365-A2AC-F40EFEC8FCC0}"/>
    <dgm:cxn modelId="{A0BFF078-68B8-497D-A650-D808C6CAB664}" type="presOf" srcId="{4D67344E-12A8-4A6E-9EE4-E59677765F9C}" destId="{71FB043A-12A2-4444-BD8F-A3789EB705D6}" srcOrd="0" destOrd="1" presId="urn:microsoft.com/office/officeart/2005/8/layout/arrow4"/>
    <dgm:cxn modelId="{0B20997A-CF5D-4588-A46C-8B264627C684}" type="presOf" srcId="{D08D40BA-1FC4-40B9-92EA-65921F7996D7}" destId="{71FB043A-12A2-4444-BD8F-A3789EB705D6}" srcOrd="0" destOrd="0" presId="urn:microsoft.com/office/officeart/2005/8/layout/arrow4"/>
    <dgm:cxn modelId="{A89C1DF8-15FD-4620-9012-671ECC6062DB}" type="presOf" srcId="{E05AD6FF-6FCF-49FD-BD8B-D74C0B829C38}" destId="{AA7BBA22-3D58-4F5D-ADA6-4C946E2DDD2B}" srcOrd="0" destOrd="0" presId="urn:microsoft.com/office/officeart/2005/8/layout/arrow4"/>
    <dgm:cxn modelId="{A1C5C8F3-BE91-4B15-81EF-492F5530C576}" srcId="{D08D40BA-1FC4-40B9-92EA-65921F7996D7}" destId="{9D0918D2-886C-42B0-AE8C-7FA482A51F22}" srcOrd="1" destOrd="0" parTransId="{F9959D7A-F23A-4DD7-87DB-A1BEDAA54727}" sibTransId="{D47C90F7-40B7-4828-9692-FD6E23E59852}"/>
    <dgm:cxn modelId="{4822E7FC-1B78-464F-945A-C1738DFD3B51}" type="presOf" srcId="{9D0918D2-886C-42B0-AE8C-7FA482A51F22}" destId="{71FB043A-12A2-4444-BD8F-A3789EB705D6}" srcOrd="0" destOrd="2" presId="urn:microsoft.com/office/officeart/2005/8/layout/arrow4"/>
    <dgm:cxn modelId="{7BF399B9-CFB5-4AB7-B2C9-60875D5AD2D8}" srcId="{D08D40BA-1FC4-40B9-92EA-65921F7996D7}" destId="{4D67344E-12A8-4A6E-9EE4-E59677765F9C}" srcOrd="0" destOrd="0" parTransId="{474EDAD9-A40B-479F-A2A2-54678AC20718}" sibTransId="{EF32EDDC-7809-4721-957F-7E1ECC90EEB9}"/>
    <dgm:cxn modelId="{B4515C10-6424-432A-81CF-F8C0116F624E}" type="presParOf" srcId="{53124725-6EEE-413F-8B35-FE727F7A6AC1}" destId="{423EF083-495D-427E-9695-C220224BDAD1}" srcOrd="0" destOrd="0" presId="urn:microsoft.com/office/officeart/2005/8/layout/arrow4"/>
    <dgm:cxn modelId="{AA324E19-07B2-4679-A268-3577BFE6E379}" type="presParOf" srcId="{53124725-6EEE-413F-8B35-FE727F7A6AC1}" destId="{AA7BBA22-3D58-4F5D-ADA6-4C946E2DDD2B}" srcOrd="1" destOrd="0" presId="urn:microsoft.com/office/officeart/2005/8/layout/arrow4"/>
    <dgm:cxn modelId="{43E3CE58-45A5-4EA1-804F-D1DDA035F64A}" type="presParOf" srcId="{53124725-6EEE-413F-8B35-FE727F7A6AC1}" destId="{61A96190-C6FD-429C-AC27-A2B2CF2E3F45}" srcOrd="2" destOrd="0" presId="urn:microsoft.com/office/officeart/2005/8/layout/arrow4"/>
    <dgm:cxn modelId="{C17895B3-8175-4448-A95D-D4493C9ED2DF}" type="presParOf" srcId="{53124725-6EEE-413F-8B35-FE727F7A6AC1}" destId="{71FB043A-12A2-4444-BD8F-A3789EB705D6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3A9E5FC-428C-4A3A-AF6C-1FFE90FDCBB8}" type="doc">
      <dgm:prSet loTypeId="urn:microsoft.com/office/officeart/2005/8/layout/lProcess2" loCatId="relationship" qsTypeId="urn:microsoft.com/office/officeart/2005/8/quickstyle/3d2#15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464B285-A35A-4D62-A903-C079C3CB4FD7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اوراق مشتقه</a:t>
          </a:r>
          <a:endParaRPr lang="en-US" dirty="0">
            <a:cs typeface="B Titr" pitchFamily="2" charset="-78"/>
          </a:endParaRPr>
        </a:p>
      </dgm:t>
    </dgm:pt>
    <dgm:pt modelId="{13B57078-24F2-468F-A94F-C4CA22183CE5}" type="parTrans" cxnId="{4265FFF4-D9E6-4248-9043-4E989A752E7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6A01B64-1783-46EE-80D4-736F781BA1F2}" type="sibTrans" cxnId="{4265FFF4-D9E6-4248-9043-4E989A752E7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C61E1EB-7473-4BE8-AE61-6D226FCE683D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اختیارمعامله</a:t>
          </a:r>
          <a:endParaRPr lang="en-US" dirty="0">
            <a:cs typeface="B Zar" pitchFamily="2" charset="-78"/>
          </a:endParaRPr>
        </a:p>
      </dgm:t>
    </dgm:pt>
    <dgm:pt modelId="{2F1A96A8-56CE-4F72-989E-1C710B8D9C4F}" type="parTrans" cxnId="{1FA0EB58-0BC6-46BB-8C32-01026F1DB5E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E479985-22B3-405F-802C-2CD5DE0BA6C7}" type="sibTrans" cxnId="{1FA0EB58-0BC6-46BB-8C32-01026F1DB5E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565F784-9A85-4607-A3DE-9E0A2B89BEB2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قرارداد آتی، پیمان آتی</a:t>
          </a:r>
          <a:endParaRPr lang="en-US" dirty="0">
            <a:cs typeface="B Zar" pitchFamily="2" charset="-78"/>
          </a:endParaRPr>
        </a:p>
      </dgm:t>
    </dgm:pt>
    <dgm:pt modelId="{695810FD-827F-410F-BA0E-9B4120A11FC4}" type="parTrans" cxnId="{A33C886B-D514-4749-A92A-3FE2912ECF3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030D0958-98C6-438C-B2CA-C9CB020EE7FD}" type="sibTrans" cxnId="{A33C886B-D514-4749-A92A-3FE2912ECF3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C29730A-F047-4B1C-BC4C-DB0435511193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قراداد تاخت</a:t>
          </a:r>
          <a:endParaRPr lang="en-US" dirty="0">
            <a:cs typeface="B Zar" pitchFamily="2" charset="-78"/>
          </a:endParaRPr>
        </a:p>
      </dgm:t>
    </dgm:pt>
    <dgm:pt modelId="{FE8FFEF9-ABF6-446F-9039-12A086306D4C}" type="parTrans" cxnId="{D89D125F-F821-4D7A-AD92-2BC41547D15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BB0DE08-AE9F-41FE-80A6-E66B044FC80E}" type="sibTrans" cxnId="{D89D125F-F821-4D7A-AD92-2BC41547D15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5B00DC1-EED8-4BB6-BA9E-75F873D30079}" type="pres">
      <dgm:prSet presAssocID="{73A9E5FC-428C-4A3A-AF6C-1FFE90FDCBB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A802CD-DD33-43E1-A660-0E86DE2619E4}" type="pres">
      <dgm:prSet presAssocID="{F464B285-A35A-4D62-A903-C079C3CB4FD7}" presName="compNode" presStyleCnt="0"/>
      <dgm:spPr/>
    </dgm:pt>
    <dgm:pt modelId="{11A6B467-33C7-44E0-9ADA-2345E3941C70}" type="pres">
      <dgm:prSet presAssocID="{F464B285-A35A-4D62-A903-C079C3CB4FD7}" presName="aNode" presStyleLbl="bgShp" presStyleIdx="0" presStyleCnt="1"/>
      <dgm:spPr/>
      <dgm:t>
        <a:bodyPr/>
        <a:lstStyle/>
        <a:p>
          <a:endParaRPr lang="en-US"/>
        </a:p>
      </dgm:t>
    </dgm:pt>
    <dgm:pt modelId="{B02B45F8-FF5E-4492-BC64-ED97C65DADE3}" type="pres">
      <dgm:prSet presAssocID="{F464B285-A35A-4D62-A903-C079C3CB4FD7}" presName="textNode" presStyleLbl="bgShp" presStyleIdx="0" presStyleCnt="1"/>
      <dgm:spPr/>
      <dgm:t>
        <a:bodyPr/>
        <a:lstStyle/>
        <a:p>
          <a:endParaRPr lang="en-US"/>
        </a:p>
      </dgm:t>
    </dgm:pt>
    <dgm:pt modelId="{940CFCE4-F657-4EF7-ACB4-14F1C101AF9C}" type="pres">
      <dgm:prSet presAssocID="{F464B285-A35A-4D62-A903-C079C3CB4FD7}" presName="compChildNode" presStyleCnt="0"/>
      <dgm:spPr/>
    </dgm:pt>
    <dgm:pt modelId="{1CA294C0-92CD-492B-9D49-249809DBB6A1}" type="pres">
      <dgm:prSet presAssocID="{F464B285-A35A-4D62-A903-C079C3CB4FD7}" presName="theInnerList" presStyleCnt="0"/>
      <dgm:spPr/>
    </dgm:pt>
    <dgm:pt modelId="{69B0DA86-F16A-44C7-A59B-FD4C994EA4B1}" type="pres">
      <dgm:prSet presAssocID="{FC61E1EB-7473-4BE8-AE61-6D226FCE683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2D39F-DD4E-4EF6-AE50-A19381D6318C}" type="pres">
      <dgm:prSet presAssocID="{FC61E1EB-7473-4BE8-AE61-6D226FCE683D}" presName="aSpace2" presStyleCnt="0"/>
      <dgm:spPr/>
    </dgm:pt>
    <dgm:pt modelId="{788D7874-2D14-41DF-BD22-0FABF7006501}" type="pres">
      <dgm:prSet presAssocID="{8565F784-9A85-4607-A3DE-9E0A2B89BEB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65EAB-3C0A-4695-A3BA-03127BA29740}" type="pres">
      <dgm:prSet presAssocID="{8565F784-9A85-4607-A3DE-9E0A2B89BEB2}" presName="aSpace2" presStyleCnt="0"/>
      <dgm:spPr/>
    </dgm:pt>
    <dgm:pt modelId="{7F8B1F2A-CA4A-442A-BC69-7E53CE5F15CA}" type="pres">
      <dgm:prSet presAssocID="{8C29730A-F047-4B1C-BC4C-DB043551119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65FFF4-D9E6-4248-9043-4E989A752E75}" srcId="{73A9E5FC-428C-4A3A-AF6C-1FFE90FDCBB8}" destId="{F464B285-A35A-4D62-A903-C079C3CB4FD7}" srcOrd="0" destOrd="0" parTransId="{13B57078-24F2-468F-A94F-C4CA22183CE5}" sibTransId="{C6A01B64-1783-46EE-80D4-736F781BA1F2}"/>
    <dgm:cxn modelId="{7AE4967B-EFA4-4CB0-9DBE-E25A037399DA}" type="presOf" srcId="{8565F784-9A85-4607-A3DE-9E0A2B89BEB2}" destId="{788D7874-2D14-41DF-BD22-0FABF7006501}" srcOrd="0" destOrd="0" presId="urn:microsoft.com/office/officeart/2005/8/layout/lProcess2"/>
    <dgm:cxn modelId="{A33C886B-D514-4749-A92A-3FE2912ECF31}" srcId="{F464B285-A35A-4D62-A903-C079C3CB4FD7}" destId="{8565F784-9A85-4607-A3DE-9E0A2B89BEB2}" srcOrd="1" destOrd="0" parTransId="{695810FD-827F-410F-BA0E-9B4120A11FC4}" sibTransId="{030D0958-98C6-438C-B2CA-C9CB020EE7FD}"/>
    <dgm:cxn modelId="{D89D125F-F821-4D7A-AD92-2BC41547D15D}" srcId="{F464B285-A35A-4D62-A903-C079C3CB4FD7}" destId="{8C29730A-F047-4B1C-BC4C-DB0435511193}" srcOrd="2" destOrd="0" parTransId="{FE8FFEF9-ABF6-446F-9039-12A086306D4C}" sibTransId="{4BB0DE08-AE9F-41FE-80A6-E66B044FC80E}"/>
    <dgm:cxn modelId="{B46083B7-6078-4C9F-A792-4121E970950E}" type="presOf" srcId="{F464B285-A35A-4D62-A903-C079C3CB4FD7}" destId="{B02B45F8-FF5E-4492-BC64-ED97C65DADE3}" srcOrd="1" destOrd="0" presId="urn:microsoft.com/office/officeart/2005/8/layout/lProcess2"/>
    <dgm:cxn modelId="{DC8BA461-3243-46FB-80EA-2F3207090115}" type="presOf" srcId="{F464B285-A35A-4D62-A903-C079C3CB4FD7}" destId="{11A6B467-33C7-44E0-9ADA-2345E3941C70}" srcOrd="0" destOrd="0" presId="urn:microsoft.com/office/officeart/2005/8/layout/lProcess2"/>
    <dgm:cxn modelId="{72CC2B4D-CF4A-4474-AE80-207491AA99EB}" type="presOf" srcId="{8C29730A-F047-4B1C-BC4C-DB0435511193}" destId="{7F8B1F2A-CA4A-442A-BC69-7E53CE5F15CA}" srcOrd="0" destOrd="0" presId="urn:microsoft.com/office/officeart/2005/8/layout/lProcess2"/>
    <dgm:cxn modelId="{AF1B9613-604D-41FC-8F76-E61AF4511782}" type="presOf" srcId="{FC61E1EB-7473-4BE8-AE61-6D226FCE683D}" destId="{69B0DA86-F16A-44C7-A59B-FD4C994EA4B1}" srcOrd="0" destOrd="0" presId="urn:microsoft.com/office/officeart/2005/8/layout/lProcess2"/>
    <dgm:cxn modelId="{1FA0EB58-0BC6-46BB-8C32-01026F1DB5E9}" srcId="{F464B285-A35A-4D62-A903-C079C3CB4FD7}" destId="{FC61E1EB-7473-4BE8-AE61-6D226FCE683D}" srcOrd="0" destOrd="0" parTransId="{2F1A96A8-56CE-4F72-989E-1C710B8D9C4F}" sibTransId="{FE479985-22B3-405F-802C-2CD5DE0BA6C7}"/>
    <dgm:cxn modelId="{DF3A398D-9CEA-45C3-A7BC-A2A363120643}" type="presOf" srcId="{73A9E5FC-428C-4A3A-AF6C-1FFE90FDCBB8}" destId="{B5B00DC1-EED8-4BB6-BA9E-75F873D30079}" srcOrd="0" destOrd="0" presId="urn:microsoft.com/office/officeart/2005/8/layout/lProcess2"/>
    <dgm:cxn modelId="{EC6111A3-DDA3-4A18-B727-BB240B2D9838}" type="presParOf" srcId="{B5B00DC1-EED8-4BB6-BA9E-75F873D30079}" destId="{8CA802CD-DD33-43E1-A660-0E86DE2619E4}" srcOrd="0" destOrd="0" presId="urn:microsoft.com/office/officeart/2005/8/layout/lProcess2"/>
    <dgm:cxn modelId="{4E4C931C-BF4E-44F0-8856-CA10D1DA8D72}" type="presParOf" srcId="{8CA802CD-DD33-43E1-A660-0E86DE2619E4}" destId="{11A6B467-33C7-44E0-9ADA-2345E3941C70}" srcOrd="0" destOrd="0" presId="urn:microsoft.com/office/officeart/2005/8/layout/lProcess2"/>
    <dgm:cxn modelId="{EFD2BC23-E70D-4ED1-8A9C-0BA1B9FC6F2E}" type="presParOf" srcId="{8CA802CD-DD33-43E1-A660-0E86DE2619E4}" destId="{B02B45F8-FF5E-4492-BC64-ED97C65DADE3}" srcOrd="1" destOrd="0" presId="urn:microsoft.com/office/officeart/2005/8/layout/lProcess2"/>
    <dgm:cxn modelId="{C317A0B8-00CF-464B-BD89-73AA0EEC73DF}" type="presParOf" srcId="{8CA802CD-DD33-43E1-A660-0E86DE2619E4}" destId="{940CFCE4-F657-4EF7-ACB4-14F1C101AF9C}" srcOrd="2" destOrd="0" presId="urn:microsoft.com/office/officeart/2005/8/layout/lProcess2"/>
    <dgm:cxn modelId="{692FEC1A-643F-4671-A081-C8DB7E05E217}" type="presParOf" srcId="{940CFCE4-F657-4EF7-ACB4-14F1C101AF9C}" destId="{1CA294C0-92CD-492B-9D49-249809DBB6A1}" srcOrd="0" destOrd="0" presId="urn:microsoft.com/office/officeart/2005/8/layout/lProcess2"/>
    <dgm:cxn modelId="{50C86D77-06A3-47F4-866C-A01569C78132}" type="presParOf" srcId="{1CA294C0-92CD-492B-9D49-249809DBB6A1}" destId="{69B0DA86-F16A-44C7-A59B-FD4C994EA4B1}" srcOrd="0" destOrd="0" presId="urn:microsoft.com/office/officeart/2005/8/layout/lProcess2"/>
    <dgm:cxn modelId="{D17E87A7-4DD9-4C79-8C1F-C7D555696298}" type="presParOf" srcId="{1CA294C0-92CD-492B-9D49-249809DBB6A1}" destId="{17E2D39F-DD4E-4EF6-AE50-A19381D6318C}" srcOrd="1" destOrd="0" presId="urn:microsoft.com/office/officeart/2005/8/layout/lProcess2"/>
    <dgm:cxn modelId="{DEACA246-E0E1-4838-8B8E-25DEAAF2EFB1}" type="presParOf" srcId="{1CA294C0-92CD-492B-9D49-249809DBB6A1}" destId="{788D7874-2D14-41DF-BD22-0FABF7006501}" srcOrd="2" destOrd="0" presId="urn:microsoft.com/office/officeart/2005/8/layout/lProcess2"/>
    <dgm:cxn modelId="{CE5CDC25-9322-4FEF-8357-064E6F0E432D}" type="presParOf" srcId="{1CA294C0-92CD-492B-9D49-249809DBB6A1}" destId="{FC865EAB-3C0A-4695-A3BA-03127BA29740}" srcOrd="3" destOrd="0" presId="urn:microsoft.com/office/officeart/2005/8/layout/lProcess2"/>
    <dgm:cxn modelId="{85F9FCF5-C72A-4BD0-B75C-57453FC8BEFE}" type="presParOf" srcId="{1CA294C0-92CD-492B-9D49-249809DBB6A1}" destId="{7F8B1F2A-CA4A-442A-BC69-7E53CE5F15C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87FBBA8-067A-4F0C-9949-C08DDB2C4956}" type="doc">
      <dgm:prSet loTypeId="urn:microsoft.com/office/officeart/2005/8/layout/pList2" loCatId="list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DA8DB8-9BDA-48FF-89E5-D4B858653974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مالی بین‌الملل شرکت‌ها</a:t>
          </a:r>
          <a:endParaRPr lang="en-US" dirty="0">
            <a:cs typeface="B Titr" pitchFamily="2" charset="-78"/>
          </a:endParaRPr>
        </a:p>
      </dgm:t>
    </dgm:pt>
    <dgm:pt modelId="{77645DDD-287F-4FB3-809A-82740F766312}" type="parTrans" cxnId="{57F04818-83FF-42F4-B247-1F07D24D164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F3BF44B-5FA1-4D91-A85E-533C19616191}" type="sibTrans" cxnId="{57F04818-83FF-42F4-B247-1F07D24D164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AAC71A9-CD48-4423-851B-862453D69BAB}">
      <dgm:prSet/>
      <dgm:spPr/>
      <dgm:t>
        <a:bodyPr/>
        <a:lstStyle/>
        <a:p>
          <a:pPr algn="r" rtl="1"/>
          <a:r>
            <a:rPr lang="fa-IR" dirty="0" smtClean="0">
              <a:cs typeface="B Zar" pitchFamily="2" charset="-78"/>
            </a:rPr>
            <a:t>عوامل ریسک در محیط مالی بین‌المللی کدامند؟</a:t>
          </a:r>
          <a:endParaRPr lang="en-US" dirty="0">
            <a:cs typeface="B Zar" pitchFamily="2" charset="-78"/>
          </a:endParaRPr>
        </a:p>
      </dgm:t>
    </dgm:pt>
    <dgm:pt modelId="{D8884A64-D497-4524-B5BB-D83E2EE5A47F}" type="parTrans" cxnId="{C2769A5E-AFB9-45B0-94EB-BA057B89C42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88F05BB-9DFD-4A94-8C50-60AA84E1134E}" type="sibTrans" cxnId="{C2769A5E-AFB9-45B0-94EB-BA057B89C42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4A42619-BB93-4F29-8A7E-754A577793F6}">
      <dgm:prSet/>
      <dgm:spPr/>
      <dgm:t>
        <a:bodyPr/>
        <a:lstStyle/>
        <a:p>
          <a:pPr algn="r" rtl="1"/>
          <a:r>
            <a:rPr lang="fa-IR" dirty="0" smtClean="0">
              <a:cs typeface="B Zar" pitchFamily="2" charset="-78"/>
            </a:rPr>
            <a:t>چگونه ثروت سهامداران را در محیط بین‌المللی بیشینه کنیم؟</a:t>
          </a:r>
          <a:endParaRPr lang="en-US" dirty="0">
            <a:cs typeface="B Zar" pitchFamily="2" charset="-78"/>
          </a:endParaRPr>
        </a:p>
      </dgm:t>
    </dgm:pt>
    <dgm:pt modelId="{EF102E7E-9958-4BEA-AAD3-DFC4FCA2F18A}" type="parTrans" cxnId="{7BBA717D-1D9B-42CB-9E8C-320093DD820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D148824-7B14-484E-98E8-4BB8C769839F}" type="sibTrans" cxnId="{7BBA717D-1D9B-42CB-9E8C-320093DD820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C259210-4D8B-4239-B7C7-0DAC2301B1C0}" type="pres">
      <dgm:prSet presAssocID="{287FBBA8-067A-4F0C-9949-C08DDB2C49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5A206F-2DF6-4759-8C63-FF0CFA328C6E}" type="pres">
      <dgm:prSet presAssocID="{287FBBA8-067A-4F0C-9949-C08DDB2C4956}" presName="bkgdShp" presStyleLbl="alignAccFollowNode1" presStyleIdx="0" presStyleCnt="1"/>
      <dgm:spPr/>
    </dgm:pt>
    <dgm:pt modelId="{753EC944-6FF8-48F0-A591-978165F1BD0A}" type="pres">
      <dgm:prSet presAssocID="{287FBBA8-067A-4F0C-9949-C08DDB2C4956}" presName="linComp" presStyleCnt="0"/>
      <dgm:spPr/>
    </dgm:pt>
    <dgm:pt modelId="{7111F2DC-9006-4FE8-A5B1-CEFFA9515B8C}" type="pres">
      <dgm:prSet presAssocID="{FBDA8DB8-9BDA-48FF-89E5-D4B858653974}" presName="compNode" presStyleCnt="0"/>
      <dgm:spPr/>
    </dgm:pt>
    <dgm:pt modelId="{525215C6-92C4-4543-9109-38A8D893535A}" type="pres">
      <dgm:prSet presAssocID="{FBDA8DB8-9BDA-48FF-89E5-D4B85865397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7E8A6-93CE-4478-A17C-ACEF0D10B3F4}" type="pres">
      <dgm:prSet presAssocID="{FBDA8DB8-9BDA-48FF-89E5-D4B858653974}" presName="invisiNode" presStyleLbl="node1" presStyleIdx="0" presStyleCnt="1"/>
      <dgm:spPr/>
    </dgm:pt>
    <dgm:pt modelId="{81CB451D-C463-4351-A10D-F5E7BD16B2C6}" type="pres">
      <dgm:prSet presAssocID="{FBDA8DB8-9BDA-48FF-89E5-D4B858653974}" presName="imagNode" presStyleLbl="fgImgPlace1" presStyleIdx="0" presStyleCnt="1" custScaleY="1562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BBA717D-1D9B-42CB-9E8C-320093DD820B}" srcId="{FBDA8DB8-9BDA-48FF-89E5-D4B858653974}" destId="{44A42619-BB93-4F29-8A7E-754A577793F6}" srcOrd="1" destOrd="0" parTransId="{EF102E7E-9958-4BEA-AAD3-DFC4FCA2F18A}" sibTransId="{2D148824-7B14-484E-98E8-4BB8C769839F}"/>
    <dgm:cxn modelId="{C2769A5E-AFB9-45B0-94EB-BA057B89C425}" srcId="{FBDA8DB8-9BDA-48FF-89E5-D4B858653974}" destId="{8AAC71A9-CD48-4423-851B-862453D69BAB}" srcOrd="0" destOrd="0" parTransId="{D8884A64-D497-4524-B5BB-D83E2EE5A47F}" sibTransId="{688F05BB-9DFD-4A94-8C50-60AA84E1134E}"/>
    <dgm:cxn modelId="{57F04818-83FF-42F4-B247-1F07D24D1649}" srcId="{287FBBA8-067A-4F0C-9949-C08DDB2C4956}" destId="{FBDA8DB8-9BDA-48FF-89E5-D4B858653974}" srcOrd="0" destOrd="0" parTransId="{77645DDD-287F-4FB3-809A-82740F766312}" sibTransId="{1F3BF44B-5FA1-4D91-A85E-533C19616191}"/>
    <dgm:cxn modelId="{0F6299CA-F686-452B-8F47-288780781177}" type="presOf" srcId="{287FBBA8-067A-4F0C-9949-C08DDB2C4956}" destId="{FC259210-4D8B-4239-B7C7-0DAC2301B1C0}" srcOrd="0" destOrd="0" presId="urn:microsoft.com/office/officeart/2005/8/layout/pList2"/>
    <dgm:cxn modelId="{47ED9075-3F87-494B-86E6-0A0C2383E63E}" type="presOf" srcId="{FBDA8DB8-9BDA-48FF-89E5-D4B858653974}" destId="{525215C6-92C4-4543-9109-38A8D893535A}" srcOrd="0" destOrd="0" presId="urn:microsoft.com/office/officeart/2005/8/layout/pList2"/>
    <dgm:cxn modelId="{BB38934E-0D98-4996-863E-A1BBFEB0982B}" type="presOf" srcId="{8AAC71A9-CD48-4423-851B-862453D69BAB}" destId="{525215C6-92C4-4543-9109-38A8D893535A}" srcOrd="0" destOrd="1" presId="urn:microsoft.com/office/officeart/2005/8/layout/pList2"/>
    <dgm:cxn modelId="{E2413008-1CE9-4434-979C-AB9512B510FA}" type="presOf" srcId="{44A42619-BB93-4F29-8A7E-754A577793F6}" destId="{525215C6-92C4-4543-9109-38A8D893535A}" srcOrd="0" destOrd="2" presId="urn:microsoft.com/office/officeart/2005/8/layout/pList2"/>
    <dgm:cxn modelId="{27772DDA-1A2B-444C-A3E8-371C87C70FBB}" type="presParOf" srcId="{FC259210-4D8B-4239-B7C7-0DAC2301B1C0}" destId="{AE5A206F-2DF6-4759-8C63-FF0CFA328C6E}" srcOrd="0" destOrd="0" presId="urn:microsoft.com/office/officeart/2005/8/layout/pList2"/>
    <dgm:cxn modelId="{BE966113-20AF-4ADB-9895-B8948E80EC18}" type="presParOf" srcId="{FC259210-4D8B-4239-B7C7-0DAC2301B1C0}" destId="{753EC944-6FF8-48F0-A591-978165F1BD0A}" srcOrd="1" destOrd="0" presId="urn:microsoft.com/office/officeart/2005/8/layout/pList2"/>
    <dgm:cxn modelId="{E1C8A4AA-255E-4C0C-A287-7802CB53FDF7}" type="presParOf" srcId="{753EC944-6FF8-48F0-A591-978165F1BD0A}" destId="{7111F2DC-9006-4FE8-A5B1-CEFFA9515B8C}" srcOrd="0" destOrd="0" presId="urn:microsoft.com/office/officeart/2005/8/layout/pList2"/>
    <dgm:cxn modelId="{F958C04C-CE9F-446F-9D59-F52536DD94A3}" type="presParOf" srcId="{7111F2DC-9006-4FE8-A5B1-CEFFA9515B8C}" destId="{525215C6-92C4-4543-9109-38A8D893535A}" srcOrd="0" destOrd="0" presId="urn:microsoft.com/office/officeart/2005/8/layout/pList2"/>
    <dgm:cxn modelId="{421EB10A-61B1-4881-AA21-5FDBF4C2AD15}" type="presParOf" srcId="{7111F2DC-9006-4FE8-A5B1-CEFFA9515B8C}" destId="{98C7E8A6-93CE-4478-A17C-ACEF0D10B3F4}" srcOrd="1" destOrd="0" presId="urn:microsoft.com/office/officeart/2005/8/layout/pList2"/>
    <dgm:cxn modelId="{3E9D6B3A-8F42-4F25-9CFB-3159F5D8AA9C}" type="presParOf" srcId="{7111F2DC-9006-4FE8-A5B1-CEFFA9515B8C}" destId="{81CB451D-C463-4351-A10D-F5E7BD16B2C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71801B8-31CB-456E-B871-C80A52E24AC3}" type="doc">
      <dgm:prSet loTypeId="urn:microsoft.com/office/officeart/2005/8/layout/pyramid2" loCatId="pyramid" qsTypeId="urn:microsoft.com/office/officeart/2005/8/quickstyle/3d2#16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073BE8ED-607B-4800-962E-B78E8B3E5AC1}">
      <dgm:prSet/>
      <dgm:spPr/>
      <dgm:t>
        <a:bodyPr/>
        <a:lstStyle/>
        <a:p>
          <a:pPr rtl="1"/>
          <a:r>
            <a:rPr lang="fa-IR" dirty="0" smtClean="0"/>
            <a:t>قوانین و مقررات</a:t>
          </a:r>
          <a:endParaRPr lang="en-US" dirty="0"/>
        </a:p>
      </dgm:t>
    </dgm:pt>
    <dgm:pt modelId="{1524795A-99A3-4992-ADDD-D6A3EFDC137E}" type="parTrans" cxnId="{C46BEC91-C18D-47FB-BDA6-CE7B142A9092}">
      <dgm:prSet/>
      <dgm:spPr/>
      <dgm:t>
        <a:bodyPr/>
        <a:lstStyle/>
        <a:p>
          <a:endParaRPr lang="en-US"/>
        </a:p>
      </dgm:t>
    </dgm:pt>
    <dgm:pt modelId="{956C60B9-5C2C-4BF1-9C18-FF29C4CC34E9}" type="sibTrans" cxnId="{C46BEC91-C18D-47FB-BDA6-CE7B142A9092}">
      <dgm:prSet/>
      <dgm:spPr/>
      <dgm:t>
        <a:bodyPr/>
        <a:lstStyle/>
        <a:p>
          <a:endParaRPr lang="en-US"/>
        </a:p>
      </dgm:t>
    </dgm:pt>
    <dgm:pt modelId="{0FBAF5E2-4169-4BAB-8D44-DA9FB30EB627}">
      <dgm:prSet/>
      <dgm:spPr/>
      <dgm:t>
        <a:bodyPr/>
        <a:lstStyle/>
        <a:p>
          <a:pPr rtl="1"/>
          <a:r>
            <a:rPr lang="fa-IR" dirty="0" smtClean="0"/>
            <a:t>دفاع در دادگاه</a:t>
          </a:r>
          <a:endParaRPr lang="en-US" dirty="0"/>
        </a:p>
      </dgm:t>
    </dgm:pt>
    <dgm:pt modelId="{3CCCE362-DAFA-455E-A94A-BD234122F8C4}" type="parTrans" cxnId="{0F0E8A2F-1866-4945-ABBF-E6245E2F65AF}">
      <dgm:prSet/>
      <dgm:spPr/>
      <dgm:t>
        <a:bodyPr/>
        <a:lstStyle/>
        <a:p>
          <a:endParaRPr lang="en-US"/>
        </a:p>
      </dgm:t>
    </dgm:pt>
    <dgm:pt modelId="{52DD976C-13B1-4202-B6BB-295320001F36}" type="sibTrans" cxnId="{0F0E8A2F-1866-4945-ABBF-E6245E2F65AF}">
      <dgm:prSet/>
      <dgm:spPr/>
      <dgm:t>
        <a:bodyPr/>
        <a:lstStyle/>
        <a:p>
          <a:endParaRPr lang="en-US"/>
        </a:p>
      </dgm:t>
    </dgm:pt>
    <dgm:pt modelId="{3358B51E-DC7E-4542-AFE3-CE3F78B7525D}">
      <dgm:prSet/>
      <dgm:spPr/>
      <dgm:t>
        <a:bodyPr/>
        <a:lstStyle/>
        <a:p>
          <a:pPr rtl="1"/>
          <a:r>
            <a:rPr lang="fa-IR" dirty="0" smtClean="0"/>
            <a:t>تجدید سازمان</a:t>
          </a:r>
          <a:endParaRPr lang="en-US" dirty="0"/>
        </a:p>
      </dgm:t>
    </dgm:pt>
    <dgm:pt modelId="{CAF3B93B-2D7E-43DD-9021-662FB67D950C}" type="parTrans" cxnId="{D2485FFD-7E0D-4398-98D2-5CC79CDD8996}">
      <dgm:prSet/>
      <dgm:spPr/>
      <dgm:t>
        <a:bodyPr/>
        <a:lstStyle/>
        <a:p>
          <a:endParaRPr lang="en-US"/>
        </a:p>
      </dgm:t>
    </dgm:pt>
    <dgm:pt modelId="{0583A5AB-D7EA-4B6C-A0FC-DCEB4AD39AE0}" type="sibTrans" cxnId="{D2485FFD-7E0D-4398-98D2-5CC79CDD8996}">
      <dgm:prSet/>
      <dgm:spPr/>
      <dgm:t>
        <a:bodyPr/>
        <a:lstStyle/>
        <a:p>
          <a:endParaRPr lang="en-US"/>
        </a:p>
      </dgm:t>
    </dgm:pt>
    <dgm:pt modelId="{A5325537-DA74-436A-90CC-CE524DAB0601}">
      <dgm:prSet/>
      <dgm:spPr/>
      <dgm:t>
        <a:bodyPr/>
        <a:lstStyle/>
        <a:p>
          <a:r>
            <a:rPr lang="fa-IR" dirty="0" smtClean="0"/>
            <a:t>مسائل نمایندگی</a:t>
          </a:r>
          <a:endParaRPr lang="en-US" dirty="0"/>
        </a:p>
      </dgm:t>
    </dgm:pt>
    <dgm:pt modelId="{CE42E0EB-39C0-4898-854B-72BBCB976281}" type="parTrans" cxnId="{1E936E59-977B-4C48-A8B4-914485449088}">
      <dgm:prSet/>
      <dgm:spPr/>
      <dgm:t>
        <a:bodyPr/>
        <a:lstStyle/>
        <a:p>
          <a:endParaRPr lang="en-US"/>
        </a:p>
      </dgm:t>
    </dgm:pt>
    <dgm:pt modelId="{85D0223F-10AD-4A86-AF69-B6EF0A922641}" type="sibTrans" cxnId="{1E936E59-977B-4C48-A8B4-914485449088}">
      <dgm:prSet/>
      <dgm:spPr/>
      <dgm:t>
        <a:bodyPr/>
        <a:lstStyle/>
        <a:p>
          <a:endParaRPr lang="en-US"/>
        </a:p>
      </dgm:t>
    </dgm:pt>
    <dgm:pt modelId="{A695C294-277C-40C3-96CC-3112CCD68995}" type="pres">
      <dgm:prSet presAssocID="{F71801B8-31CB-456E-B871-C80A52E24AC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B1B7950-557C-42EB-846A-F2D07A9A5BD3}" type="pres">
      <dgm:prSet presAssocID="{F71801B8-31CB-456E-B871-C80A52E24AC3}" presName="pyramid" presStyleLbl="node1" presStyleIdx="0" presStyleCnt="1"/>
      <dgm:spPr/>
    </dgm:pt>
    <dgm:pt modelId="{133AA72B-0796-4101-AF28-1B35AA31CD72}" type="pres">
      <dgm:prSet presAssocID="{F71801B8-31CB-456E-B871-C80A52E24AC3}" presName="theList" presStyleCnt="0"/>
      <dgm:spPr/>
    </dgm:pt>
    <dgm:pt modelId="{06536FF9-E1F4-4458-88C7-1F21A73A73C5}" type="pres">
      <dgm:prSet presAssocID="{073BE8ED-607B-4800-962E-B78E8B3E5AC1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CFEA7-4A63-48BD-AC97-6CE96C604AE1}" type="pres">
      <dgm:prSet presAssocID="{073BE8ED-607B-4800-962E-B78E8B3E5AC1}" presName="aSpace" presStyleCnt="0"/>
      <dgm:spPr/>
    </dgm:pt>
    <dgm:pt modelId="{DB944A7F-33D9-4CFB-BCDA-A889CC61BABE}" type="pres">
      <dgm:prSet presAssocID="{A5325537-DA74-436A-90CC-CE524DAB060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A9D99-3EF0-473A-9278-6A8C365A6B63}" type="pres">
      <dgm:prSet presAssocID="{A5325537-DA74-436A-90CC-CE524DAB0601}" presName="aSpace" presStyleCnt="0"/>
      <dgm:spPr/>
    </dgm:pt>
    <dgm:pt modelId="{32A4887E-B99D-4DC1-BFEC-3F95BF55C918}" type="pres">
      <dgm:prSet presAssocID="{0FBAF5E2-4169-4BAB-8D44-DA9FB30EB627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B22A2-1F4C-434B-A60E-345ED3E14344}" type="pres">
      <dgm:prSet presAssocID="{0FBAF5E2-4169-4BAB-8D44-DA9FB30EB627}" presName="aSpace" presStyleCnt="0"/>
      <dgm:spPr/>
    </dgm:pt>
    <dgm:pt modelId="{FC76B5D5-97E4-4D9A-A9E9-A27A7D93BD38}" type="pres">
      <dgm:prSet presAssocID="{3358B51E-DC7E-4542-AFE3-CE3F78B7525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6F5F1-6C88-453E-8881-0CCF84D8DC0B}" type="pres">
      <dgm:prSet presAssocID="{3358B51E-DC7E-4542-AFE3-CE3F78B7525D}" presName="aSpace" presStyleCnt="0"/>
      <dgm:spPr/>
    </dgm:pt>
  </dgm:ptLst>
  <dgm:cxnLst>
    <dgm:cxn modelId="{1E936E59-977B-4C48-A8B4-914485449088}" srcId="{F71801B8-31CB-456E-B871-C80A52E24AC3}" destId="{A5325537-DA74-436A-90CC-CE524DAB0601}" srcOrd="1" destOrd="0" parTransId="{CE42E0EB-39C0-4898-854B-72BBCB976281}" sibTransId="{85D0223F-10AD-4A86-AF69-B6EF0A922641}"/>
    <dgm:cxn modelId="{D2485FFD-7E0D-4398-98D2-5CC79CDD8996}" srcId="{F71801B8-31CB-456E-B871-C80A52E24AC3}" destId="{3358B51E-DC7E-4542-AFE3-CE3F78B7525D}" srcOrd="3" destOrd="0" parTransId="{CAF3B93B-2D7E-43DD-9021-662FB67D950C}" sibTransId="{0583A5AB-D7EA-4B6C-A0FC-DCEB4AD39AE0}"/>
    <dgm:cxn modelId="{66294FD4-ECD5-411A-A567-155A5BCF778A}" type="presOf" srcId="{A5325537-DA74-436A-90CC-CE524DAB0601}" destId="{DB944A7F-33D9-4CFB-BCDA-A889CC61BABE}" srcOrd="0" destOrd="0" presId="urn:microsoft.com/office/officeart/2005/8/layout/pyramid2"/>
    <dgm:cxn modelId="{0329C6DA-0F28-4C1F-849D-92ABEF0C9B99}" type="presOf" srcId="{073BE8ED-607B-4800-962E-B78E8B3E5AC1}" destId="{06536FF9-E1F4-4458-88C7-1F21A73A73C5}" srcOrd="0" destOrd="0" presId="urn:microsoft.com/office/officeart/2005/8/layout/pyramid2"/>
    <dgm:cxn modelId="{0F0E8A2F-1866-4945-ABBF-E6245E2F65AF}" srcId="{F71801B8-31CB-456E-B871-C80A52E24AC3}" destId="{0FBAF5E2-4169-4BAB-8D44-DA9FB30EB627}" srcOrd="2" destOrd="0" parTransId="{3CCCE362-DAFA-455E-A94A-BD234122F8C4}" sibTransId="{52DD976C-13B1-4202-B6BB-295320001F36}"/>
    <dgm:cxn modelId="{101FD83B-986A-4F57-A952-0338C591075F}" type="presOf" srcId="{F71801B8-31CB-456E-B871-C80A52E24AC3}" destId="{A695C294-277C-40C3-96CC-3112CCD68995}" srcOrd="0" destOrd="0" presId="urn:microsoft.com/office/officeart/2005/8/layout/pyramid2"/>
    <dgm:cxn modelId="{41522C24-0BAA-493D-9B08-C004F1C067AA}" type="presOf" srcId="{3358B51E-DC7E-4542-AFE3-CE3F78B7525D}" destId="{FC76B5D5-97E4-4D9A-A9E9-A27A7D93BD38}" srcOrd="0" destOrd="0" presId="urn:microsoft.com/office/officeart/2005/8/layout/pyramid2"/>
    <dgm:cxn modelId="{39DF4A50-5FDC-42BE-820D-D8A2A8CB505D}" type="presOf" srcId="{0FBAF5E2-4169-4BAB-8D44-DA9FB30EB627}" destId="{32A4887E-B99D-4DC1-BFEC-3F95BF55C918}" srcOrd="0" destOrd="0" presId="urn:microsoft.com/office/officeart/2005/8/layout/pyramid2"/>
    <dgm:cxn modelId="{C46BEC91-C18D-47FB-BDA6-CE7B142A9092}" srcId="{F71801B8-31CB-456E-B871-C80A52E24AC3}" destId="{073BE8ED-607B-4800-962E-B78E8B3E5AC1}" srcOrd="0" destOrd="0" parTransId="{1524795A-99A3-4992-ADDD-D6A3EFDC137E}" sibTransId="{956C60B9-5C2C-4BF1-9C18-FF29C4CC34E9}"/>
    <dgm:cxn modelId="{AD6E52D8-D06D-4185-9FB7-C05F50400B07}" type="presParOf" srcId="{A695C294-277C-40C3-96CC-3112CCD68995}" destId="{6B1B7950-557C-42EB-846A-F2D07A9A5BD3}" srcOrd="0" destOrd="0" presId="urn:microsoft.com/office/officeart/2005/8/layout/pyramid2"/>
    <dgm:cxn modelId="{2B36F229-15DA-4B9C-88AA-546E385FD8AE}" type="presParOf" srcId="{A695C294-277C-40C3-96CC-3112CCD68995}" destId="{133AA72B-0796-4101-AF28-1B35AA31CD72}" srcOrd="1" destOrd="0" presId="urn:microsoft.com/office/officeart/2005/8/layout/pyramid2"/>
    <dgm:cxn modelId="{5C75AAC7-A63E-4EED-BE0B-9C669970D405}" type="presParOf" srcId="{133AA72B-0796-4101-AF28-1B35AA31CD72}" destId="{06536FF9-E1F4-4458-88C7-1F21A73A73C5}" srcOrd="0" destOrd="0" presId="urn:microsoft.com/office/officeart/2005/8/layout/pyramid2"/>
    <dgm:cxn modelId="{4EFE190B-D51B-43B0-BE03-CE4FE757A4C6}" type="presParOf" srcId="{133AA72B-0796-4101-AF28-1B35AA31CD72}" destId="{597CFEA7-4A63-48BD-AC97-6CE96C604AE1}" srcOrd="1" destOrd="0" presId="urn:microsoft.com/office/officeart/2005/8/layout/pyramid2"/>
    <dgm:cxn modelId="{1B93C5E5-4366-49A5-B4D6-DE1BE277E8B4}" type="presParOf" srcId="{133AA72B-0796-4101-AF28-1B35AA31CD72}" destId="{DB944A7F-33D9-4CFB-BCDA-A889CC61BABE}" srcOrd="2" destOrd="0" presId="urn:microsoft.com/office/officeart/2005/8/layout/pyramid2"/>
    <dgm:cxn modelId="{30DF9F7C-751C-4638-9D3F-FEE50649A93F}" type="presParOf" srcId="{133AA72B-0796-4101-AF28-1B35AA31CD72}" destId="{3B8A9D99-3EF0-473A-9278-6A8C365A6B63}" srcOrd="3" destOrd="0" presId="urn:microsoft.com/office/officeart/2005/8/layout/pyramid2"/>
    <dgm:cxn modelId="{A7D0EA24-A99A-4650-8F44-7FF9FA38C1FE}" type="presParOf" srcId="{133AA72B-0796-4101-AF28-1B35AA31CD72}" destId="{32A4887E-B99D-4DC1-BFEC-3F95BF55C918}" srcOrd="4" destOrd="0" presId="urn:microsoft.com/office/officeart/2005/8/layout/pyramid2"/>
    <dgm:cxn modelId="{3AE222F2-6DAA-4C17-8D9B-8A5C1413888E}" type="presParOf" srcId="{133AA72B-0796-4101-AF28-1B35AA31CD72}" destId="{715B22A2-1F4C-434B-A60E-345ED3E14344}" srcOrd="5" destOrd="0" presId="urn:microsoft.com/office/officeart/2005/8/layout/pyramid2"/>
    <dgm:cxn modelId="{0EFCBFAA-238B-425A-BA2E-E93C43DFFF78}" type="presParOf" srcId="{133AA72B-0796-4101-AF28-1B35AA31CD72}" destId="{FC76B5D5-97E4-4D9A-A9E9-A27A7D93BD38}" srcOrd="6" destOrd="0" presId="urn:microsoft.com/office/officeart/2005/8/layout/pyramid2"/>
    <dgm:cxn modelId="{5AC8962F-AF5B-4D40-A2A7-0E0B4F365F98}" type="presParOf" srcId="{133AA72B-0796-4101-AF28-1B35AA31CD72}" destId="{E886F5F1-6C88-453E-8881-0CCF84D8DC0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0CFB04-831F-40EB-885D-76EEF5613D8C}" type="doc">
      <dgm:prSet loTypeId="urn:microsoft.com/office/officeart/2005/8/layout/list1" loCatId="list" qsTypeId="urn:microsoft.com/office/officeart/2005/8/quickstyle/3d2#3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160E475-DA4D-4FA2-B96B-A8C6B8C3C2A5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حیطۀ عمل مدیریت مالی</a:t>
          </a:r>
          <a:endParaRPr lang="en-US" dirty="0">
            <a:cs typeface="B Titr" pitchFamily="2" charset="-78"/>
          </a:endParaRPr>
        </a:p>
      </dgm:t>
    </dgm:pt>
    <dgm:pt modelId="{9E304AE1-D476-429A-90B0-B9AFCFC0A5C2}" type="parTrans" cxnId="{DDBCF7CB-0CA9-4621-9E80-D2EA96F4A7C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83AF1DA-6CC9-4D65-AEDB-A9FBB03F7864}" type="sibTrans" cxnId="{DDBCF7CB-0CA9-4621-9E80-D2EA96F4A7C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E5149D5-E82C-42D2-884A-C6D7DA58B906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شرکت‌های تک‌مالکی</a:t>
          </a:r>
          <a:endParaRPr lang="en-US" spc="300" dirty="0">
            <a:cs typeface="B Zar" pitchFamily="2" charset="-78"/>
          </a:endParaRPr>
        </a:p>
      </dgm:t>
    </dgm:pt>
    <dgm:pt modelId="{E4240A93-0EB6-4B5E-B4C2-0EFED187A75D}" type="parTrans" cxnId="{C117C2B0-E215-4823-8096-2CA08D56A9C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C750FBF-82FD-47C8-8421-7B132F797BB2}" type="sibTrans" cxnId="{C117C2B0-E215-4823-8096-2CA08D56A9C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5A00F34-2CEF-4E3B-B8FC-0DB7F70E7812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شرکت‌های تضامنی</a:t>
          </a:r>
          <a:endParaRPr lang="en-US" spc="300" dirty="0">
            <a:cs typeface="B Zar" pitchFamily="2" charset="-78"/>
          </a:endParaRPr>
        </a:p>
      </dgm:t>
    </dgm:pt>
    <dgm:pt modelId="{773CA90C-4E6D-4C5D-9B85-4EDA8C20368D}" type="parTrans" cxnId="{BCF32687-2CA9-4EC0-B778-4BA4730B179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411C944E-584E-400C-A8D1-58BE125BC259}" type="sibTrans" cxnId="{BCF32687-2CA9-4EC0-B778-4BA4730B179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557FA15-9DAC-4BED-9BAA-29D673C892EF}">
      <dgm:prSet/>
      <dgm:spPr/>
      <dgm:t>
        <a:bodyPr/>
        <a:lstStyle/>
        <a:p>
          <a:pPr rtl="1"/>
          <a:r>
            <a:rPr lang="fa-IR" spc="300" dirty="0" smtClean="0">
              <a:cs typeface="B Zar" pitchFamily="2" charset="-78"/>
            </a:rPr>
            <a:t>شرکت‌های سهامی</a:t>
          </a:r>
          <a:endParaRPr lang="en-US" spc="300" dirty="0">
            <a:cs typeface="B Zar" pitchFamily="2" charset="-78"/>
          </a:endParaRPr>
        </a:p>
      </dgm:t>
    </dgm:pt>
    <dgm:pt modelId="{BBBA7E94-5D80-4432-AA26-86C28DF6AD19}" type="parTrans" cxnId="{E3B05D37-8B5C-4C86-8ED3-83115ECF7A3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E4E88A8-306B-4AFF-A2DE-6FEF34AB9955}" type="sibTrans" cxnId="{E3B05D37-8B5C-4C86-8ED3-83115ECF7A3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3A6F0B9-AFB7-4650-B831-362F1E32CAE4}" type="pres">
      <dgm:prSet presAssocID="{A40CFB04-831F-40EB-885D-76EEF5613D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5E7CA9-B143-4235-ADD6-FCA1C0000212}" type="pres">
      <dgm:prSet presAssocID="{3160E475-DA4D-4FA2-B96B-A8C6B8C3C2A5}" presName="parentLin" presStyleCnt="0"/>
      <dgm:spPr/>
    </dgm:pt>
    <dgm:pt modelId="{D07971D6-D5AE-42B1-BCCC-B37AC2C37CD2}" type="pres">
      <dgm:prSet presAssocID="{3160E475-DA4D-4FA2-B96B-A8C6B8C3C2A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8B825DA-D55A-4B70-9AC8-D92AD8A3B8A3}" type="pres">
      <dgm:prSet presAssocID="{3160E475-DA4D-4FA2-B96B-A8C6B8C3C2A5}" presName="parentText" presStyleLbl="node1" presStyleIdx="0" presStyleCnt="1">
        <dgm:presLayoutVars>
          <dgm:chMax val="0"/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C0932921-1248-4B32-8B8D-24F4CF54938A}" type="pres">
      <dgm:prSet presAssocID="{3160E475-DA4D-4FA2-B96B-A8C6B8C3C2A5}" presName="negativeSpace" presStyleCnt="0"/>
      <dgm:spPr/>
    </dgm:pt>
    <dgm:pt modelId="{44882EEC-2491-4C2E-8A5B-06708CB547FB}" type="pres">
      <dgm:prSet presAssocID="{3160E475-DA4D-4FA2-B96B-A8C6B8C3C2A5}" presName="childText" presStyleLbl="conFgAcc1" presStyleIdx="0" presStyleCnt="1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BCF32687-2CA9-4EC0-B778-4BA4730B179E}" srcId="{3160E475-DA4D-4FA2-B96B-A8C6B8C3C2A5}" destId="{25A00F34-2CEF-4E3B-B8FC-0DB7F70E7812}" srcOrd="1" destOrd="0" parTransId="{773CA90C-4E6D-4C5D-9B85-4EDA8C20368D}" sibTransId="{411C944E-584E-400C-A8D1-58BE125BC259}"/>
    <dgm:cxn modelId="{E3B05D37-8B5C-4C86-8ED3-83115ECF7A3A}" srcId="{3160E475-DA4D-4FA2-B96B-A8C6B8C3C2A5}" destId="{6557FA15-9DAC-4BED-9BAA-29D673C892EF}" srcOrd="2" destOrd="0" parTransId="{BBBA7E94-5D80-4432-AA26-86C28DF6AD19}" sibTransId="{BE4E88A8-306B-4AFF-A2DE-6FEF34AB9955}"/>
    <dgm:cxn modelId="{C117C2B0-E215-4823-8096-2CA08D56A9CD}" srcId="{3160E475-DA4D-4FA2-B96B-A8C6B8C3C2A5}" destId="{3E5149D5-E82C-42D2-884A-C6D7DA58B906}" srcOrd="0" destOrd="0" parTransId="{E4240A93-0EB6-4B5E-B4C2-0EFED187A75D}" sibTransId="{CC750FBF-82FD-47C8-8421-7B132F797BB2}"/>
    <dgm:cxn modelId="{C64CF26F-77E4-49C8-940B-A0E1233D6A63}" type="presOf" srcId="{A40CFB04-831F-40EB-885D-76EEF5613D8C}" destId="{83A6F0B9-AFB7-4650-B831-362F1E32CAE4}" srcOrd="0" destOrd="0" presId="urn:microsoft.com/office/officeart/2005/8/layout/list1"/>
    <dgm:cxn modelId="{D48049ED-817A-43AA-9905-FDFC15506BE4}" type="presOf" srcId="{3E5149D5-E82C-42D2-884A-C6D7DA58B906}" destId="{44882EEC-2491-4C2E-8A5B-06708CB547FB}" srcOrd="0" destOrd="0" presId="urn:microsoft.com/office/officeart/2005/8/layout/list1"/>
    <dgm:cxn modelId="{8FD80895-9D6E-4F83-B288-78C744646646}" type="presOf" srcId="{3160E475-DA4D-4FA2-B96B-A8C6B8C3C2A5}" destId="{D07971D6-D5AE-42B1-BCCC-B37AC2C37CD2}" srcOrd="0" destOrd="0" presId="urn:microsoft.com/office/officeart/2005/8/layout/list1"/>
    <dgm:cxn modelId="{DDBCF7CB-0CA9-4621-9E80-D2EA96F4A7C9}" srcId="{A40CFB04-831F-40EB-885D-76EEF5613D8C}" destId="{3160E475-DA4D-4FA2-B96B-A8C6B8C3C2A5}" srcOrd="0" destOrd="0" parTransId="{9E304AE1-D476-429A-90B0-B9AFCFC0A5C2}" sibTransId="{A83AF1DA-6CC9-4D65-AEDB-A9FBB03F7864}"/>
    <dgm:cxn modelId="{E0F2CBB7-CD50-428C-BABE-C101011AE2DA}" type="presOf" srcId="{25A00F34-2CEF-4E3B-B8FC-0DB7F70E7812}" destId="{44882EEC-2491-4C2E-8A5B-06708CB547FB}" srcOrd="0" destOrd="1" presId="urn:microsoft.com/office/officeart/2005/8/layout/list1"/>
    <dgm:cxn modelId="{D2A1350F-4BAB-4194-B06A-D941117C8FDC}" type="presOf" srcId="{6557FA15-9DAC-4BED-9BAA-29D673C892EF}" destId="{44882EEC-2491-4C2E-8A5B-06708CB547FB}" srcOrd="0" destOrd="2" presId="urn:microsoft.com/office/officeart/2005/8/layout/list1"/>
    <dgm:cxn modelId="{36125357-873F-43B3-BB7C-987271ABB514}" type="presOf" srcId="{3160E475-DA4D-4FA2-B96B-A8C6B8C3C2A5}" destId="{D8B825DA-D55A-4B70-9AC8-D92AD8A3B8A3}" srcOrd="1" destOrd="0" presId="urn:microsoft.com/office/officeart/2005/8/layout/list1"/>
    <dgm:cxn modelId="{1BB66999-BE66-461F-85C1-A8F665F61DF0}" type="presParOf" srcId="{83A6F0B9-AFB7-4650-B831-362F1E32CAE4}" destId="{215E7CA9-B143-4235-ADD6-FCA1C0000212}" srcOrd="0" destOrd="0" presId="urn:microsoft.com/office/officeart/2005/8/layout/list1"/>
    <dgm:cxn modelId="{817E3038-6E94-4A72-8520-EA0715E46985}" type="presParOf" srcId="{215E7CA9-B143-4235-ADD6-FCA1C0000212}" destId="{D07971D6-D5AE-42B1-BCCC-B37AC2C37CD2}" srcOrd="0" destOrd="0" presId="urn:microsoft.com/office/officeart/2005/8/layout/list1"/>
    <dgm:cxn modelId="{FE9014C2-40FB-4404-9C9E-5281291B9B3A}" type="presParOf" srcId="{215E7CA9-B143-4235-ADD6-FCA1C0000212}" destId="{D8B825DA-D55A-4B70-9AC8-D92AD8A3B8A3}" srcOrd="1" destOrd="0" presId="urn:microsoft.com/office/officeart/2005/8/layout/list1"/>
    <dgm:cxn modelId="{1326F06E-0B21-4AA4-AA3A-3740DCC72CE9}" type="presParOf" srcId="{83A6F0B9-AFB7-4650-B831-362F1E32CAE4}" destId="{C0932921-1248-4B32-8B8D-24F4CF54938A}" srcOrd="1" destOrd="0" presId="urn:microsoft.com/office/officeart/2005/8/layout/list1"/>
    <dgm:cxn modelId="{87697B95-DEA8-4032-A4BF-F831B62C813C}" type="presParOf" srcId="{83A6F0B9-AFB7-4650-B831-362F1E32CAE4}" destId="{44882EEC-2491-4C2E-8A5B-06708CB547F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89AA24-895A-4B95-ACC1-B570C7A68888}" type="doc">
      <dgm:prSet loTypeId="urn:microsoft.com/office/officeart/2005/8/layout/chevron2" loCatId="process" qsTypeId="urn:microsoft.com/office/officeart/2005/8/quickstyle/3d2#4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E56C748-02AB-4DF1-8106-D604D221BE8E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قوانین و مقررات</a:t>
          </a:r>
          <a:endParaRPr lang="en-US" dirty="0">
            <a:cs typeface="B Titr" pitchFamily="2" charset="-78"/>
          </a:endParaRPr>
        </a:p>
      </dgm:t>
    </dgm:pt>
    <dgm:pt modelId="{735BD5AB-2AA7-4189-861C-1C8E1C1785A1}" type="parTrans" cxnId="{E0E9353D-8219-4E30-9D8E-128AD0AA786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E39D15F-E0E1-4BCE-85EA-D66A23EE4174}" type="sibTrans" cxnId="{E0E9353D-8219-4E30-9D8E-128AD0AA7868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505B97C-1DE3-4D92-9250-6D5EFF54F298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قانون تجارت</a:t>
          </a:r>
          <a:endParaRPr lang="en-US" dirty="0">
            <a:cs typeface="B Zar" pitchFamily="2" charset="-78"/>
          </a:endParaRPr>
        </a:p>
      </dgm:t>
    </dgm:pt>
    <dgm:pt modelId="{EB32E666-8FE2-4436-BC59-C0B3635FCD8F}" type="parTrans" cxnId="{840DFAC5-D35A-44A0-89FE-472688DF9C8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FD2D7C2-BA69-48AC-B17E-071494E75B4D}" type="sibTrans" cxnId="{840DFAC5-D35A-44A0-89FE-472688DF9C8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1F42C86-6F8D-43FE-AA4B-F10377F86B7E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قانون بورس و اوراق بهادار</a:t>
          </a:r>
          <a:endParaRPr lang="en-US" dirty="0">
            <a:cs typeface="B Zar" pitchFamily="2" charset="-78"/>
          </a:endParaRPr>
        </a:p>
      </dgm:t>
    </dgm:pt>
    <dgm:pt modelId="{A2F2F07B-92AF-4A3A-A231-2CD3611F8A0F}" type="parTrans" cxnId="{DF91AD42-A309-4DCB-9FFF-569A8DB0263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818C306-932A-4BBC-8A8D-4B36BAE4AFA1}" type="sibTrans" cxnId="{DF91AD42-A309-4DCB-9FFF-569A8DB02630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412684D-7A8F-43E1-A24D-9E6ABB041BC2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قانون بیمۀ مرکزی</a:t>
          </a:r>
          <a:endParaRPr lang="en-US" dirty="0">
            <a:cs typeface="B Zar" pitchFamily="2" charset="-78"/>
          </a:endParaRPr>
        </a:p>
      </dgm:t>
    </dgm:pt>
    <dgm:pt modelId="{A7037EAB-F597-4AA3-8DEC-053DE6B35425}" type="parTrans" cxnId="{88495381-B1F3-4A40-A4B4-B68BF66E3A0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E049AD1-2FF7-4551-AC16-98BBA6393CBA}" type="sibTrans" cxnId="{88495381-B1F3-4A40-A4B4-B68BF66E3A0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D1FE989-0768-436E-BB7D-C28C2D5A0CF7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قانون بانک مرکزی</a:t>
          </a:r>
          <a:endParaRPr lang="en-US" dirty="0">
            <a:cs typeface="B Zar" pitchFamily="2" charset="-78"/>
          </a:endParaRPr>
        </a:p>
      </dgm:t>
    </dgm:pt>
    <dgm:pt modelId="{72274FAE-7065-4858-BAEB-B427EC6A6064}" type="parTrans" cxnId="{E2E631CE-A5F9-403C-AC0B-140988EB4FD2}">
      <dgm:prSet/>
      <dgm:spPr/>
    </dgm:pt>
    <dgm:pt modelId="{8B943ABB-4278-4835-8E98-A609453EF17B}" type="sibTrans" cxnId="{E2E631CE-A5F9-403C-AC0B-140988EB4FD2}">
      <dgm:prSet/>
      <dgm:spPr/>
    </dgm:pt>
    <dgm:pt modelId="{0D6447C0-C11A-43CC-B035-89B143163275}" type="pres">
      <dgm:prSet presAssocID="{FB89AA24-895A-4B95-ACC1-B570C7A688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273D7-591E-4366-869D-AE185EC20A72}" type="pres">
      <dgm:prSet presAssocID="{5E56C748-02AB-4DF1-8106-D604D221BE8E}" presName="composite" presStyleCnt="0"/>
      <dgm:spPr/>
    </dgm:pt>
    <dgm:pt modelId="{C7ABB85A-5284-4581-8D7E-6FAF83B1FCBA}" type="pres">
      <dgm:prSet presAssocID="{5E56C748-02AB-4DF1-8106-D604D221BE8E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CD213-887A-4862-815A-762D2F1A9365}" type="pres">
      <dgm:prSet presAssocID="{5E56C748-02AB-4DF1-8106-D604D221BE8E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C8682D-E7A7-46C1-AB29-011CF47BAD4D}" type="presOf" srcId="{6D1FE989-0768-436E-BB7D-C28C2D5A0CF7}" destId="{30BCD213-887A-4862-815A-762D2F1A9365}" srcOrd="0" destOrd="2" presId="urn:microsoft.com/office/officeart/2005/8/layout/chevron2"/>
    <dgm:cxn modelId="{DF91AD42-A309-4DCB-9FFF-569A8DB02630}" srcId="{5E56C748-02AB-4DF1-8106-D604D221BE8E}" destId="{61F42C86-6F8D-43FE-AA4B-F10377F86B7E}" srcOrd="1" destOrd="0" parTransId="{A2F2F07B-92AF-4A3A-A231-2CD3611F8A0F}" sibTransId="{3818C306-932A-4BBC-8A8D-4B36BAE4AFA1}"/>
    <dgm:cxn modelId="{530D3F6B-21D5-45CA-A5CD-43119BFCB1BC}" type="presOf" srcId="{FB89AA24-895A-4B95-ACC1-B570C7A68888}" destId="{0D6447C0-C11A-43CC-B035-89B143163275}" srcOrd="0" destOrd="0" presId="urn:microsoft.com/office/officeart/2005/8/layout/chevron2"/>
    <dgm:cxn modelId="{4A8360C8-D7C1-41A4-9001-DE46F60348E7}" type="presOf" srcId="{5E56C748-02AB-4DF1-8106-D604D221BE8E}" destId="{C7ABB85A-5284-4581-8D7E-6FAF83B1FCBA}" srcOrd="0" destOrd="0" presId="urn:microsoft.com/office/officeart/2005/8/layout/chevron2"/>
    <dgm:cxn modelId="{E0E9353D-8219-4E30-9D8E-128AD0AA7868}" srcId="{FB89AA24-895A-4B95-ACC1-B570C7A68888}" destId="{5E56C748-02AB-4DF1-8106-D604D221BE8E}" srcOrd="0" destOrd="0" parTransId="{735BD5AB-2AA7-4189-861C-1C8E1C1785A1}" sibTransId="{CE39D15F-E0E1-4BCE-85EA-D66A23EE4174}"/>
    <dgm:cxn modelId="{5EBCE51D-7690-4461-A738-81C1BA698107}" type="presOf" srcId="{5412684D-7A8F-43E1-A24D-9E6ABB041BC2}" destId="{30BCD213-887A-4862-815A-762D2F1A9365}" srcOrd="0" destOrd="3" presId="urn:microsoft.com/office/officeart/2005/8/layout/chevron2"/>
    <dgm:cxn modelId="{0BEB8B81-EF43-4FEB-8986-013C7C03515B}" type="presOf" srcId="{61F42C86-6F8D-43FE-AA4B-F10377F86B7E}" destId="{30BCD213-887A-4862-815A-762D2F1A9365}" srcOrd="0" destOrd="1" presId="urn:microsoft.com/office/officeart/2005/8/layout/chevron2"/>
    <dgm:cxn modelId="{E2E631CE-A5F9-403C-AC0B-140988EB4FD2}" srcId="{5E56C748-02AB-4DF1-8106-D604D221BE8E}" destId="{6D1FE989-0768-436E-BB7D-C28C2D5A0CF7}" srcOrd="2" destOrd="0" parTransId="{72274FAE-7065-4858-BAEB-B427EC6A6064}" sibTransId="{8B943ABB-4278-4835-8E98-A609453EF17B}"/>
    <dgm:cxn modelId="{3752E66F-6EAC-445A-977D-4F8D4C74F1F4}" type="presOf" srcId="{2505B97C-1DE3-4D92-9250-6D5EFF54F298}" destId="{30BCD213-887A-4862-815A-762D2F1A9365}" srcOrd="0" destOrd="0" presId="urn:microsoft.com/office/officeart/2005/8/layout/chevron2"/>
    <dgm:cxn modelId="{88495381-B1F3-4A40-A4B4-B68BF66E3A09}" srcId="{5E56C748-02AB-4DF1-8106-D604D221BE8E}" destId="{5412684D-7A8F-43E1-A24D-9E6ABB041BC2}" srcOrd="3" destOrd="0" parTransId="{A7037EAB-F597-4AA3-8DEC-053DE6B35425}" sibTransId="{2E049AD1-2FF7-4551-AC16-98BBA6393CBA}"/>
    <dgm:cxn modelId="{840DFAC5-D35A-44A0-89FE-472688DF9C8B}" srcId="{5E56C748-02AB-4DF1-8106-D604D221BE8E}" destId="{2505B97C-1DE3-4D92-9250-6D5EFF54F298}" srcOrd="0" destOrd="0" parTransId="{EB32E666-8FE2-4436-BC59-C0B3635FCD8F}" sibTransId="{2FD2D7C2-BA69-48AC-B17E-071494E75B4D}"/>
    <dgm:cxn modelId="{35EDA19A-94DA-4543-8A91-DF335B526A94}" type="presParOf" srcId="{0D6447C0-C11A-43CC-B035-89B143163275}" destId="{FAA273D7-591E-4366-869D-AE185EC20A72}" srcOrd="0" destOrd="0" presId="urn:microsoft.com/office/officeart/2005/8/layout/chevron2"/>
    <dgm:cxn modelId="{6B34E904-8142-4CE1-82C5-05030FCD706B}" type="presParOf" srcId="{FAA273D7-591E-4366-869D-AE185EC20A72}" destId="{C7ABB85A-5284-4581-8D7E-6FAF83B1FCBA}" srcOrd="0" destOrd="0" presId="urn:microsoft.com/office/officeart/2005/8/layout/chevron2"/>
    <dgm:cxn modelId="{86A0FDF0-7DF2-4AEE-870B-2862F00638C5}" type="presParOf" srcId="{FAA273D7-591E-4366-869D-AE185EC20A72}" destId="{30BCD213-887A-4862-815A-762D2F1A93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746276-C7EA-41F8-A288-73FD739ABABE}" type="doc">
      <dgm:prSet loTypeId="urn:microsoft.com/office/officeart/2005/8/layout/vList4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1B292C-35D4-4A6B-AD56-348D8C59DE81}">
      <dgm:prSet/>
      <dgm:spPr/>
      <dgm:t>
        <a:bodyPr/>
        <a:lstStyle/>
        <a:p>
          <a:pPr algn="ctr" rtl="1"/>
          <a:r>
            <a:rPr lang="fa-IR" dirty="0" smtClean="0">
              <a:cs typeface="B Titr" pitchFamily="2" charset="-78"/>
            </a:rPr>
            <a:t>شرکت‌داری</a:t>
          </a:r>
          <a:endParaRPr lang="en-US" dirty="0">
            <a:cs typeface="B Titr" pitchFamily="2" charset="-78"/>
          </a:endParaRPr>
        </a:p>
      </dgm:t>
    </dgm:pt>
    <dgm:pt modelId="{3C7A3265-2BBE-4681-860C-1B68FE4EBD73}" type="parTrans" cxnId="{965619E9-324F-4587-8D1E-D693156B2CA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13506C5-7AE0-433F-9F58-AB1E0046F4F6}" type="sibTrans" cxnId="{965619E9-324F-4587-8D1E-D693156B2CA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656AE11-2F34-4E43-BD81-A2025D6AE688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تنظیم روابط میان ذینفعان</a:t>
          </a:r>
          <a:endParaRPr lang="en-US" dirty="0">
            <a:cs typeface="B Zar" pitchFamily="2" charset="-78"/>
          </a:endParaRPr>
        </a:p>
      </dgm:t>
    </dgm:pt>
    <dgm:pt modelId="{0E23A643-7E1E-49F5-9CD1-A1F597AEED14}" type="parTrans" cxnId="{6FBC6C85-2C7C-4712-A358-C6BC9E2E005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9E66B93-708D-4982-8CEA-F313AD73AFF0}" type="sibTrans" cxnId="{6FBC6C85-2C7C-4712-A358-C6BC9E2E005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BCCEFCD-9B49-405D-995A-FBFD14A7EA25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حل مسألۀ نمایندگی </a:t>
          </a:r>
          <a:endParaRPr lang="fa-IR" dirty="0">
            <a:cs typeface="B Zar" pitchFamily="2" charset="-78"/>
          </a:endParaRPr>
        </a:p>
      </dgm:t>
    </dgm:pt>
    <dgm:pt modelId="{FE50580E-4DFD-4A5A-8587-2C4215F1462C}" type="parTrans" cxnId="{666C1057-FBFE-4C3E-A0AC-44E0B919442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F4A4F2F1-4C7F-4A2B-8D54-BE777031D956}" type="sibTrans" cxnId="{666C1057-FBFE-4C3E-A0AC-44E0B919442D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FB74421-3668-48CE-83F5-2296C6BE24C5}" type="pres">
      <dgm:prSet presAssocID="{0A746276-C7EA-41F8-A288-73FD739ABA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D4DA44-DD82-4246-929B-747A88CED259}" type="pres">
      <dgm:prSet presAssocID="{C51B292C-35D4-4A6B-AD56-348D8C59DE81}" presName="comp" presStyleCnt="0"/>
      <dgm:spPr/>
    </dgm:pt>
    <dgm:pt modelId="{657FD9C2-5983-46BE-B6DA-13B1CA38D037}" type="pres">
      <dgm:prSet presAssocID="{C51B292C-35D4-4A6B-AD56-348D8C59DE81}" presName="box" presStyleLbl="node1" presStyleIdx="0" presStyleCnt="1"/>
      <dgm:spPr>
        <a:prstGeom prst="wave">
          <a:avLst/>
        </a:prstGeom>
      </dgm:spPr>
      <dgm:t>
        <a:bodyPr/>
        <a:lstStyle/>
        <a:p>
          <a:endParaRPr lang="en-US"/>
        </a:p>
      </dgm:t>
    </dgm:pt>
    <dgm:pt modelId="{FBB39649-232A-4D13-94B1-B54974883F61}" type="pres">
      <dgm:prSet presAssocID="{C51B292C-35D4-4A6B-AD56-348D8C59DE81}" presName="img" presStyleLbl="fgImgPlace1" presStyleIdx="0" presStyleCnt="1" custScaleX="148178" custScaleY="1175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EFB4846-770F-42AD-9E2F-F3FD746A786A}" type="pres">
      <dgm:prSet presAssocID="{C51B292C-35D4-4A6B-AD56-348D8C59DE8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166E02-968E-49DC-A94C-E08A09229667}" type="presOf" srcId="{0A746276-C7EA-41F8-A288-73FD739ABABE}" destId="{EFB74421-3668-48CE-83F5-2296C6BE24C5}" srcOrd="0" destOrd="0" presId="urn:microsoft.com/office/officeart/2005/8/layout/vList4"/>
    <dgm:cxn modelId="{AC72D369-12F3-41EB-B270-513642D42981}" type="presOf" srcId="{9BCCEFCD-9B49-405D-995A-FBFD14A7EA25}" destId="{657FD9C2-5983-46BE-B6DA-13B1CA38D037}" srcOrd="0" destOrd="2" presId="urn:microsoft.com/office/officeart/2005/8/layout/vList4"/>
    <dgm:cxn modelId="{CC17DF3F-20B3-4287-A987-45B231443182}" type="presOf" srcId="{B656AE11-2F34-4E43-BD81-A2025D6AE688}" destId="{657FD9C2-5983-46BE-B6DA-13B1CA38D037}" srcOrd="0" destOrd="1" presId="urn:microsoft.com/office/officeart/2005/8/layout/vList4"/>
    <dgm:cxn modelId="{92C32B8D-605D-4213-9E48-FA621FB1DE83}" type="presOf" srcId="{9BCCEFCD-9B49-405D-995A-FBFD14A7EA25}" destId="{4EFB4846-770F-42AD-9E2F-F3FD746A786A}" srcOrd="1" destOrd="2" presId="urn:microsoft.com/office/officeart/2005/8/layout/vList4"/>
    <dgm:cxn modelId="{965619E9-324F-4587-8D1E-D693156B2CA4}" srcId="{0A746276-C7EA-41F8-A288-73FD739ABABE}" destId="{C51B292C-35D4-4A6B-AD56-348D8C59DE81}" srcOrd="0" destOrd="0" parTransId="{3C7A3265-2BBE-4681-860C-1B68FE4EBD73}" sibTransId="{313506C5-7AE0-433F-9F58-AB1E0046F4F6}"/>
    <dgm:cxn modelId="{8552BF90-E7D8-4D5D-9392-8612F66954F2}" type="presOf" srcId="{C51B292C-35D4-4A6B-AD56-348D8C59DE81}" destId="{4EFB4846-770F-42AD-9E2F-F3FD746A786A}" srcOrd="1" destOrd="0" presId="urn:microsoft.com/office/officeart/2005/8/layout/vList4"/>
    <dgm:cxn modelId="{6029401B-1CEE-4248-8FA0-9C0EE9F2FDD0}" type="presOf" srcId="{B656AE11-2F34-4E43-BD81-A2025D6AE688}" destId="{4EFB4846-770F-42AD-9E2F-F3FD746A786A}" srcOrd="1" destOrd="1" presId="urn:microsoft.com/office/officeart/2005/8/layout/vList4"/>
    <dgm:cxn modelId="{6FBC6C85-2C7C-4712-A358-C6BC9E2E005D}" srcId="{C51B292C-35D4-4A6B-AD56-348D8C59DE81}" destId="{B656AE11-2F34-4E43-BD81-A2025D6AE688}" srcOrd="0" destOrd="0" parTransId="{0E23A643-7E1E-49F5-9CD1-A1F597AEED14}" sibTransId="{19E66B93-708D-4982-8CEA-F313AD73AFF0}"/>
    <dgm:cxn modelId="{52AE7F1C-AFE5-41C9-B07F-245F1C78EC90}" type="presOf" srcId="{C51B292C-35D4-4A6B-AD56-348D8C59DE81}" destId="{657FD9C2-5983-46BE-B6DA-13B1CA38D037}" srcOrd="0" destOrd="0" presId="urn:microsoft.com/office/officeart/2005/8/layout/vList4"/>
    <dgm:cxn modelId="{666C1057-FBFE-4C3E-A0AC-44E0B919442D}" srcId="{C51B292C-35D4-4A6B-AD56-348D8C59DE81}" destId="{9BCCEFCD-9B49-405D-995A-FBFD14A7EA25}" srcOrd="1" destOrd="0" parTransId="{FE50580E-4DFD-4A5A-8587-2C4215F1462C}" sibTransId="{F4A4F2F1-4C7F-4A2B-8D54-BE777031D956}"/>
    <dgm:cxn modelId="{F00590FC-2CE1-4147-B70B-5048A605AAE0}" type="presParOf" srcId="{EFB74421-3668-48CE-83F5-2296C6BE24C5}" destId="{30D4DA44-DD82-4246-929B-747A88CED259}" srcOrd="0" destOrd="0" presId="urn:microsoft.com/office/officeart/2005/8/layout/vList4"/>
    <dgm:cxn modelId="{D91F6748-EDA6-4325-B7D6-8B884091EB91}" type="presParOf" srcId="{30D4DA44-DD82-4246-929B-747A88CED259}" destId="{657FD9C2-5983-46BE-B6DA-13B1CA38D037}" srcOrd="0" destOrd="0" presId="urn:microsoft.com/office/officeart/2005/8/layout/vList4"/>
    <dgm:cxn modelId="{EFB39D43-492E-4776-A6F0-49201235FDF3}" type="presParOf" srcId="{30D4DA44-DD82-4246-929B-747A88CED259}" destId="{FBB39649-232A-4D13-94B1-B54974883F61}" srcOrd="1" destOrd="0" presId="urn:microsoft.com/office/officeart/2005/8/layout/vList4"/>
    <dgm:cxn modelId="{F54C0F0A-9631-4F26-A9ED-AFF9A73C5ECC}" type="presParOf" srcId="{30D4DA44-DD82-4246-929B-747A88CED259}" destId="{4EFB4846-770F-42AD-9E2F-F3FD746A786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0EB40C-1C79-4B4F-BAC4-5A28261E9E93}" type="doc">
      <dgm:prSet loTypeId="urn:microsoft.com/office/officeart/2005/8/layout/venn2" loCatId="relationship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E439A61-6F59-4115-806E-DEE5837CBA8B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بیشینه‌سازی ارزش شرکت</a:t>
          </a:r>
          <a:endParaRPr lang="en-US" dirty="0">
            <a:cs typeface="B Titr" pitchFamily="2" charset="-78"/>
          </a:endParaRPr>
        </a:p>
      </dgm:t>
    </dgm:pt>
    <dgm:pt modelId="{E395965A-61F3-4225-811E-B798AD614C5D}" type="parTrans" cxnId="{E321A766-DC41-4E7C-963B-4835756B44E5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2F6E4D69-9255-41D4-B7B6-250825EE4F6A}" type="sibTrans" cxnId="{E321A766-DC41-4E7C-963B-4835756B44E5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C90E66DF-A00C-4E19-908B-C2512681ED10}">
      <dgm:prSet/>
      <dgm:spPr/>
      <dgm:t>
        <a:bodyPr/>
        <a:lstStyle/>
        <a:p>
          <a:pPr rtl="1"/>
          <a:r>
            <a:rPr lang="fa-IR" dirty="0" smtClean="0">
              <a:cs typeface="B Titr" pitchFamily="2" charset="-78"/>
            </a:rPr>
            <a:t>بیشینه‌سازی ارزش سهام</a:t>
          </a:r>
          <a:endParaRPr lang="en-US" dirty="0">
            <a:cs typeface="B Titr" pitchFamily="2" charset="-78"/>
          </a:endParaRPr>
        </a:p>
      </dgm:t>
    </dgm:pt>
    <dgm:pt modelId="{419F51AD-5B60-4BBE-ABEB-04C0F0C36DC7}" type="parTrans" cxnId="{320E41DA-1109-4F26-8541-D9B77582F392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78EC019C-7B82-4D18-8DAF-506D43F475C0}" type="sibTrans" cxnId="{320E41DA-1109-4F26-8541-D9B77582F392}">
      <dgm:prSet/>
      <dgm:spPr/>
      <dgm:t>
        <a:bodyPr/>
        <a:lstStyle/>
        <a:p>
          <a:endParaRPr lang="en-US">
            <a:cs typeface="B Titr" pitchFamily="2" charset="-78"/>
          </a:endParaRPr>
        </a:p>
      </dgm:t>
    </dgm:pt>
    <dgm:pt modelId="{6652D06B-4A62-4EF1-B4A5-FC1A5210790F}" type="pres">
      <dgm:prSet presAssocID="{A20EB40C-1C79-4B4F-BAC4-5A28261E9E9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0BF31-27A4-436D-BAE5-98887A0BB1B7}" type="pres">
      <dgm:prSet presAssocID="{A20EB40C-1C79-4B4F-BAC4-5A28261E9E93}" presName="comp1" presStyleCnt="0"/>
      <dgm:spPr/>
    </dgm:pt>
    <dgm:pt modelId="{1504879C-F3C2-4406-A002-7E2136AB71C9}" type="pres">
      <dgm:prSet presAssocID="{A20EB40C-1C79-4B4F-BAC4-5A28261E9E93}" presName="circle1" presStyleLbl="node1" presStyleIdx="0" presStyleCnt="2"/>
      <dgm:spPr/>
      <dgm:t>
        <a:bodyPr/>
        <a:lstStyle/>
        <a:p>
          <a:endParaRPr lang="en-US"/>
        </a:p>
      </dgm:t>
    </dgm:pt>
    <dgm:pt modelId="{C82DE39D-6395-4BE1-B12F-675813EC87BA}" type="pres">
      <dgm:prSet presAssocID="{A20EB40C-1C79-4B4F-BAC4-5A28261E9E93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FECD0-D145-4B4D-A926-C1A9CE8144D8}" type="pres">
      <dgm:prSet presAssocID="{A20EB40C-1C79-4B4F-BAC4-5A28261E9E93}" presName="comp2" presStyleCnt="0"/>
      <dgm:spPr/>
    </dgm:pt>
    <dgm:pt modelId="{957E4A09-4765-494F-A708-C26FDA4393D3}" type="pres">
      <dgm:prSet presAssocID="{A20EB40C-1C79-4B4F-BAC4-5A28261E9E93}" presName="circle2" presStyleLbl="node1" presStyleIdx="1" presStyleCnt="2"/>
      <dgm:spPr/>
      <dgm:t>
        <a:bodyPr/>
        <a:lstStyle/>
        <a:p>
          <a:endParaRPr lang="en-US"/>
        </a:p>
      </dgm:t>
    </dgm:pt>
    <dgm:pt modelId="{380DF90D-D9B1-4FA9-A6D4-893781FF6849}" type="pres">
      <dgm:prSet presAssocID="{A20EB40C-1C79-4B4F-BAC4-5A28261E9E93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217FBD-531F-44E0-9798-DBAB154D6F0C}" type="presOf" srcId="{2E439A61-6F59-4115-806E-DEE5837CBA8B}" destId="{1504879C-F3C2-4406-A002-7E2136AB71C9}" srcOrd="0" destOrd="0" presId="urn:microsoft.com/office/officeart/2005/8/layout/venn2"/>
    <dgm:cxn modelId="{60265B05-500C-4947-B71F-4E804A352945}" type="presOf" srcId="{A20EB40C-1C79-4B4F-BAC4-5A28261E9E93}" destId="{6652D06B-4A62-4EF1-B4A5-FC1A5210790F}" srcOrd="0" destOrd="0" presId="urn:microsoft.com/office/officeart/2005/8/layout/venn2"/>
    <dgm:cxn modelId="{6A08D8E3-1622-47E6-A1A1-7101D0D8A01D}" type="presOf" srcId="{2E439A61-6F59-4115-806E-DEE5837CBA8B}" destId="{C82DE39D-6395-4BE1-B12F-675813EC87BA}" srcOrd="1" destOrd="0" presId="urn:microsoft.com/office/officeart/2005/8/layout/venn2"/>
    <dgm:cxn modelId="{B2ED3672-1B99-4BCB-92D4-0C0C0343937B}" type="presOf" srcId="{C90E66DF-A00C-4E19-908B-C2512681ED10}" destId="{380DF90D-D9B1-4FA9-A6D4-893781FF6849}" srcOrd="1" destOrd="0" presId="urn:microsoft.com/office/officeart/2005/8/layout/venn2"/>
    <dgm:cxn modelId="{E321A766-DC41-4E7C-963B-4835756B44E5}" srcId="{A20EB40C-1C79-4B4F-BAC4-5A28261E9E93}" destId="{2E439A61-6F59-4115-806E-DEE5837CBA8B}" srcOrd="0" destOrd="0" parTransId="{E395965A-61F3-4225-811E-B798AD614C5D}" sibTransId="{2F6E4D69-9255-41D4-B7B6-250825EE4F6A}"/>
    <dgm:cxn modelId="{320E41DA-1109-4F26-8541-D9B77582F392}" srcId="{A20EB40C-1C79-4B4F-BAC4-5A28261E9E93}" destId="{C90E66DF-A00C-4E19-908B-C2512681ED10}" srcOrd="1" destOrd="0" parTransId="{419F51AD-5B60-4BBE-ABEB-04C0F0C36DC7}" sibTransId="{78EC019C-7B82-4D18-8DAF-506D43F475C0}"/>
    <dgm:cxn modelId="{DBF3397A-B42C-4F7C-82CA-A332A21CB930}" type="presOf" srcId="{C90E66DF-A00C-4E19-908B-C2512681ED10}" destId="{957E4A09-4765-494F-A708-C26FDA4393D3}" srcOrd="0" destOrd="0" presId="urn:microsoft.com/office/officeart/2005/8/layout/venn2"/>
    <dgm:cxn modelId="{2CDF8229-DA4B-4A9D-BD06-246474D55B36}" type="presParOf" srcId="{6652D06B-4A62-4EF1-B4A5-FC1A5210790F}" destId="{A510BF31-27A4-436D-BAE5-98887A0BB1B7}" srcOrd="0" destOrd="0" presId="urn:microsoft.com/office/officeart/2005/8/layout/venn2"/>
    <dgm:cxn modelId="{020DAA3B-F165-4C36-BD66-28B32DB8AC6B}" type="presParOf" srcId="{A510BF31-27A4-436D-BAE5-98887A0BB1B7}" destId="{1504879C-F3C2-4406-A002-7E2136AB71C9}" srcOrd="0" destOrd="0" presId="urn:microsoft.com/office/officeart/2005/8/layout/venn2"/>
    <dgm:cxn modelId="{A88638C1-2C6D-44AE-839C-64EF587210EA}" type="presParOf" srcId="{A510BF31-27A4-436D-BAE5-98887A0BB1B7}" destId="{C82DE39D-6395-4BE1-B12F-675813EC87BA}" srcOrd="1" destOrd="0" presId="urn:microsoft.com/office/officeart/2005/8/layout/venn2"/>
    <dgm:cxn modelId="{D0AC69E0-4F5C-42B6-A75F-F1073E7EE900}" type="presParOf" srcId="{6652D06B-4A62-4EF1-B4A5-FC1A5210790F}" destId="{658FECD0-D145-4B4D-A926-C1A9CE8144D8}" srcOrd="1" destOrd="0" presId="urn:microsoft.com/office/officeart/2005/8/layout/venn2"/>
    <dgm:cxn modelId="{FEE261A9-66DA-46EE-A93B-1F71AF556A50}" type="presParOf" srcId="{658FECD0-D145-4B4D-A926-C1A9CE8144D8}" destId="{957E4A09-4765-494F-A708-C26FDA4393D3}" srcOrd="0" destOrd="0" presId="urn:microsoft.com/office/officeart/2005/8/layout/venn2"/>
    <dgm:cxn modelId="{75C12E41-F047-4586-81F8-ED357A913F11}" type="presParOf" srcId="{658FECD0-D145-4B4D-A926-C1A9CE8144D8}" destId="{380DF90D-D9B1-4FA9-A6D4-893781FF684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A33D3C-9389-4519-AD1E-A60C230C818E}" type="doc">
      <dgm:prSet loTypeId="urn:microsoft.com/office/officeart/2005/8/layout/process4" loCatId="process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ECC066B-8290-460F-827C-8D118AF5A9A0}">
      <dgm:prSet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ارزشیابی شرکت </a:t>
          </a:r>
          <a:endParaRPr lang="en-US" dirty="0">
            <a:cs typeface="B Zar" pitchFamily="2" charset="-78"/>
          </a:endParaRPr>
        </a:p>
      </dgm:t>
    </dgm:pt>
    <dgm:pt modelId="{E330449D-4736-447A-9C0B-6D473D0CFB1E}" type="parTrans" cxnId="{62DB642D-9922-4EC8-8262-46BB3853BC1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89CCA00-D8E4-47D4-B59B-569C3182B2D2}" type="sibTrans" cxnId="{62DB642D-9922-4EC8-8262-46BB3853BC16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3B3CFA0-55B3-4C20-9C67-B56F29C05DEF}">
      <dgm:prSet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ارزشیابی اوراق بهادار</a:t>
          </a:r>
          <a:endParaRPr lang="en-US" dirty="0">
            <a:cs typeface="B Zar" pitchFamily="2" charset="-78"/>
          </a:endParaRPr>
        </a:p>
      </dgm:t>
    </dgm:pt>
    <dgm:pt modelId="{F08F31A7-B561-45BF-9FB7-4285AACB2BBB}" type="parTrans" cxnId="{8D7D75D9-1D14-452E-9C9F-21595792FC5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99255966-EEE3-4AB7-954A-2FF3DA4934B9}" type="sibTrans" cxnId="{8D7D75D9-1D14-452E-9C9F-21595792FC5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5E9168E-A2E1-4CDA-A525-C4B92AF07AA7}">
      <dgm:prSet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ارزش شرکت</a:t>
          </a:r>
          <a:endParaRPr lang="en-US" dirty="0">
            <a:cs typeface="B Zar" pitchFamily="2" charset="-78"/>
          </a:endParaRPr>
        </a:p>
      </dgm:t>
    </dgm:pt>
    <dgm:pt modelId="{8FB4D95A-169C-440B-866B-D3FB70126843}" type="parTrans" cxnId="{C36FEBE2-820D-4EAD-8AB4-3F607B69AF7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DC51634-2166-4678-9D7D-273CBABD8EB5}" type="sibTrans" cxnId="{C36FEBE2-820D-4EAD-8AB4-3F607B69AF75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1A4F40D-8224-46D6-80F7-8AC488FB8EC5}">
      <dgm:prSet/>
      <dgm:spPr/>
      <dgm:t>
        <a:bodyPr/>
        <a:lstStyle/>
        <a:p>
          <a:pPr rtl="1"/>
          <a:r>
            <a:rPr lang="fa-IR" b="1" dirty="0" smtClean="0">
              <a:cs typeface="B Zar" pitchFamily="2" charset="-78"/>
            </a:rPr>
            <a:t>ارزش بازار سهام + ارزش بازار بدهی</a:t>
          </a:r>
          <a:endParaRPr lang="fa-IR" b="1" dirty="0">
            <a:cs typeface="B Zar" pitchFamily="2" charset="-78"/>
          </a:endParaRPr>
        </a:p>
      </dgm:t>
    </dgm:pt>
    <dgm:pt modelId="{A22AF800-D648-4A51-8608-B68A6C8555BA}" type="parTrans" cxnId="{7F97054C-6278-4455-A7C6-D21F9C6F5BB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8AC581D6-A101-4D38-962B-167A42830974}" type="sibTrans" cxnId="{7F97054C-6278-4455-A7C6-D21F9C6F5BB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438271E-604D-4977-9F56-9A2974FD54E1}" type="pres">
      <dgm:prSet presAssocID="{9FA33D3C-9389-4519-AD1E-A60C230C81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E4CBC3-8154-42C0-972C-C914EF888921}" type="pres">
      <dgm:prSet presAssocID="{15E9168E-A2E1-4CDA-A525-C4B92AF07AA7}" presName="boxAndChildren" presStyleCnt="0"/>
      <dgm:spPr/>
    </dgm:pt>
    <dgm:pt modelId="{FAA96294-00E7-42D0-98F4-F4BD21D55233}" type="pres">
      <dgm:prSet presAssocID="{15E9168E-A2E1-4CDA-A525-C4B92AF07AA7}" presName="parentTextBox" presStyleLbl="node1" presStyleIdx="0" presStyleCnt="2"/>
      <dgm:spPr/>
      <dgm:t>
        <a:bodyPr/>
        <a:lstStyle/>
        <a:p>
          <a:endParaRPr lang="en-US"/>
        </a:p>
      </dgm:t>
    </dgm:pt>
    <dgm:pt modelId="{BE9FD3E5-B026-4148-A51F-2D6409A63595}" type="pres">
      <dgm:prSet presAssocID="{15E9168E-A2E1-4CDA-A525-C4B92AF07AA7}" presName="entireBox" presStyleLbl="node1" presStyleIdx="0" presStyleCnt="2"/>
      <dgm:spPr/>
      <dgm:t>
        <a:bodyPr/>
        <a:lstStyle/>
        <a:p>
          <a:endParaRPr lang="en-US"/>
        </a:p>
      </dgm:t>
    </dgm:pt>
    <dgm:pt modelId="{8F679989-4AF2-4277-A40F-8C12ED36E943}" type="pres">
      <dgm:prSet presAssocID="{15E9168E-A2E1-4CDA-A525-C4B92AF07AA7}" presName="descendantBox" presStyleCnt="0"/>
      <dgm:spPr/>
    </dgm:pt>
    <dgm:pt modelId="{BD52D474-4DF4-485C-B31B-07292C15D579}" type="pres">
      <dgm:prSet presAssocID="{11A4F40D-8224-46D6-80F7-8AC488FB8EC5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AEAAD-CBD9-46FE-B4BC-99D68B9997F2}" type="pres">
      <dgm:prSet presAssocID="{889CCA00-D8E4-47D4-B59B-569C3182B2D2}" presName="sp" presStyleCnt="0"/>
      <dgm:spPr/>
    </dgm:pt>
    <dgm:pt modelId="{D2EC71AB-F5FD-493B-81CB-B722CF0178A8}" type="pres">
      <dgm:prSet presAssocID="{1ECC066B-8290-460F-827C-8D118AF5A9A0}" presName="arrowAndChildren" presStyleCnt="0"/>
      <dgm:spPr/>
    </dgm:pt>
    <dgm:pt modelId="{8E740C5C-5533-4FDE-9D86-631CD29009E1}" type="pres">
      <dgm:prSet presAssocID="{1ECC066B-8290-460F-827C-8D118AF5A9A0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B3A8E6D8-7E77-4FB6-9002-82BB3FF8F95B}" type="pres">
      <dgm:prSet presAssocID="{1ECC066B-8290-460F-827C-8D118AF5A9A0}" presName="arrow" presStyleLbl="node1" presStyleIdx="1" presStyleCnt="2"/>
      <dgm:spPr/>
      <dgm:t>
        <a:bodyPr/>
        <a:lstStyle/>
        <a:p>
          <a:endParaRPr lang="en-US"/>
        </a:p>
      </dgm:t>
    </dgm:pt>
    <dgm:pt modelId="{D50BBC4D-CE23-4A43-A71B-ACCC6E16A8AC}" type="pres">
      <dgm:prSet presAssocID="{1ECC066B-8290-460F-827C-8D118AF5A9A0}" presName="descendantArrow" presStyleCnt="0"/>
      <dgm:spPr/>
    </dgm:pt>
    <dgm:pt modelId="{5C0973CD-6E51-432B-B678-1B1572334E41}" type="pres">
      <dgm:prSet presAssocID="{A3B3CFA0-55B3-4C20-9C67-B56F29C05DEF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7D75D9-1D14-452E-9C9F-21595792FC54}" srcId="{1ECC066B-8290-460F-827C-8D118AF5A9A0}" destId="{A3B3CFA0-55B3-4C20-9C67-B56F29C05DEF}" srcOrd="0" destOrd="0" parTransId="{F08F31A7-B561-45BF-9FB7-4285AACB2BBB}" sibTransId="{99255966-EEE3-4AB7-954A-2FF3DA4934B9}"/>
    <dgm:cxn modelId="{CB90C1C0-1906-44F4-ADAD-54AA4ED36E49}" type="presOf" srcId="{11A4F40D-8224-46D6-80F7-8AC488FB8EC5}" destId="{BD52D474-4DF4-485C-B31B-07292C15D579}" srcOrd="0" destOrd="0" presId="urn:microsoft.com/office/officeart/2005/8/layout/process4"/>
    <dgm:cxn modelId="{6BFB2FA8-6F09-4D5E-B996-43E49A862BCC}" type="presOf" srcId="{A3B3CFA0-55B3-4C20-9C67-B56F29C05DEF}" destId="{5C0973CD-6E51-432B-B678-1B1572334E41}" srcOrd="0" destOrd="0" presId="urn:microsoft.com/office/officeart/2005/8/layout/process4"/>
    <dgm:cxn modelId="{62B7051F-5A74-46A5-9E38-0383873D9115}" type="presOf" srcId="{1ECC066B-8290-460F-827C-8D118AF5A9A0}" destId="{B3A8E6D8-7E77-4FB6-9002-82BB3FF8F95B}" srcOrd="1" destOrd="0" presId="urn:microsoft.com/office/officeart/2005/8/layout/process4"/>
    <dgm:cxn modelId="{C36FEBE2-820D-4EAD-8AB4-3F607B69AF75}" srcId="{9FA33D3C-9389-4519-AD1E-A60C230C818E}" destId="{15E9168E-A2E1-4CDA-A525-C4B92AF07AA7}" srcOrd="1" destOrd="0" parTransId="{8FB4D95A-169C-440B-866B-D3FB70126843}" sibTransId="{3DC51634-2166-4678-9D7D-273CBABD8EB5}"/>
    <dgm:cxn modelId="{BBC0A8B2-FAF7-4885-86D2-B4A51E11FC38}" type="presOf" srcId="{15E9168E-A2E1-4CDA-A525-C4B92AF07AA7}" destId="{FAA96294-00E7-42D0-98F4-F4BD21D55233}" srcOrd="0" destOrd="0" presId="urn:microsoft.com/office/officeart/2005/8/layout/process4"/>
    <dgm:cxn modelId="{62DB642D-9922-4EC8-8262-46BB3853BC16}" srcId="{9FA33D3C-9389-4519-AD1E-A60C230C818E}" destId="{1ECC066B-8290-460F-827C-8D118AF5A9A0}" srcOrd="0" destOrd="0" parTransId="{E330449D-4736-447A-9C0B-6D473D0CFB1E}" sibTransId="{889CCA00-D8E4-47D4-B59B-569C3182B2D2}"/>
    <dgm:cxn modelId="{3C685080-049B-4F84-B11B-D6BF6458FD92}" type="presOf" srcId="{9FA33D3C-9389-4519-AD1E-A60C230C818E}" destId="{A438271E-604D-4977-9F56-9A2974FD54E1}" srcOrd="0" destOrd="0" presId="urn:microsoft.com/office/officeart/2005/8/layout/process4"/>
    <dgm:cxn modelId="{C6105A8F-EAEB-4FCC-84A8-980B6F85B6A1}" type="presOf" srcId="{15E9168E-A2E1-4CDA-A525-C4B92AF07AA7}" destId="{BE9FD3E5-B026-4148-A51F-2D6409A63595}" srcOrd="1" destOrd="0" presId="urn:microsoft.com/office/officeart/2005/8/layout/process4"/>
    <dgm:cxn modelId="{B827943A-0270-469E-8D39-C0C8BDEFC512}" type="presOf" srcId="{1ECC066B-8290-460F-827C-8D118AF5A9A0}" destId="{8E740C5C-5533-4FDE-9D86-631CD29009E1}" srcOrd="0" destOrd="0" presId="urn:microsoft.com/office/officeart/2005/8/layout/process4"/>
    <dgm:cxn modelId="{7F97054C-6278-4455-A7C6-D21F9C6F5BBB}" srcId="{15E9168E-A2E1-4CDA-A525-C4B92AF07AA7}" destId="{11A4F40D-8224-46D6-80F7-8AC488FB8EC5}" srcOrd="0" destOrd="0" parTransId="{A22AF800-D648-4A51-8608-B68A6C8555BA}" sibTransId="{8AC581D6-A101-4D38-962B-167A42830974}"/>
    <dgm:cxn modelId="{5BA331B2-90A2-4603-B1DD-255A8061D57B}" type="presParOf" srcId="{A438271E-604D-4977-9F56-9A2974FD54E1}" destId="{B0E4CBC3-8154-42C0-972C-C914EF888921}" srcOrd="0" destOrd="0" presId="urn:microsoft.com/office/officeart/2005/8/layout/process4"/>
    <dgm:cxn modelId="{9E7124B7-B8DC-4D87-BF17-5D8D657C4DF5}" type="presParOf" srcId="{B0E4CBC3-8154-42C0-972C-C914EF888921}" destId="{FAA96294-00E7-42D0-98F4-F4BD21D55233}" srcOrd="0" destOrd="0" presId="urn:microsoft.com/office/officeart/2005/8/layout/process4"/>
    <dgm:cxn modelId="{33811EEA-B5CF-42DE-A111-E5C598CE0B07}" type="presParOf" srcId="{B0E4CBC3-8154-42C0-972C-C914EF888921}" destId="{BE9FD3E5-B026-4148-A51F-2D6409A63595}" srcOrd="1" destOrd="0" presId="urn:microsoft.com/office/officeart/2005/8/layout/process4"/>
    <dgm:cxn modelId="{F51D1F87-E495-4D2C-AAED-544D73247F8F}" type="presParOf" srcId="{B0E4CBC3-8154-42C0-972C-C914EF888921}" destId="{8F679989-4AF2-4277-A40F-8C12ED36E943}" srcOrd="2" destOrd="0" presId="urn:microsoft.com/office/officeart/2005/8/layout/process4"/>
    <dgm:cxn modelId="{CF45055A-752B-43AE-A4CA-A6871E9CC333}" type="presParOf" srcId="{8F679989-4AF2-4277-A40F-8C12ED36E943}" destId="{BD52D474-4DF4-485C-B31B-07292C15D579}" srcOrd="0" destOrd="0" presId="urn:microsoft.com/office/officeart/2005/8/layout/process4"/>
    <dgm:cxn modelId="{14C97AF3-CF75-4996-A423-CF11664F9F24}" type="presParOf" srcId="{A438271E-604D-4977-9F56-9A2974FD54E1}" destId="{14DAEAAD-CBD9-46FE-B4BC-99D68B9997F2}" srcOrd="1" destOrd="0" presId="urn:microsoft.com/office/officeart/2005/8/layout/process4"/>
    <dgm:cxn modelId="{39717EA5-08D4-4680-AE46-98FB9AE20BA2}" type="presParOf" srcId="{A438271E-604D-4977-9F56-9A2974FD54E1}" destId="{D2EC71AB-F5FD-493B-81CB-B722CF0178A8}" srcOrd="2" destOrd="0" presId="urn:microsoft.com/office/officeart/2005/8/layout/process4"/>
    <dgm:cxn modelId="{12DD4B9D-000F-4942-B7DD-9CDAA2989B50}" type="presParOf" srcId="{D2EC71AB-F5FD-493B-81CB-B722CF0178A8}" destId="{8E740C5C-5533-4FDE-9D86-631CD29009E1}" srcOrd="0" destOrd="0" presId="urn:microsoft.com/office/officeart/2005/8/layout/process4"/>
    <dgm:cxn modelId="{CD066CC8-19DB-4871-8541-48222A51E788}" type="presParOf" srcId="{D2EC71AB-F5FD-493B-81CB-B722CF0178A8}" destId="{B3A8E6D8-7E77-4FB6-9002-82BB3FF8F95B}" srcOrd="1" destOrd="0" presId="urn:microsoft.com/office/officeart/2005/8/layout/process4"/>
    <dgm:cxn modelId="{154F014B-1C7C-4284-AF67-F6DB5AF0AEB8}" type="presParOf" srcId="{D2EC71AB-F5FD-493B-81CB-B722CF0178A8}" destId="{D50BBC4D-CE23-4A43-A71B-ACCC6E16A8AC}" srcOrd="2" destOrd="0" presId="urn:microsoft.com/office/officeart/2005/8/layout/process4"/>
    <dgm:cxn modelId="{3FF3A515-CDF9-4A32-8AC4-0C4CC81637E3}" type="presParOf" srcId="{D50BBC4D-CE23-4A43-A71B-ACCC6E16A8AC}" destId="{5C0973CD-6E51-432B-B678-1B1572334E4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1447A8-8DB0-44C9-9CCE-19FDE471545B}" type="doc">
      <dgm:prSet loTypeId="urn:microsoft.com/office/officeart/2005/8/layout/lProcess2" loCatId="list" qsTypeId="urn:microsoft.com/office/officeart/2005/8/quickstyle/3d2#5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260C515-13D3-4B39-92C8-1B379F150F1B}">
      <dgm:prSet custT="1"/>
      <dgm:spPr/>
      <dgm:t>
        <a:bodyPr/>
        <a:lstStyle/>
        <a:p>
          <a:pPr rtl="1"/>
          <a:r>
            <a:rPr lang="fa-IR" sz="2800" b="1" dirty="0" smtClean="0">
              <a:cs typeface="B Zar" pitchFamily="2" charset="-78"/>
            </a:rPr>
            <a:t>مدل‌های ارزشیابی شرکت</a:t>
          </a:r>
          <a:endParaRPr lang="en-US" sz="2800" b="1" dirty="0">
            <a:cs typeface="B Zar" pitchFamily="2" charset="-78"/>
          </a:endParaRPr>
        </a:p>
      </dgm:t>
    </dgm:pt>
    <dgm:pt modelId="{AFECFB82-2220-497E-8F9B-AA57F5715673}" type="parTrans" cxnId="{D48FF6F6-8EBE-4128-93D0-DB410A74670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095D875-1F67-4DC9-877F-9D65637F41A6}" type="sibTrans" cxnId="{D48FF6F6-8EBE-4128-93D0-DB410A746704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AC0DBFD-23C6-48DC-ACC1-2CFC5C869D95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مدل گوردن</a:t>
          </a:r>
          <a:endParaRPr lang="en-US" dirty="0">
            <a:cs typeface="B Zar" pitchFamily="2" charset="-78"/>
          </a:endParaRPr>
        </a:p>
      </dgm:t>
    </dgm:pt>
    <dgm:pt modelId="{C3CC1121-98A0-44B4-96FA-401134B6AEE9}" type="parTrans" cxnId="{34207CB8-D9C5-4BFC-B244-85A208C6CF9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5168BDB-8B7D-4D0C-9F89-F76EDBD526DE}" type="sibTrans" cxnId="{34207CB8-D9C5-4BFC-B244-85A208C6CF9A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CB9BB3F-5137-489A-9898-A42962AC2274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جریان‌های نقدی آزاد</a:t>
          </a:r>
          <a:endParaRPr lang="en-US" dirty="0">
            <a:cs typeface="B Zar" pitchFamily="2" charset="-78"/>
          </a:endParaRPr>
        </a:p>
      </dgm:t>
    </dgm:pt>
    <dgm:pt modelId="{6CA07CE3-B4BA-4573-9F73-8D54DE511722}" type="parTrans" cxnId="{2728C274-31B6-4DC6-B221-45194349D0F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61EF708-049D-4AD6-BE31-B27E11C4A000}" type="sibTrans" cxnId="{2728C274-31B6-4DC6-B221-45194349D0F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60EB42CD-94C8-4067-9A95-D6D70636D663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ارزش افزودۀ اقتصادی</a:t>
          </a:r>
          <a:endParaRPr lang="en-US" dirty="0">
            <a:cs typeface="B Zar" pitchFamily="2" charset="-78"/>
          </a:endParaRPr>
        </a:p>
      </dgm:t>
    </dgm:pt>
    <dgm:pt modelId="{67BA875C-7336-486D-8C03-A7E3FEC509D0}" type="parTrans" cxnId="{D5FB4260-1E6C-47CD-AEE4-F0AFC965FC5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2DEB81F7-9918-4D8E-A429-00BDE614B5DA}" type="sibTrans" cxnId="{D5FB4260-1E6C-47CD-AEE4-F0AFC965FC5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AC655C8D-2844-4F1C-B829-060962A27550}">
      <dgm:prSet/>
      <dgm:spPr/>
      <dgm:t>
        <a:bodyPr/>
        <a:lstStyle/>
        <a:p>
          <a:pPr rtl="1"/>
          <a:r>
            <a:rPr lang="fa-IR" dirty="0" smtClean="0">
              <a:cs typeface="B Zar" pitchFamily="2" charset="-78"/>
            </a:rPr>
            <a:t>سایر مدل‌ها</a:t>
          </a:r>
          <a:endParaRPr lang="en-US" dirty="0">
            <a:cs typeface="B Zar" pitchFamily="2" charset="-78"/>
          </a:endParaRPr>
        </a:p>
      </dgm:t>
    </dgm:pt>
    <dgm:pt modelId="{946522D6-89B1-47E5-8B9E-1FF3BC881647}" type="parTrans" cxnId="{E0172F1B-6479-4704-8DDE-4B34846EBF3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C5EDD317-EC81-4E83-80CD-C5D745557AE6}" type="sibTrans" cxnId="{E0172F1B-6479-4704-8DDE-4B34846EBF3C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3D273955-FA3F-45AB-A9CC-74B55F931AEE}" type="pres">
      <dgm:prSet presAssocID="{691447A8-8DB0-44C9-9CCE-19FDE471545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38B143-890C-40B0-8E14-6E8BA6FAB162}" type="pres">
      <dgm:prSet presAssocID="{C260C515-13D3-4B39-92C8-1B379F150F1B}" presName="compNode" presStyleCnt="0"/>
      <dgm:spPr/>
    </dgm:pt>
    <dgm:pt modelId="{DDB71C22-9321-4824-850C-339511035030}" type="pres">
      <dgm:prSet presAssocID="{C260C515-13D3-4B39-92C8-1B379F150F1B}" presName="aNode" presStyleLbl="bgShp" presStyleIdx="0" presStyleCnt="1"/>
      <dgm:spPr/>
      <dgm:t>
        <a:bodyPr/>
        <a:lstStyle/>
        <a:p>
          <a:endParaRPr lang="en-US"/>
        </a:p>
      </dgm:t>
    </dgm:pt>
    <dgm:pt modelId="{1CCA110F-8370-4FCA-8E07-49547E7FBA12}" type="pres">
      <dgm:prSet presAssocID="{C260C515-13D3-4B39-92C8-1B379F150F1B}" presName="textNode" presStyleLbl="bgShp" presStyleIdx="0" presStyleCnt="1"/>
      <dgm:spPr/>
      <dgm:t>
        <a:bodyPr/>
        <a:lstStyle/>
        <a:p>
          <a:endParaRPr lang="en-US"/>
        </a:p>
      </dgm:t>
    </dgm:pt>
    <dgm:pt modelId="{81FCB90F-29C3-4151-AA9F-36FEC52E7136}" type="pres">
      <dgm:prSet presAssocID="{C260C515-13D3-4B39-92C8-1B379F150F1B}" presName="compChildNode" presStyleCnt="0"/>
      <dgm:spPr/>
    </dgm:pt>
    <dgm:pt modelId="{8D0E7F13-F526-4810-AC60-582232229222}" type="pres">
      <dgm:prSet presAssocID="{C260C515-13D3-4B39-92C8-1B379F150F1B}" presName="theInnerList" presStyleCnt="0"/>
      <dgm:spPr/>
    </dgm:pt>
    <dgm:pt modelId="{25CE8C74-E6EC-45F3-8650-1E85F5766A74}" type="pres">
      <dgm:prSet presAssocID="{7AC0DBFD-23C6-48DC-ACC1-2CFC5C869D9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EFE42-8A28-4D71-B137-65F3F562ED46}" type="pres">
      <dgm:prSet presAssocID="{7AC0DBFD-23C6-48DC-ACC1-2CFC5C869D95}" presName="aSpace2" presStyleCnt="0"/>
      <dgm:spPr/>
    </dgm:pt>
    <dgm:pt modelId="{DF42A8FD-7A79-42F5-B36D-B27B06112630}" type="pres">
      <dgm:prSet presAssocID="{BCB9BB3F-5137-489A-9898-A42962AC2274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6EBF0-F7F8-4629-9851-D3D2F1672EEC}" type="pres">
      <dgm:prSet presAssocID="{BCB9BB3F-5137-489A-9898-A42962AC2274}" presName="aSpace2" presStyleCnt="0"/>
      <dgm:spPr/>
    </dgm:pt>
    <dgm:pt modelId="{C58268EF-396F-432D-B752-855CEA9E1654}" type="pres">
      <dgm:prSet presAssocID="{60EB42CD-94C8-4067-9A95-D6D70636D66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23927-77E5-4CC0-904C-4F2BB4D62CC4}" type="pres">
      <dgm:prSet presAssocID="{60EB42CD-94C8-4067-9A95-D6D70636D663}" presName="aSpace2" presStyleCnt="0"/>
      <dgm:spPr/>
    </dgm:pt>
    <dgm:pt modelId="{89C91DEB-A5FC-4897-BFD2-4ED33D5C7D3D}" type="pres">
      <dgm:prSet presAssocID="{AC655C8D-2844-4F1C-B829-060962A27550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BD8E65-21A8-4D22-B4BF-20A17522AD77}" type="presOf" srcId="{7AC0DBFD-23C6-48DC-ACC1-2CFC5C869D95}" destId="{25CE8C74-E6EC-45F3-8650-1E85F5766A74}" srcOrd="0" destOrd="0" presId="urn:microsoft.com/office/officeart/2005/8/layout/lProcess2"/>
    <dgm:cxn modelId="{D48FF6F6-8EBE-4128-93D0-DB410A746704}" srcId="{691447A8-8DB0-44C9-9CCE-19FDE471545B}" destId="{C260C515-13D3-4B39-92C8-1B379F150F1B}" srcOrd="0" destOrd="0" parTransId="{AFECFB82-2220-497E-8F9B-AA57F5715673}" sibTransId="{7095D875-1F67-4DC9-877F-9D65637F41A6}"/>
    <dgm:cxn modelId="{2728C274-31B6-4DC6-B221-45194349D0FC}" srcId="{C260C515-13D3-4B39-92C8-1B379F150F1B}" destId="{BCB9BB3F-5137-489A-9898-A42962AC2274}" srcOrd="1" destOrd="0" parTransId="{6CA07CE3-B4BA-4573-9F73-8D54DE511722}" sibTransId="{C61EF708-049D-4AD6-BE31-B27E11C4A000}"/>
    <dgm:cxn modelId="{9DD43134-54A0-410B-ABAA-1E099162BEBF}" type="presOf" srcId="{AC655C8D-2844-4F1C-B829-060962A27550}" destId="{89C91DEB-A5FC-4897-BFD2-4ED33D5C7D3D}" srcOrd="0" destOrd="0" presId="urn:microsoft.com/office/officeart/2005/8/layout/lProcess2"/>
    <dgm:cxn modelId="{45FF69F2-47DE-4F68-8E74-52C48216AFBB}" type="presOf" srcId="{BCB9BB3F-5137-489A-9898-A42962AC2274}" destId="{DF42A8FD-7A79-42F5-B36D-B27B06112630}" srcOrd="0" destOrd="0" presId="urn:microsoft.com/office/officeart/2005/8/layout/lProcess2"/>
    <dgm:cxn modelId="{4F520656-1D0E-4A69-A1D6-9DBF14C647D8}" type="presOf" srcId="{691447A8-8DB0-44C9-9CCE-19FDE471545B}" destId="{3D273955-FA3F-45AB-A9CC-74B55F931AEE}" srcOrd="0" destOrd="0" presId="urn:microsoft.com/office/officeart/2005/8/layout/lProcess2"/>
    <dgm:cxn modelId="{CC2D757C-FF93-4627-A42B-D8A94EBD7AD8}" type="presOf" srcId="{C260C515-13D3-4B39-92C8-1B379F150F1B}" destId="{1CCA110F-8370-4FCA-8E07-49547E7FBA12}" srcOrd="1" destOrd="0" presId="urn:microsoft.com/office/officeart/2005/8/layout/lProcess2"/>
    <dgm:cxn modelId="{DFB93FAD-1CF8-4BBE-A3DC-7ECB88A31FB7}" type="presOf" srcId="{C260C515-13D3-4B39-92C8-1B379F150F1B}" destId="{DDB71C22-9321-4824-850C-339511035030}" srcOrd="0" destOrd="0" presId="urn:microsoft.com/office/officeart/2005/8/layout/lProcess2"/>
    <dgm:cxn modelId="{34207CB8-D9C5-4BFC-B244-85A208C6CF9A}" srcId="{C260C515-13D3-4B39-92C8-1B379F150F1B}" destId="{7AC0DBFD-23C6-48DC-ACC1-2CFC5C869D95}" srcOrd="0" destOrd="0" parTransId="{C3CC1121-98A0-44B4-96FA-401134B6AEE9}" sibTransId="{15168BDB-8B7D-4D0C-9F89-F76EDBD526DE}"/>
    <dgm:cxn modelId="{96CCAA9E-C049-468D-84AA-F2F45FC5E689}" type="presOf" srcId="{60EB42CD-94C8-4067-9A95-D6D70636D663}" destId="{C58268EF-396F-432D-B752-855CEA9E1654}" srcOrd="0" destOrd="0" presId="urn:microsoft.com/office/officeart/2005/8/layout/lProcess2"/>
    <dgm:cxn modelId="{D5FB4260-1E6C-47CD-AEE4-F0AFC965FC57}" srcId="{C260C515-13D3-4B39-92C8-1B379F150F1B}" destId="{60EB42CD-94C8-4067-9A95-D6D70636D663}" srcOrd="2" destOrd="0" parTransId="{67BA875C-7336-486D-8C03-A7E3FEC509D0}" sibTransId="{2DEB81F7-9918-4D8E-A429-00BDE614B5DA}"/>
    <dgm:cxn modelId="{E0172F1B-6479-4704-8DDE-4B34846EBF3C}" srcId="{C260C515-13D3-4B39-92C8-1B379F150F1B}" destId="{AC655C8D-2844-4F1C-B829-060962A27550}" srcOrd="3" destOrd="0" parTransId="{946522D6-89B1-47E5-8B9E-1FF3BC881647}" sibTransId="{C5EDD317-EC81-4E83-80CD-C5D745557AE6}"/>
    <dgm:cxn modelId="{305A037D-AC9A-4BD9-89F5-FBF49E609834}" type="presParOf" srcId="{3D273955-FA3F-45AB-A9CC-74B55F931AEE}" destId="{C538B143-890C-40B0-8E14-6E8BA6FAB162}" srcOrd="0" destOrd="0" presId="urn:microsoft.com/office/officeart/2005/8/layout/lProcess2"/>
    <dgm:cxn modelId="{C54E0557-4E96-4684-82BD-D69A949F1BD1}" type="presParOf" srcId="{C538B143-890C-40B0-8E14-6E8BA6FAB162}" destId="{DDB71C22-9321-4824-850C-339511035030}" srcOrd="0" destOrd="0" presId="urn:microsoft.com/office/officeart/2005/8/layout/lProcess2"/>
    <dgm:cxn modelId="{7088FB66-26B3-4792-A11E-486DF619D77F}" type="presParOf" srcId="{C538B143-890C-40B0-8E14-6E8BA6FAB162}" destId="{1CCA110F-8370-4FCA-8E07-49547E7FBA12}" srcOrd="1" destOrd="0" presId="urn:microsoft.com/office/officeart/2005/8/layout/lProcess2"/>
    <dgm:cxn modelId="{BBA8C687-929B-498C-A350-E0F9D92591AA}" type="presParOf" srcId="{C538B143-890C-40B0-8E14-6E8BA6FAB162}" destId="{81FCB90F-29C3-4151-AA9F-36FEC52E7136}" srcOrd="2" destOrd="0" presId="urn:microsoft.com/office/officeart/2005/8/layout/lProcess2"/>
    <dgm:cxn modelId="{D712FD72-2863-4B29-8930-0B343CCB35A0}" type="presParOf" srcId="{81FCB90F-29C3-4151-AA9F-36FEC52E7136}" destId="{8D0E7F13-F526-4810-AC60-582232229222}" srcOrd="0" destOrd="0" presId="urn:microsoft.com/office/officeart/2005/8/layout/lProcess2"/>
    <dgm:cxn modelId="{6C6FC815-0BC4-4DB2-9F9F-F33A048761B0}" type="presParOf" srcId="{8D0E7F13-F526-4810-AC60-582232229222}" destId="{25CE8C74-E6EC-45F3-8650-1E85F5766A74}" srcOrd="0" destOrd="0" presId="urn:microsoft.com/office/officeart/2005/8/layout/lProcess2"/>
    <dgm:cxn modelId="{C62D9AC8-A131-497E-9E0F-50FAAAFA37E5}" type="presParOf" srcId="{8D0E7F13-F526-4810-AC60-582232229222}" destId="{BEAEFE42-8A28-4D71-B137-65F3F562ED46}" srcOrd="1" destOrd="0" presId="urn:microsoft.com/office/officeart/2005/8/layout/lProcess2"/>
    <dgm:cxn modelId="{242CEEEA-9331-44FC-A3FC-4DBA523CE98D}" type="presParOf" srcId="{8D0E7F13-F526-4810-AC60-582232229222}" destId="{DF42A8FD-7A79-42F5-B36D-B27B06112630}" srcOrd="2" destOrd="0" presId="urn:microsoft.com/office/officeart/2005/8/layout/lProcess2"/>
    <dgm:cxn modelId="{836B2CA4-3F5D-4D9E-819B-DB7053612085}" type="presParOf" srcId="{8D0E7F13-F526-4810-AC60-582232229222}" destId="{A956EBF0-F7F8-4629-9851-D3D2F1672EEC}" srcOrd="3" destOrd="0" presId="urn:microsoft.com/office/officeart/2005/8/layout/lProcess2"/>
    <dgm:cxn modelId="{CAAFB7E1-7EAF-42C3-9D2D-81DAA32841EF}" type="presParOf" srcId="{8D0E7F13-F526-4810-AC60-582232229222}" destId="{C58268EF-396F-432D-B752-855CEA9E1654}" srcOrd="4" destOrd="0" presId="urn:microsoft.com/office/officeart/2005/8/layout/lProcess2"/>
    <dgm:cxn modelId="{776228D8-ADDF-449F-BEFD-1CE47EB98F70}" type="presParOf" srcId="{8D0E7F13-F526-4810-AC60-582232229222}" destId="{B8023927-77E5-4CC0-904C-4F2BB4D62CC4}" srcOrd="5" destOrd="0" presId="urn:microsoft.com/office/officeart/2005/8/layout/lProcess2"/>
    <dgm:cxn modelId="{B415E1EB-FAD6-43DA-8134-AEDB48D47C0C}" type="presParOf" srcId="{8D0E7F13-F526-4810-AC60-582232229222}" destId="{89C91DEB-A5FC-4897-BFD2-4ED33D5C7D3D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15BC3-E75A-4DFC-A5B4-257EAA5AED06}">
      <dsp:nvSpPr>
        <dsp:cNvPr id="0" name=""/>
        <dsp:cNvSpPr/>
      </dsp:nvSpPr>
      <dsp:spPr>
        <a:xfrm>
          <a:off x="4095" y="0"/>
          <a:ext cx="3940090" cy="4187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>
              <a:cs typeface="B Titr" pitchFamily="2" charset="-78"/>
            </a:rPr>
            <a:t>مالی استاندارد</a:t>
          </a:r>
          <a:endParaRPr lang="en-US" sz="4400" kern="1200" dirty="0">
            <a:cs typeface="B Titr" pitchFamily="2" charset="-78"/>
          </a:endParaRPr>
        </a:p>
      </dsp:txBody>
      <dsp:txXfrm>
        <a:off x="4095" y="0"/>
        <a:ext cx="3940090" cy="1256385"/>
      </dsp:txXfrm>
    </dsp:sp>
    <dsp:sp modelId="{B3CE5B5B-4777-407C-861C-7FC95C466B46}">
      <dsp:nvSpPr>
        <dsp:cNvPr id="0" name=""/>
        <dsp:cNvSpPr/>
      </dsp:nvSpPr>
      <dsp:spPr>
        <a:xfrm>
          <a:off x="398105" y="1256385"/>
          <a:ext cx="3152072" cy="272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Standard Finance</a:t>
          </a:r>
          <a:endParaRPr lang="fa-IR" sz="4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398105" y="1256385"/>
        <a:ext cx="3152072" cy="2722168"/>
      </dsp:txXfrm>
    </dsp:sp>
    <dsp:sp modelId="{816873C0-75BF-4F9A-81FA-469812F522B3}">
      <dsp:nvSpPr>
        <dsp:cNvPr id="0" name=""/>
        <dsp:cNvSpPr/>
      </dsp:nvSpPr>
      <dsp:spPr>
        <a:xfrm>
          <a:off x="4239693" y="0"/>
          <a:ext cx="3940090" cy="4187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>
              <a:cs typeface="B Titr" pitchFamily="2" charset="-78"/>
            </a:rPr>
            <a:t>مالی رفتاری</a:t>
          </a:r>
          <a:endParaRPr lang="en-US" sz="4400" kern="1200" dirty="0">
            <a:cs typeface="B Titr" pitchFamily="2" charset="-78"/>
          </a:endParaRPr>
        </a:p>
      </dsp:txBody>
      <dsp:txXfrm>
        <a:off x="4239693" y="0"/>
        <a:ext cx="3940090" cy="1256385"/>
      </dsp:txXfrm>
    </dsp:sp>
    <dsp:sp modelId="{EADC5D62-0083-4782-AC52-105FEF0D4A45}">
      <dsp:nvSpPr>
        <dsp:cNvPr id="0" name=""/>
        <dsp:cNvSpPr/>
      </dsp:nvSpPr>
      <dsp:spPr>
        <a:xfrm>
          <a:off x="4633702" y="1256385"/>
          <a:ext cx="3152072" cy="272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51000"/>
                <a:satMod val="130000"/>
              </a:schemeClr>
            </a:gs>
            <a:gs pos="80000">
              <a:schemeClr val="accent3">
                <a:hueOff val="11624607"/>
                <a:satOff val="-37145"/>
                <a:lumOff val="-9412"/>
                <a:alphaOff val="0"/>
                <a:shade val="93000"/>
                <a:satMod val="130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85725" rIns="114300" bIns="85725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Behavioral Finance</a:t>
          </a:r>
          <a:endParaRPr lang="en-US" sz="45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4633702" y="1256385"/>
        <a:ext cx="3152072" cy="27221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7EE12-72E5-47D7-A110-61C57007101A}">
      <dsp:nvSpPr>
        <dsp:cNvPr id="0" name=""/>
        <dsp:cNvSpPr/>
      </dsp:nvSpPr>
      <dsp:spPr>
        <a:xfrm>
          <a:off x="0" y="867092"/>
          <a:ext cx="8229600" cy="3291840"/>
        </a:xfrm>
        <a:prstGeom prst="leftRightRibb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01D9CF-4E3F-488F-B55F-EDC4BB98A849}">
      <dsp:nvSpPr>
        <dsp:cNvPr id="0" name=""/>
        <dsp:cNvSpPr/>
      </dsp:nvSpPr>
      <dsp:spPr>
        <a:xfrm>
          <a:off x="987552" y="1443164"/>
          <a:ext cx="2715768" cy="1613001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500" b="0" kern="1200" dirty="0" smtClean="0">
              <a:cs typeface="B Zar" pitchFamily="2" charset="-78"/>
            </a:rPr>
            <a:t>دارایی‌های ثابت</a:t>
          </a:r>
          <a:endParaRPr lang="en-US" sz="4500" b="0" kern="1200" dirty="0">
            <a:cs typeface="B Zar" pitchFamily="2" charset="-78"/>
          </a:endParaRPr>
        </a:p>
      </dsp:txBody>
      <dsp:txXfrm>
        <a:off x="987552" y="1443164"/>
        <a:ext cx="2715768" cy="1613001"/>
      </dsp:txXfrm>
    </dsp:sp>
    <dsp:sp modelId="{DA9BB3C4-B6F4-4DA4-8D83-ED890E03EBD5}">
      <dsp:nvSpPr>
        <dsp:cNvPr id="0" name=""/>
        <dsp:cNvSpPr/>
      </dsp:nvSpPr>
      <dsp:spPr>
        <a:xfrm>
          <a:off x="4114800" y="1969858"/>
          <a:ext cx="3209544" cy="1613001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500" b="0" kern="1200" dirty="0" smtClean="0">
              <a:cs typeface="B Zar" pitchFamily="2" charset="-78"/>
            </a:rPr>
            <a:t>سرمایه در گردش</a:t>
          </a:r>
          <a:endParaRPr lang="en-US" sz="4500" b="0" kern="1200" dirty="0">
            <a:cs typeface="B Zar" pitchFamily="2" charset="-78"/>
          </a:endParaRPr>
        </a:p>
      </dsp:txBody>
      <dsp:txXfrm>
        <a:off x="4114800" y="1969858"/>
        <a:ext cx="3209544" cy="16130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24E0D-0946-40A1-B76A-E87669BEAA88}">
      <dsp:nvSpPr>
        <dsp:cNvPr id="0" name=""/>
        <dsp:cNvSpPr/>
      </dsp:nvSpPr>
      <dsp:spPr>
        <a:xfrm>
          <a:off x="0" y="63330"/>
          <a:ext cx="6830568" cy="1754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140970" numCol="1" spcCol="1270" anchor="t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>
              <a:cs typeface="B Titr" pitchFamily="2" charset="-78"/>
            </a:rPr>
            <a:t>فرآیند بودجه‌بندی سرمایه‌ای</a:t>
          </a:r>
          <a:endParaRPr lang="en-US" sz="3700" kern="1200" dirty="0">
            <a:cs typeface="B Titr" pitchFamily="2" charset="-78"/>
          </a:endParaRPr>
        </a:p>
      </dsp:txBody>
      <dsp:txXfrm>
        <a:off x="0" y="63330"/>
        <a:ext cx="6830568" cy="1169764"/>
      </dsp:txXfrm>
    </dsp:sp>
    <dsp:sp modelId="{1A834717-F626-47A1-89C6-AC14FB46732B}">
      <dsp:nvSpPr>
        <dsp:cNvPr id="0" name=""/>
        <dsp:cNvSpPr/>
      </dsp:nvSpPr>
      <dsp:spPr>
        <a:xfrm>
          <a:off x="1399032" y="1233094"/>
          <a:ext cx="6830568" cy="37296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marL="285750" lvl="1" indent="-285750" algn="justLow" defTabSz="1644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700" kern="1200" dirty="0" smtClean="0">
              <a:cs typeface="B Zar" pitchFamily="2" charset="-78"/>
            </a:rPr>
            <a:t>طرح‌های مختلف بر اساس هزینۀ سرمایه ارزیابی می‌شوند.</a:t>
          </a:r>
          <a:endParaRPr lang="en-US" sz="3700" kern="1200" dirty="0">
            <a:cs typeface="B Zar" pitchFamily="2" charset="-78"/>
          </a:endParaRPr>
        </a:p>
        <a:p>
          <a:pPr marL="285750" lvl="1" indent="-285750" algn="justLow" defTabSz="1644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700" kern="1200" dirty="0" smtClean="0">
              <a:cs typeface="B Zar" pitchFamily="2" charset="-78"/>
            </a:rPr>
            <a:t>طرح‌هایی انتخاب می‌شوند که ارزش شرکت را به میزان بیشتری بالا می‌برند.</a:t>
          </a:r>
          <a:endParaRPr lang="en-US" sz="3700" kern="1200" dirty="0">
            <a:cs typeface="B Zar" pitchFamily="2" charset="-78"/>
          </a:endParaRPr>
        </a:p>
      </dsp:txBody>
      <dsp:txXfrm>
        <a:off x="1508268" y="1342330"/>
        <a:ext cx="6612096" cy="35111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AF1EB-8578-4B1E-A904-BCAB8FBD368C}">
      <dsp:nvSpPr>
        <dsp:cNvPr id="0" name=""/>
        <dsp:cNvSpPr/>
      </dsp:nvSpPr>
      <dsp:spPr>
        <a:xfrm>
          <a:off x="0" y="412727"/>
          <a:ext cx="8229600" cy="1212750"/>
        </a:xfrm>
        <a:prstGeom prst="doubleWav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58216" rIns="638708" bIns="156464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/>
            <a:t>چه سطحی از وجوه نقد نگهداری شود؟ </a:t>
          </a:r>
          <a:endParaRPr lang="fa-IR" sz="2200" kern="1200" dirty="0"/>
        </a:p>
      </dsp:txBody>
      <dsp:txXfrm>
        <a:off x="0" y="564321"/>
        <a:ext cx="8229600" cy="909562"/>
      </dsp:txXfrm>
    </dsp:sp>
    <dsp:sp modelId="{20D218AF-6B5B-4880-98BE-A28C5F933FD5}">
      <dsp:nvSpPr>
        <dsp:cNvPr id="0" name=""/>
        <dsp:cNvSpPr/>
      </dsp:nvSpPr>
      <dsp:spPr>
        <a:xfrm>
          <a:off x="411480" y="88007"/>
          <a:ext cx="5760720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itchFamily="2" charset="-78"/>
            </a:rPr>
            <a:t>مدیریت وجوه نقد</a:t>
          </a:r>
          <a:endParaRPr lang="en-US" sz="2200" kern="1200" dirty="0">
            <a:cs typeface="B Titr" pitchFamily="2" charset="-78"/>
          </a:endParaRPr>
        </a:p>
      </dsp:txBody>
      <dsp:txXfrm>
        <a:off x="443183" y="119710"/>
        <a:ext cx="5697314" cy="586034"/>
      </dsp:txXfrm>
    </dsp:sp>
    <dsp:sp modelId="{DD713C30-321E-439D-8113-819D50E3EF1B}">
      <dsp:nvSpPr>
        <dsp:cNvPr id="0" name=""/>
        <dsp:cNvSpPr/>
      </dsp:nvSpPr>
      <dsp:spPr>
        <a:xfrm>
          <a:off x="0" y="2068997"/>
          <a:ext cx="8229600" cy="1212750"/>
        </a:xfrm>
        <a:prstGeom prst="doubleWav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359278"/>
              <a:satOff val="4740"/>
              <a:lumOff val="-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58216" rIns="638708" bIns="156464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/>
            <a:t>موجودی انبار به چه میزان باشد؟</a:t>
          </a:r>
          <a:endParaRPr lang="en-US" sz="2200" kern="1200" dirty="0"/>
        </a:p>
      </dsp:txBody>
      <dsp:txXfrm>
        <a:off x="0" y="2220591"/>
        <a:ext cx="8229600" cy="909562"/>
      </dsp:txXfrm>
    </dsp:sp>
    <dsp:sp modelId="{FD7E6641-9119-4FE4-86E2-A9BCFE89052B}">
      <dsp:nvSpPr>
        <dsp:cNvPr id="0" name=""/>
        <dsp:cNvSpPr/>
      </dsp:nvSpPr>
      <dsp:spPr>
        <a:xfrm>
          <a:off x="411480" y="1744277"/>
          <a:ext cx="5760720" cy="649440"/>
        </a:xfrm>
        <a:prstGeom prst="roundRect">
          <a:avLst/>
        </a:prstGeom>
        <a:gradFill rotWithShape="0">
          <a:gsLst>
            <a:gs pos="0">
              <a:schemeClr val="accent5">
                <a:hueOff val="3359278"/>
                <a:satOff val="4740"/>
                <a:lumOff val="-588"/>
                <a:alphaOff val="0"/>
                <a:shade val="51000"/>
                <a:satMod val="130000"/>
              </a:schemeClr>
            </a:gs>
            <a:gs pos="80000">
              <a:schemeClr val="accent5">
                <a:hueOff val="3359278"/>
                <a:satOff val="4740"/>
                <a:lumOff val="-588"/>
                <a:alphaOff val="0"/>
                <a:shade val="93000"/>
                <a:satMod val="130000"/>
              </a:schemeClr>
            </a:gs>
            <a:gs pos="100000">
              <a:schemeClr val="accent5">
                <a:hueOff val="3359278"/>
                <a:satOff val="4740"/>
                <a:lumOff val="-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itchFamily="2" charset="-78"/>
            </a:rPr>
            <a:t>مدیریت موجودی‌ها</a:t>
          </a:r>
          <a:endParaRPr lang="en-US" sz="2200" kern="1200" dirty="0">
            <a:cs typeface="B Titr" pitchFamily="2" charset="-78"/>
          </a:endParaRPr>
        </a:p>
      </dsp:txBody>
      <dsp:txXfrm>
        <a:off x="443183" y="1775980"/>
        <a:ext cx="5697314" cy="586034"/>
      </dsp:txXfrm>
    </dsp:sp>
    <dsp:sp modelId="{7861BB79-4676-4D85-A1C3-7A75F2FDA619}">
      <dsp:nvSpPr>
        <dsp:cNvPr id="0" name=""/>
        <dsp:cNvSpPr/>
      </dsp:nvSpPr>
      <dsp:spPr>
        <a:xfrm>
          <a:off x="0" y="3725267"/>
          <a:ext cx="8229600" cy="1212750"/>
        </a:xfrm>
        <a:prstGeom prst="doubleWav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18555"/>
              <a:satOff val="9479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58216" rIns="638708" bIns="156464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dirty="0" smtClean="0"/>
            <a:t>نقدی و یا نسیه بفروشیم؟</a:t>
          </a:r>
          <a:endParaRPr lang="en-US" sz="2200" kern="1200" dirty="0"/>
        </a:p>
      </dsp:txBody>
      <dsp:txXfrm>
        <a:off x="0" y="3876861"/>
        <a:ext cx="8229600" cy="909562"/>
      </dsp:txXfrm>
    </dsp:sp>
    <dsp:sp modelId="{1E4712F7-AE30-4D44-AF49-D72CACB81EB9}">
      <dsp:nvSpPr>
        <dsp:cNvPr id="0" name=""/>
        <dsp:cNvSpPr/>
      </dsp:nvSpPr>
      <dsp:spPr>
        <a:xfrm>
          <a:off x="411480" y="3400547"/>
          <a:ext cx="5760720" cy="649440"/>
        </a:xfrm>
        <a:prstGeom prst="roundRect">
          <a:avLst/>
        </a:prstGeom>
        <a:gradFill rotWithShape="0">
          <a:gsLst>
            <a:gs pos="0">
              <a:schemeClr val="accent5">
                <a:hueOff val="6718555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5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5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itchFamily="2" charset="-78"/>
            </a:rPr>
            <a:t>سیاست حساب‌های دریافتنی</a:t>
          </a:r>
          <a:endParaRPr lang="en-US" sz="2200" kern="1200" dirty="0">
            <a:cs typeface="B Titr" pitchFamily="2" charset="-78"/>
          </a:endParaRPr>
        </a:p>
      </dsp:txBody>
      <dsp:txXfrm>
        <a:off x="443183" y="3432250"/>
        <a:ext cx="5697314" cy="5860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404B6-79F7-4F0F-990E-99A29141CEB9}">
      <dsp:nvSpPr>
        <dsp:cNvPr id="0" name=""/>
        <dsp:cNvSpPr/>
      </dsp:nvSpPr>
      <dsp:spPr>
        <a:xfrm rot="5400000">
          <a:off x="-867092" y="867092"/>
          <a:ext cx="5026025" cy="3291840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cs typeface="B Titr" pitchFamily="2" charset="-78"/>
            </a:rPr>
            <a:t>ابزار مالی </a:t>
          </a:r>
          <a:endParaRPr lang="en-US" sz="4400" kern="1200" dirty="0">
            <a:cs typeface="B Titr" pitchFamily="2" charset="-78"/>
          </a:endParaRPr>
        </a:p>
      </dsp:txBody>
      <dsp:txXfrm rot="-5400000">
        <a:off x="1" y="1645919"/>
        <a:ext cx="3291840" cy="1734185"/>
      </dsp:txXfrm>
    </dsp:sp>
    <dsp:sp modelId="{6CDF2006-6381-489A-9E13-B3555C90FDB6}">
      <dsp:nvSpPr>
        <dsp:cNvPr id="0" name=""/>
        <dsp:cNvSpPr/>
      </dsp:nvSpPr>
      <dsp:spPr>
        <a:xfrm rot="5400000">
          <a:off x="4070667" y="-778827"/>
          <a:ext cx="3380105" cy="493776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>
              <a:cs typeface="B Zar" pitchFamily="2" charset="-78"/>
            </a:rPr>
            <a:t>اسناد خزانه</a:t>
          </a:r>
          <a:endParaRPr lang="en-US" sz="2300" kern="1200" dirty="0">
            <a:cs typeface="B Zar" pitchFamily="2" charset="-78"/>
          </a:endParaRP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>
              <a:cs typeface="B Zar" pitchFamily="2" charset="-78"/>
            </a:rPr>
            <a:t>اوراق تجاری</a:t>
          </a:r>
          <a:endParaRPr lang="en-US" sz="2300" kern="1200" dirty="0">
            <a:cs typeface="B Zar" pitchFamily="2" charset="-78"/>
          </a:endParaRP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>
              <a:cs typeface="B Zar" pitchFamily="2" charset="-78"/>
            </a:rPr>
            <a:t>اعتبار اسنادی</a:t>
          </a:r>
          <a:endParaRPr lang="en-US" sz="2300" kern="1200" dirty="0">
            <a:cs typeface="B Zar" pitchFamily="2" charset="-78"/>
          </a:endParaRP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>
              <a:cs typeface="B Zar" pitchFamily="2" charset="-78"/>
            </a:rPr>
            <a:t>گواهی سپردۀ قابل‌معامله</a:t>
          </a:r>
          <a:endParaRPr lang="en-US" sz="2300" kern="1200" dirty="0">
            <a:cs typeface="B Zar" pitchFamily="2" charset="-78"/>
          </a:endParaRP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>
              <a:cs typeface="B Zar" pitchFamily="2" charset="-78"/>
            </a:rPr>
            <a:t>اوراق بهادار به پشتوانۀ حساب‌های دریافتنی</a:t>
          </a:r>
          <a:endParaRPr lang="en-US" sz="2300" kern="1200" dirty="0">
            <a:cs typeface="B Zar" pitchFamily="2" charset="-78"/>
          </a:endParaRPr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>
              <a:cs typeface="B Zar" pitchFamily="2" charset="-78"/>
            </a:rPr>
            <a:t>سایر</a:t>
          </a:r>
          <a:endParaRPr lang="en-US" sz="2300" kern="1200" dirty="0">
            <a:cs typeface="B Zar" pitchFamily="2" charset="-78"/>
          </a:endParaRPr>
        </a:p>
      </dsp:txBody>
      <dsp:txXfrm rot="-5400000">
        <a:off x="3291840" y="165003"/>
        <a:ext cx="4772757" cy="30500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4BAE4-8DD6-439F-A5A2-5BAA3B4CA00E}">
      <dsp:nvSpPr>
        <dsp:cNvPr id="0" name=""/>
        <dsp:cNvSpPr/>
      </dsp:nvSpPr>
      <dsp:spPr>
        <a:xfrm rot="5400000">
          <a:off x="4280663" y="576484"/>
          <a:ext cx="4020820" cy="387305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marL="285750" lvl="1" indent="-285750" algn="r" defTabSz="2711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6100" kern="1200" dirty="0" smtClean="0">
              <a:cs typeface="B Zar" pitchFamily="2" charset="-78"/>
            </a:rPr>
            <a:t>چگونه تأمین مالی کنیم؟</a:t>
          </a:r>
          <a:endParaRPr lang="en-US" sz="6100" kern="1200" dirty="0">
            <a:cs typeface="B Zar" pitchFamily="2" charset="-78"/>
          </a:endParaRPr>
        </a:p>
      </dsp:txBody>
      <dsp:txXfrm rot="-5400000">
        <a:off x="4354546" y="691669"/>
        <a:ext cx="3683988" cy="3642686"/>
      </dsp:txXfrm>
    </dsp:sp>
    <dsp:sp modelId="{5A4CAF2A-FE8F-4B63-A46D-62E2DBF511FC}">
      <dsp:nvSpPr>
        <dsp:cNvPr id="0" name=""/>
        <dsp:cNvSpPr/>
      </dsp:nvSpPr>
      <dsp:spPr>
        <a:xfrm>
          <a:off x="1998" y="0"/>
          <a:ext cx="4352547" cy="502602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200" kern="1200" dirty="0" smtClean="0">
              <a:cs typeface="B Titr" pitchFamily="2" charset="-78"/>
            </a:rPr>
            <a:t>ابزار، نهادها و بازاهای مالی</a:t>
          </a:r>
          <a:endParaRPr lang="en-US" sz="6200" kern="1200" dirty="0">
            <a:cs typeface="B Titr" pitchFamily="2" charset="-78"/>
          </a:endParaRPr>
        </a:p>
      </dsp:txBody>
      <dsp:txXfrm>
        <a:off x="214472" y="212474"/>
        <a:ext cx="3927599" cy="460107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CE935-B1FB-4A3D-B2C0-3CDF8FFECBEC}">
      <dsp:nvSpPr>
        <dsp:cNvPr id="0" name=""/>
        <dsp:cNvSpPr/>
      </dsp:nvSpPr>
      <dsp:spPr>
        <a:xfrm>
          <a:off x="0" y="388472"/>
          <a:ext cx="4267200" cy="457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1182" tIns="458216" rIns="331182" bIns="156464" numCol="1" spcCol="1270" anchor="t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spc="300" dirty="0" smtClean="0">
              <a:cs typeface="B Zar" pitchFamily="2" charset="-78"/>
            </a:rPr>
            <a:t>اوراق قرضه</a:t>
          </a:r>
          <a:endParaRPr lang="en-US" sz="2200" kern="1200" spc="300" dirty="0">
            <a:cs typeface="B Zar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spc="300" dirty="0" smtClean="0">
              <a:cs typeface="B Zar" pitchFamily="2" charset="-78"/>
            </a:rPr>
            <a:t>اوراق مشارکت</a:t>
          </a:r>
          <a:endParaRPr lang="en-US" sz="2200" kern="1200" spc="300" dirty="0">
            <a:cs typeface="B Zar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spc="300" dirty="0" smtClean="0">
              <a:cs typeface="B Zar" pitchFamily="2" charset="-78"/>
            </a:rPr>
            <a:t>صکوک</a:t>
          </a:r>
          <a:endParaRPr lang="en-US" sz="2200" kern="1200" spc="300" dirty="0">
            <a:cs typeface="B Zar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spc="300" dirty="0" smtClean="0">
              <a:cs typeface="B Zar" pitchFamily="2" charset="-78"/>
            </a:rPr>
            <a:t>وام بلندمدت</a:t>
          </a:r>
          <a:endParaRPr lang="en-US" sz="2200" kern="1200" spc="300" dirty="0">
            <a:cs typeface="B Zar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spc="300" dirty="0" smtClean="0">
              <a:cs typeface="B Zar" pitchFamily="2" charset="-78"/>
            </a:rPr>
            <a:t>اجارۀ بلندمدت (لیزینگ)</a:t>
          </a:r>
          <a:endParaRPr lang="en-US" sz="2200" kern="1200" spc="300" dirty="0">
            <a:cs typeface="B Zar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spc="300" dirty="0" smtClean="0">
              <a:cs typeface="B Zar" pitchFamily="2" charset="-78"/>
            </a:rPr>
            <a:t>وام سندیکایی</a:t>
          </a:r>
          <a:endParaRPr lang="en-US" sz="2200" kern="1200" spc="300" dirty="0">
            <a:cs typeface="B Zar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spc="300" dirty="0" smtClean="0">
              <a:cs typeface="B Zar" pitchFamily="2" charset="-78"/>
            </a:rPr>
            <a:t>تأمین مالی پروژه</a:t>
          </a:r>
          <a:endParaRPr lang="en-US" sz="2200" kern="1200" spc="300" dirty="0">
            <a:cs typeface="B Zar" pitchFamily="2" charset="-78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200" kern="1200" spc="300" dirty="0" smtClean="0">
              <a:cs typeface="B Zar" pitchFamily="2" charset="-78"/>
            </a:rPr>
            <a:t>سایر</a:t>
          </a:r>
          <a:endParaRPr lang="en-US" sz="2200" kern="1200" spc="300" dirty="0">
            <a:cs typeface="B Zar" pitchFamily="2" charset="-78"/>
          </a:endParaRPr>
        </a:p>
      </dsp:txBody>
      <dsp:txXfrm>
        <a:off x="0" y="388472"/>
        <a:ext cx="4267200" cy="4573800"/>
      </dsp:txXfrm>
    </dsp:sp>
    <dsp:sp modelId="{4EE8B1F2-F009-4D3E-996F-876EA1050D47}">
      <dsp:nvSpPr>
        <dsp:cNvPr id="0" name=""/>
        <dsp:cNvSpPr/>
      </dsp:nvSpPr>
      <dsp:spPr>
        <a:xfrm>
          <a:off x="213360" y="63752"/>
          <a:ext cx="2987040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>
              <a:cs typeface="B Titr" pitchFamily="2" charset="-78"/>
            </a:rPr>
            <a:t>مبتنی بر بدهی</a:t>
          </a:r>
          <a:endParaRPr lang="en-US" sz="2200" kern="1200" dirty="0">
            <a:cs typeface="B Titr" pitchFamily="2" charset="-78"/>
          </a:endParaRPr>
        </a:p>
      </dsp:txBody>
      <dsp:txXfrm>
        <a:off x="245063" y="95455"/>
        <a:ext cx="2923634" cy="5860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CE935-B1FB-4A3D-B2C0-3CDF8FFECBEC}">
      <dsp:nvSpPr>
        <dsp:cNvPr id="0" name=""/>
        <dsp:cNvSpPr/>
      </dsp:nvSpPr>
      <dsp:spPr>
        <a:xfrm>
          <a:off x="0" y="717332"/>
          <a:ext cx="4267200" cy="401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1182" tIns="604012" rIns="331182" bIns="206248" numCol="1" spcCol="1270" anchor="t" anchorCtr="0">
          <a:noAutofit/>
        </a:bodyPr>
        <a:lstStyle/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spc="300" dirty="0" smtClean="0">
              <a:cs typeface="B Zar" pitchFamily="2" charset="-78"/>
            </a:rPr>
            <a:t>سهام عادی</a:t>
          </a:r>
          <a:endParaRPr lang="en-US" sz="2900" kern="1200" spc="300" dirty="0">
            <a:cs typeface="B Zar" pitchFamily="2" charset="-78"/>
          </a:endParaRPr>
        </a:p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spc="300" dirty="0" smtClean="0">
              <a:cs typeface="B Zar" pitchFamily="2" charset="-78"/>
            </a:rPr>
            <a:t>سهام پروژه</a:t>
          </a:r>
          <a:endParaRPr lang="en-US" sz="2900" kern="1200" spc="300" dirty="0">
            <a:cs typeface="B Zar" pitchFamily="2" charset="-78"/>
          </a:endParaRPr>
        </a:p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spc="300" dirty="0" smtClean="0">
              <a:cs typeface="B Zar" pitchFamily="2" charset="-78"/>
            </a:rPr>
            <a:t>صندوق سهام اختصاصی</a:t>
          </a:r>
          <a:endParaRPr lang="en-US" sz="2900" kern="1200" spc="300" dirty="0">
            <a:cs typeface="B Zar" pitchFamily="2" charset="-78"/>
          </a:endParaRPr>
        </a:p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spc="300" dirty="0" smtClean="0">
              <a:cs typeface="B Zar" pitchFamily="2" charset="-78"/>
            </a:rPr>
            <a:t>صندوق‌های</a:t>
          </a:r>
          <a:r>
            <a:rPr lang="fa-IR" sz="2900" kern="1200" dirty="0" smtClean="0"/>
            <a:t> </a:t>
          </a:r>
          <a:r>
            <a:rPr lang="fa-IR" sz="2900" kern="1200" spc="300" dirty="0" smtClean="0">
              <a:cs typeface="B Zar" pitchFamily="2" charset="-78"/>
            </a:rPr>
            <a:t>تخصصی</a:t>
          </a:r>
          <a:endParaRPr lang="en-US" sz="2900" kern="1200" spc="300" dirty="0" smtClean="0">
            <a:cs typeface="B Zar" pitchFamily="2" charset="-78"/>
          </a:endParaRPr>
        </a:p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900" kern="1200" spc="300" dirty="0" smtClean="0">
              <a:cs typeface="B Zar" pitchFamily="2" charset="-78"/>
            </a:rPr>
            <a:t>سایر</a:t>
          </a:r>
          <a:endParaRPr lang="en-US" sz="2900" kern="1200" spc="300" dirty="0" smtClean="0">
            <a:cs typeface="B Zar" pitchFamily="2" charset="-78"/>
          </a:endParaRPr>
        </a:p>
      </dsp:txBody>
      <dsp:txXfrm>
        <a:off x="0" y="717332"/>
        <a:ext cx="4267200" cy="4019400"/>
      </dsp:txXfrm>
    </dsp:sp>
    <dsp:sp modelId="{4EE8B1F2-F009-4D3E-996F-876EA1050D47}">
      <dsp:nvSpPr>
        <dsp:cNvPr id="0" name=""/>
        <dsp:cNvSpPr/>
      </dsp:nvSpPr>
      <dsp:spPr>
        <a:xfrm>
          <a:off x="213360" y="289292"/>
          <a:ext cx="2987040" cy="8560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Titr" pitchFamily="2" charset="-78"/>
            </a:rPr>
            <a:t>مبتنی بر حق مالی</a:t>
          </a:r>
          <a:endParaRPr lang="en-US" sz="2900" kern="1200" dirty="0">
            <a:cs typeface="B Titr" pitchFamily="2" charset="-78"/>
          </a:endParaRPr>
        </a:p>
      </dsp:txBody>
      <dsp:txXfrm>
        <a:off x="255150" y="331082"/>
        <a:ext cx="2903460" cy="7725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CE935-B1FB-4A3D-B2C0-3CDF8FFECBEC}">
      <dsp:nvSpPr>
        <dsp:cNvPr id="0" name=""/>
        <dsp:cNvSpPr/>
      </dsp:nvSpPr>
      <dsp:spPr>
        <a:xfrm>
          <a:off x="0" y="908177"/>
          <a:ext cx="4267200" cy="3770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1182" tIns="791464" rIns="331182" bIns="227584" numCol="1" spcCol="1270" anchor="t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spc="300" dirty="0" smtClean="0">
              <a:cs typeface="B Zar" pitchFamily="2" charset="-78"/>
            </a:rPr>
            <a:t>سهام ممتاز</a:t>
          </a:r>
          <a:endParaRPr lang="en-US" sz="3200" kern="1200" spc="300" dirty="0">
            <a:cs typeface="B Zar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spc="300" dirty="0" smtClean="0">
              <a:cs typeface="B Zar" pitchFamily="2" charset="-78"/>
            </a:rPr>
            <a:t>گواهی خرید سهام</a:t>
          </a:r>
          <a:endParaRPr lang="en-US" sz="3200" kern="1200" spc="300" dirty="0">
            <a:cs typeface="B Zar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>
              <a:cs typeface="B Zar" pitchFamily="2" charset="-78"/>
            </a:rPr>
            <a:t>اوراق</a:t>
          </a:r>
          <a:r>
            <a:rPr lang="fa-IR" sz="3200" kern="1200" dirty="0" smtClean="0"/>
            <a:t> </a:t>
          </a:r>
          <a:r>
            <a:rPr lang="fa-IR" sz="3200" kern="1200" spc="300" dirty="0" smtClean="0">
              <a:cs typeface="B Zar" pitchFamily="2" charset="-78"/>
            </a:rPr>
            <a:t>قرضۀ</a:t>
          </a:r>
          <a:r>
            <a:rPr lang="fa-IR" sz="3200" kern="1200" dirty="0" smtClean="0"/>
            <a:t> </a:t>
          </a:r>
          <a:r>
            <a:rPr lang="fa-IR" sz="3200" kern="1200" spc="300" dirty="0" smtClean="0">
              <a:cs typeface="B Zar" pitchFamily="2" charset="-78"/>
            </a:rPr>
            <a:t>قابل‌تبدیل</a:t>
          </a:r>
          <a:endParaRPr lang="en-US" sz="3200" kern="1200" spc="300" dirty="0" smtClean="0">
            <a:cs typeface="B Zar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spc="300" dirty="0" smtClean="0">
              <a:cs typeface="B Zar" pitchFamily="2" charset="-78"/>
            </a:rPr>
            <a:t>سایر</a:t>
          </a:r>
          <a:endParaRPr lang="en-US" sz="3200" kern="1200" spc="300" dirty="0" smtClean="0">
            <a:cs typeface="B Zar" pitchFamily="2" charset="-78"/>
          </a:endParaRPr>
        </a:p>
      </dsp:txBody>
      <dsp:txXfrm>
        <a:off x="0" y="908177"/>
        <a:ext cx="4267200" cy="3770550"/>
      </dsp:txXfrm>
    </dsp:sp>
    <dsp:sp modelId="{4EE8B1F2-F009-4D3E-996F-876EA1050D47}">
      <dsp:nvSpPr>
        <dsp:cNvPr id="0" name=""/>
        <dsp:cNvSpPr/>
      </dsp:nvSpPr>
      <dsp:spPr>
        <a:xfrm>
          <a:off x="213360" y="347297"/>
          <a:ext cx="2987040" cy="1121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903" tIns="0" rIns="112903" bIns="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>
              <a:cs typeface="B Titr" pitchFamily="2" charset="-78"/>
            </a:rPr>
            <a:t>با ماهیت دوگانه</a:t>
          </a:r>
          <a:endParaRPr lang="en-US" sz="3800" kern="1200" dirty="0">
            <a:cs typeface="B Titr" pitchFamily="2" charset="-78"/>
          </a:endParaRPr>
        </a:p>
      </dsp:txBody>
      <dsp:txXfrm>
        <a:off x="268120" y="402057"/>
        <a:ext cx="2877520" cy="10122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39FEE-04B5-486A-9A2E-D7418BED202D}">
      <dsp:nvSpPr>
        <dsp:cNvPr id="0" name=""/>
        <dsp:cNvSpPr/>
      </dsp:nvSpPr>
      <dsp:spPr>
        <a:xfrm>
          <a:off x="0" y="271562"/>
          <a:ext cx="8229600" cy="1767150"/>
        </a:xfrm>
        <a:prstGeom prst="verticalScroll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spc="300" dirty="0" smtClean="0">
              <a:cs typeface="B Nazanin" pitchFamily="2" charset="-78"/>
            </a:rPr>
            <a:t>بانک‌ها </a:t>
          </a:r>
          <a:endParaRPr lang="en-US" sz="1700" kern="1200" spc="300" dirty="0">
            <a:cs typeface="B Nazanin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spc="300" dirty="0" smtClean="0">
              <a:cs typeface="B Nazanin" pitchFamily="2" charset="-78"/>
            </a:rPr>
            <a:t>مؤسسات مالی و اعتباری</a:t>
          </a:r>
          <a:endParaRPr lang="en-US" sz="1700" kern="1200" spc="300" dirty="0">
            <a:cs typeface="B Nazanin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spc="300" dirty="0" smtClean="0">
              <a:cs typeface="B Nazanin" pitchFamily="2" charset="-78"/>
            </a:rPr>
            <a:t>تعاونی‌های اعتبار</a:t>
          </a:r>
          <a:endParaRPr lang="en-US" sz="1700" kern="1200" spc="300" dirty="0">
            <a:cs typeface="B Nazanin" pitchFamily="2" charset="-78"/>
          </a:endParaRPr>
        </a:p>
      </dsp:txBody>
      <dsp:txXfrm>
        <a:off x="220894" y="492456"/>
        <a:ext cx="7787812" cy="1435809"/>
      </dsp:txXfrm>
    </dsp:sp>
    <dsp:sp modelId="{3E586121-A724-4C53-AEC1-B0C275DC50AC}">
      <dsp:nvSpPr>
        <dsp:cNvPr id="0" name=""/>
        <dsp:cNvSpPr/>
      </dsp:nvSpPr>
      <dsp:spPr>
        <a:xfrm>
          <a:off x="411480" y="20642"/>
          <a:ext cx="5760720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cs typeface="B Titr" pitchFamily="2" charset="-78"/>
            </a:rPr>
            <a:t>نهادهای سپرده‌پذیر</a:t>
          </a:r>
          <a:endParaRPr lang="en-US" sz="1700" kern="1200" dirty="0">
            <a:cs typeface="B Titr" pitchFamily="2" charset="-78"/>
          </a:endParaRPr>
        </a:p>
      </dsp:txBody>
      <dsp:txXfrm>
        <a:off x="435978" y="45140"/>
        <a:ext cx="5711724" cy="452844"/>
      </dsp:txXfrm>
    </dsp:sp>
    <dsp:sp modelId="{C8B985EC-8CD6-47D5-B2ED-4F1C1E4A9929}">
      <dsp:nvSpPr>
        <dsp:cNvPr id="0" name=""/>
        <dsp:cNvSpPr/>
      </dsp:nvSpPr>
      <dsp:spPr>
        <a:xfrm>
          <a:off x="0" y="2381432"/>
          <a:ext cx="8229600" cy="2623950"/>
        </a:xfrm>
        <a:prstGeom prst="verticalScroll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spc="300" dirty="0" smtClean="0">
              <a:cs typeface="B Nazanin" pitchFamily="2" charset="-78"/>
            </a:rPr>
            <a:t>شرکت‌های بیمه و صندوق‌های بازنشستگی</a:t>
          </a:r>
          <a:endParaRPr lang="en-US" sz="1700" kern="1200" spc="300" dirty="0">
            <a:cs typeface="B Nazanin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spc="300" dirty="0" smtClean="0">
              <a:cs typeface="B Nazanin" pitchFamily="2" charset="-78"/>
            </a:rPr>
            <a:t>شرکت‌های سرمایه‌گذاری	</a:t>
          </a:r>
          <a:endParaRPr lang="en-US" sz="1700" kern="1200" spc="300" dirty="0">
            <a:cs typeface="B Nazanin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spc="300" dirty="0" smtClean="0">
              <a:cs typeface="B Nazanin" pitchFamily="2" charset="-78"/>
            </a:rPr>
            <a:t>بانک‌های سرمایه‌گذاری</a:t>
          </a:r>
          <a:endParaRPr lang="en-US" sz="1700" kern="1200" spc="300" dirty="0">
            <a:cs typeface="B Nazanin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spc="300" dirty="0" smtClean="0">
              <a:cs typeface="B Nazanin" pitchFamily="2" charset="-78"/>
            </a:rPr>
            <a:t>شرکت‌های کارگزاری و معامله‌گری</a:t>
          </a:r>
          <a:endParaRPr lang="en-US" sz="1700" kern="1200" spc="300" dirty="0">
            <a:cs typeface="B Nazanin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kern="1200" spc="300" dirty="0" smtClean="0">
              <a:cs typeface="B Nazanin" pitchFamily="2" charset="-78"/>
            </a:rPr>
            <a:t>شرکت‌های مشاور سرمایه‌گذاری</a:t>
          </a:r>
          <a:endParaRPr lang="en-US" sz="1700" kern="1200" spc="300" dirty="0">
            <a:cs typeface="B Nazanin" pitchFamily="2" charset="-78"/>
          </a:endParaRPr>
        </a:p>
      </dsp:txBody>
      <dsp:txXfrm>
        <a:off x="327994" y="2709426"/>
        <a:ext cx="7573612" cy="2131959"/>
      </dsp:txXfrm>
    </dsp:sp>
    <dsp:sp modelId="{72953907-4847-4A6B-BFD5-46F758E27B16}">
      <dsp:nvSpPr>
        <dsp:cNvPr id="0" name=""/>
        <dsp:cNvSpPr/>
      </dsp:nvSpPr>
      <dsp:spPr>
        <a:xfrm>
          <a:off x="411480" y="2130512"/>
          <a:ext cx="5760720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cs typeface="B Titr" pitchFamily="2" charset="-78"/>
            </a:rPr>
            <a:t>نهادهای غیرسپرده‌پذیر	</a:t>
          </a:r>
          <a:endParaRPr lang="en-US" sz="1700" kern="1200" dirty="0">
            <a:cs typeface="B Titr" pitchFamily="2" charset="-78"/>
          </a:endParaRPr>
        </a:p>
      </dsp:txBody>
      <dsp:txXfrm>
        <a:off x="435978" y="2155010"/>
        <a:ext cx="5711724" cy="4528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7E959-189E-4E4C-ACA8-7A68F582190F}">
      <dsp:nvSpPr>
        <dsp:cNvPr id="0" name=""/>
        <dsp:cNvSpPr/>
      </dsp:nvSpPr>
      <dsp:spPr>
        <a:xfrm>
          <a:off x="84382" y="0"/>
          <a:ext cx="8229600" cy="5021116"/>
        </a:xfrm>
        <a:prstGeom prst="doubleWav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4800" kern="1200" dirty="0" smtClean="0">
            <a:cs typeface="B Titr" pitchFamily="2" charset="-78"/>
          </a:endParaRPr>
        </a:p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dirty="0" smtClean="0">
              <a:cs typeface="B Titr" pitchFamily="2" charset="-78"/>
            </a:rPr>
            <a:t>هزینۀ سرمایه</a:t>
          </a:r>
          <a:endParaRPr lang="en-US" sz="4800" kern="1200" dirty="0">
            <a:cs typeface="B Titr" pitchFamily="2" charset="-78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>
              <a:cs typeface="B Zar" pitchFamily="2" charset="-78"/>
            </a:rPr>
            <a:t>هزینۀ تأمین هر واحد سرمایه چقدر است؟</a:t>
          </a:r>
          <a:endParaRPr lang="en-US" sz="2800" kern="1200" dirty="0">
            <a:cs typeface="B Zar" pitchFamily="2" charset="-78"/>
          </a:endParaRPr>
        </a:p>
      </dsp:txBody>
      <dsp:txXfrm>
        <a:off x="2232414" y="0"/>
        <a:ext cx="6081568" cy="5021116"/>
      </dsp:txXfrm>
    </dsp:sp>
    <dsp:sp modelId="{B8BF87D3-5DAE-4A44-B6FE-D8D393E8257E}">
      <dsp:nvSpPr>
        <dsp:cNvPr id="0" name=""/>
        <dsp:cNvSpPr/>
      </dsp:nvSpPr>
      <dsp:spPr>
        <a:xfrm>
          <a:off x="288928" y="990586"/>
          <a:ext cx="2987673" cy="3145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465A7-DA59-41BE-A612-5758881F537E}">
      <dsp:nvSpPr>
        <dsp:cNvPr id="0" name=""/>
        <dsp:cNvSpPr/>
      </dsp:nvSpPr>
      <dsp:spPr>
        <a:xfrm>
          <a:off x="3305100" y="2270209"/>
          <a:ext cx="1619398" cy="16193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cs typeface="B Titr" pitchFamily="2" charset="-78"/>
            </a:rPr>
            <a:t>مهندسی مالی و مدیریت ریسک</a:t>
          </a:r>
          <a:endParaRPr lang="en-US" sz="1700" kern="1200" dirty="0">
            <a:cs typeface="B Titr" pitchFamily="2" charset="-78"/>
          </a:endParaRPr>
        </a:p>
      </dsp:txBody>
      <dsp:txXfrm>
        <a:off x="3542255" y="2507364"/>
        <a:ext cx="1145088" cy="1145088"/>
      </dsp:txXfrm>
    </dsp:sp>
    <dsp:sp modelId="{841B82C9-C508-4652-9C58-ACB105FD0897}">
      <dsp:nvSpPr>
        <dsp:cNvPr id="0" name=""/>
        <dsp:cNvSpPr/>
      </dsp:nvSpPr>
      <dsp:spPr>
        <a:xfrm rot="16200000">
          <a:off x="3943030" y="1680541"/>
          <a:ext cx="343538" cy="5505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cs typeface="B Titr" pitchFamily="2" charset="-78"/>
          </a:endParaRPr>
        </a:p>
      </dsp:txBody>
      <dsp:txXfrm>
        <a:off x="3994561" y="1842191"/>
        <a:ext cx="240477" cy="330357"/>
      </dsp:txXfrm>
    </dsp:sp>
    <dsp:sp modelId="{4DFD01D7-0124-495E-890F-2E505A75B949}">
      <dsp:nvSpPr>
        <dsp:cNvPr id="0" name=""/>
        <dsp:cNvSpPr/>
      </dsp:nvSpPr>
      <dsp:spPr>
        <a:xfrm>
          <a:off x="3305100" y="2624"/>
          <a:ext cx="1619398" cy="16193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cs typeface="B Titr" pitchFamily="2" charset="-78"/>
            </a:rPr>
            <a:t>مالی شرکت‌ها</a:t>
          </a:r>
          <a:endParaRPr lang="en-US" sz="1700" kern="1200" dirty="0">
            <a:cs typeface="B Titr" pitchFamily="2" charset="-78"/>
          </a:endParaRPr>
        </a:p>
      </dsp:txBody>
      <dsp:txXfrm>
        <a:off x="3542255" y="239779"/>
        <a:ext cx="1145088" cy="1145088"/>
      </dsp:txXfrm>
    </dsp:sp>
    <dsp:sp modelId="{DE523CD0-FE6B-425E-9093-E04D0AAE0760}">
      <dsp:nvSpPr>
        <dsp:cNvPr id="0" name=""/>
        <dsp:cNvSpPr/>
      </dsp:nvSpPr>
      <dsp:spPr>
        <a:xfrm rot="1800000">
          <a:off x="4916503" y="3366645"/>
          <a:ext cx="343538" cy="5505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cs typeface="B Titr" pitchFamily="2" charset="-78"/>
          </a:endParaRPr>
        </a:p>
      </dsp:txBody>
      <dsp:txXfrm>
        <a:off x="4923407" y="3450999"/>
        <a:ext cx="240477" cy="330357"/>
      </dsp:txXfrm>
    </dsp:sp>
    <dsp:sp modelId="{84927B98-BCC9-4E49-B877-C68B850B5535}">
      <dsp:nvSpPr>
        <dsp:cNvPr id="0" name=""/>
        <dsp:cNvSpPr/>
      </dsp:nvSpPr>
      <dsp:spPr>
        <a:xfrm>
          <a:off x="5268886" y="3404001"/>
          <a:ext cx="1619398" cy="16193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smtClean="0">
              <a:cs typeface="B Titr" pitchFamily="2" charset="-78"/>
            </a:rPr>
            <a:t>بازارها و نهادهای مالی</a:t>
          </a:r>
          <a:endParaRPr lang="en-US" sz="1700" kern="1200" dirty="0">
            <a:cs typeface="B Titr" pitchFamily="2" charset="-78"/>
          </a:endParaRPr>
        </a:p>
      </dsp:txBody>
      <dsp:txXfrm>
        <a:off x="5506041" y="3641156"/>
        <a:ext cx="1145088" cy="1145088"/>
      </dsp:txXfrm>
    </dsp:sp>
    <dsp:sp modelId="{DEEFF6AF-2251-4677-9CAA-3B327960BC24}">
      <dsp:nvSpPr>
        <dsp:cNvPr id="0" name=""/>
        <dsp:cNvSpPr/>
      </dsp:nvSpPr>
      <dsp:spPr>
        <a:xfrm rot="9000000">
          <a:off x="2969557" y="3366645"/>
          <a:ext cx="343538" cy="5505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cs typeface="B Titr" pitchFamily="2" charset="-78"/>
          </a:endParaRPr>
        </a:p>
      </dsp:txBody>
      <dsp:txXfrm rot="10800000">
        <a:off x="3065714" y="3450999"/>
        <a:ext cx="240477" cy="330357"/>
      </dsp:txXfrm>
    </dsp:sp>
    <dsp:sp modelId="{41CAD9D0-0AC2-43AB-B32F-2C07A1D7892C}">
      <dsp:nvSpPr>
        <dsp:cNvPr id="0" name=""/>
        <dsp:cNvSpPr/>
      </dsp:nvSpPr>
      <dsp:spPr>
        <a:xfrm>
          <a:off x="1341314" y="3404001"/>
          <a:ext cx="1619398" cy="16193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>
              <a:cs typeface="B Titr" pitchFamily="2" charset="-78"/>
            </a:rPr>
            <a:t>مدیریت سرمایه‌گذاری</a:t>
          </a:r>
          <a:endParaRPr lang="en-US" sz="1700" kern="1200" dirty="0">
            <a:cs typeface="B Titr" pitchFamily="2" charset="-78"/>
          </a:endParaRPr>
        </a:p>
      </dsp:txBody>
      <dsp:txXfrm>
        <a:off x="1578469" y="3641156"/>
        <a:ext cx="1145088" cy="114508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574B0-34F8-484A-AFCE-69A566945E42}">
      <dsp:nvSpPr>
        <dsp:cNvPr id="0" name=""/>
        <dsp:cNvSpPr/>
      </dsp:nvSpPr>
      <dsp:spPr>
        <a:xfrm>
          <a:off x="0" y="35275"/>
          <a:ext cx="6830568" cy="150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cs typeface="B Titr" pitchFamily="2" charset="-78"/>
            </a:rPr>
            <a:t>میانگین موزون هزینۀ سرمایه</a:t>
          </a:r>
          <a:endParaRPr lang="en-US" sz="3200" kern="1200" dirty="0">
            <a:cs typeface="B Titr" pitchFamily="2" charset="-78"/>
          </a:endParaRPr>
        </a:p>
      </dsp:txBody>
      <dsp:txXfrm>
        <a:off x="0" y="35275"/>
        <a:ext cx="6830568" cy="1002674"/>
      </dsp:txXfrm>
    </dsp:sp>
    <dsp:sp modelId="{AE969557-A1F7-4115-B1FB-C4FB068DB81C}">
      <dsp:nvSpPr>
        <dsp:cNvPr id="0" name=""/>
        <dsp:cNvSpPr/>
      </dsp:nvSpPr>
      <dsp:spPr>
        <a:xfrm>
          <a:off x="1399032" y="1037949"/>
          <a:ext cx="6830568" cy="395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latin typeface="Times" pitchFamily="18" charset="0"/>
            <a:cs typeface="B Zar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Times" pitchFamily="18" charset="0"/>
              <a:cs typeface="B Zar" pitchFamily="2" charset="-78"/>
            </a:rPr>
            <a:t>K</a:t>
          </a:r>
          <a:r>
            <a:rPr lang="en-US" sz="1800" kern="1200" baseline="-25000" dirty="0" err="1" smtClean="0">
              <a:latin typeface="Times" pitchFamily="18" charset="0"/>
              <a:cs typeface="B Zar" pitchFamily="2" charset="-78"/>
            </a:rPr>
            <a:t>d</a:t>
          </a:r>
          <a:r>
            <a:rPr lang="fa-IR" sz="1800" kern="1200" dirty="0" smtClean="0">
              <a:latin typeface="Times" pitchFamily="18" charset="0"/>
              <a:cs typeface="B Zar" pitchFamily="2" charset="-78"/>
            </a:rPr>
            <a:t>: نرخ بازدۀ موردنظر اوراق قرضه </a:t>
          </a:r>
          <a:endParaRPr lang="en-US" sz="1800" kern="1200" dirty="0">
            <a:latin typeface="Times" pitchFamily="18" charset="0"/>
            <a:cs typeface="B Zar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</a:t>
          </a:r>
          <a:r>
            <a:rPr lang="en-US" sz="1800" kern="1200" baseline="-25000" dirty="0" smtClean="0"/>
            <a:t>d</a:t>
          </a:r>
          <a:r>
            <a:rPr lang="fa-IR" sz="1800" kern="1200" dirty="0" smtClean="0">
              <a:latin typeface="Times" pitchFamily="18" charset="0"/>
              <a:cs typeface="B Zar" pitchFamily="2" charset="-78"/>
            </a:rPr>
            <a:t>: وزن نسبی اوراق قرضه در  تأمین مالی</a:t>
          </a:r>
          <a:endParaRPr lang="en-US" sz="1800" kern="1200" dirty="0">
            <a:latin typeface="Times" pitchFamily="18" charset="0"/>
            <a:cs typeface="B Zar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Times" pitchFamily="18" charset="0"/>
              <a:cs typeface="B Zar" pitchFamily="2" charset="-78"/>
            </a:rPr>
            <a:t>K</a:t>
          </a:r>
          <a:r>
            <a:rPr lang="en-US" sz="1800" kern="1200" baseline="-25000" dirty="0" err="1" smtClean="0">
              <a:latin typeface="Times" pitchFamily="18" charset="0"/>
              <a:cs typeface="B Zar" pitchFamily="2" charset="-78"/>
            </a:rPr>
            <a:t>ps</a:t>
          </a:r>
          <a:r>
            <a:rPr lang="fa-IR" sz="1800" kern="1200" baseline="-25000" dirty="0" smtClean="0">
              <a:latin typeface="Times" pitchFamily="18" charset="0"/>
              <a:cs typeface="B Zar" pitchFamily="2" charset="-78"/>
            </a:rPr>
            <a:t>: </a:t>
          </a:r>
          <a:r>
            <a:rPr lang="fa-IR" sz="1800" kern="1200" dirty="0" smtClean="0">
              <a:latin typeface="Times" pitchFamily="18" charset="0"/>
              <a:cs typeface="B Zar" pitchFamily="2" charset="-78"/>
            </a:rPr>
            <a:t>نرخ بازدۀ موردنظر سهام ممتاز</a:t>
          </a:r>
          <a:endParaRPr lang="en-US" sz="1800" kern="1200" dirty="0">
            <a:latin typeface="Times" pitchFamily="18" charset="0"/>
            <a:cs typeface="B Zar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W</a:t>
          </a:r>
          <a:r>
            <a:rPr lang="en-US" sz="1800" kern="1200" baseline="-25000" dirty="0" err="1" smtClean="0"/>
            <a:t>ps</a:t>
          </a:r>
          <a:r>
            <a:rPr lang="fa-IR" sz="1800" kern="1200" dirty="0" smtClean="0">
              <a:latin typeface="Times" pitchFamily="18" charset="0"/>
              <a:cs typeface="B Zar" pitchFamily="2" charset="-78"/>
            </a:rPr>
            <a:t>: وزن نسبی سهام ممتاز در  تأمین مالی</a:t>
          </a:r>
          <a:endParaRPr lang="en-US" sz="1800" kern="1200" dirty="0">
            <a:latin typeface="Times" pitchFamily="18" charset="0"/>
            <a:cs typeface="B Zar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" pitchFamily="18" charset="0"/>
              <a:cs typeface="B Zar" pitchFamily="2" charset="-78"/>
            </a:rPr>
            <a:t>K</a:t>
          </a:r>
          <a:r>
            <a:rPr lang="en-US" sz="1800" kern="1200" baseline="-25000" dirty="0" smtClean="0">
              <a:latin typeface="Times" pitchFamily="18" charset="0"/>
              <a:cs typeface="B Zar" pitchFamily="2" charset="-78"/>
            </a:rPr>
            <a:t>s</a:t>
          </a:r>
          <a:r>
            <a:rPr lang="fa-IR" sz="1800" kern="1200" dirty="0" smtClean="0">
              <a:latin typeface="Times" pitchFamily="18" charset="0"/>
              <a:cs typeface="B Zar" pitchFamily="2" charset="-78"/>
            </a:rPr>
            <a:t>: نرخ بازدۀ موردنظر سهام عادی</a:t>
          </a:r>
          <a:endParaRPr lang="en-US" sz="1800" kern="1200" dirty="0">
            <a:latin typeface="Times" pitchFamily="18" charset="0"/>
            <a:cs typeface="B Zar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imes" pitchFamily="18" charset="0"/>
              <a:cs typeface="B Zar" pitchFamily="2" charset="-78"/>
            </a:rPr>
            <a:t>T</a:t>
          </a:r>
          <a:r>
            <a:rPr lang="fa-IR" sz="1800" kern="1200" dirty="0" smtClean="0">
              <a:latin typeface="Times" pitchFamily="18" charset="0"/>
              <a:cs typeface="B Zar" pitchFamily="2" charset="-78"/>
            </a:rPr>
            <a:t>: نرخ نهایی مالیات بر درآمد شرکت</a:t>
          </a:r>
          <a:endParaRPr lang="en-US" sz="1800" kern="1200" dirty="0">
            <a:cs typeface="B Zar" pitchFamily="2" charset="-78"/>
          </a:endParaRPr>
        </a:p>
      </dsp:txBody>
      <dsp:txXfrm>
        <a:off x="1514806" y="1153723"/>
        <a:ext cx="6599020" cy="372125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A7CE8-CD05-494E-A7B0-5DA5E6E64CCF}">
      <dsp:nvSpPr>
        <dsp:cNvPr id="0" name=""/>
        <dsp:cNvSpPr/>
      </dsp:nvSpPr>
      <dsp:spPr>
        <a:xfrm>
          <a:off x="816530" y="464"/>
          <a:ext cx="1832371" cy="183237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Zar" pitchFamily="2" charset="-78"/>
            </a:rPr>
            <a:t>نرخ بازدۀ بدون ریسک</a:t>
          </a:r>
          <a:endParaRPr lang="en-US" sz="2500" kern="1200" dirty="0">
            <a:cs typeface="B Zar" pitchFamily="2" charset="-78"/>
          </a:endParaRPr>
        </a:p>
      </dsp:txBody>
      <dsp:txXfrm>
        <a:off x="1084875" y="268809"/>
        <a:ext cx="1295681" cy="1295681"/>
      </dsp:txXfrm>
    </dsp:sp>
    <dsp:sp modelId="{E5133AA0-3BE8-4622-AB78-F95E9EEEE1A9}">
      <dsp:nvSpPr>
        <dsp:cNvPr id="0" name=""/>
        <dsp:cNvSpPr/>
      </dsp:nvSpPr>
      <dsp:spPr>
        <a:xfrm>
          <a:off x="1201328" y="1981624"/>
          <a:ext cx="1062775" cy="1062775"/>
        </a:xfrm>
        <a:prstGeom prst="mathPlus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cs typeface="B Zar" pitchFamily="2" charset="-78"/>
          </a:endParaRPr>
        </a:p>
      </dsp:txBody>
      <dsp:txXfrm>
        <a:off x="1342199" y="2388029"/>
        <a:ext cx="781033" cy="249965"/>
      </dsp:txXfrm>
    </dsp:sp>
    <dsp:sp modelId="{2041EC2A-9B70-4ED9-BE2B-72A2DA322DC3}">
      <dsp:nvSpPr>
        <dsp:cNvPr id="0" name=""/>
        <dsp:cNvSpPr/>
      </dsp:nvSpPr>
      <dsp:spPr>
        <a:xfrm>
          <a:off x="816530" y="3193188"/>
          <a:ext cx="1832371" cy="183237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Zar" pitchFamily="2" charset="-78"/>
            </a:rPr>
            <a:t>صرف ریسک</a:t>
          </a:r>
          <a:endParaRPr lang="en-US" sz="2500" kern="1200" dirty="0">
            <a:cs typeface="B Zar" pitchFamily="2" charset="-78"/>
          </a:endParaRPr>
        </a:p>
      </dsp:txBody>
      <dsp:txXfrm>
        <a:off x="1084875" y="3461533"/>
        <a:ext cx="1295681" cy="1295681"/>
      </dsp:txXfrm>
    </dsp:sp>
    <dsp:sp modelId="{18BE4EEE-3AB4-4A9A-8757-F926913AD27D}">
      <dsp:nvSpPr>
        <dsp:cNvPr id="0" name=""/>
        <dsp:cNvSpPr/>
      </dsp:nvSpPr>
      <dsp:spPr>
        <a:xfrm>
          <a:off x="2923758" y="2172191"/>
          <a:ext cx="582694" cy="6816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cs typeface="B Zar" pitchFamily="2" charset="-78"/>
          </a:endParaRPr>
        </a:p>
      </dsp:txBody>
      <dsp:txXfrm>
        <a:off x="2923758" y="2308519"/>
        <a:ext cx="407886" cy="408986"/>
      </dsp:txXfrm>
    </dsp:sp>
    <dsp:sp modelId="{184B9457-C49F-4766-825F-A1858C292359}">
      <dsp:nvSpPr>
        <dsp:cNvPr id="0" name=""/>
        <dsp:cNvSpPr/>
      </dsp:nvSpPr>
      <dsp:spPr>
        <a:xfrm>
          <a:off x="3748325" y="680640"/>
          <a:ext cx="3664743" cy="366474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200" kern="1200" dirty="0" smtClean="0">
              <a:cs typeface="B Zar" pitchFamily="2" charset="-78"/>
            </a:rPr>
            <a:t>هزینۀ سرمایه</a:t>
          </a:r>
          <a:endParaRPr lang="fa-IR" sz="6200" kern="1200" dirty="0">
            <a:cs typeface="B Zar" pitchFamily="2" charset="-78"/>
          </a:endParaRPr>
        </a:p>
      </dsp:txBody>
      <dsp:txXfrm>
        <a:off x="4285014" y="1217329"/>
        <a:ext cx="2591365" cy="259136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434FC-BBFC-41EA-A6C6-A3070E623296}">
      <dsp:nvSpPr>
        <dsp:cNvPr id="0" name=""/>
        <dsp:cNvSpPr/>
      </dsp:nvSpPr>
      <dsp:spPr>
        <a:xfrm>
          <a:off x="3003803" y="1130786"/>
          <a:ext cx="2221992" cy="22219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700" kern="1200" dirty="0" smtClean="0">
              <a:cs typeface="B Titr" pitchFamily="2" charset="-78"/>
            </a:rPr>
            <a:t>هزینۀ سرمایه</a:t>
          </a:r>
          <a:endParaRPr lang="en-US" sz="3700" kern="1200" dirty="0">
            <a:cs typeface="B Titr" pitchFamily="2" charset="-78"/>
          </a:endParaRPr>
        </a:p>
      </dsp:txBody>
      <dsp:txXfrm>
        <a:off x="3329206" y="1456189"/>
        <a:ext cx="1571186" cy="1571186"/>
      </dsp:txXfrm>
    </dsp:sp>
    <dsp:sp modelId="{EC40FFA4-0C61-4173-82F7-B41AC74A07A8}">
      <dsp:nvSpPr>
        <dsp:cNvPr id="0" name=""/>
        <dsp:cNvSpPr/>
      </dsp:nvSpPr>
      <dsp:spPr>
        <a:xfrm rot="12529945">
          <a:off x="1474213" y="935552"/>
          <a:ext cx="1685855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419AE4-D0DF-402B-AAF0-9F6FAAD9D494}">
      <dsp:nvSpPr>
        <dsp:cNvPr id="0" name=""/>
        <dsp:cNvSpPr/>
      </dsp:nvSpPr>
      <dsp:spPr>
        <a:xfrm>
          <a:off x="523261" y="1328"/>
          <a:ext cx="2110892" cy="1688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Titr" pitchFamily="2" charset="-78"/>
            </a:rPr>
            <a:t>طرح‌های سرمایه‌گذاری</a:t>
          </a:r>
          <a:endParaRPr lang="en-US" sz="3000" kern="1200" dirty="0">
            <a:cs typeface="B Titr" pitchFamily="2" charset="-78"/>
          </a:endParaRPr>
        </a:p>
      </dsp:txBody>
      <dsp:txXfrm>
        <a:off x="572722" y="50789"/>
        <a:ext cx="2011970" cy="1589791"/>
      </dsp:txXfrm>
    </dsp:sp>
    <dsp:sp modelId="{BEF908E6-E28B-4478-872B-78BEA033560F}">
      <dsp:nvSpPr>
        <dsp:cNvPr id="0" name=""/>
        <dsp:cNvSpPr/>
      </dsp:nvSpPr>
      <dsp:spPr>
        <a:xfrm rot="19870055">
          <a:off x="5069530" y="935552"/>
          <a:ext cx="1685855" cy="6332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B1232-C4AE-41E8-9F9C-A382549C43BC}">
      <dsp:nvSpPr>
        <dsp:cNvPr id="0" name=""/>
        <dsp:cNvSpPr/>
      </dsp:nvSpPr>
      <dsp:spPr>
        <a:xfrm>
          <a:off x="5595446" y="1328"/>
          <a:ext cx="2110892" cy="1688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dirty="0" smtClean="0">
              <a:cs typeface="B Titr" pitchFamily="2" charset="-78"/>
            </a:rPr>
            <a:t>ساختار سرمایه</a:t>
          </a:r>
          <a:endParaRPr lang="en-US" sz="3000" kern="1200" dirty="0">
            <a:cs typeface="B Titr" pitchFamily="2" charset="-78"/>
          </a:endParaRPr>
        </a:p>
      </dsp:txBody>
      <dsp:txXfrm>
        <a:off x="5644907" y="50789"/>
        <a:ext cx="2011970" cy="158979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CDAE7-40DE-4134-9676-4103BA03A42A}">
      <dsp:nvSpPr>
        <dsp:cNvPr id="0" name=""/>
        <dsp:cNvSpPr/>
      </dsp:nvSpPr>
      <dsp:spPr>
        <a:xfrm>
          <a:off x="0" y="0"/>
          <a:ext cx="8229600" cy="5026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300" kern="1200" dirty="0" smtClean="0">
              <a:cs typeface="B Titr" pitchFamily="2" charset="-78"/>
            </a:rPr>
            <a:t>مدل‌های</a:t>
          </a:r>
          <a:r>
            <a:rPr lang="fa-IR" sz="5300" kern="1200" dirty="0" smtClean="0"/>
            <a:t> </a:t>
          </a:r>
          <a:r>
            <a:rPr lang="fa-IR" sz="5300" kern="1200" dirty="0" smtClean="0">
              <a:cs typeface="B Titr" pitchFamily="2" charset="-78"/>
            </a:rPr>
            <a:t>قیمت‌گذاری ریسک</a:t>
          </a:r>
          <a:endParaRPr lang="en-US" sz="5300" kern="1200" dirty="0">
            <a:cs typeface="B Titr" pitchFamily="2" charset="-78"/>
          </a:endParaRPr>
        </a:p>
      </dsp:txBody>
      <dsp:txXfrm>
        <a:off x="0" y="0"/>
        <a:ext cx="8229600" cy="1507807"/>
      </dsp:txXfrm>
    </dsp:sp>
    <dsp:sp modelId="{4B2F33EF-DF1F-4911-A969-E9905D363B23}">
      <dsp:nvSpPr>
        <dsp:cNvPr id="0" name=""/>
        <dsp:cNvSpPr/>
      </dsp:nvSpPr>
      <dsp:spPr>
        <a:xfrm>
          <a:off x="822960" y="1508236"/>
          <a:ext cx="6583680" cy="9874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cs typeface="B Zar" pitchFamily="2" charset="-78"/>
            </a:rPr>
            <a:t>مدل قیمت‌گذاری دارایی‌های سرمایه‌ای</a:t>
          </a:r>
          <a:endParaRPr lang="en-US" sz="3900" kern="1200" dirty="0">
            <a:cs typeface="B Zar" pitchFamily="2" charset="-78"/>
          </a:endParaRPr>
        </a:p>
      </dsp:txBody>
      <dsp:txXfrm>
        <a:off x="851880" y="1537156"/>
        <a:ext cx="6525840" cy="929572"/>
      </dsp:txXfrm>
    </dsp:sp>
    <dsp:sp modelId="{5DE32BF5-1BEB-4C25-A831-8CB009E11B34}">
      <dsp:nvSpPr>
        <dsp:cNvPr id="0" name=""/>
        <dsp:cNvSpPr/>
      </dsp:nvSpPr>
      <dsp:spPr>
        <a:xfrm>
          <a:off x="822960" y="2647559"/>
          <a:ext cx="6583680" cy="9874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cs typeface="B Zar" pitchFamily="2" charset="-78"/>
            </a:rPr>
            <a:t>مدل قیمت‌گذرای آربیتراژ</a:t>
          </a:r>
          <a:endParaRPr lang="en-US" sz="3900" kern="1200" dirty="0">
            <a:cs typeface="B Zar" pitchFamily="2" charset="-78"/>
          </a:endParaRPr>
        </a:p>
      </dsp:txBody>
      <dsp:txXfrm>
        <a:off x="851880" y="2676479"/>
        <a:ext cx="6525840" cy="929572"/>
      </dsp:txXfrm>
    </dsp:sp>
    <dsp:sp modelId="{6C5C7D45-6042-4E6E-AF03-7CB5FCAAF3B9}">
      <dsp:nvSpPr>
        <dsp:cNvPr id="0" name=""/>
        <dsp:cNvSpPr/>
      </dsp:nvSpPr>
      <dsp:spPr>
        <a:xfrm>
          <a:off x="822960" y="3786881"/>
          <a:ext cx="6583680" cy="9874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cs typeface="B Zar" pitchFamily="2" charset="-78"/>
            </a:rPr>
            <a:t>مدل سه‌عاملی فاما فرنچ </a:t>
          </a:r>
          <a:endParaRPr lang="en-US" sz="3900" kern="1200" dirty="0">
            <a:cs typeface="B Zar" pitchFamily="2" charset="-78"/>
          </a:endParaRPr>
        </a:p>
      </dsp:txBody>
      <dsp:txXfrm>
        <a:off x="851880" y="3815801"/>
        <a:ext cx="6525840" cy="92957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3F136-2034-495D-B4BC-85F18CD7B3CB}">
      <dsp:nvSpPr>
        <dsp:cNvPr id="0" name=""/>
        <dsp:cNvSpPr/>
      </dsp:nvSpPr>
      <dsp:spPr>
        <a:xfrm>
          <a:off x="0" y="2012"/>
          <a:ext cx="6830568" cy="194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cs typeface="B Titr" pitchFamily="2" charset="-78"/>
            </a:rPr>
            <a:t>ارتباط سیاست تقسیم سود و ارزش سهام</a:t>
          </a:r>
          <a:endParaRPr lang="en-US" sz="3600" kern="1200" dirty="0">
            <a:cs typeface="B Titr" pitchFamily="2" charset="-78"/>
          </a:endParaRPr>
        </a:p>
      </dsp:txBody>
      <dsp:txXfrm>
        <a:off x="0" y="2012"/>
        <a:ext cx="6830568" cy="1296000"/>
      </dsp:txXfrm>
    </dsp:sp>
    <dsp:sp modelId="{833465C8-B7F7-403C-8011-FDBDFC61C448}">
      <dsp:nvSpPr>
        <dsp:cNvPr id="0" name=""/>
        <dsp:cNvSpPr/>
      </dsp:nvSpPr>
      <dsp:spPr>
        <a:xfrm>
          <a:off x="1399032" y="1298012"/>
          <a:ext cx="6830568" cy="37260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t" anchorCtr="0">
          <a:noAutofit/>
        </a:bodyPr>
        <a:lstStyle/>
        <a:p>
          <a:pPr marL="285750" lvl="1" indent="-285750" algn="r" defTabSz="2000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500" kern="1200" dirty="0" smtClean="0">
              <a:cs typeface="B Zar" pitchFamily="2" charset="-78"/>
            </a:rPr>
            <a:t>نظریۀ پرنده در دست</a:t>
          </a:r>
          <a:endParaRPr lang="en-US" sz="4500" kern="1200" dirty="0">
            <a:cs typeface="B Zar" pitchFamily="2" charset="-78"/>
          </a:endParaRPr>
        </a:p>
        <a:p>
          <a:pPr marL="285750" lvl="1" indent="-285750" algn="r" defTabSz="2000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500" kern="1200" dirty="0" smtClean="0">
              <a:cs typeface="B Zar" pitchFamily="2" charset="-78"/>
            </a:rPr>
            <a:t>نظریۀ بی‌ارتباطی</a:t>
          </a:r>
          <a:endParaRPr lang="en-US" sz="4500" kern="1200" dirty="0">
            <a:cs typeface="B Zar" pitchFamily="2" charset="-78"/>
          </a:endParaRPr>
        </a:p>
        <a:p>
          <a:pPr marL="285750" lvl="1" indent="-285750" algn="r" defTabSz="2000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500" kern="1200" dirty="0" smtClean="0">
              <a:cs typeface="B Zar" pitchFamily="2" charset="-78"/>
            </a:rPr>
            <a:t>نظریۀ اثر ارباب رجوع</a:t>
          </a:r>
          <a:endParaRPr lang="en-US" sz="4500" kern="1200" dirty="0">
            <a:cs typeface="B Zar" pitchFamily="2" charset="-78"/>
          </a:endParaRPr>
        </a:p>
      </dsp:txBody>
      <dsp:txXfrm>
        <a:off x="1508163" y="1407143"/>
        <a:ext cx="6612306" cy="350773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11E2D-6267-43C4-9668-C350F646E89E}">
      <dsp:nvSpPr>
        <dsp:cNvPr id="0" name=""/>
        <dsp:cNvSpPr/>
      </dsp:nvSpPr>
      <dsp:spPr>
        <a:xfrm>
          <a:off x="450266" y="442106"/>
          <a:ext cx="7329067" cy="4980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kern="1200" dirty="0" smtClean="0">
              <a:cs typeface="B Zar" pitchFamily="2" charset="-78"/>
            </a:rPr>
            <a:t>رشد ارگانیک </a:t>
          </a:r>
          <a:endParaRPr lang="en-US" sz="4000" kern="1200" dirty="0">
            <a:cs typeface="B Zar" pitchFamily="2" charset="-78"/>
          </a:endParaRPr>
        </a:p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kern="1200" dirty="0" smtClean="0">
              <a:cs typeface="B Zar" pitchFamily="2" charset="-78"/>
            </a:rPr>
            <a:t>تحت لیسانس</a:t>
          </a:r>
          <a:endParaRPr lang="en-US" sz="4000" kern="1200" dirty="0">
            <a:cs typeface="B Zar" pitchFamily="2" charset="-78"/>
          </a:endParaRPr>
        </a:p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kern="1200" dirty="0" smtClean="0">
              <a:cs typeface="B Zar" pitchFamily="2" charset="-78"/>
            </a:rPr>
            <a:t>مشارکت عملی</a:t>
          </a:r>
          <a:endParaRPr lang="en-US" sz="4000" kern="1200" dirty="0">
            <a:cs typeface="B Zar" pitchFamily="2" charset="-78"/>
          </a:endParaRPr>
        </a:p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000" kern="1200" dirty="0" smtClean="0">
              <a:cs typeface="B Zar" pitchFamily="2" charset="-78"/>
            </a:rPr>
            <a:t>ادغام و قبضۀ مالکیت</a:t>
          </a:r>
          <a:endParaRPr lang="en-US" sz="4000" kern="1200" dirty="0">
            <a:cs typeface="B Zar" pitchFamily="2" charset="-78"/>
          </a:endParaRPr>
        </a:p>
      </dsp:txBody>
      <dsp:txXfrm>
        <a:off x="564870" y="556710"/>
        <a:ext cx="7099859" cy="3683658"/>
      </dsp:txXfrm>
    </dsp:sp>
    <dsp:sp modelId="{EC6DB3A4-4BC4-49E2-8336-AB74C419BB98}">
      <dsp:nvSpPr>
        <dsp:cNvPr id="0" name=""/>
        <dsp:cNvSpPr/>
      </dsp:nvSpPr>
      <dsp:spPr>
        <a:xfrm>
          <a:off x="2143807" y="4445396"/>
          <a:ext cx="5082775" cy="12314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500" kern="1200" dirty="0" smtClean="0">
              <a:cs typeface="B Zar" pitchFamily="2" charset="-78"/>
            </a:rPr>
            <a:t>روش‌های مختلف رشد بنگاه</a:t>
          </a:r>
          <a:endParaRPr lang="en-US" sz="4500" kern="1200" dirty="0">
            <a:cs typeface="B Zar" pitchFamily="2" charset="-78"/>
          </a:endParaRPr>
        </a:p>
      </dsp:txBody>
      <dsp:txXfrm>
        <a:off x="2179876" y="4481465"/>
        <a:ext cx="5010637" cy="115934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C2E2D-1BA0-4A64-9F00-E7230901EA81}">
      <dsp:nvSpPr>
        <dsp:cNvPr id="0" name=""/>
        <dsp:cNvSpPr/>
      </dsp:nvSpPr>
      <dsp:spPr>
        <a:xfrm rot="16200000">
          <a:off x="-1342929" y="2645699"/>
          <a:ext cx="3920299" cy="82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1391" bIns="0" numCol="1" spcCol="1270" anchor="t" anchorCtr="0">
          <a:noAutofit/>
        </a:bodyPr>
        <a:lstStyle/>
        <a:p>
          <a:pPr lvl="0" algn="justLow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Titr" pitchFamily="2" charset="-78"/>
            </a:rPr>
            <a:t>برنامه ریزی مالی بلندمدت</a:t>
          </a:r>
          <a:endParaRPr lang="en-US" sz="2600" kern="1200" dirty="0">
            <a:cs typeface="B Titr" pitchFamily="2" charset="-78"/>
          </a:endParaRPr>
        </a:p>
      </dsp:txBody>
      <dsp:txXfrm>
        <a:off x="-1342929" y="2645699"/>
        <a:ext cx="3920299" cy="829294"/>
      </dsp:txXfrm>
    </dsp:sp>
    <dsp:sp modelId="{C3F29552-B757-42C2-B8B2-A35D0CDCD9B1}">
      <dsp:nvSpPr>
        <dsp:cNvPr id="0" name=""/>
        <dsp:cNvSpPr/>
      </dsp:nvSpPr>
      <dsp:spPr>
        <a:xfrm>
          <a:off x="1031867" y="1100196"/>
          <a:ext cx="6995160" cy="3920299"/>
        </a:xfrm>
        <a:prstGeom prst="flowChartDocumen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7152" tIns="731391" rIns="327152" bIns="327152" numCol="1" spcCol="1270" anchor="t" anchorCtr="0">
          <a:noAutofit/>
        </a:bodyPr>
        <a:lstStyle/>
        <a:p>
          <a:pPr marL="285750" lvl="1" indent="-285750" algn="justLow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3600" kern="1200" dirty="0" smtClean="0">
              <a:cs typeface="B Zar" pitchFamily="2" charset="-78"/>
            </a:rPr>
            <a:t>شرکت در آینده در کدام طرح‌ها سرمایه‌گذاری می‌کند و چگونه آن‌‌ها را تأمین مالی می‌کند؟</a:t>
          </a:r>
          <a:endParaRPr lang="en-US" sz="3600" kern="1200" dirty="0">
            <a:cs typeface="B Zar" pitchFamily="2" charset="-78"/>
          </a:endParaRPr>
        </a:p>
      </dsp:txBody>
      <dsp:txXfrm>
        <a:off x="1031867" y="1100196"/>
        <a:ext cx="6995160" cy="3143862"/>
      </dsp:txXfrm>
    </dsp:sp>
    <dsp:sp modelId="{0F4997DA-E0A7-4DFA-81F5-49F4EE8C97BE}">
      <dsp:nvSpPr>
        <dsp:cNvPr id="0" name=""/>
        <dsp:cNvSpPr/>
      </dsp:nvSpPr>
      <dsp:spPr>
        <a:xfrm>
          <a:off x="202572" y="5528"/>
          <a:ext cx="1658588" cy="165858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FE925-1FBC-4DD1-9B94-D208034A8B9D}">
      <dsp:nvSpPr>
        <dsp:cNvPr id="0" name=""/>
        <dsp:cNvSpPr/>
      </dsp:nvSpPr>
      <dsp:spPr>
        <a:xfrm rot="5400000">
          <a:off x="3899660" y="195865"/>
          <a:ext cx="4020820" cy="463429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>
              <a:cs typeface="B Zar" pitchFamily="2" charset="-78"/>
            </a:rPr>
            <a:t>فرآیند</a:t>
          </a:r>
          <a:endParaRPr lang="en-US" sz="3200" kern="1200" dirty="0">
            <a:cs typeface="B Zar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>
              <a:cs typeface="B Zar" pitchFamily="2" charset="-78"/>
            </a:rPr>
            <a:t>نحوۀ پرداخت</a:t>
          </a:r>
          <a:endParaRPr lang="en-US" sz="3200" kern="1200" dirty="0">
            <a:cs typeface="B Zar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>
              <a:cs typeface="B Zar" pitchFamily="2" charset="-78"/>
            </a:rPr>
            <a:t>برهم‌کنشی</a:t>
          </a:r>
          <a:endParaRPr lang="en-US" sz="3200" kern="1200" dirty="0">
            <a:cs typeface="B Zar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>
              <a:cs typeface="B Zar" pitchFamily="2" charset="-78"/>
            </a:rPr>
            <a:t>قیمت‌گذاری</a:t>
          </a:r>
          <a:endParaRPr lang="en-US" sz="3200" kern="1200" dirty="0">
            <a:cs typeface="B Zar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>
              <a:cs typeface="B Zar" pitchFamily="2" charset="-78"/>
            </a:rPr>
            <a:t>تجدید ساختار</a:t>
          </a:r>
          <a:endParaRPr lang="en-US" sz="3200" kern="1200" dirty="0">
            <a:cs typeface="B Zar" pitchFamily="2" charset="-78"/>
          </a:endParaRPr>
        </a:p>
      </dsp:txBody>
      <dsp:txXfrm rot="-5400000">
        <a:off x="3592924" y="698881"/>
        <a:ext cx="4438013" cy="3628260"/>
      </dsp:txXfrm>
    </dsp:sp>
    <dsp:sp modelId="{7B4D1C6C-CB66-41BD-9121-822DC900A86D}">
      <dsp:nvSpPr>
        <dsp:cNvPr id="0" name=""/>
        <dsp:cNvSpPr/>
      </dsp:nvSpPr>
      <dsp:spPr>
        <a:xfrm>
          <a:off x="2382" y="0"/>
          <a:ext cx="3590540" cy="502602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200" kern="1200" dirty="0" smtClean="0">
              <a:cs typeface="B Zar" pitchFamily="2" charset="-78"/>
            </a:rPr>
            <a:t>مسائل ادغام و قبضۀ مالکیت</a:t>
          </a:r>
          <a:endParaRPr lang="en-US" sz="6200" kern="1200" dirty="0">
            <a:cs typeface="B Zar" pitchFamily="2" charset="-78"/>
          </a:endParaRPr>
        </a:p>
      </dsp:txBody>
      <dsp:txXfrm>
        <a:off x="177658" y="175276"/>
        <a:ext cx="3239988" cy="467547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DC2A9-81DF-4D49-9CE2-CC617F8CB50A}">
      <dsp:nvSpPr>
        <dsp:cNvPr id="0" name=""/>
        <dsp:cNvSpPr/>
      </dsp:nvSpPr>
      <dsp:spPr>
        <a:xfrm>
          <a:off x="0" y="636062"/>
          <a:ext cx="8229600" cy="1083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975381-390A-46E7-AC94-91DD5C8AC3B9}">
      <dsp:nvSpPr>
        <dsp:cNvPr id="0" name=""/>
        <dsp:cNvSpPr/>
      </dsp:nvSpPr>
      <dsp:spPr>
        <a:xfrm>
          <a:off x="411480" y="1382"/>
          <a:ext cx="5760720" cy="1269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kern="1200" dirty="0" smtClean="0">
              <a:cs typeface="B Titr" pitchFamily="2" charset="-78"/>
            </a:rPr>
            <a:t>ریسک تجاری</a:t>
          </a:r>
          <a:endParaRPr lang="en-US" sz="4300" kern="1200" dirty="0">
            <a:cs typeface="B Titr" pitchFamily="2" charset="-78"/>
          </a:endParaRPr>
        </a:p>
      </dsp:txBody>
      <dsp:txXfrm>
        <a:off x="473445" y="63347"/>
        <a:ext cx="5636790" cy="1145430"/>
      </dsp:txXfrm>
    </dsp:sp>
    <dsp:sp modelId="{62723D11-CC5D-48A2-A5FC-816A51D70E2D}">
      <dsp:nvSpPr>
        <dsp:cNvPr id="0" name=""/>
        <dsp:cNvSpPr/>
      </dsp:nvSpPr>
      <dsp:spPr>
        <a:xfrm>
          <a:off x="0" y="2586542"/>
          <a:ext cx="8229600" cy="24381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895604" rIns="638708" bIns="305816" numCol="1" spcCol="1270" anchor="t" anchorCtr="0">
          <a:noAutofit/>
        </a:bodyPr>
        <a:lstStyle/>
        <a:p>
          <a:pPr marL="285750" lvl="1" indent="-285750" algn="r" defTabSz="1911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300" kern="1200" dirty="0" smtClean="0"/>
            <a:t>ریسک مالی</a:t>
          </a:r>
          <a:endParaRPr lang="en-US" sz="4300" kern="1200" dirty="0"/>
        </a:p>
        <a:p>
          <a:pPr marL="285750" lvl="1" indent="-285750" algn="r" defTabSz="1911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4300" kern="1200" dirty="0" smtClean="0"/>
            <a:t>سایر ریسک‌های غیرتجاری</a:t>
          </a:r>
          <a:endParaRPr lang="en-US" sz="4300" kern="1200" dirty="0"/>
        </a:p>
      </dsp:txBody>
      <dsp:txXfrm>
        <a:off x="0" y="2586542"/>
        <a:ext cx="8229600" cy="2438100"/>
      </dsp:txXfrm>
    </dsp:sp>
    <dsp:sp modelId="{89D54F25-610C-447E-928B-A1B72B223578}">
      <dsp:nvSpPr>
        <dsp:cNvPr id="0" name=""/>
        <dsp:cNvSpPr/>
      </dsp:nvSpPr>
      <dsp:spPr>
        <a:xfrm>
          <a:off x="411480" y="1951862"/>
          <a:ext cx="5760720" cy="12693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kern="1200" dirty="0" smtClean="0">
              <a:cs typeface="B Titr" pitchFamily="2" charset="-78"/>
            </a:rPr>
            <a:t>ریسک غیرتجاری</a:t>
          </a:r>
          <a:endParaRPr lang="en-US" sz="4300" kern="1200" dirty="0">
            <a:cs typeface="B Titr" pitchFamily="2" charset="-78"/>
          </a:endParaRPr>
        </a:p>
      </dsp:txBody>
      <dsp:txXfrm>
        <a:off x="473445" y="2013827"/>
        <a:ext cx="5636790" cy="114543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965BD-837D-46CD-A98A-618843A0D87E}">
      <dsp:nvSpPr>
        <dsp:cNvPr id="0" name=""/>
        <dsp:cNvSpPr/>
      </dsp:nvSpPr>
      <dsp:spPr>
        <a:xfrm>
          <a:off x="0" y="413762"/>
          <a:ext cx="8229600" cy="456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20700" rIns="638708" bIns="177800" numCol="1" spcCol="1270" anchor="t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Zar" pitchFamily="2" charset="-78"/>
            </a:rPr>
            <a:t>نامطمئن‌بودن تقاضا</a:t>
          </a:r>
          <a:endParaRPr lang="en-US" sz="2500" kern="1200" dirty="0">
            <a:cs typeface="B Zar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Zar" pitchFamily="2" charset="-78"/>
            </a:rPr>
            <a:t>تغییرپذیری قیمت فروش</a:t>
          </a:r>
          <a:endParaRPr lang="en-US" sz="2500" kern="1200" dirty="0">
            <a:cs typeface="B Zar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Zar" pitchFamily="2" charset="-78"/>
            </a:rPr>
            <a:t>تغییرپذیری هزینۀ اقلام ورودی</a:t>
          </a:r>
          <a:endParaRPr lang="en-US" sz="2500" kern="1200" dirty="0">
            <a:cs typeface="B Zar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Zar" pitchFamily="2" charset="-78"/>
            </a:rPr>
            <a:t>توانایی تعدیل قیمت محصولات با توجه به تغییر در هزینۀ اقلام ورودی</a:t>
          </a:r>
          <a:endParaRPr lang="en-US" sz="2500" kern="1200" dirty="0">
            <a:cs typeface="B Zar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Zar" pitchFamily="2" charset="-78"/>
            </a:rPr>
            <a:t>توانایی عرضۀ محصول جدید و مبتنی بر مقایسۀ هزینه و منفعت</a:t>
          </a:r>
          <a:endParaRPr lang="en-US" sz="2500" kern="1200" dirty="0">
            <a:cs typeface="B Zar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Zar" pitchFamily="2" charset="-78"/>
            </a:rPr>
            <a:t>قرارگرفتن در معرض ریسک کشورهای خارجی</a:t>
          </a:r>
          <a:endParaRPr lang="en-US" sz="2500" kern="1200" dirty="0">
            <a:cs typeface="B Zar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dirty="0" smtClean="0">
              <a:cs typeface="B Zar" pitchFamily="2" charset="-78"/>
            </a:rPr>
            <a:t>اهرم عملیاتی</a:t>
          </a:r>
          <a:endParaRPr lang="en-US" sz="2500" kern="1200" dirty="0">
            <a:cs typeface="B Zar" pitchFamily="2" charset="-78"/>
          </a:endParaRPr>
        </a:p>
      </dsp:txBody>
      <dsp:txXfrm>
        <a:off x="0" y="413762"/>
        <a:ext cx="8229600" cy="4567500"/>
      </dsp:txXfrm>
    </dsp:sp>
    <dsp:sp modelId="{A868E6E3-B141-4A58-9BAF-8BEB8D4F97E9}">
      <dsp:nvSpPr>
        <dsp:cNvPr id="0" name=""/>
        <dsp:cNvSpPr/>
      </dsp:nvSpPr>
      <dsp:spPr>
        <a:xfrm>
          <a:off x="411480" y="44762"/>
          <a:ext cx="576072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b="1" kern="1200" dirty="0" smtClean="0">
              <a:cs typeface="B Zar" pitchFamily="2" charset="-78"/>
            </a:rPr>
            <a:t>ریسک تجاری به چه عواملی بستگی دارد؟</a:t>
          </a:r>
          <a:endParaRPr lang="fa-IR" sz="2500" kern="1200" dirty="0">
            <a:cs typeface="B Zar" pitchFamily="2" charset="-78"/>
          </a:endParaRPr>
        </a:p>
      </dsp:txBody>
      <dsp:txXfrm>
        <a:off x="447506" y="80788"/>
        <a:ext cx="5688668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9C5A0-AEAF-4CEB-B77E-662BD5337796}">
      <dsp:nvSpPr>
        <dsp:cNvPr id="0" name=""/>
        <dsp:cNvSpPr/>
      </dsp:nvSpPr>
      <dsp:spPr>
        <a:xfrm>
          <a:off x="2863081" y="1439216"/>
          <a:ext cx="5364509" cy="3578128"/>
        </a:xfrm>
        <a:prstGeom prst="flowChartDocumen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lvl="0" algn="justLow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cs typeface="B Zar" pitchFamily="2" charset="-78"/>
            </a:rPr>
            <a:t>مالی شرکت‌ها مطالعۀ ارتباط بین تصمیمات مربوط به کسب‌وکار بر ارزش سهام آن کسب‌وکار است.</a:t>
          </a:r>
          <a:endParaRPr lang="fa-IR" sz="3900" kern="1200" dirty="0">
            <a:cs typeface="B Zar" pitchFamily="2" charset="-78"/>
          </a:endParaRPr>
        </a:p>
      </dsp:txBody>
      <dsp:txXfrm>
        <a:off x="3721402" y="1439216"/>
        <a:ext cx="4506188" cy="3578128"/>
      </dsp:txXfrm>
    </dsp:sp>
    <dsp:sp modelId="{006A45E0-7DC0-46B7-AB49-D39E1640D4E6}">
      <dsp:nvSpPr>
        <dsp:cNvPr id="0" name=""/>
        <dsp:cNvSpPr/>
      </dsp:nvSpPr>
      <dsp:spPr>
        <a:xfrm>
          <a:off x="2009" y="8680"/>
          <a:ext cx="3576339" cy="357633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dirty="0" smtClean="0">
              <a:cs typeface="B Zar" pitchFamily="2" charset="-78"/>
            </a:rPr>
            <a:t>تعریف</a:t>
          </a:r>
          <a:endParaRPr lang="en-US" sz="6500" kern="1200" dirty="0">
            <a:cs typeface="B Zar" pitchFamily="2" charset="-78"/>
          </a:endParaRPr>
        </a:p>
      </dsp:txBody>
      <dsp:txXfrm>
        <a:off x="525752" y="532423"/>
        <a:ext cx="2528853" cy="252885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943D0-6A78-47C6-96B5-88F31C99F99E}">
      <dsp:nvSpPr>
        <dsp:cNvPr id="0" name=""/>
        <dsp:cNvSpPr/>
      </dsp:nvSpPr>
      <dsp:spPr>
        <a:xfrm rot="5400000">
          <a:off x="-397566" y="401379"/>
          <a:ext cx="2650442" cy="185531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itchFamily="2" charset="-78"/>
            </a:rPr>
            <a:t>در شرکت‌های غیرمالی (تعریف محدود)</a:t>
          </a:r>
          <a:endParaRPr lang="en-US" sz="1800" kern="1200" dirty="0">
            <a:cs typeface="B Titr" pitchFamily="2" charset="-78"/>
          </a:endParaRPr>
        </a:p>
      </dsp:txBody>
      <dsp:txXfrm rot="-5400000">
        <a:off x="0" y="931468"/>
        <a:ext cx="1855310" cy="795132"/>
      </dsp:txXfrm>
    </dsp:sp>
    <dsp:sp modelId="{9A88AE65-3FE2-48F1-BF6F-CBBD55C9DA2E}">
      <dsp:nvSpPr>
        <dsp:cNvPr id="0" name=""/>
        <dsp:cNvSpPr/>
      </dsp:nvSpPr>
      <dsp:spPr>
        <a:xfrm rot="5400000">
          <a:off x="4181061" y="-2321937"/>
          <a:ext cx="1722787" cy="637428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justLow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600" kern="1200" dirty="0" smtClean="0">
              <a:cs typeface="B Zar" pitchFamily="2" charset="-78"/>
            </a:rPr>
            <a:t>هر نوع ریسک اضافی که در نتیجۀ دریافت وام به صاحبان سهام عادی تحمیل می‌شود.</a:t>
          </a:r>
          <a:endParaRPr lang="en-US" sz="3600" kern="1200" dirty="0">
            <a:cs typeface="B Zar" pitchFamily="2" charset="-78"/>
          </a:endParaRPr>
        </a:p>
      </dsp:txBody>
      <dsp:txXfrm rot="-5400000">
        <a:off x="1855310" y="87914"/>
        <a:ext cx="6290189" cy="1554587"/>
      </dsp:txXfrm>
    </dsp:sp>
    <dsp:sp modelId="{F478BC25-4117-45EF-8FB8-007943B3219C}">
      <dsp:nvSpPr>
        <dsp:cNvPr id="0" name=""/>
        <dsp:cNvSpPr/>
      </dsp:nvSpPr>
      <dsp:spPr>
        <a:xfrm rot="5400000">
          <a:off x="-397566" y="2769335"/>
          <a:ext cx="2650442" cy="185531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itchFamily="2" charset="-78"/>
            </a:rPr>
            <a:t>در مؤسسات مالی (تعریف وسیع)</a:t>
          </a:r>
          <a:endParaRPr lang="en-US" sz="1800" kern="1200" dirty="0">
            <a:cs typeface="B Titr" pitchFamily="2" charset="-78"/>
          </a:endParaRPr>
        </a:p>
      </dsp:txBody>
      <dsp:txXfrm rot="-5400000">
        <a:off x="0" y="3299424"/>
        <a:ext cx="1855310" cy="795132"/>
      </dsp:txXfrm>
    </dsp:sp>
    <dsp:sp modelId="{C499CC51-3A34-4228-B8CF-319F35FD6F80}">
      <dsp:nvSpPr>
        <dsp:cNvPr id="0" name=""/>
        <dsp:cNvSpPr/>
      </dsp:nvSpPr>
      <dsp:spPr>
        <a:xfrm rot="5400000">
          <a:off x="4181061" y="46017"/>
          <a:ext cx="1722787" cy="637428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justLow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600" kern="1200" dirty="0" smtClean="0">
              <a:cs typeface="B Zar" pitchFamily="2" charset="-78"/>
            </a:rPr>
            <a:t>هرگونه ریسکی که به علت نگهداری دارایی‌های مالی ایجاد می‌شود.</a:t>
          </a:r>
          <a:endParaRPr lang="en-US" sz="3600" kern="1200" dirty="0">
            <a:cs typeface="B Zar" pitchFamily="2" charset="-78"/>
          </a:endParaRPr>
        </a:p>
      </dsp:txBody>
      <dsp:txXfrm rot="-5400000">
        <a:off x="1855310" y="2455868"/>
        <a:ext cx="6290189" cy="155458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EF083-495D-427E-9695-C220224BDAD1}">
      <dsp:nvSpPr>
        <dsp:cNvPr id="0" name=""/>
        <dsp:cNvSpPr/>
      </dsp:nvSpPr>
      <dsp:spPr>
        <a:xfrm>
          <a:off x="4526" y="97029"/>
          <a:ext cx="2715768" cy="1904326"/>
        </a:xfrm>
        <a:prstGeom prst="up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7BBA22-3D58-4F5D-ADA6-4C946E2DDD2B}">
      <dsp:nvSpPr>
        <dsp:cNvPr id="0" name=""/>
        <dsp:cNvSpPr/>
      </dsp:nvSpPr>
      <dsp:spPr>
        <a:xfrm>
          <a:off x="2801767" y="0"/>
          <a:ext cx="4608576" cy="2522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>
              <a:cs typeface="B Titr" pitchFamily="2" charset="-78"/>
            </a:rPr>
            <a:t>ریسک تجاری</a:t>
          </a:r>
          <a:endParaRPr lang="en-US" sz="2700" kern="1200" dirty="0">
            <a:cs typeface="B Titr" pitchFamily="2" charset="-78"/>
          </a:endParaRPr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kern="1200" dirty="0" smtClean="0"/>
            <a:t>ریسک  کالا و خدمت</a:t>
          </a:r>
          <a:endParaRPr lang="en-US" sz="2100" kern="1200" dirty="0"/>
        </a:p>
      </dsp:txBody>
      <dsp:txXfrm>
        <a:off x="2801767" y="0"/>
        <a:ext cx="4608576" cy="2522220"/>
      </dsp:txXfrm>
    </dsp:sp>
    <dsp:sp modelId="{61A96190-C6FD-429C-AC27-A2B2CF2E3F45}">
      <dsp:nvSpPr>
        <dsp:cNvPr id="0" name=""/>
        <dsp:cNvSpPr/>
      </dsp:nvSpPr>
      <dsp:spPr>
        <a:xfrm>
          <a:off x="819256" y="2974979"/>
          <a:ext cx="2715768" cy="2195819"/>
        </a:xfrm>
        <a:prstGeom prst="downArrow">
          <a:avLst/>
        </a:prstGeom>
        <a:gradFill rotWithShape="0">
          <a:gsLst>
            <a:gs pos="0">
              <a:schemeClr val="accent5">
                <a:hueOff val="6718555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5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5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FB043A-12A2-4444-BD8F-A3789EB705D6}">
      <dsp:nvSpPr>
        <dsp:cNvPr id="0" name=""/>
        <dsp:cNvSpPr/>
      </dsp:nvSpPr>
      <dsp:spPr>
        <a:xfrm>
          <a:off x="3616497" y="2732405"/>
          <a:ext cx="4608576" cy="2522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lvl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>
              <a:cs typeface="B Titr" pitchFamily="2" charset="-78"/>
            </a:rPr>
            <a:t>ریسک مالی</a:t>
          </a:r>
          <a:endParaRPr lang="en-US" sz="2700" kern="1200" dirty="0">
            <a:cs typeface="B Titr" pitchFamily="2" charset="-78"/>
          </a:endParaRPr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kern="1200" dirty="0" smtClean="0"/>
            <a:t>ریسک ناشی از اهرم مالی</a:t>
          </a:r>
          <a:endParaRPr lang="en-US" sz="21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kern="1200" dirty="0" smtClean="0"/>
            <a:t>ریسک نرخ بهره</a:t>
          </a:r>
          <a:endParaRPr lang="en-US" sz="21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kern="1200" dirty="0" smtClean="0"/>
            <a:t>ریسک نرخ ارز</a:t>
          </a:r>
          <a:endParaRPr lang="en-US" sz="21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kern="1200" dirty="0" smtClean="0"/>
            <a:t>ریسک بازار اوراق بهادار</a:t>
          </a:r>
          <a:endParaRPr lang="en-US" sz="21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100" kern="1200" dirty="0" smtClean="0"/>
            <a:t>ریسک اعتباری</a:t>
          </a:r>
          <a:endParaRPr lang="en-US" sz="2100" kern="1200" dirty="0"/>
        </a:p>
      </dsp:txBody>
      <dsp:txXfrm>
        <a:off x="3616497" y="2732405"/>
        <a:ext cx="4608576" cy="252222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6B467-33C7-44E0-9ADA-2345E3941C70}">
      <dsp:nvSpPr>
        <dsp:cNvPr id="0" name=""/>
        <dsp:cNvSpPr/>
      </dsp:nvSpPr>
      <dsp:spPr>
        <a:xfrm>
          <a:off x="0" y="0"/>
          <a:ext cx="8229600" cy="5026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300" kern="1200" dirty="0" smtClean="0">
              <a:cs typeface="B Titr" pitchFamily="2" charset="-78"/>
            </a:rPr>
            <a:t>اوراق مشتقه</a:t>
          </a:r>
          <a:endParaRPr lang="en-US" sz="5300" kern="1200" dirty="0">
            <a:cs typeface="B Titr" pitchFamily="2" charset="-78"/>
          </a:endParaRPr>
        </a:p>
      </dsp:txBody>
      <dsp:txXfrm>
        <a:off x="0" y="0"/>
        <a:ext cx="8229600" cy="1507807"/>
      </dsp:txXfrm>
    </dsp:sp>
    <dsp:sp modelId="{69B0DA86-F16A-44C7-A59B-FD4C994EA4B1}">
      <dsp:nvSpPr>
        <dsp:cNvPr id="0" name=""/>
        <dsp:cNvSpPr/>
      </dsp:nvSpPr>
      <dsp:spPr>
        <a:xfrm>
          <a:off x="822960" y="1508236"/>
          <a:ext cx="6583680" cy="987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cs typeface="B Zar" pitchFamily="2" charset="-78"/>
            </a:rPr>
            <a:t>اختیارمعامله</a:t>
          </a:r>
          <a:endParaRPr lang="en-US" sz="3900" kern="1200" dirty="0">
            <a:cs typeface="B Zar" pitchFamily="2" charset="-78"/>
          </a:endParaRPr>
        </a:p>
      </dsp:txBody>
      <dsp:txXfrm>
        <a:off x="851880" y="1537156"/>
        <a:ext cx="6525840" cy="929572"/>
      </dsp:txXfrm>
    </dsp:sp>
    <dsp:sp modelId="{788D7874-2D14-41DF-BD22-0FABF7006501}">
      <dsp:nvSpPr>
        <dsp:cNvPr id="0" name=""/>
        <dsp:cNvSpPr/>
      </dsp:nvSpPr>
      <dsp:spPr>
        <a:xfrm>
          <a:off x="822960" y="2647559"/>
          <a:ext cx="6583680" cy="987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cs typeface="B Zar" pitchFamily="2" charset="-78"/>
            </a:rPr>
            <a:t>قرارداد آتی، پیمان آتی</a:t>
          </a:r>
          <a:endParaRPr lang="en-US" sz="3900" kern="1200" dirty="0">
            <a:cs typeface="B Zar" pitchFamily="2" charset="-78"/>
          </a:endParaRPr>
        </a:p>
      </dsp:txBody>
      <dsp:txXfrm>
        <a:off x="851880" y="2676479"/>
        <a:ext cx="6525840" cy="929572"/>
      </dsp:txXfrm>
    </dsp:sp>
    <dsp:sp modelId="{7F8B1F2A-CA4A-442A-BC69-7E53CE5F15CA}">
      <dsp:nvSpPr>
        <dsp:cNvPr id="0" name=""/>
        <dsp:cNvSpPr/>
      </dsp:nvSpPr>
      <dsp:spPr>
        <a:xfrm>
          <a:off x="822960" y="3786881"/>
          <a:ext cx="6583680" cy="987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cs typeface="B Zar" pitchFamily="2" charset="-78"/>
            </a:rPr>
            <a:t>قراداد تاخت</a:t>
          </a:r>
          <a:endParaRPr lang="en-US" sz="3900" kern="1200" dirty="0">
            <a:cs typeface="B Zar" pitchFamily="2" charset="-78"/>
          </a:endParaRPr>
        </a:p>
      </dsp:txBody>
      <dsp:txXfrm>
        <a:off x="851880" y="3815801"/>
        <a:ext cx="6525840" cy="92957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A206F-2DF6-4759-8C63-FF0CFA328C6E}">
      <dsp:nvSpPr>
        <dsp:cNvPr id="0" name=""/>
        <dsp:cNvSpPr/>
      </dsp:nvSpPr>
      <dsp:spPr>
        <a:xfrm>
          <a:off x="0" y="0"/>
          <a:ext cx="8229600" cy="257032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CB451D-C463-4351-A10D-F5E7BD16B2C6}">
      <dsp:nvSpPr>
        <dsp:cNvPr id="0" name=""/>
        <dsp:cNvSpPr/>
      </dsp:nvSpPr>
      <dsp:spPr>
        <a:xfrm>
          <a:off x="250665" y="-93497"/>
          <a:ext cx="7728269" cy="2944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5215C6-92C4-4543-9109-38A8D893535A}">
      <dsp:nvSpPr>
        <dsp:cNvPr id="0" name=""/>
        <dsp:cNvSpPr/>
      </dsp:nvSpPr>
      <dsp:spPr>
        <a:xfrm rot="10800000">
          <a:off x="250665" y="2663818"/>
          <a:ext cx="7728269" cy="3141503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t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dirty="0" smtClean="0">
              <a:cs typeface="B Titr" pitchFamily="2" charset="-78"/>
            </a:rPr>
            <a:t>مالی بین‌الملل شرکت‌ها</a:t>
          </a:r>
          <a:endParaRPr lang="en-US" sz="3900" kern="1200" dirty="0">
            <a:cs typeface="B Titr" pitchFamily="2" charset="-78"/>
          </a:endParaRPr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000" kern="1200" dirty="0" smtClean="0">
              <a:cs typeface="B Zar" pitchFamily="2" charset="-78"/>
            </a:rPr>
            <a:t>عوامل ریسک در محیط مالی بین‌المللی کدامند؟</a:t>
          </a:r>
          <a:endParaRPr lang="en-US" sz="3000" kern="1200" dirty="0">
            <a:cs typeface="B Zar" pitchFamily="2" charset="-78"/>
          </a:endParaRPr>
        </a:p>
        <a:p>
          <a:pPr marL="285750" lvl="1" indent="-285750" algn="r" defTabSz="1333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000" kern="1200" dirty="0" smtClean="0">
              <a:cs typeface="B Zar" pitchFamily="2" charset="-78"/>
            </a:rPr>
            <a:t>چگونه ثروت سهامداران را در محیط بین‌المللی بیشینه کنیم؟</a:t>
          </a:r>
          <a:endParaRPr lang="en-US" sz="3000" kern="1200" dirty="0">
            <a:cs typeface="B Zar" pitchFamily="2" charset="-78"/>
          </a:endParaRPr>
        </a:p>
      </dsp:txBody>
      <dsp:txXfrm rot="10800000">
        <a:off x="347277" y="2663818"/>
        <a:ext cx="7535045" cy="304489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B7950-557C-42EB-846A-F2D07A9A5BD3}">
      <dsp:nvSpPr>
        <dsp:cNvPr id="0" name=""/>
        <dsp:cNvSpPr/>
      </dsp:nvSpPr>
      <dsp:spPr>
        <a:xfrm>
          <a:off x="1224835" y="0"/>
          <a:ext cx="5026025" cy="5026025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536FF9-E1F4-4458-88C7-1F21A73A73C5}">
      <dsp:nvSpPr>
        <dsp:cNvPr id="0" name=""/>
        <dsp:cNvSpPr/>
      </dsp:nvSpPr>
      <dsp:spPr>
        <a:xfrm>
          <a:off x="3737848" y="503093"/>
          <a:ext cx="3266916" cy="8932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/>
            <a:t>قوانین و مقررات</a:t>
          </a:r>
          <a:endParaRPr lang="en-US" sz="3800" kern="1200" dirty="0"/>
        </a:p>
      </dsp:txBody>
      <dsp:txXfrm>
        <a:off x="3781455" y="546700"/>
        <a:ext cx="3179702" cy="806083"/>
      </dsp:txXfrm>
    </dsp:sp>
    <dsp:sp modelId="{DB944A7F-33D9-4CFB-BCDA-A889CC61BABE}">
      <dsp:nvSpPr>
        <dsp:cNvPr id="0" name=""/>
        <dsp:cNvSpPr/>
      </dsp:nvSpPr>
      <dsp:spPr>
        <a:xfrm>
          <a:off x="3737848" y="1508052"/>
          <a:ext cx="3266916" cy="8932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/>
            <a:t>مسائل نمایندگی</a:t>
          </a:r>
          <a:endParaRPr lang="en-US" sz="3800" kern="1200" dirty="0"/>
        </a:p>
      </dsp:txBody>
      <dsp:txXfrm>
        <a:off x="3781455" y="1551659"/>
        <a:ext cx="3179702" cy="806083"/>
      </dsp:txXfrm>
    </dsp:sp>
    <dsp:sp modelId="{32A4887E-B99D-4DC1-BFEC-3F95BF55C918}">
      <dsp:nvSpPr>
        <dsp:cNvPr id="0" name=""/>
        <dsp:cNvSpPr/>
      </dsp:nvSpPr>
      <dsp:spPr>
        <a:xfrm>
          <a:off x="3737848" y="2513012"/>
          <a:ext cx="3266916" cy="8932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/>
            <a:t>دفاع در دادگاه</a:t>
          </a:r>
          <a:endParaRPr lang="en-US" sz="3800" kern="1200" dirty="0"/>
        </a:p>
      </dsp:txBody>
      <dsp:txXfrm>
        <a:off x="3781455" y="2556619"/>
        <a:ext cx="3179702" cy="806083"/>
      </dsp:txXfrm>
    </dsp:sp>
    <dsp:sp modelId="{FC76B5D5-97E4-4D9A-A9E9-A27A7D93BD38}">
      <dsp:nvSpPr>
        <dsp:cNvPr id="0" name=""/>
        <dsp:cNvSpPr/>
      </dsp:nvSpPr>
      <dsp:spPr>
        <a:xfrm>
          <a:off x="3737848" y="3517972"/>
          <a:ext cx="3266916" cy="8932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/>
            <a:t>تجدید سازمان</a:t>
          </a:r>
          <a:endParaRPr lang="en-US" sz="3800" kern="1200" dirty="0"/>
        </a:p>
      </dsp:txBody>
      <dsp:txXfrm>
        <a:off x="3781455" y="3561579"/>
        <a:ext cx="3179702" cy="806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82EEC-2491-4C2E-8A5B-06708CB547FB}">
      <dsp:nvSpPr>
        <dsp:cNvPr id="0" name=""/>
        <dsp:cNvSpPr/>
      </dsp:nvSpPr>
      <dsp:spPr>
        <a:xfrm>
          <a:off x="0" y="579002"/>
          <a:ext cx="8229600" cy="4428900"/>
        </a:xfrm>
        <a:prstGeom prst="flowChartDocumen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791464" rIns="638708" bIns="270256" numCol="1" spcCol="1270" anchor="t" anchorCtr="0">
          <a:noAutofit/>
        </a:bodyPr>
        <a:lstStyle/>
        <a:p>
          <a:pPr marL="285750" lvl="1" indent="-285750" algn="r" defTabSz="1689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800" kern="1200" spc="300" dirty="0" smtClean="0">
              <a:cs typeface="B Zar" pitchFamily="2" charset="-78"/>
            </a:rPr>
            <a:t>شرکت‌های تک‌مالکی</a:t>
          </a:r>
          <a:endParaRPr lang="en-US" sz="3800" kern="1200" spc="300" dirty="0">
            <a:cs typeface="B Zar" pitchFamily="2" charset="-78"/>
          </a:endParaRPr>
        </a:p>
        <a:p>
          <a:pPr marL="285750" lvl="1" indent="-285750" algn="r" defTabSz="1689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800" kern="1200" spc="300" dirty="0" smtClean="0">
              <a:cs typeface="B Zar" pitchFamily="2" charset="-78"/>
            </a:rPr>
            <a:t>شرکت‌های تضامنی</a:t>
          </a:r>
          <a:endParaRPr lang="en-US" sz="3800" kern="1200" spc="300" dirty="0">
            <a:cs typeface="B Zar" pitchFamily="2" charset="-78"/>
          </a:endParaRPr>
        </a:p>
        <a:p>
          <a:pPr marL="285750" lvl="1" indent="-285750" algn="r" defTabSz="1689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800" kern="1200" spc="300" dirty="0" smtClean="0">
              <a:cs typeface="B Zar" pitchFamily="2" charset="-78"/>
            </a:rPr>
            <a:t>شرکت‌های سهامی</a:t>
          </a:r>
          <a:endParaRPr lang="en-US" sz="3800" kern="1200" spc="300" dirty="0">
            <a:cs typeface="B Zar" pitchFamily="2" charset="-78"/>
          </a:endParaRPr>
        </a:p>
      </dsp:txBody>
      <dsp:txXfrm>
        <a:off x="0" y="579002"/>
        <a:ext cx="8229600" cy="3551732"/>
      </dsp:txXfrm>
    </dsp:sp>
    <dsp:sp modelId="{D8B825DA-D55A-4B70-9AC8-D92AD8A3B8A3}">
      <dsp:nvSpPr>
        <dsp:cNvPr id="0" name=""/>
        <dsp:cNvSpPr/>
      </dsp:nvSpPr>
      <dsp:spPr>
        <a:xfrm>
          <a:off x="411480" y="18122"/>
          <a:ext cx="5760720" cy="1121760"/>
        </a:xfrm>
        <a:prstGeom prst="flowChartDocumen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kern="1200" dirty="0" smtClean="0">
              <a:cs typeface="B Titr" pitchFamily="2" charset="-78"/>
            </a:rPr>
            <a:t>حیطۀ عمل مدیریت مالی</a:t>
          </a:r>
          <a:endParaRPr lang="en-US" sz="3800" kern="1200" dirty="0">
            <a:cs typeface="B Titr" pitchFamily="2" charset="-78"/>
          </a:endParaRPr>
        </a:p>
      </dsp:txBody>
      <dsp:txXfrm>
        <a:off x="411480" y="18122"/>
        <a:ext cx="5760720" cy="8995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BB85A-5284-4581-8D7E-6FAF83B1FCBA}">
      <dsp:nvSpPr>
        <dsp:cNvPr id="0" name=""/>
        <dsp:cNvSpPr/>
      </dsp:nvSpPr>
      <dsp:spPr>
        <a:xfrm rot="5400000">
          <a:off x="-867092" y="867092"/>
          <a:ext cx="5026025" cy="329184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>
              <a:cs typeface="B Titr" pitchFamily="2" charset="-78"/>
            </a:rPr>
            <a:t>قوانین و مقررات</a:t>
          </a:r>
          <a:endParaRPr lang="en-US" sz="4400" kern="1200" dirty="0">
            <a:cs typeface="B Titr" pitchFamily="2" charset="-78"/>
          </a:endParaRPr>
        </a:p>
      </dsp:txBody>
      <dsp:txXfrm rot="-5400000">
        <a:off x="1" y="1645919"/>
        <a:ext cx="3291840" cy="1734185"/>
      </dsp:txXfrm>
    </dsp:sp>
    <dsp:sp modelId="{30BCD213-887A-4862-815A-762D2F1A9365}">
      <dsp:nvSpPr>
        <dsp:cNvPr id="0" name=""/>
        <dsp:cNvSpPr/>
      </dsp:nvSpPr>
      <dsp:spPr>
        <a:xfrm rot="5400000">
          <a:off x="4070667" y="-778827"/>
          <a:ext cx="3380105" cy="493776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r" defTabSz="1511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400" kern="1200" dirty="0" smtClean="0">
              <a:cs typeface="B Zar" pitchFamily="2" charset="-78"/>
            </a:rPr>
            <a:t>قانون تجارت</a:t>
          </a:r>
          <a:endParaRPr lang="en-US" sz="3400" kern="1200" dirty="0">
            <a:cs typeface="B Zar" pitchFamily="2" charset="-78"/>
          </a:endParaRPr>
        </a:p>
        <a:p>
          <a:pPr marL="285750" lvl="1" indent="-285750" algn="r" defTabSz="1511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400" kern="1200" dirty="0" smtClean="0">
              <a:cs typeface="B Zar" pitchFamily="2" charset="-78"/>
            </a:rPr>
            <a:t>قانون بورس و اوراق بهادار</a:t>
          </a:r>
          <a:endParaRPr lang="en-US" sz="3400" kern="1200" dirty="0">
            <a:cs typeface="B Zar" pitchFamily="2" charset="-78"/>
          </a:endParaRPr>
        </a:p>
        <a:p>
          <a:pPr marL="285750" lvl="1" indent="-285750" algn="r" defTabSz="1511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400" kern="1200" dirty="0" smtClean="0">
              <a:cs typeface="B Zar" pitchFamily="2" charset="-78"/>
            </a:rPr>
            <a:t>قانون بانک مرکزی</a:t>
          </a:r>
          <a:endParaRPr lang="en-US" sz="3400" kern="1200" dirty="0">
            <a:cs typeface="B Zar" pitchFamily="2" charset="-78"/>
          </a:endParaRPr>
        </a:p>
        <a:p>
          <a:pPr marL="285750" lvl="1" indent="-285750" algn="r" defTabSz="1511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400" kern="1200" dirty="0" smtClean="0">
              <a:cs typeface="B Zar" pitchFamily="2" charset="-78"/>
            </a:rPr>
            <a:t>قانون بیمۀ مرکزی</a:t>
          </a:r>
          <a:endParaRPr lang="en-US" sz="3400" kern="1200" dirty="0">
            <a:cs typeface="B Zar" pitchFamily="2" charset="-78"/>
          </a:endParaRPr>
        </a:p>
      </dsp:txBody>
      <dsp:txXfrm rot="-5400000">
        <a:off x="3291840" y="165003"/>
        <a:ext cx="4772757" cy="3050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FD9C2-5983-46BE-B6DA-13B1CA38D037}">
      <dsp:nvSpPr>
        <dsp:cNvPr id="0" name=""/>
        <dsp:cNvSpPr/>
      </dsp:nvSpPr>
      <dsp:spPr>
        <a:xfrm>
          <a:off x="0" y="0"/>
          <a:ext cx="8229600" cy="5026025"/>
        </a:xfrm>
        <a:prstGeom prst="wav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6500" kern="1200" dirty="0" smtClean="0">
              <a:cs typeface="B Titr" pitchFamily="2" charset="-78"/>
            </a:rPr>
            <a:t>شرکت‌داری</a:t>
          </a:r>
          <a:endParaRPr lang="en-US" sz="6500" kern="1200" dirty="0">
            <a:cs typeface="B Titr" pitchFamily="2" charset="-78"/>
          </a:endParaRPr>
        </a:p>
        <a:p>
          <a:pPr marL="285750" lvl="1" indent="-285750" algn="r" defTabSz="2266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5100" kern="1200" dirty="0" smtClean="0">
              <a:cs typeface="B Zar" pitchFamily="2" charset="-78"/>
            </a:rPr>
            <a:t>تنظیم روابط میان ذینفعان</a:t>
          </a:r>
          <a:endParaRPr lang="en-US" sz="5100" kern="1200" dirty="0">
            <a:cs typeface="B Zar" pitchFamily="2" charset="-78"/>
          </a:endParaRPr>
        </a:p>
        <a:p>
          <a:pPr marL="285750" lvl="1" indent="-285750" algn="r" defTabSz="2266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5100" kern="1200" dirty="0" smtClean="0">
              <a:cs typeface="B Zar" pitchFamily="2" charset="-78"/>
            </a:rPr>
            <a:t>حل مسألۀ نمایندگی </a:t>
          </a:r>
          <a:endParaRPr lang="fa-IR" sz="5100" kern="1200" dirty="0">
            <a:cs typeface="B Zar" pitchFamily="2" charset="-78"/>
          </a:endParaRPr>
        </a:p>
      </dsp:txBody>
      <dsp:txXfrm>
        <a:off x="2148522" y="0"/>
        <a:ext cx="6081077" cy="5026025"/>
      </dsp:txXfrm>
    </dsp:sp>
    <dsp:sp modelId="{FBB39649-232A-4D13-94B1-B54974883F61}">
      <dsp:nvSpPr>
        <dsp:cNvPr id="0" name=""/>
        <dsp:cNvSpPr/>
      </dsp:nvSpPr>
      <dsp:spPr>
        <a:xfrm>
          <a:off x="106116" y="149232"/>
          <a:ext cx="2438891" cy="47275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4879C-F3C2-4406-A002-7E2136AB71C9}">
      <dsp:nvSpPr>
        <dsp:cNvPr id="0" name=""/>
        <dsp:cNvSpPr/>
      </dsp:nvSpPr>
      <dsp:spPr>
        <a:xfrm>
          <a:off x="1601787" y="0"/>
          <a:ext cx="5026025" cy="50260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itchFamily="2" charset="-78"/>
            </a:rPr>
            <a:t>بیشینه‌سازی ارزش شرکت</a:t>
          </a:r>
          <a:endParaRPr lang="en-US" sz="2000" kern="1200" dirty="0">
            <a:cs typeface="B Titr" pitchFamily="2" charset="-78"/>
          </a:endParaRPr>
        </a:p>
      </dsp:txBody>
      <dsp:txXfrm>
        <a:off x="2795468" y="376951"/>
        <a:ext cx="2638663" cy="854424"/>
      </dsp:txXfrm>
    </dsp:sp>
    <dsp:sp modelId="{957E4A09-4765-494F-A708-C26FDA4393D3}">
      <dsp:nvSpPr>
        <dsp:cNvPr id="0" name=""/>
        <dsp:cNvSpPr/>
      </dsp:nvSpPr>
      <dsp:spPr>
        <a:xfrm>
          <a:off x="2230040" y="1256506"/>
          <a:ext cx="3769518" cy="3769518"/>
        </a:xfrm>
        <a:prstGeom prst="ellipse">
          <a:avLst/>
        </a:prstGeom>
        <a:gradFill rotWithShape="0">
          <a:gsLst>
            <a:gs pos="0">
              <a:schemeClr val="accent5">
                <a:hueOff val="6718555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5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5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Titr" pitchFamily="2" charset="-78"/>
            </a:rPr>
            <a:t>بیشینه‌سازی ارزش سهام</a:t>
          </a:r>
          <a:endParaRPr lang="en-US" sz="2000" kern="1200" dirty="0">
            <a:cs typeface="B Titr" pitchFamily="2" charset="-78"/>
          </a:endParaRPr>
        </a:p>
      </dsp:txBody>
      <dsp:txXfrm>
        <a:off x="2782073" y="2198885"/>
        <a:ext cx="2665452" cy="18847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FD3E5-B026-4148-A51F-2D6409A63595}">
      <dsp:nvSpPr>
        <dsp:cNvPr id="0" name=""/>
        <dsp:cNvSpPr/>
      </dsp:nvSpPr>
      <dsp:spPr>
        <a:xfrm>
          <a:off x="0" y="3033472"/>
          <a:ext cx="8229600" cy="19902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Zar" pitchFamily="2" charset="-78"/>
            </a:rPr>
            <a:t>ارزش شرکت</a:t>
          </a:r>
          <a:endParaRPr lang="en-US" sz="3200" kern="1200" dirty="0">
            <a:cs typeface="B Zar" pitchFamily="2" charset="-78"/>
          </a:endParaRPr>
        </a:p>
      </dsp:txBody>
      <dsp:txXfrm>
        <a:off x="0" y="3033472"/>
        <a:ext cx="8229600" cy="1074754"/>
      </dsp:txXfrm>
    </dsp:sp>
    <dsp:sp modelId="{BD52D474-4DF4-485C-B31B-07292C15D579}">
      <dsp:nvSpPr>
        <dsp:cNvPr id="0" name=""/>
        <dsp:cNvSpPr/>
      </dsp:nvSpPr>
      <dsp:spPr>
        <a:xfrm>
          <a:off x="0" y="4068421"/>
          <a:ext cx="8229600" cy="91553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5816" tIns="54610" rIns="305816" bIns="5461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b="1" kern="1200" dirty="0" smtClean="0">
              <a:cs typeface="B Zar" pitchFamily="2" charset="-78"/>
            </a:rPr>
            <a:t>ارزش بازار سهام + ارزش بازار بدهی</a:t>
          </a:r>
          <a:endParaRPr lang="fa-IR" sz="4300" b="1" kern="1200" dirty="0">
            <a:cs typeface="B Zar" pitchFamily="2" charset="-78"/>
          </a:endParaRPr>
        </a:p>
      </dsp:txBody>
      <dsp:txXfrm>
        <a:off x="0" y="4068421"/>
        <a:ext cx="8229600" cy="915531"/>
      </dsp:txXfrm>
    </dsp:sp>
    <dsp:sp modelId="{B3A8E6D8-7E77-4FB6-9002-82BB3FF8F95B}">
      <dsp:nvSpPr>
        <dsp:cNvPr id="0" name=""/>
        <dsp:cNvSpPr/>
      </dsp:nvSpPr>
      <dsp:spPr>
        <a:xfrm rot="10800000">
          <a:off x="0" y="2266"/>
          <a:ext cx="8229600" cy="3061060"/>
        </a:xfrm>
        <a:prstGeom prst="upArrowCallout">
          <a:avLst/>
        </a:prstGeom>
        <a:gradFill rotWithShape="0">
          <a:gsLst>
            <a:gs pos="0">
              <a:schemeClr val="accent5">
                <a:hueOff val="6718555"/>
                <a:satOff val="9479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5">
                <a:hueOff val="6718555"/>
                <a:satOff val="9479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5">
                <a:hueOff val="6718555"/>
                <a:satOff val="9479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B Zar" pitchFamily="2" charset="-78"/>
            </a:rPr>
            <a:t>ارزشیابی شرکت </a:t>
          </a:r>
          <a:endParaRPr lang="en-US" sz="3200" kern="1200" dirty="0">
            <a:cs typeface="B Zar" pitchFamily="2" charset="-78"/>
          </a:endParaRPr>
        </a:p>
      </dsp:txBody>
      <dsp:txXfrm rot="-10800000">
        <a:off x="0" y="2266"/>
        <a:ext cx="8229600" cy="1074432"/>
      </dsp:txXfrm>
    </dsp:sp>
    <dsp:sp modelId="{5C0973CD-6E51-432B-B678-1B1572334E41}">
      <dsp:nvSpPr>
        <dsp:cNvPr id="0" name=""/>
        <dsp:cNvSpPr/>
      </dsp:nvSpPr>
      <dsp:spPr>
        <a:xfrm>
          <a:off x="0" y="1076698"/>
          <a:ext cx="8229600" cy="915257"/>
        </a:xfrm>
        <a:prstGeom prst="rect">
          <a:avLst/>
        </a:prstGeom>
        <a:solidFill>
          <a:schemeClr val="accent5">
            <a:tint val="40000"/>
            <a:alpha val="90000"/>
            <a:hueOff val="6879340"/>
            <a:satOff val="2278"/>
            <a:lumOff val="-1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5816" tIns="54610" rIns="305816" bIns="5461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300" b="1" kern="1200" dirty="0" smtClean="0">
              <a:cs typeface="B Zar" pitchFamily="2" charset="-78"/>
            </a:rPr>
            <a:t>ارزشیابی اوراق بهادار</a:t>
          </a:r>
          <a:endParaRPr lang="en-US" sz="4300" kern="1200" dirty="0">
            <a:cs typeface="B Zar" pitchFamily="2" charset="-78"/>
          </a:endParaRPr>
        </a:p>
      </dsp:txBody>
      <dsp:txXfrm>
        <a:off x="0" y="1076698"/>
        <a:ext cx="8229600" cy="9152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71C22-9321-4824-850C-339511035030}">
      <dsp:nvSpPr>
        <dsp:cNvPr id="0" name=""/>
        <dsp:cNvSpPr/>
      </dsp:nvSpPr>
      <dsp:spPr>
        <a:xfrm>
          <a:off x="0" y="0"/>
          <a:ext cx="3962400" cy="5026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Zar" pitchFamily="2" charset="-78"/>
            </a:rPr>
            <a:t>مدل‌های ارزشیابی شرکت</a:t>
          </a:r>
          <a:endParaRPr lang="en-US" sz="2800" b="1" kern="1200" dirty="0">
            <a:cs typeface="B Zar" pitchFamily="2" charset="-78"/>
          </a:endParaRPr>
        </a:p>
      </dsp:txBody>
      <dsp:txXfrm>
        <a:off x="0" y="0"/>
        <a:ext cx="3962400" cy="1507807"/>
      </dsp:txXfrm>
    </dsp:sp>
    <dsp:sp modelId="{25CE8C74-E6EC-45F3-8650-1E85F5766A74}">
      <dsp:nvSpPr>
        <dsp:cNvPr id="0" name=""/>
        <dsp:cNvSpPr/>
      </dsp:nvSpPr>
      <dsp:spPr>
        <a:xfrm>
          <a:off x="396239" y="1507930"/>
          <a:ext cx="3169920" cy="7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مدل گوردن</a:t>
          </a:r>
          <a:endParaRPr lang="en-US" sz="2900" kern="1200" dirty="0">
            <a:cs typeface="B Zar" pitchFamily="2" charset="-78"/>
          </a:endParaRPr>
        </a:p>
      </dsp:txBody>
      <dsp:txXfrm>
        <a:off x="417684" y="1529375"/>
        <a:ext cx="3127030" cy="689294"/>
      </dsp:txXfrm>
    </dsp:sp>
    <dsp:sp modelId="{DF42A8FD-7A79-42F5-B36D-B27B06112630}">
      <dsp:nvSpPr>
        <dsp:cNvPr id="0" name=""/>
        <dsp:cNvSpPr/>
      </dsp:nvSpPr>
      <dsp:spPr>
        <a:xfrm>
          <a:off x="396239" y="2352758"/>
          <a:ext cx="3169920" cy="7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جریان‌های نقدی آزاد</a:t>
          </a:r>
          <a:endParaRPr lang="en-US" sz="2900" kern="1200" dirty="0">
            <a:cs typeface="B Zar" pitchFamily="2" charset="-78"/>
          </a:endParaRPr>
        </a:p>
      </dsp:txBody>
      <dsp:txXfrm>
        <a:off x="417684" y="2374203"/>
        <a:ext cx="3127030" cy="689294"/>
      </dsp:txXfrm>
    </dsp:sp>
    <dsp:sp modelId="{C58268EF-396F-432D-B752-855CEA9E1654}">
      <dsp:nvSpPr>
        <dsp:cNvPr id="0" name=""/>
        <dsp:cNvSpPr/>
      </dsp:nvSpPr>
      <dsp:spPr>
        <a:xfrm>
          <a:off x="396239" y="3197587"/>
          <a:ext cx="3169920" cy="7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ارزش افزودۀ اقتصادی</a:t>
          </a:r>
          <a:endParaRPr lang="en-US" sz="2900" kern="1200" dirty="0">
            <a:cs typeface="B Zar" pitchFamily="2" charset="-78"/>
          </a:endParaRPr>
        </a:p>
      </dsp:txBody>
      <dsp:txXfrm>
        <a:off x="417684" y="3219032"/>
        <a:ext cx="3127030" cy="689294"/>
      </dsp:txXfrm>
    </dsp:sp>
    <dsp:sp modelId="{89C91DEB-A5FC-4897-BFD2-4ED33D5C7D3D}">
      <dsp:nvSpPr>
        <dsp:cNvPr id="0" name=""/>
        <dsp:cNvSpPr/>
      </dsp:nvSpPr>
      <dsp:spPr>
        <a:xfrm>
          <a:off x="396239" y="4042416"/>
          <a:ext cx="3169920" cy="7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cs typeface="B Zar" pitchFamily="2" charset="-78"/>
            </a:rPr>
            <a:t>سایر مدل‌ها</a:t>
          </a:r>
          <a:endParaRPr lang="en-US" sz="2900" kern="1200" dirty="0">
            <a:cs typeface="B Zar" pitchFamily="2" charset="-78"/>
          </a:endParaRPr>
        </a:p>
      </dsp:txBody>
      <dsp:txXfrm>
        <a:off x="417684" y="4063861"/>
        <a:ext cx="3127030" cy="689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#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#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#8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#9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#10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#1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#1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#1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#1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#1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2#1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EDED47-B701-4340-8C97-F97172D9E6D8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9C1766-2E12-478C-9CA8-85C400EE8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6" tIns="46506" rIns="93006" bIns="4650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E99620-120D-4961-A14D-0DD188F02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2825" y="368300"/>
            <a:ext cx="2514600" cy="18859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2505075"/>
            <a:ext cx="5597525" cy="608171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99620-120D-4961-A14D-0DD188F02D3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8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/>
            <a:endParaRPr lang="en-US" smtClean="0"/>
          </a:p>
        </p:txBody>
      </p:sp>
      <p:sp>
        <p:nvSpPr>
          <p:cNvPr id="2970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222BC-75AA-40D3-A93B-FFF088E3235E}" type="slidenum">
              <a:rPr lang="en-US" smtClean="0">
                <a:latin typeface="Arial" charset="0"/>
                <a:cs typeface="Arial" charset="0"/>
              </a:rPr>
              <a:pPr/>
              <a:t>56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>
            <a:spLocks noChangeArrowheads="1"/>
          </p:cNvSpPr>
          <p:nvPr/>
        </p:nvSpPr>
        <p:spPr bwMode="ltGray">
          <a:xfrm>
            <a:off x="0" y="476250"/>
            <a:ext cx="9147175" cy="6381750"/>
          </a:xfrm>
          <a:prstGeom prst="rect">
            <a:avLst/>
          </a:prstGeom>
          <a:gradFill rotWithShape="1">
            <a:gsLst>
              <a:gs pos="0">
                <a:srgbClr val="437CD1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2353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ltGray">
          <a:xfrm flipV="1">
            <a:off x="304800" y="685800"/>
            <a:ext cx="5257800" cy="6019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1143000" y="2132013"/>
            <a:ext cx="8001000" cy="4725987"/>
            <a:chOff x="720" y="1343"/>
            <a:chExt cx="5040" cy="2977"/>
          </a:xfrm>
        </p:grpSpPr>
        <p:sp>
          <p:nvSpPr>
            <p:cNvPr id="9" name="Rectangle 39"/>
            <p:cNvSpPr>
              <a:spLocks noChangeArrowheads="1"/>
            </p:cNvSpPr>
            <p:nvPr userDrawn="1"/>
          </p:nvSpPr>
          <p:spPr bwMode="gray">
            <a:xfrm>
              <a:off x="1032" y="1344"/>
              <a:ext cx="4728" cy="29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" name="Group 40"/>
            <p:cNvGrpSpPr>
              <a:grpSpLocks/>
            </p:cNvGrpSpPr>
            <p:nvPr userDrawn="1"/>
          </p:nvGrpSpPr>
          <p:grpSpPr bwMode="auto">
            <a:xfrm>
              <a:off x="720" y="1343"/>
              <a:ext cx="624" cy="2974"/>
              <a:chOff x="768" y="1104"/>
              <a:chExt cx="624" cy="3216"/>
            </a:xfrm>
          </p:grpSpPr>
          <p:sp>
            <p:nvSpPr>
              <p:cNvPr id="11" name="Oval 41"/>
              <p:cNvSpPr>
                <a:spLocks noChangeArrowheads="1"/>
              </p:cNvSpPr>
              <p:nvPr userDrawn="1"/>
            </p:nvSpPr>
            <p:spPr bwMode="gray">
              <a:xfrm>
                <a:off x="768" y="1104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Rectangle 42"/>
              <p:cNvSpPr>
                <a:spLocks noChangeArrowheads="1"/>
              </p:cNvSpPr>
              <p:nvPr userDrawn="1"/>
            </p:nvSpPr>
            <p:spPr bwMode="gray">
              <a:xfrm>
                <a:off x="768" y="1440"/>
                <a:ext cx="576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3" name="Rectangle 43"/>
          <p:cNvSpPr>
            <a:spLocks noChangeArrowheads="1"/>
          </p:cNvSpPr>
          <p:nvPr/>
        </p:nvSpPr>
        <p:spPr bwMode="ltGray">
          <a:xfrm>
            <a:off x="533400" y="6553200"/>
            <a:ext cx="86106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ltGray">
          <a:xfrm>
            <a:off x="2352675" y="1860550"/>
            <a:ext cx="6791325" cy="50165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altLang="ko-KR" sz="2800">
              <a:solidFill>
                <a:schemeClr val="bg1"/>
              </a:solidFill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200400"/>
            <a:ext cx="6858000" cy="685800"/>
          </a:xfrm>
        </p:spPr>
        <p:txBody>
          <a:bodyPr/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871663"/>
            <a:ext cx="64008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8BA1552-00F1-441A-86D9-38DC48BA3F8C}" type="datetime1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37325"/>
            <a:ext cx="2895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97B97-AA10-4CAA-BC30-7977EBB44987}" type="datetime1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00E6-9770-4F68-A34A-B3145ACEB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2076450" cy="59404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76950" cy="59404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3C3D-6058-4D76-AE87-2E1139A29E65}" type="datetime1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12CEA-8A74-415E-B619-EF9715D9F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533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60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16966-5246-4623-98D8-9C0DAB6EE2E2}" type="datetime1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0FE9A-7B9B-49B0-A538-33EE85337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457200"/>
            <a:ext cx="8305800" cy="5940425"/>
          </a:xfrm>
        </p:spPr>
        <p:txBody>
          <a:bodyPr/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0B800-EE50-4854-9D50-265FA3FDFA86}" type="datetime1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A6033-C03D-4652-8FEF-4BBE57ABF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5334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685B9-6EBC-4584-8F67-EA4FE0D90285}" type="datetime1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232A9-362D-4782-B5EB-C263B462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858000" cy="533400"/>
          </a:xfrm>
        </p:spPr>
        <p:txBody>
          <a:bodyPr/>
          <a:lstStyle>
            <a:lvl1pPr>
              <a:defRPr>
                <a:cs typeface="B Elham" pitchFamily="2" charset="-78"/>
              </a:defRPr>
            </a:lvl1pPr>
          </a:lstStyle>
          <a:p>
            <a:r>
              <a:rPr lang="fa-IR" dirty="0" smtClean="0"/>
              <a:t>ساس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371600"/>
            <a:ext cx="8229600" cy="50260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E76A0-34AA-4FAC-AC28-82D7F4589F9E}" type="datetime1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89386-61F8-42D7-9E47-0CBE9B412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Elham" pitchFamily="2" charset="-78"/>
              </a:defRPr>
            </a:lvl1pPr>
          </a:lstStyle>
          <a:p>
            <a:r>
              <a:rPr lang="ar-SA" dirty="0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5D4E2-95D5-4516-82E4-1D83F924D3F9}" type="datetime1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1594A-FFBB-4D4C-9102-B83135140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defRPr>
            </a:lvl1pPr>
          </a:lstStyle>
          <a:p>
            <a:r>
              <a:rPr lang="ar-SA" dirty="0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80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lham" pitchFamily="2" charset="-7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028F9-7363-4A8C-BF84-701E97A104CA}" type="datetime1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5F3BF-D623-4509-BE0C-830B860F1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14D0F-2834-49E0-81FA-F631C716A9EE}" type="datetime1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7BE41-1A7C-46C0-B731-96511F9FF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8FEC8-F19B-49C1-9541-9245FCB554A5}" type="datetime1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A05F-AF24-4442-869C-1AEF264E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Elham" pitchFamily="2" charset="-78"/>
              </a:defRPr>
            </a:lvl1pPr>
          </a:lstStyle>
          <a:p>
            <a:r>
              <a:rPr lang="ar-SA" dirty="0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427AE-D398-4E0F-8510-5DC476BA7353}" type="datetime1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F0D8B-55E3-4FB1-AA9F-BFD265DED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7B684-ED64-41B5-92AE-5CE3FEE3E156}" type="datetime1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E3D9-BF8F-44B0-BF47-C87551A10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0CD3D-633E-4872-82CE-4627022B91FC}" type="datetime1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6E92E-50CB-4FC0-ABBB-BD076BA5B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3E64A-2479-4C7A-A539-083146BD0A32}" type="datetime1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3E7B1-382F-4B7F-862E-CEF735823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3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16335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gray">
          <a:xfrm>
            <a:off x="8839200" y="228600"/>
            <a:ext cx="304800" cy="6629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0" y="0"/>
            <a:ext cx="7620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8E8211-8E95-4283-A9BA-0011682B83E6}" type="datetime1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E44DC0-5066-40CF-9A31-DF9B11815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0" y="6400800"/>
            <a:ext cx="8839200" cy="457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 userDrawn="1"/>
        </p:nvSpPr>
        <p:spPr bwMode="auto">
          <a:xfrm>
            <a:off x="7391400" y="0"/>
            <a:ext cx="1752600" cy="990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gray">
          <a:xfrm rot="10800000">
            <a:off x="0" y="1143000"/>
            <a:ext cx="9144000" cy="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 userDrawn="1"/>
        </p:nvSpPr>
        <p:spPr bwMode="gray">
          <a:xfrm rot="10800000">
            <a:off x="7162800" y="989013"/>
            <a:ext cx="1981200" cy="1539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</p:sldLayoutIdLst>
  <p:transition>
    <p:fade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342900" indent="-342900" algn="justLow" rtl="1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Low" rtl="1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justLow" rtl="1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justLow" rtl="1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justLow" rtl="1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diagramDrawing" Target="../diagrams/drawing16.xml"/><Relationship Id="rId18" Type="http://schemas.openxmlformats.org/officeDocument/2006/relationships/diagramColors" Target="../diagrams/colors17.xml"/><Relationship Id="rId3" Type="http://schemas.openxmlformats.org/officeDocument/2006/relationships/diagramLayout" Target="../diagrams/layout15.xml"/><Relationship Id="rId7" Type="http://schemas.openxmlformats.org/officeDocument/2006/relationships/image" Target="../media/image4.jpeg"/><Relationship Id="rId12" Type="http://schemas.openxmlformats.org/officeDocument/2006/relationships/diagramColors" Target="../diagrams/colors16.xml"/><Relationship Id="rId17" Type="http://schemas.openxmlformats.org/officeDocument/2006/relationships/diagramQuickStyle" Target="../diagrams/quickStyle17.xml"/><Relationship Id="rId2" Type="http://schemas.openxmlformats.org/officeDocument/2006/relationships/diagramData" Target="../diagrams/data15.xml"/><Relationship Id="rId16" Type="http://schemas.openxmlformats.org/officeDocument/2006/relationships/diagramLayout" Target="../diagrams/layout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openxmlformats.org/officeDocument/2006/relationships/diagramQuickStyle" Target="../diagrams/quickStyle16.xml"/><Relationship Id="rId5" Type="http://schemas.openxmlformats.org/officeDocument/2006/relationships/diagramColors" Target="../diagrams/colors15.xml"/><Relationship Id="rId15" Type="http://schemas.openxmlformats.org/officeDocument/2006/relationships/diagramData" Target="../diagrams/data17.xml"/><Relationship Id="rId10" Type="http://schemas.openxmlformats.org/officeDocument/2006/relationships/diagramLayout" Target="../diagrams/layout16.xml"/><Relationship Id="rId19" Type="http://schemas.microsoft.com/office/2007/relationships/diagramDrawing" Target="../diagrams/drawing17.xml"/><Relationship Id="rId4" Type="http://schemas.openxmlformats.org/officeDocument/2006/relationships/diagramQuickStyle" Target="../diagrams/quickStyle15.xml"/><Relationship Id="rId9" Type="http://schemas.openxmlformats.org/officeDocument/2006/relationships/diagramData" Target="../diagrams/data16.xml"/><Relationship Id="rId1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667000"/>
            <a:ext cx="7239000" cy="685800"/>
          </a:xfrm>
          <a:noFill/>
        </p:spPr>
        <p:txBody>
          <a:bodyPr/>
          <a:lstStyle/>
          <a:p>
            <a:pPr eaLnBrk="1" hangingPunct="1"/>
            <a:r>
              <a:rPr lang="fa-IR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lham" pitchFamily="2" charset="-78"/>
              </a:rPr>
              <a:t>داستان مدیریت مالی</a:t>
            </a:r>
            <a:br>
              <a:rPr lang="fa-IR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lham" pitchFamily="2" charset="-78"/>
              </a:rPr>
            </a:br>
            <a:r>
              <a:rPr lang="fa-IR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Elham" pitchFamily="2" charset="-78"/>
              </a:rPr>
              <a:t>از منظر مالی شرکت‌ها</a:t>
            </a:r>
            <a:endParaRPr lang="en-US" sz="2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Elham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4876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eaLnBrk="0" hangingPunct="0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Elham" pitchFamily="2" charset="-78"/>
              </a:rPr>
              <a:t>ویراست دوم: مهرماه سال 1390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Elham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3810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latin typeface=" b zar"/>
                <a:cs typeface="B Baran" pitchFamily="2" charset="-78"/>
              </a:rPr>
              <a:t>حسین عبده تبریزی</a:t>
            </a:r>
          </a:p>
          <a:p>
            <a:pPr algn="ctr" rtl="1"/>
            <a:r>
              <a:rPr lang="fa-IR" b="1" dirty="0" smtClean="0">
                <a:latin typeface=" b zar"/>
                <a:cs typeface="B Baran" pitchFamily="2" charset="-78"/>
              </a:rPr>
              <a:t>میثم رادپور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57912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eaLnBrk="0" hangingPunct="0"/>
            <a:r>
              <a:rPr lang="fa-IR" dirty="0" smtClean="0">
                <a:solidFill>
                  <a:schemeClr val="accent1"/>
                </a:solidFill>
                <a:cs typeface="B Elham" pitchFamily="2" charset="-78"/>
              </a:rPr>
              <a:t>اولین ارائه: درس مباحث منتخب مالی، دانشکدۀ اقتصاد و مدیریت دانشگاه صنعتی شریف</a:t>
            </a:r>
          </a:p>
          <a:p>
            <a:pPr algn="r" rtl="1" eaLnBrk="0" hangingPunct="0"/>
            <a:r>
              <a:rPr lang="fa-IR" dirty="0" smtClean="0">
                <a:solidFill>
                  <a:schemeClr val="accent1"/>
                </a:solidFill>
                <a:cs typeface="B Elham" pitchFamily="2" charset="-78"/>
              </a:rPr>
              <a:t> تهران، فروردین ماه  1390</a:t>
            </a:r>
            <a:endParaRPr lang="en-US" dirty="0" smtClean="0">
              <a:solidFill>
                <a:schemeClr val="accent1"/>
              </a:solidFill>
              <a:cs typeface="B Elham" pitchFamily="2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محیط</a:t>
            </a:r>
            <a:r>
              <a:rPr lang="fa-IR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a-IR" b="1" dirty="0" smtClean="0"/>
              <a:t>قانونی</a:t>
            </a:r>
            <a:r>
              <a:rPr lang="fa-IR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a-IR" b="1" dirty="0" smtClean="0"/>
              <a:t>شرکت‌ها</a:t>
            </a:r>
            <a:endParaRPr lang="en-US" b="1" dirty="0" smtClean="0"/>
          </a:p>
        </p:txBody>
      </p:sp>
      <p:sp>
        <p:nvSpPr>
          <p:cNvPr id="7" name="Freeform 6"/>
          <p:cNvSpPr/>
          <p:nvPr/>
        </p:nvSpPr>
        <p:spPr>
          <a:xfrm>
            <a:off x="457200" y="1371600"/>
            <a:ext cx="8229599" cy="5026024"/>
          </a:xfrm>
          <a:custGeom>
            <a:avLst/>
            <a:gdLst>
              <a:gd name="connsiteX0" fmla="*/ 314127 w 8229599"/>
              <a:gd name="connsiteY0" fmla="*/ 5026024 h 5026024"/>
              <a:gd name="connsiteX1" fmla="*/ 628254 w 8229599"/>
              <a:gd name="connsiteY1" fmla="*/ 4711897 h 5026024"/>
              <a:gd name="connsiteX2" fmla="*/ 314127 w 8229599"/>
              <a:gd name="connsiteY2" fmla="*/ 4711898 h 5026024"/>
              <a:gd name="connsiteX3" fmla="*/ 471190 w 8229599"/>
              <a:gd name="connsiteY3" fmla="*/ 4554835 h 5026024"/>
              <a:gd name="connsiteX4" fmla="*/ 314127 w 8229599"/>
              <a:gd name="connsiteY4" fmla="*/ 4397772 h 5026024"/>
              <a:gd name="connsiteX5" fmla="*/ 628253 w 8229599"/>
              <a:gd name="connsiteY5" fmla="*/ 4397771 h 5026024"/>
              <a:gd name="connsiteX6" fmla="*/ 628253 w 8229599"/>
              <a:gd name="connsiteY6" fmla="*/ 314127 h 5026024"/>
              <a:gd name="connsiteX7" fmla="*/ 720259 w 8229599"/>
              <a:gd name="connsiteY7" fmla="*/ 92006 h 5026024"/>
              <a:gd name="connsiteX8" fmla="*/ 942381 w 8229599"/>
              <a:gd name="connsiteY8" fmla="*/ 1 h 5026024"/>
              <a:gd name="connsiteX9" fmla="*/ 7915473 w 8229599"/>
              <a:gd name="connsiteY9" fmla="*/ 0 h 5026024"/>
              <a:gd name="connsiteX10" fmla="*/ 8187515 w 8229599"/>
              <a:gd name="connsiteY10" fmla="*/ 157064 h 5026024"/>
              <a:gd name="connsiteX11" fmla="*/ 8187514 w 8229599"/>
              <a:gd name="connsiteY11" fmla="*/ 471191 h 5026024"/>
              <a:gd name="connsiteX12" fmla="*/ 7915472 w 8229599"/>
              <a:gd name="connsiteY12" fmla="*/ 628254 h 5026024"/>
              <a:gd name="connsiteX13" fmla="*/ 7601346 w 8229599"/>
              <a:gd name="connsiteY13" fmla="*/ 628253 h 5026024"/>
              <a:gd name="connsiteX14" fmla="*/ 7601346 w 8229599"/>
              <a:gd name="connsiteY14" fmla="*/ 4711898 h 5026024"/>
              <a:gd name="connsiteX15" fmla="*/ 7509340 w 8229599"/>
              <a:gd name="connsiteY15" fmla="*/ 4934019 h 5026024"/>
              <a:gd name="connsiteX16" fmla="*/ 7287219 w 8229599"/>
              <a:gd name="connsiteY16" fmla="*/ 5026025 h 5026024"/>
              <a:gd name="connsiteX17" fmla="*/ 314127 w 8229599"/>
              <a:gd name="connsiteY17" fmla="*/ 5026024 h 5026024"/>
              <a:gd name="connsiteX18" fmla="*/ 1256506 w 8229599"/>
              <a:gd name="connsiteY18" fmla="*/ 314127 h 5026024"/>
              <a:gd name="connsiteX19" fmla="*/ 1164500 w 8229599"/>
              <a:gd name="connsiteY19" fmla="*/ 536248 h 5026024"/>
              <a:gd name="connsiteX20" fmla="*/ 942379 w 8229599"/>
              <a:gd name="connsiteY20" fmla="*/ 628254 h 5026024"/>
              <a:gd name="connsiteX21" fmla="*/ 806358 w 8229599"/>
              <a:gd name="connsiteY21" fmla="*/ 549722 h 5026024"/>
              <a:gd name="connsiteX22" fmla="*/ 806358 w 8229599"/>
              <a:gd name="connsiteY22" fmla="*/ 392659 h 5026024"/>
              <a:gd name="connsiteX23" fmla="*/ 942379 w 8229599"/>
              <a:gd name="connsiteY23" fmla="*/ 314128 h 5026024"/>
              <a:gd name="connsiteX24" fmla="*/ 1256506 w 8229599"/>
              <a:gd name="connsiteY24" fmla="*/ 314127 h 5026024"/>
              <a:gd name="connsiteX0" fmla="*/ 1256506 w 8229599"/>
              <a:gd name="connsiteY0" fmla="*/ 314127 h 5026024"/>
              <a:gd name="connsiteX1" fmla="*/ 1164500 w 8229599"/>
              <a:gd name="connsiteY1" fmla="*/ 536248 h 5026024"/>
              <a:gd name="connsiteX2" fmla="*/ 942379 w 8229599"/>
              <a:gd name="connsiteY2" fmla="*/ 628254 h 5026024"/>
              <a:gd name="connsiteX3" fmla="*/ 806358 w 8229599"/>
              <a:gd name="connsiteY3" fmla="*/ 549722 h 5026024"/>
              <a:gd name="connsiteX4" fmla="*/ 806358 w 8229599"/>
              <a:gd name="connsiteY4" fmla="*/ 392659 h 5026024"/>
              <a:gd name="connsiteX5" fmla="*/ 942379 w 8229599"/>
              <a:gd name="connsiteY5" fmla="*/ 314128 h 5026024"/>
              <a:gd name="connsiteX6" fmla="*/ 1256506 w 8229599"/>
              <a:gd name="connsiteY6" fmla="*/ 314127 h 5026024"/>
              <a:gd name="connsiteX7" fmla="*/ 628253 w 8229599"/>
              <a:gd name="connsiteY7" fmla="*/ 4711898 h 5026024"/>
              <a:gd name="connsiteX8" fmla="*/ 434337 w 8229599"/>
              <a:gd name="connsiteY8" fmla="*/ 5002114 h 5026024"/>
              <a:gd name="connsiteX9" fmla="*/ 92004 w 8229599"/>
              <a:gd name="connsiteY9" fmla="*/ 4934020 h 5026024"/>
              <a:gd name="connsiteX10" fmla="*/ 23910 w 8229599"/>
              <a:gd name="connsiteY10" fmla="*/ 4591687 h 5026024"/>
              <a:gd name="connsiteX11" fmla="*/ 314126 w 8229599"/>
              <a:gd name="connsiteY11" fmla="*/ 4397771 h 5026024"/>
              <a:gd name="connsiteX12" fmla="*/ 450146 w 8229599"/>
              <a:gd name="connsiteY12" fmla="*/ 4476303 h 5026024"/>
              <a:gd name="connsiteX13" fmla="*/ 450146 w 8229599"/>
              <a:gd name="connsiteY13" fmla="*/ 4633366 h 5026024"/>
              <a:gd name="connsiteX14" fmla="*/ 314125 w 8229599"/>
              <a:gd name="connsiteY14" fmla="*/ 4711897 h 5026024"/>
              <a:gd name="connsiteX15" fmla="*/ 628253 w 8229599"/>
              <a:gd name="connsiteY15" fmla="*/ 4711898 h 5026024"/>
              <a:gd name="connsiteX0" fmla="*/ 628253 w 8229599"/>
              <a:gd name="connsiteY0" fmla="*/ 4397771 h 5026024"/>
              <a:gd name="connsiteX1" fmla="*/ 628253 w 8229599"/>
              <a:gd name="connsiteY1" fmla="*/ 314127 h 5026024"/>
              <a:gd name="connsiteX2" fmla="*/ 720259 w 8229599"/>
              <a:gd name="connsiteY2" fmla="*/ 92006 h 5026024"/>
              <a:gd name="connsiteX3" fmla="*/ 942381 w 8229599"/>
              <a:gd name="connsiteY3" fmla="*/ 1 h 5026024"/>
              <a:gd name="connsiteX4" fmla="*/ 7915473 w 8229599"/>
              <a:gd name="connsiteY4" fmla="*/ 0 h 5026024"/>
              <a:gd name="connsiteX5" fmla="*/ 8187515 w 8229599"/>
              <a:gd name="connsiteY5" fmla="*/ 157064 h 5026024"/>
              <a:gd name="connsiteX6" fmla="*/ 8187514 w 8229599"/>
              <a:gd name="connsiteY6" fmla="*/ 471191 h 5026024"/>
              <a:gd name="connsiteX7" fmla="*/ 7915472 w 8229599"/>
              <a:gd name="connsiteY7" fmla="*/ 628254 h 5026024"/>
              <a:gd name="connsiteX8" fmla="*/ 7601346 w 8229599"/>
              <a:gd name="connsiteY8" fmla="*/ 628253 h 5026024"/>
              <a:gd name="connsiteX9" fmla="*/ 7601346 w 8229599"/>
              <a:gd name="connsiteY9" fmla="*/ 4711898 h 5026024"/>
              <a:gd name="connsiteX10" fmla="*/ 7509340 w 8229599"/>
              <a:gd name="connsiteY10" fmla="*/ 4934019 h 5026024"/>
              <a:gd name="connsiteX11" fmla="*/ 7287219 w 8229599"/>
              <a:gd name="connsiteY11" fmla="*/ 5026025 h 5026024"/>
              <a:gd name="connsiteX12" fmla="*/ 314127 w 8229599"/>
              <a:gd name="connsiteY12" fmla="*/ 5026024 h 5026024"/>
              <a:gd name="connsiteX13" fmla="*/ 42085 w 8229599"/>
              <a:gd name="connsiteY13" fmla="*/ 4868960 h 5026024"/>
              <a:gd name="connsiteX14" fmla="*/ 42085 w 8229599"/>
              <a:gd name="connsiteY14" fmla="*/ 4554833 h 5026024"/>
              <a:gd name="connsiteX15" fmla="*/ 314127 w 8229599"/>
              <a:gd name="connsiteY15" fmla="*/ 4397770 h 5026024"/>
              <a:gd name="connsiteX16" fmla="*/ 628253 w 8229599"/>
              <a:gd name="connsiteY16" fmla="*/ 4397771 h 5026024"/>
              <a:gd name="connsiteX17" fmla="*/ 942380 w 8229599"/>
              <a:gd name="connsiteY17" fmla="*/ 0 h 5026024"/>
              <a:gd name="connsiteX18" fmla="*/ 1214422 w 8229599"/>
              <a:gd name="connsiteY18" fmla="*/ 157064 h 5026024"/>
              <a:gd name="connsiteX19" fmla="*/ 1214421 w 8229599"/>
              <a:gd name="connsiteY19" fmla="*/ 471191 h 5026024"/>
              <a:gd name="connsiteX20" fmla="*/ 942379 w 8229599"/>
              <a:gd name="connsiteY20" fmla="*/ 628254 h 5026024"/>
              <a:gd name="connsiteX21" fmla="*/ 806358 w 8229599"/>
              <a:gd name="connsiteY21" fmla="*/ 549722 h 5026024"/>
              <a:gd name="connsiteX22" fmla="*/ 806358 w 8229599"/>
              <a:gd name="connsiteY22" fmla="*/ 392659 h 5026024"/>
              <a:gd name="connsiteX23" fmla="*/ 942379 w 8229599"/>
              <a:gd name="connsiteY23" fmla="*/ 314128 h 5026024"/>
              <a:gd name="connsiteX24" fmla="*/ 1256506 w 8229599"/>
              <a:gd name="connsiteY24" fmla="*/ 314127 h 5026024"/>
              <a:gd name="connsiteX25" fmla="*/ 7601346 w 8229599"/>
              <a:gd name="connsiteY25" fmla="*/ 628253 h 5026024"/>
              <a:gd name="connsiteX26" fmla="*/ 942380 w 8229599"/>
              <a:gd name="connsiteY26" fmla="*/ 628253 h 5026024"/>
              <a:gd name="connsiteX27" fmla="*/ 314127 w 8229599"/>
              <a:gd name="connsiteY27" fmla="*/ 4397771 h 5026024"/>
              <a:gd name="connsiteX28" fmla="*/ 450147 w 8229599"/>
              <a:gd name="connsiteY28" fmla="*/ 4476303 h 5026024"/>
              <a:gd name="connsiteX29" fmla="*/ 450147 w 8229599"/>
              <a:gd name="connsiteY29" fmla="*/ 4633366 h 5026024"/>
              <a:gd name="connsiteX30" fmla="*/ 314126 w 8229599"/>
              <a:gd name="connsiteY30" fmla="*/ 4711897 h 5026024"/>
              <a:gd name="connsiteX31" fmla="*/ 628253 w 8229599"/>
              <a:gd name="connsiteY31" fmla="*/ 4711898 h 5026024"/>
              <a:gd name="connsiteX32" fmla="*/ 314127 w 8229599"/>
              <a:gd name="connsiteY32" fmla="*/ 5026024 h 5026024"/>
              <a:gd name="connsiteX33" fmla="*/ 628254 w 8229599"/>
              <a:gd name="connsiteY33" fmla="*/ 4711897 h 5026024"/>
              <a:gd name="connsiteX34" fmla="*/ 628253 w 8229599"/>
              <a:gd name="connsiteY34" fmla="*/ 4397771 h 502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229599" h="5026024" stroke="0" extrusionOk="0">
                <a:moveTo>
                  <a:pt x="314127" y="5026024"/>
                </a:moveTo>
                <a:cubicBezTo>
                  <a:pt x="487615" y="5026024"/>
                  <a:pt x="628254" y="4885385"/>
                  <a:pt x="628254" y="4711897"/>
                </a:cubicBezTo>
                <a:lnTo>
                  <a:pt x="314127" y="4711898"/>
                </a:lnTo>
                <a:cubicBezTo>
                  <a:pt x="400870" y="4711898"/>
                  <a:pt x="471190" y="4641579"/>
                  <a:pt x="471190" y="4554835"/>
                </a:cubicBezTo>
                <a:cubicBezTo>
                  <a:pt x="471190" y="4468092"/>
                  <a:pt x="400871" y="4397772"/>
                  <a:pt x="314127" y="4397772"/>
                </a:cubicBezTo>
                <a:lnTo>
                  <a:pt x="628253" y="4397771"/>
                </a:lnTo>
                <a:lnTo>
                  <a:pt x="628253" y="314127"/>
                </a:lnTo>
                <a:cubicBezTo>
                  <a:pt x="628253" y="230815"/>
                  <a:pt x="661349" y="150916"/>
                  <a:pt x="720259" y="92006"/>
                </a:cubicBezTo>
                <a:cubicBezTo>
                  <a:pt x="779169" y="33096"/>
                  <a:pt x="859069" y="1"/>
                  <a:pt x="942381" y="1"/>
                </a:cubicBezTo>
                <a:lnTo>
                  <a:pt x="7915473" y="0"/>
                </a:lnTo>
                <a:cubicBezTo>
                  <a:pt x="8027700" y="0"/>
                  <a:pt x="8131402" y="59873"/>
                  <a:pt x="8187515" y="157064"/>
                </a:cubicBezTo>
                <a:cubicBezTo>
                  <a:pt x="8243628" y="254255"/>
                  <a:pt x="8243628" y="374000"/>
                  <a:pt x="8187514" y="471191"/>
                </a:cubicBezTo>
                <a:cubicBezTo>
                  <a:pt x="8131400" y="568382"/>
                  <a:pt x="8027698" y="628254"/>
                  <a:pt x="7915472" y="628254"/>
                </a:cubicBezTo>
                <a:lnTo>
                  <a:pt x="7601346" y="628253"/>
                </a:lnTo>
                <a:lnTo>
                  <a:pt x="7601346" y="4711898"/>
                </a:lnTo>
                <a:cubicBezTo>
                  <a:pt x="7601346" y="4795210"/>
                  <a:pt x="7568251" y="4875109"/>
                  <a:pt x="7509340" y="4934019"/>
                </a:cubicBezTo>
                <a:cubicBezTo>
                  <a:pt x="7450430" y="4992929"/>
                  <a:pt x="7370530" y="5026025"/>
                  <a:pt x="7287219" y="5026025"/>
                </a:cubicBezTo>
                <a:lnTo>
                  <a:pt x="314127" y="5026024"/>
                </a:lnTo>
                <a:close/>
                <a:moveTo>
                  <a:pt x="1256506" y="314127"/>
                </a:moveTo>
                <a:cubicBezTo>
                  <a:pt x="1256506" y="397439"/>
                  <a:pt x="1223411" y="477338"/>
                  <a:pt x="1164500" y="536248"/>
                </a:cubicBezTo>
                <a:cubicBezTo>
                  <a:pt x="1105590" y="595158"/>
                  <a:pt x="1025690" y="628254"/>
                  <a:pt x="942379" y="628254"/>
                </a:cubicBezTo>
                <a:cubicBezTo>
                  <a:pt x="886266" y="628254"/>
                  <a:pt x="834415" y="598318"/>
                  <a:pt x="806358" y="549722"/>
                </a:cubicBezTo>
                <a:cubicBezTo>
                  <a:pt x="778301" y="501127"/>
                  <a:pt x="778301" y="441254"/>
                  <a:pt x="806358" y="392659"/>
                </a:cubicBezTo>
                <a:cubicBezTo>
                  <a:pt x="834415" y="344064"/>
                  <a:pt x="886265" y="314128"/>
                  <a:pt x="942379" y="314128"/>
                </a:cubicBezTo>
                <a:lnTo>
                  <a:pt x="1256506" y="314127"/>
                </a:lnTo>
                <a:close/>
              </a:path>
              <a:path w="8229599" h="5026024" fill="darkenLess" stroke="0" extrusionOk="0">
                <a:moveTo>
                  <a:pt x="1256506" y="314127"/>
                </a:moveTo>
                <a:cubicBezTo>
                  <a:pt x="1256506" y="397439"/>
                  <a:pt x="1223411" y="477338"/>
                  <a:pt x="1164500" y="536248"/>
                </a:cubicBezTo>
                <a:cubicBezTo>
                  <a:pt x="1105590" y="595158"/>
                  <a:pt x="1025690" y="628254"/>
                  <a:pt x="942379" y="628254"/>
                </a:cubicBezTo>
                <a:cubicBezTo>
                  <a:pt x="886266" y="628254"/>
                  <a:pt x="834415" y="598318"/>
                  <a:pt x="806358" y="549722"/>
                </a:cubicBezTo>
                <a:cubicBezTo>
                  <a:pt x="778301" y="501127"/>
                  <a:pt x="778301" y="441254"/>
                  <a:pt x="806358" y="392659"/>
                </a:cubicBezTo>
                <a:cubicBezTo>
                  <a:pt x="834415" y="344064"/>
                  <a:pt x="886265" y="314128"/>
                  <a:pt x="942379" y="314128"/>
                </a:cubicBezTo>
                <a:lnTo>
                  <a:pt x="1256506" y="314127"/>
                </a:lnTo>
                <a:close/>
                <a:moveTo>
                  <a:pt x="628253" y="4711898"/>
                </a:moveTo>
                <a:cubicBezTo>
                  <a:pt x="628253" y="4838951"/>
                  <a:pt x="551718" y="4953493"/>
                  <a:pt x="434337" y="5002114"/>
                </a:cubicBezTo>
                <a:cubicBezTo>
                  <a:pt x="316956" y="5050735"/>
                  <a:pt x="181844" y="5023859"/>
                  <a:pt x="92004" y="4934020"/>
                </a:cubicBezTo>
                <a:cubicBezTo>
                  <a:pt x="2164" y="4844180"/>
                  <a:pt x="-24711" y="4709069"/>
                  <a:pt x="23910" y="4591687"/>
                </a:cubicBezTo>
                <a:cubicBezTo>
                  <a:pt x="72531" y="4474306"/>
                  <a:pt x="187073" y="4397771"/>
                  <a:pt x="314126" y="4397771"/>
                </a:cubicBezTo>
                <a:cubicBezTo>
                  <a:pt x="370239" y="4397771"/>
                  <a:pt x="422090" y="4427707"/>
                  <a:pt x="450146" y="4476303"/>
                </a:cubicBezTo>
                <a:cubicBezTo>
                  <a:pt x="478203" y="4524899"/>
                  <a:pt x="478202" y="4584771"/>
                  <a:pt x="450146" y="4633366"/>
                </a:cubicBezTo>
                <a:cubicBezTo>
                  <a:pt x="422089" y="4681961"/>
                  <a:pt x="370238" y="4711897"/>
                  <a:pt x="314125" y="4711897"/>
                </a:cubicBezTo>
                <a:lnTo>
                  <a:pt x="628253" y="4711898"/>
                </a:lnTo>
                <a:close/>
              </a:path>
              <a:path w="8229599" h="5026024" fill="none" extrusionOk="0">
                <a:moveTo>
                  <a:pt x="628253" y="4397771"/>
                </a:moveTo>
                <a:lnTo>
                  <a:pt x="628253" y="314127"/>
                </a:lnTo>
                <a:cubicBezTo>
                  <a:pt x="628253" y="230815"/>
                  <a:pt x="661349" y="150916"/>
                  <a:pt x="720259" y="92006"/>
                </a:cubicBezTo>
                <a:cubicBezTo>
                  <a:pt x="779169" y="33096"/>
                  <a:pt x="859069" y="1"/>
                  <a:pt x="942381" y="1"/>
                </a:cubicBezTo>
                <a:lnTo>
                  <a:pt x="7915473" y="0"/>
                </a:lnTo>
                <a:cubicBezTo>
                  <a:pt x="8027700" y="0"/>
                  <a:pt x="8131402" y="59873"/>
                  <a:pt x="8187515" y="157064"/>
                </a:cubicBezTo>
                <a:cubicBezTo>
                  <a:pt x="8243628" y="254255"/>
                  <a:pt x="8243628" y="374000"/>
                  <a:pt x="8187514" y="471191"/>
                </a:cubicBezTo>
                <a:cubicBezTo>
                  <a:pt x="8131400" y="568382"/>
                  <a:pt x="8027698" y="628254"/>
                  <a:pt x="7915472" y="628254"/>
                </a:cubicBezTo>
                <a:lnTo>
                  <a:pt x="7601346" y="628253"/>
                </a:lnTo>
                <a:lnTo>
                  <a:pt x="7601346" y="4711898"/>
                </a:lnTo>
                <a:cubicBezTo>
                  <a:pt x="7601346" y="4795210"/>
                  <a:pt x="7568251" y="4875109"/>
                  <a:pt x="7509340" y="4934019"/>
                </a:cubicBezTo>
                <a:cubicBezTo>
                  <a:pt x="7450430" y="4992929"/>
                  <a:pt x="7370530" y="5026025"/>
                  <a:pt x="7287219" y="5026025"/>
                </a:cubicBezTo>
                <a:lnTo>
                  <a:pt x="314127" y="5026024"/>
                </a:lnTo>
                <a:cubicBezTo>
                  <a:pt x="201900" y="5026024"/>
                  <a:pt x="98198" y="4966152"/>
                  <a:pt x="42085" y="4868960"/>
                </a:cubicBezTo>
                <a:cubicBezTo>
                  <a:pt x="-14028" y="4771769"/>
                  <a:pt x="-14028" y="4652024"/>
                  <a:pt x="42085" y="4554833"/>
                </a:cubicBezTo>
                <a:cubicBezTo>
                  <a:pt x="98199" y="4457642"/>
                  <a:pt x="201900" y="4397770"/>
                  <a:pt x="314127" y="4397770"/>
                </a:cubicBezTo>
                <a:lnTo>
                  <a:pt x="628253" y="4397771"/>
                </a:lnTo>
                <a:close/>
                <a:moveTo>
                  <a:pt x="942380" y="0"/>
                </a:moveTo>
                <a:cubicBezTo>
                  <a:pt x="1054607" y="0"/>
                  <a:pt x="1158309" y="59873"/>
                  <a:pt x="1214422" y="157064"/>
                </a:cubicBezTo>
                <a:cubicBezTo>
                  <a:pt x="1270535" y="254255"/>
                  <a:pt x="1270535" y="374000"/>
                  <a:pt x="1214421" y="471191"/>
                </a:cubicBezTo>
                <a:cubicBezTo>
                  <a:pt x="1158307" y="568382"/>
                  <a:pt x="1054605" y="628254"/>
                  <a:pt x="942379" y="628254"/>
                </a:cubicBezTo>
                <a:cubicBezTo>
                  <a:pt x="886266" y="628254"/>
                  <a:pt x="834415" y="598318"/>
                  <a:pt x="806358" y="549722"/>
                </a:cubicBezTo>
                <a:cubicBezTo>
                  <a:pt x="778301" y="501127"/>
                  <a:pt x="778301" y="441254"/>
                  <a:pt x="806358" y="392659"/>
                </a:cubicBezTo>
                <a:cubicBezTo>
                  <a:pt x="834415" y="344064"/>
                  <a:pt x="886265" y="314128"/>
                  <a:pt x="942379" y="314128"/>
                </a:cubicBezTo>
                <a:lnTo>
                  <a:pt x="1256506" y="314127"/>
                </a:lnTo>
                <a:moveTo>
                  <a:pt x="7601346" y="628253"/>
                </a:moveTo>
                <a:lnTo>
                  <a:pt x="942380" y="628253"/>
                </a:lnTo>
                <a:moveTo>
                  <a:pt x="314127" y="4397771"/>
                </a:moveTo>
                <a:cubicBezTo>
                  <a:pt x="370240" y="4397771"/>
                  <a:pt x="422091" y="4427707"/>
                  <a:pt x="450147" y="4476303"/>
                </a:cubicBezTo>
                <a:cubicBezTo>
                  <a:pt x="478204" y="4524899"/>
                  <a:pt x="478203" y="4584771"/>
                  <a:pt x="450147" y="4633366"/>
                </a:cubicBezTo>
                <a:cubicBezTo>
                  <a:pt x="422090" y="4681961"/>
                  <a:pt x="370239" y="4711897"/>
                  <a:pt x="314126" y="4711897"/>
                </a:cubicBezTo>
                <a:lnTo>
                  <a:pt x="628253" y="4711898"/>
                </a:lnTo>
                <a:moveTo>
                  <a:pt x="314127" y="5026024"/>
                </a:moveTo>
                <a:cubicBezTo>
                  <a:pt x="487615" y="5026024"/>
                  <a:pt x="628254" y="4885385"/>
                  <a:pt x="628254" y="4711897"/>
                </a:cubicBezTo>
                <a:cubicBezTo>
                  <a:pt x="628254" y="4607188"/>
                  <a:pt x="628253" y="4502480"/>
                  <a:pt x="628253" y="4397771"/>
                </a:cubicBezTo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765413" tIns="765413" rIns="765413" bIns="4214880" numCol="1" spcCol="1270" anchor="t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600" b="1" kern="1200" dirty="0" smtClean="0">
                <a:cs typeface="B Titr" pitchFamily="2" charset="-78"/>
              </a:rPr>
              <a:t>قوانین و مقررات خارجی</a:t>
            </a:r>
            <a:endParaRPr lang="en-US" sz="3600" kern="1200" dirty="0">
              <a:cs typeface="B Titr" pitchFamily="2" charset="-7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295400" y="3429000"/>
            <a:ext cx="6629400" cy="2717323"/>
          </a:xfrm>
          <a:custGeom>
            <a:avLst/>
            <a:gdLst>
              <a:gd name="connsiteX0" fmla="*/ 219889 w 7818120"/>
              <a:gd name="connsiteY0" fmla="*/ 3518217 h 3518217"/>
              <a:gd name="connsiteX1" fmla="*/ 439778 w 7818120"/>
              <a:gd name="connsiteY1" fmla="*/ 3298328 h 3518217"/>
              <a:gd name="connsiteX2" fmla="*/ 219889 w 7818120"/>
              <a:gd name="connsiteY2" fmla="*/ 3298328 h 3518217"/>
              <a:gd name="connsiteX3" fmla="*/ 329833 w 7818120"/>
              <a:gd name="connsiteY3" fmla="*/ 3188384 h 3518217"/>
              <a:gd name="connsiteX4" fmla="*/ 219889 w 7818120"/>
              <a:gd name="connsiteY4" fmla="*/ 3078440 h 3518217"/>
              <a:gd name="connsiteX5" fmla="*/ 439777 w 7818120"/>
              <a:gd name="connsiteY5" fmla="*/ 3078440 h 3518217"/>
              <a:gd name="connsiteX6" fmla="*/ 439777 w 7818120"/>
              <a:gd name="connsiteY6" fmla="*/ 219889 h 3518217"/>
              <a:gd name="connsiteX7" fmla="*/ 504181 w 7818120"/>
              <a:gd name="connsiteY7" fmla="*/ 64404 h 3518217"/>
              <a:gd name="connsiteX8" fmla="*/ 659666 w 7818120"/>
              <a:gd name="connsiteY8" fmla="*/ 0 h 3518217"/>
              <a:gd name="connsiteX9" fmla="*/ 7598231 w 7818120"/>
              <a:gd name="connsiteY9" fmla="*/ 0 h 3518217"/>
              <a:gd name="connsiteX10" fmla="*/ 7788660 w 7818120"/>
              <a:gd name="connsiteY10" fmla="*/ 109945 h 3518217"/>
              <a:gd name="connsiteX11" fmla="*/ 7788660 w 7818120"/>
              <a:gd name="connsiteY11" fmla="*/ 329834 h 3518217"/>
              <a:gd name="connsiteX12" fmla="*/ 7598230 w 7818120"/>
              <a:gd name="connsiteY12" fmla="*/ 439778 h 3518217"/>
              <a:gd name="connsiteX13" fmla="*/ 7378343 w 7818120"/>
              <a:gd name="connsiteY13" fmla="*/ 439777 h 3518217"/>
              <a:gd name="connsiteX14" fmla="*/ 7378343 w 7818120"/>
              <a:gd name="connsiteY14" fmla="*/ 3298328 h 3518217"/>
              <a:gd name="connsiteX15" fmla="*/ 7313939 w 7818120"/>
              <a:gd name="connsiteY15" fmla="*/ 3453813 h 3518217"/>
              <a:gd name="connsiteX16" fmla="*/ 7158454 w 7818120"/>
              <a:gd name="connsiteY16" fmla="*/ 3518217 h 3518217"/>
              <a:gd name="connsiteX17" fmla="*/ 219889 w 7818120"/>
              <a:gd name="connsiteY17" fmla="*/ 3518217 h 3518217"/>
              <a:gd name="connsiteX18" fmla="*/ 879554 w 7818120"/>
              <a:gd name="connsiteY18" fmla="*/ 219889 h 3518217"/>
              <a:gd name="connsiteX19" fmla="*/ 815150 w 7818120"/>
              <a:gd name="connsiteY19" fmla="*/ 375374 h 3518217"/>
              <a:gd name="connsiteX20" fmla="*/ 659665 w 7818120"/>
              <a:gd name="connsiteY20" fmla="*/ 439778 h 3518217"/>
              <a:gd name="connsiteX21" fmla="*/ 564451 w 7818120"/>
              <a:gd name="connsiteY21" fmla="*/ 384806 h 3518217"/>
              <a:gd name="connsiteX22" fmla="*/ 564451 w 7818120"/>
              <a:gd name="connsiteY22" fmla="*/ 274862 h 3518217"/>
              <a:gd name="connsiteX23" fmla="*/ 659665 w 7818120"/>
              <a:gd name="connsiteY23" fmla="*/ 219890 h 3518217"/>
              <a:gd name="connsiteX24" fmla="*/ 879554 w 7818120"/>
              <a:gd name="connsiteY24" fmla="*/ 219889 h 3518217"/>
              <a:gd name="connsiteX0" fmla="*/ 879554 w 7818120"/>
              <a:gd name="connsiteY0" fmla="*/ 219889 h 3518217"/>
              <a:gd name="connsiteX1" fmla="*/ 815150 w 7818120"/>
              <a:gd name="connsiteY1" fmla="*/ 375374 h 3518217"/>
              <a:gd name="connsiteX2" fmla="*/ 659665 w 7818120"/>
              <a:gd name="connsiteY2" fmla="*/ 439778 h 3518217"/>
              <a:gd name="connsiteX3" fmla="*/ 564451 w 7818120"/>
              <a:gd name="connsiteY3" fmla="*/ 384806 h 3518217"/>
              <a:gd name="connsiteX4" fmla="*/ 564451 w 7818120"/>
              <a:gd name="connsiteY4" fmla="*/ 274862 h 3518217"/>
              <a:gd name="connsiteX5" fmla="*/ 659665 w 7818120"/>
              <a:gd name="connsiteY5" fmla="*/ 219890 h 3518217"/>
              <a:gd name="connsiteX6" fmla="*/ 879554 w 7818120"/>
              <a:gd name="connsiteY6" fmla="*/ 219889 h 3518217"/>
              <a:gd name="connsiteX7" fmla="*/ 439777 w 7818120"/>
              <a:gd name="connsiteY7" fmla="*/ 3298328 h 3518217"/>
              <a:gd name="connsiteX8" fmla="*/ 304036 w 7818120"/>
              <a:gd name="connsiteY8" fmla="*/ 3501479 h 3518217"/>
              <a:gd name="connsiteX9" fmla="*/ 64403 w 7818120"/>
              <a:gd name="connsiteY9" fmla="*/ 3453813 h 3518217"/>
              <a:gd name="connsiteX10" fmla="*/ 16737 w 7818120"/>
              <a:gd name="connsiteY10" fmla="*/ 3214180 h 3518217"/>
              <a:gd name="connsiteX11" fmla="*/ 219888 w 7818120"/>
              <a:gd name="connsiteY11" fmla="*/ 3078439 h 3518217"/>
              <a:gd name="connsiteX12" fmla="*/ 315102 w 7818120"/>
              <a:gd name="connsiteY12" fmla="*/ 3133411 h 3518217"/>
              <a:gd name="connsiteX13" fmla="*/ 315102 w 7818120"/>
              <a:gd name="connsiteY13" fmla="*/ 3243355 h 3518217"/>
              <a:gd name="connsiteX14" fmla="*/ 219888 w 7818120"/>
              <a:gd name="connsiteY14" fmla="*/ 3298327 h 3518217"/>
              <a:gd name="connsiteX15" fmla="*/ 439777 w 7818120"/>
              <a:gd name="connsiteY15" fmla="*/ 3298328 h 3518217"/>
              <a:gd name="connsiteX0" fmla="*/ 439777 w 7818120"/>
              <a:gd name="connsiteY0" fmla="*/ 3078440 h 3518217"/>
              <a:gd name="connsiteX1" fmla="*/ 439777 w 7818120"/>
              <a:gd name="connsiteY1" fmla="*/ 219889 h 3518217"/>
              <a:gd name="connsiteX2" fmla="*/ 504181 w 7818120"/>
              <a:gd name="connsiteY2" fmla="*/ 64404 h 3518217"/>
              <a:gd name="connsiteX3" fmla="*/ 659666 w 7818120"/>
              <a:gd name="connsiteY3" fmla="*/ 0 h 3518217"/>
              <a:gd name="connsiteX4" fmla="*/ 7598231 w 7818120"/>
              <a:gd name="connsiteY4" fmla="*/ 0 h 3518217"/>
              <a:gd name="connsiteX5" fmla="*/ 7788660 w 7818120"/>
              <a:gd name="connsiteY5" fmla="*/ 109945 h 3518217"/>
              <a:gd name="connsiteX6" fmla="*/ 7788660 w 7818120"/>
              <a:gd name="connsiteY6" fmla="*/ 329834 h 3518217"/>
              <a:gd name="connsiteX7" fmla="*/ 7598230 w 7818120"/>
              <a:gd name="connsiteY7" fmla="*/ 439778 h 3518217"/>
              <a:gd name="connsiteX8" fmla="*/ 7378343 w 7818120"/>
              <a:gd name="connsiteY8" fmla="*/ 439777 h 3518217"/>
              <a:gd name="connsiteX9" fmla="*/ 7378343 w 7818120"/>
              <a:gd name="connsiteY9" fmla="*/ 3298328 h 3518217"/>
              <a:gd name="connsiteX10" fmla="*/ 7313939 w 7818120"/>
              <a:gd name="connsiteY10" fmla="*/ 3453813 h 3518217"/>
              <a:gd name="connsiteX11" fmla="*/ 7158454 w 7818120"/>
              <a:gd name="connsiteY11" fmla="*/ 3518217 h 3518217"/>
              <a:gd name="connsiteX12" fmla="*/ 219889 w 7818120"/>
              <a:gd name="connsiteY12" fmla="*/ 3518217 h 3518217"/>
              <a:gd name="connsiteX13" fmla="*/ 29460 w 7818120"/>
              <a:gd name="connsiteY13" fmla="*/ 3408272 h 3518217"/>
              <a:gd name="connsiteX14" fmla="*/ 29460 w 7818120"/>
              <a:gd name="connsiteY14" fmla="*/ 3188383 h 3518217"/>
              <a:gd name="connsiteX15" fmla="*/ 219890 w 7818120"/>
              <a:gd name="connsiteY15" fmla="*/ 3078439 h 3518217"/>
              <a:gd name="connsiteX16" fmla="*/ 439777 w 7818120"/>
              <a:gd name="connsiteY16" fmla="*/ 3078440 h 3518217"/>
              <a:gd name="connsiteX17" fmla="*/ 659666 w 7818120"/>
              <a:gd name="connsiteY17" fmla="*/ 0 h 3518217"/>
              <a:gd name="connsiteX18" fmla="*/ 850095 w 7818120"/>
              <a:gd name="connsiteY18" fmla="*/ 109945 h 3518217"/>
              <a:gd name="connsiteX19" fmla="*/ 850095 w 7818120"/>
              <a:gd name="connsiteY19" fmla="*/ 329834 h 3518217"/>
              <a:gd name="connsiteX20" fmla="*/ 659665 w 7818120"/>
              <a:gd name="connsiteY20" fmla="*/ 439778 h 3518217"/>
              <a:gd name="connsiteX21" fmla="*/ 564451 w 7818120"/>
              <a:gd name="connsiteY21" fmla="*/ 384806 h 3518217"/>
              <a:gd name="connsiteX22" fmla="*/ 564451 w 7818120"/>
              <a:gd name="connsiteY22" fmla="*/ 274862 h 3518217"/>
              <a:gd name="connsiteX23" fmla="*/ 659665 w 7818120"/>
              <a:gd name="connsiteY23" fmla="*/ 219890 h 3518217"/>
              <a:gd name="connsiteX24" fmla="*/ 879554 w 7818120"/>
              <a:gd name="connsiteY24" fmla="*/ 219889 h 3518217"/>
              <a:gd name="connsiteX25" fmla="*/ 7378343 w 7818120"/>
              <a:gd name="connsiteY25" fmla="*/ 439777 h 3518217"/>
              <a:gd name="connsiteX26" fmla="*/ 659666 w 7818120"/>
              <a:gd name="connsiteY26" fmla="*/ 439777 h 3518217"/>
              <a:gd name="connsiteX27" fmla="*/ 219889 w 7818120"/>
              <a:gd name="connsiteY27" fmla="*/ 3078440 h 3518217"/>
              <a:gd name="connsiteX28" fmla="*/ 315103 w 7818120"/>
              <a:gd name="connsiteY28" fmla="*/ 3133412 h 3518217"/>
              <a:gd name="connsiteX29" fmla="*/ 315103 w 7818120"/>
              <a:gd name="connsiteY29" fmla="*/ 3243356 h 3518217"/>
              <a:gd name="connsiteX30" fmla="*/ 219889 w 7818120"/>
              <a:gd name="connsiteY30" fmla="*/ 3298328 h 3518217"/>
              <a:gd name="connsiteX31" fmla="*/ 439777 w 7818120"/>
              <a:gd name="connsiteY31" fmla="*/ 3298328 h 3518217"/>
              <a:gd name="connsiteX32" fmla="*/ 219889 w 7818120"/>
              <a:gd name="connsiteY32" fmla="*/ 3518217 h 3518217"/>
              <a:gd name="connsiteX33" fmla="*/ 439778 w 7818120"/>
              <a:gd name="connsiteY33" fmla="*/ 3298328 h 3518217"/>
              <a:gd name="connsiteX34" fmla="*/ 439777 w 7818120"/>
              <a:gd name="connsiteY34" fmla="*/ 3078440 h 351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818120" h="3518217" stroke="0" extrusionOk="0">
                <a:moveTo>
                  <a:pt x="219889" y="3518217"/>
                </a:moveTo>
                <a:cubicBezTo>
                  <a:pt x="341330" y="3518217"/>
                  <a:pt x="439778" y="3419769"/>
                  <a:pt x="439778" y="3298328"/>
                </a:cubicBezTo>
                <a:lnTo>
                  <a:pt x="219889" y="3298328"/>
                </a:lnTo>
                <a:cubicBezTo>
                  <a:pt x="280609" y="3298328"/>
                  <a:pt x="329833" y="3249104"/>
                  <a:pt x="329833" y="3188384"/>
                </a:cubicBezTo>
                <a:cubicBezTo>
                  <a:pt x="329833" y="3127664"/>
                  <a:pt x="280609" y="3078440"/>
                  <a:pt x="219889" y="3078440"/>
                </a:cubicBezTo>
                <a:lnTo>
                  <a:pt x="439777" y="3078440"/>
                </a:lnTo>
                <a:lnTo>
                  <a:pt x="439777" y="219889"/>
                </a:lnTo>
                <a:cubicBezTo>
                  <a:pt x="439777" y="161571"/>
                  <a:pt x="462944" y="105641"/>
                  <a:pt x="504181" y="64404"/>
                </a:cubicBezTo>
                <a:cubicBezTo>
                  <a:pt x="545418" y="23167"/>
                  <a:pt x="601348" y="0"/>
                  <a:pt x="659666" y="0"/>
                </a:cubicBezTo>
                <a:lnTo>
                  <a:pt x="7598231" y="0"/>
                </a:lnTo>
                <a:cubicBezTo>
                  <a:pt x="7676790" y="0"/>
                  <a:pt x="7749381" y="41911"/>
                  <a:pt x="7788660" y="109945"/>
                </a:cubicBezTo>
                <a:cubicBezTo>
                  <a:pt x="7827939" y="177979"/>
                  <a:pt x="7827939" y="261800"/>
                  <a:pt x="7788660" y="329834"/>
                </a:cubicBezTo>
                <a:cubicBezTo>
                  <a:pt x="7749380" y="397868"/>
                  <a:pt x="7676789" y="439778"/>
                  <a:pt x="7598230" y="439778"/>
                </a:cubicBezTo>
                <a:lnTo>
                  <a:pt x="7378343" y="439777"/>
                </a:lnTo>
                <a:lnTo>
                  <a:pt x="7378343" y="3298328"/>
                </a:lnTo>
                <a:cubicBezTo>
                  <a:pt x="7378343" y="3356646"/>
                  <a:pt x="7355176" y="3412576"/>
                  <a:pt x="7313939" y="3453813"/>
                </a:cubicBezTo>
                <a:cubicBezTo>
                  <a:pt x="7272702" y="3495050"/>
                  <a:pt x="7216772" y="3518217"/>
                  <a:pt x="7158454" y="3518217"/>
                </a:cubicBezTo>
                <a:lnTo>
                  <a:pt x="219889" y="3518217"/>
                </a:lnTo>
                <a:close/>
                <a:moveTo>
                  <a:pt x="879554" y="219889"/>
                </a:moveTo>
                <a:cubicBezTo>
                  <a:pt x="879554" y="278207"/>
                  <a:pt x="856387" y="334137"/>
                  <a:pt x="815150" y="375374"/>
                </a:cubicBezTo>
                <a:cubicBezTo>
                  <a:pt x="773913" y="416611"/>
                  <a:pt x="717983" y="439778"/>
                  <a:pt x="659665" y="439778"/>
                </a:cubicBezTo>
                <a:cubicBezTo>
                  <a:pt x="620386" y="439778"/>
                  <a:pt x="584090" y="418823"/>
                  <a:pt x="564451" y="384806"/>
                </a:cubicBezTo>
                <a:cubicBezTo>
                  <a:pt x="544811" y="350789"/>
                  <a:pt x="544811" y="308879"/>
                  <a:pt x="564451" y="274862"/>
                </a:cubicBezTo>
                <a:cubicBezTo>
                  <a:pt x="584091" y="240845"/>
                  <a:pt x="620386" y="219890"/>
                  <a:pt x="659665" y="219890"/>
                </a:cubicBezTo>
                <a:lnTo>
                  <a:pt x="879554" y="219889"/>
                </a:lnTo>
                <a:close/>
              </a:path>
              <a:path w="7818120" h="3518217" fill="darkenLess" stroke="0" extrusionOk="0">
                <a:moveTo>
                  <a:pt x="879554" y="219889"/>
                </a:moveTo>
                <a:cubicBezTo>
                  <a:pt x="879554" y="278207"/>
                  <a:pt x="856387" y="334137"/>
                  <a:pt x="815150" y="375374"/>
                </a:cubicBezTo>
                <a:cubicBezTo>
                  <a:pt x="773913" y="416611"/>
                  <a:pt x="717983" y="439778"/>
                  <a:pt x="659665" y="439778"/>
                </a:cubicBezTo>
                <a:cubicBezTo>
                  <a:pt x="620386" y="439778"/>
                  <a:pt x="584090" y="418823"/>
                  <a:pt x="564451" y="384806"/>
                </a:cubicBezTo>
                <a:cubicBezTo>
                  <a:pt x="544811" y="350789"/>
                  <a:pt x="544811" y="308879"/>
                  <a:pt x="564451" y="274862"/>
                </a:cubicBezTo>
                <a:cubicBezTo>
                  <a:pt x="584091" y="240845"/>
                  <a:pt x="620386" y="219890"/>
                  <a:pt x="659665" y="219890"/>
                </a:cubicBezTo>
                <a:lnTo>
                  <a:pt x="879554" y="219889"/>
                </a:lnTo>
                <a:close/>
                <a:moveTo>
                  <a:pt x="439777" y="3298328"/>
                </a:moveTo>
                <a:cubicBezTo>
                  <a:pt x="439777" y="3387265"/>
                  <a:pt x="386203" y="3467444"/>
                  <a:pt x="304036" y="3501479"/>
                </a:cubicBezTo>
                <a:cubicBezTo>
                  <a:pt x="221869" y="3535514"/>
                  <a:pt x="127291" y="3516701"/>
                  <a:pt x="64403" y="3453813"/>
                </a:cubicBezTo>
                <a:cubicBezTo>
                  <a:pt x="1515" y="3390925"/>
                  <a:pt x="-17297" y="3296347"/>
                  <a:pt x="16737" y="3214180"/>
                </a:cubicBezTo>
                <a:cubicBezTo>
                  <a:pt x="50772" y="3132013"/>
                  <a:pt x="130951" y="3078439"/>
                  <a:pt x="219888" y="3078439"/>
                </a:cubicBezTo>
                <a:cubicBezTo>
                  <a:pt x="259167" y="3078439"/>
                  <a:pt x="295463" y="3099394"/>
                  <a:pt x="315102" y="3133411"/>
                </a:cubicBezTo>
                <a:cubicBezTo>
                  <a:pt x="334742" y="3167428"/>
                  <a:pt x="334741" y="3209338"/>
                  <a:pt x="315102" y="3243355"/>
                </a:cubicBezTo>
                <a:cubicBezTo>
                  <a:pt x="295462" y="3277372"/>
                  <a:pt x="259167" y="3298327"/>
                  <a:pt x="219888" y="3298327"/>
                </a:cubicBezTo>
                <a:lnTo>
                  <a:pt x="439777" y="3298328"/>
                </a:lnTo>
                <a:close/>
              </a:path>
              <a:path w="7818120" h="3518217" fill="none" extrusionOk="0">
                <a:moveTo>
                  <a:pt x="439777" y="3078440"/>
                </a:moveTo>
                <a:lnTo>
                  <a:pt x="439777" y="219889"/>
                </a:lnTo>
                <a:cubicBezTo>
                  <a:pt x="439777" y="161571"/>
                  <a:pt x="462944" y="105641"/>
                  <a:pt x="504181" y="64404"/>
                </a:cubicBezTo>
                <a:cubicBezTo>
                  <a:pt x="545418" y="23167"/>
                  <a:pt x="601348" y="0"/>
                  <a:pt x="659666" y="0"/>
                </a:cubicBezTo>
                <a:lnTo>
                  <a:pt x="7598231" y="0"/>
                </a:lnTo>
                <a:cubicBezTo>
                  <a:pt x="7676790" y="0"/>
                  <a:pt x="7749381" y="41911"/>
                  <a:pt x="7788660" y="109945"/>
                </a:cubicBezTo>
                <a:cubicBezTo>
                  <a:pt x="7827939" y="177979"/>
                  <a:pt x="7827939" y="261800"/>
                  <a:pt x="7788660" y="329834"/>
                </a:cubicBezTo>
                <a:cubicBezTo>
                  <a:pt x="7749380" y="397868"/>
                  <a:pt x="7676789" y="439778"/>
                  <a:pt x="7598230" y="439778"/>
                </a:cubicBezTo>
                <a:lnTo>
                  <a:pt x="7378343" y="439777"/>
                </a:lnTo>
                <a:lnTo>
                  <a:pt x="7378343" y="3298328"/>
                </a:lnTo>
                <a:cubicBezTo>
                  <a:pt x="7378343" y="3356646"/>
                  <a:pt x="7355176" y="3412576"/>
                  <a:pt x="7313939" y="3453813"/>
                </a:cubicBezTo>
                <a:cubicBezTo>
                  <a:pt x="7272702" y="3495050"/>
                  <a:pt x="7216772" y="3518217"/>
                  <a:pt x="7158454" y="3518217"/>
                </a:cubicBezTo>
                <a:lnTo>
                  <a:pt x="219889" y="3518217"/>
                </a:lnTo>
                <a:cubicBezTo>
                  <a:pt x="141330" y="3518217"/>
                  <a:pt x="68739" y="3476306"/>
                  <a:pt x="29460" y="3408272"/>
                </a:cubicBezTo>
                <a:cubicBezTo>
                  <a:pt x="-9819" y="3340238"/>
                  <a:pt x="-9819" y="3256417"/>
                  <a:pt x="29460" y="3188383"/>
                </a:cubicBezTo>
                <a:cubicBezTo>
                  <a:pt x="68739" y="3120349"/>
                  <a:pt x="141331" y="3078439"/>
                  <a:pt x="219890" y="3078439"/>
                </a:cubicBezTo>
                <a:lnTo>
                  <a:pt x="439777" y="3078440"/>
                </a:lnTo>
                <a:close/>
                <a:moveTo>
                  <a:pt x="659666" y="0"/>
                </a:moveTo>
                <a:cubicBezTo>
                  <a:pt x="738225" y="0"/>
                  <a:pt x="810816" y="41911"/>
                  <a:pt x="850095" y="109945"/>
                </a:cubicBezTo>
                <a:cubicBezTo>
                  <a:pt x="889374" y="177979"/>
                  <a:pt x="889374" y="261800"/>
                  <a:pt x="850095" y="329834"/>
                </a:cubicBezTo>
                <a:cubicBezTo>
                  <a:pt x="810815" y="397868"/>
                  <a:pt x="738224" y="439778"/>
                  <a:pt x="659665" y="439778"/>
                </a:cubicBezTo>
                <a:cubicBezTo>
                  <a:pt x="620386" y="439778"/>
                  <a:pt x="584090" y="418823"/>
                  <a:pt x="564451" y="384806"/>
                </a:cubicBezTo>
                <a:cubicBezTo>
                  <a:pt x="544811" y="350789"/>
                  <a:pt x="544811" y="308879"/>
                  <a:pt x="564451" y="274862"/>
                </a:cubicBezTo>
                <a:cubicBezTo>
                  <a:pt x="584091" y="240845"/>
                  <a:pt x="620386" y="219890"/>
                  <a:pt x="659665" y="219890"/>
                </a:cubicBezTo>
                <a:lnTo>
                  <a:pt x="879554" y="219889"/>
                </a:lnTo>
                <a:moveTo>
                  <a:pt x="7378343" y="439777"/>
                </a:moveTo>
                <a:lnTo>
                  <a:pt x="659666" y="439777"/>
                </a:lnTo>
                <a:moveTo>
                  <a:pt x="219889" y="3078440"/>
                </a:moveTo>
                <a:cubicBezTo>
                  <a:pt x="259168" y="3078440"/>
                  <a:pt x="295464" y="3099395"/>
                  <a:pt x="315103" y="3133412"/>
                </a:cubicBezTo>
                <a:cubicBezTo>
                  <a:pt x="334743" y="3167429"/>
                  <a:pt x="334742" y="3209339"/>
                  <a:pt x="315103" y="3243356"/>
                </a:cubicBezTo>
                <a:cubicBezTo>
                  <a:pt x="295463" y="3277373"/>
                  <a:pt x="259168" y="3298328"/>
                  <a:pt x="219889" y="3298328"/>
                </a:cubicBezTo>
                <a:lnTo>
                  <a:pt x="439777" y="3298328"/>
                </a:lnTo>
                <a:moveTo>
                  <a:pt x="219889" y="3518217"/>
                </a:moveTo>
                <a:cubicBezTo>
                  <a:pt x="341330" y="3518217"/>
                  <a:pt x="439778" y="3419769"/>
                  <a:pt x="439778" y="3298328"/>
                </a:cubicBezTo>
                <a:cubicBezTo>
                  <a:pt x="439778" y="3225032"/>
                  <a:pt x="439777" y="3151736"/>
                  <a:pt x="439777" y="3078440"/>
                </a:cubicBezTo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576937" tIns="576937" rIns="576937" bIns="2453957" numCol="1" spcCol="1270" anchor="t" anchorCtr="0">
            <a:noAutofit/>
          </a:bodyPr>
          <a:lstStyle/>
          <a:p>
            <a:pPr lvl="0"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a-IR" sz="3600" b="1" kern="1200" dirty="0" smtClean="0">
              <a:cs typeface="B Titr" pitchFamily="2" charset="-78"/>
            </a:endParaRPr>
          </a:p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3600" b="1" kern="1200" dirty="0" smtClean="0">
                <a:cs typeface="B Titr" pitchFamily="2" charset="-78"/>
              </a:rPr>
              <a:t>قوانین و مقررات داخلی</a:t>
            </a:r>
            <a:endParaRPr lang="en-US" sz="3600" kern="1200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1600200">
              <a:lnSpc>
                <a:spcPct val="90000"/>
              </a:lnSpc>
            </a:pPr>
            <a:r>
              <a:rPr lang="fa-IR" b="1" dirty="0" smtClean="0"/>
              <a:t>قوانین و مقررات خارجی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قوانین و مقررات داخلی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 smtClean="0"/>
              <a:t>جایگاه و نقش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sz="9600" dirty="0" smtClean="0">
                <a:latin typeface="+mj-lt"/>
                <a:ea typeface="+mj-ea"/>
              </a:rPr>
              <a:t>مدیر</a:t>
            </a:r>
            <a:r>
              <a:rPr lang="fa-IR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Elham" pitchFamily="2" charset="-78"/>
              </a:rPr>
              <a:t> </a:t>
            </a:r>
            <a:r>
              <a:rPr lang="fa-IR" sz="9600" dirty="0" smtClean="0">
                <a:latin typeface="+mj-lt"/>
                <a:ea typeface="+mj-ea"/>
              </a:rPr>
              <a:t>مالی</a:t>
            </a:r>
            <a:r>
              <a:rPr lang="fa-IR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Elham" pitchFamily="2" charset="-78"/>
              </a:rPr>
              <a:t> </a:t>
            </a:r>
            <a:r>
              <a:rPr lang="fa-IR" sz="9600" dirty="0" smtClean="0">
                <a:latin typeface="+mj-lt"/>
                <a:ea typeface="+mj-ea"/>
              </a:rPr>
              <a:t>‌</a:t>
            </a:r>
            <a:endParaRPr lang="en-US" sz="9600" dirty="0" smtClean="0">
              <a:latin typeface="+mj-lt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جایگاه مدیر مالی در نمودار سازمانی</a:t>
            </a:r>
            <a:endParaRPr lang="en-US" b="1" dirty="0" smtClean="0"/>
          </a:p>
        </p:txBody>
      </p:sp>
      <p:sp>
        <p:nvSpPr>
          <p:cNvPr id="7" name="Freeform 6"/>
          <p:cNvSpPr/>
          <p:nvPr/>
        </p:nvSpPr>
        <p:spPr>
          <a:xfrm>
            <a:off x="4491266" y="2600428"/>
            <a:ext cx="2849907" cy="4651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2587"/>
                </a:lnTo>
                <a:lnTo>
                  <a:pt x="2849907" y="232587"/>
                </a:lnTo>
                <a:lnTo>
                  <a:pt x="2849907" y="465175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6659711" y="4572000"/>
            <a:ext cx="350689" cy="14467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46789"/>
                </a:lnTo>
                <a:lnTo>
                  <a:pt x="350689" y="1446789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 10"/>
          <p:cNvSpPr/>
          <p:nvPr/>
        </p:nvSpPr>
        <p:spPr>
          <a:xfrm>
            <a:off x="6659711" y="4572000"/>
            <a:ext cx="350689" cy="7366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36688"/>
                </a:lnTo>
                <a:lnTo>
                  <a:pt x="350689" y="736688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4521768" y="3608629"/>
            <a:ext cx="1371048" cy="4651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2587"/>
                </a:lnTo>
                <a:lnTo>
                  <a:pt x="1371048" y="232587"/>
                </a:lnTo>
                <a:lnTo>
                  <a:pt x="1371048" y="465175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-3048000" y="1990825"/>
            <a:ext cx="350689" cy="14467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46789"/>
                </a:lnTo>
                <a:lnTo>
                  <a:pt x="350689" y="1446789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-3581400" y="2371825"/>
            <a:ext cx="360064" cy="7366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36688"/>
                </a:lnTo>
                <a:lnTo>
                  <a:pt x="350689" y="736688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 14"/>
          <p:cNvSpPr/>
          <p:nvPr/>
        </p:nvSpPr>
        <p:spPr>
          <a:xfrm>
            <a:off x="3089715" y="3608629"/>
            <a:ext cx="1432053" cy="4651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32053" y="0"/>
                </a:moveTo>
                <a:lnTo>
                  <a:pt x="1432053" y="232587"/>
                </a:lnTo>
                <a:lnTo>
                  <a:pt x="0" y="232587"/>
                </a:lnTo>
                <a:lnTo>
                  <a:pt x="0" y="465175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4445546" y="2600428"/>
            <a:ext cx="91440" cy="4651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32587"/>
                </a:lnTo>
                <a:lnTo>
                  <a:pt x="76222" y="232587"/>
                </a:lnTo>
                <a:lnTo>
                  <a:pt x="76222" y="465175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854763" y="2600428"/>
            <a:ext cx="2636502" cy="4651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636502" y="0"/>
                </a:moveTo>
                <a:lnTo>
                  <a:pt x="2636502" y="232587"/>
                </a:lnTo>
                <a:lnTo>
                  <a:pt x="0" y="232587"/>
                </a:lnTo>
                <a:lnTo>
                  <a:pt x="0" y="465175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3169747" y="1148716"/>
            <a:ext cx="2621462" cy="527686"/>
          </a:xfrm>
          <a:custGeom>
            <a:avLst/>
            <a:gdLst>
              <a:gd name="connsiteX0" fmla="*/ 0 w 2621462"/>
              <a:gd name="connsiteY0" fmla="*/ 0 h 527686"/>
              <a:gd name="connsiteX1" fmla="*/ 2621462 w 2621462"/>
              <a:gd name="connsiteY1" fmla="*/ 0 h 527686"/>
              <a:gd name="connsiteX2" fmla="*/ 2621462 w 2621462"/>
              <a:gd name="connsiteY2" fmla="*/ 527686 h 527686"/>
              <a:gd name="connsiteX3" fmla="*/ 0 w 2621462"/>
              <a:gd name="connsiteY3" fmla="*/ 527686 h 527686"/>
              <a:gd name="connsiteX4" fmla="*/ 0 w 2621462"/>
              <a:gd name="connsiteY4" fmla="*/ 0 h 52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462" h="527686">
                <a:moveTo>
                  <a:pt x="0" y="0"/>
                </a:moveTo>
                <a:lnTo>
                  <a:pt x="2621462" y="0"/>
                </a:lnTo>
                <a:lnTo>
                  <a:pt x="2621462" y="527686"/>
                </a:lnTo>
                <a:lnTo>
                  <a:pt x="0" y="52768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600" b="1" kern="1200" dirty="0" smtClean="0">
                <a:cs typeface="B Zar" pitchFamily="2" charset="-78"/>
              </a:rPr>
              <a:t>هیأت‌مدیره</a:t>
            </a:r>
            <a:endParaRPr lang="en-US" sz="2600" kern="1200" dirty="0">
              <a:cs typeface="B Zar" pitchFamily="2" charset="-7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322303" y="2057402"/>
            <a:ext cx="2337926" cy="543025"/>
          </a:xfrm>
          <a:custGeom>
            <a:avLst/>
            <a:gdLst>
              <a:gd name="connsiteX0" fmla="*/ 0 w 2337926"/>
              <a:gd name="connsiteY0" fmla="*/ 0 h 543025"/>
              <a:gd name="connsiteX1" fmla="*/ 2337926 w 2337926"/>
              <a:gd name="connsiteY1" fmla="*/ 0 h 543025"/>
              <a:gd name="connsiteX2" fmla="*/ 2337926 w 2337926"/>
              <a:gd name="connsiteY2" fmla="*/ 543025 h 543025"/>
              <a:gd name="connsiteX3" fmla="*/ 0 w 2337926"/>
              <a:gd name="connsiteY3" fmla="*/ 543025 h 543025"/>
              <a:gd name="connsiteX4" fmla="*/ 0 w 2337926"/>
              <a:gd name="connsiteY4" fmla="*/ 0 h 5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926" h="543025">
                <a:moveTo>
                  <a:pt x="0" y="0"/>
                </a:moveTo>
                <a:lnTo>
                  <a:pt x="2337926" y="0"/>
                </a:lnTo>
                <a:lnTo>
                  <a:pt x="2337926" y="543025"/>
                </a:lnTo>
                <a:lnTo>
                  <a:pt x="0" y="54302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b="1" kern="1200" dirty="0" smtClean="0">
                <a:cs typeface="B Zar" pitchFamily="2" charset="-78"/>
              </a:rPr>
              <a:t>مدیرعامل</a:t>
            </a:r>
            <a:endParaRPr lang="en-US" sz="1600" kern="1200" dirty="0">
              <a:cs typeface="B Zar" pitchFamily="2" charset="-7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85800" y="3065603"/>
            <a:ext cx="2337926" cy="543025"/>
          </a:xfrm>
          <a:custGeom>
            <a:avLst/>
            <a:gdLst>
              <a:gd name="connsiteX0" fmla="*/ 0 w 2337926"/>
              <a:gd name="connsiteY0" fmla="*/ 0 h 543025"/>
              <a:gd name="connsiteX1" fmla="*/ 2337926 w 2337926"/>
              <a:gd name="connsiteY1" fmla="*/ 0 h 543025"/>
              <a:gd name="connsiteX2" fmla="*/ 2337926 w 2337926"/>
              <a:gd name="connsiteY2" fmla="*/ 543025 h 543025"/>
              <a:gd name="connsiteX3" fmla="*/ 0 w 2337926"/>
              <a:gd name="connsiteY3" fmla="*/ 543025 h 543025"/>
              <a:gd name="connsiteX4" fmla="*/ 0 w 2337926"/>
              <a:gd name="connsiteY4" fmla="*/ 0 h 5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926" h="543025">
                <a:moveTo>
                  <a:pt x="0" y="0"/>
                </a:moveTo>
                <a:lnTo>
                  <a:pt x="2337926" y="0"/>
                </a:lnTo>
                <a:lnTo>
                  <a:pt x="2337926" y="543025"/>
                </a:lnTo>
                <a:lnTo>
                  <a:pt x="0" y="54302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b="1" kern="1200" dirty="0" smtClean="0">
                <a:cs typeface="B Zar" pitchFamily="2" charset="-78"/>
              </a:rPr>
              <a:t>معاون تولید</a:t>
            </a:r>
            <a:endParaRPr lang="en-US" sz="1600" kern="1200" dirty="0">
              <a:cs typeface="B Zar" pitchFamily="2" charset="-78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352805" y="3065603"/>
            <a:ext cx="2337926" cy="543025"/>
          </a:xfrm>
          <a:custGeom>
            <a:avLst/>
            <a:gdLst>
              <a:gd name="connsiteX0" fmla="*/ 0 w 2337926"/>
              <a:gd name="connsiteY0" fmla="*/ 0 h 543025"/>
              <a:gd name="connsiteX1" fmla="*/ 2337926 w 2337926"/>
              <a:gd name="connsiteY1" fmla="*/ 0 h 543025"/>
              <a:gd name="connsiteX2" fmla="*/ 2337926 w 2337926"/>
              <a:gd name="connsiteY2" fmla="*/ 543025 h 543025"/>
              <a:gd name="connsiteX3" fmla="*/ 0 w 2337926"/>
              <a:gd name="connsiteY3" fmla="*/ 543025 h 543025"/>
              <a:gd name="connsiteX4" fmla="*/ 0 w 2337926"/>
              <a:gd name="connsiteY4" fmla="*/ 0 h 5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926" h="543025">
                <a:moveTo>
                  <a:pt x="0" y="0"/>
                </a:moveTo>
                <a:lnTo>
                  <a:pt x="2337926" y="0"/>
                </a:lnTo>
                <a:lnTo>
                  <a:pt x="2337926" y="543025"/>
                </a:lnTo>
                <a:lnTo>
                  <a:pt x="0" y="54302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b="1" kern="1200" dirty="0" smtClean="0">
                <a:cs typeface="B Zar" pitchFamily="2" charset="-78"/>
              </a:rPr>
              <a:t>معاون مالی</a:t>
            </a:r>
            <a:endParaRPr lang="en-US" sz="1600" kern="1200" dirty="0">
              <a:cs typeface="B Zar" pitchFamily="2" charset="-7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920752" y="4073804"/>
            <a:ext cx="2337926" cy="543025"/>
          </a:xfrm>
          <a:custGeom>
            <a:avLst/>
            <a:gdLst>
              <a:gd name="connsiteX0" fmla="*/ 0 w 2337926"/>
              <a:gd name="connsiteY0" fmla="*/ 0 h 543025"/>
              <a:gd name="connsiteX1" fmla="*/ 2337926 w 2337926"/>
              <a:gd name="connsiteY1" fmla="*/ 0 h 543025"/>
              <a:gd name="connsiteX2" fmla="*/ 2337926 w 2337926"/>
              <a:gd name="connsiteY2" fmla="*/ 543025 h 543025"/>
              <a:gd name="connsiteX3" fmla="*/ 0 w 2337926"/>
              <a:gd name="connsiteY3" fmla="*/ 543025 h 543025"/>
              <a:gd name="connsiteX4" fmla="*/ 0 w 2337926"/>
              <a:gd name="connsiteY4" fmla="*/ 0 h 5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926" h="543025">
                <a:moveTo>
                  <a:pt x="0" y="0"/>
                </a:moveTo>
                <a:lnTo>
                  <a:pt x="2337926" y="0"/>
                </a:lnTo>
                <a:lnTo>
                  <a:pt x="2337926" y="543025"/>
                </a:lnTo>
                <a:lnTo>
                  <a:pt x="0" y="54302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b="1" kern="1200" dirty="0" smtClean="0">
                <a:cs typeface="B Zar" pitchFamily="2" charset="-78"/>
              </a:rPr>
              <a:t>مدیر مالی</a:t>
            </a:r>
            <a:endParaRPr lang="fa-IR" sz="1600" b="1" kern="1200" dirty="0">
              <a:cs typeface="B Zar" pitchFamily="2" charset="-7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723854" y="4073804"/>
            <a:ext cx="2337926" cy="543025"/>
          </a:xfrm>
          <a:custGeom>
            <a:avLst/>
            <a:gdLst>
              <a:gd name="connsiteX0" fmla="*/ 0 w 2337926"/>
              <a:gd name="connsiteY0" fmla="*/ 0 h 543025"/>
              <a:gd name="connsiteX1" fmla="*/ 2337926 w 2337926"/>
              <a:gd name="connsiteY1" fmla="*/ 0 h 543025"/>
              <a:gd name="connsiteX2" fmla="*/ 2337926 w 2337926"/>
              <a:gd name="connsiteY2" fmla="*/ 543025 h 543025"/>
              <a:gd name="connsiteX3" fmla="*/ 0 w 2337926"/>
              <a:gd name="connsiteY3" fmla="*/ 543025 h 543025"/>
              <a:gd name="connsiteX4" fmla="*/ 0 w 2337926"/>
              <a:gd name="connsiteY4" fmla="*/ 0 h 5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926" h="543025">
                <a:moveTo>
                  <a:pt x="0" y="0"/>
                </a:moveTo>
                <a:lnTo>
                  <a:pt x="2337926" y="0"/>
                </a:lnTo>
                <a:lnTo>
                  <a:pt x="2337926" y="543025"/>
                </a:lnTo>
                <a:lnTo>
                  <a:pt x="0" y="54302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b="1" kern="1200" dirty="0" smtClean="0">
                <a:cs typeface="B Zar" pitchFamily="2" charset="-78"/>
              </a:rPr>
              <a:t>رئیس حسابداری</a:t>
            </a:r>
            <a:endParaRPr lang="en-US" sz="1600" kern="1200" dirty="0">
              <a:cs typeface="B Zar" pitchFamily="2" charset="-78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010400" y="5037176"/>
            <a:ext cx="1778273" cy="543025"/>
          </a:xfrm>
          <a:custGeom>
            <a:avLst/>
            <a:gdLst>
              <a:gd name="connsiteX0" fmla="*/ 0 w 2337926"/>
              <a:gd name="connsiteY0" fmla="*/ 0 h 543025"/>
              <a:gd name="connsiteX1" fmla="*/ 2337926 w 2337926"/>
              <a:gd name="connsiteY1" fmla="*/ 0 h 543025"/>
              <a:gd name="connsiteX2" fmla="*/ 2337926 w 2337926"/>
              <a:gd name="connsiteY2" fmla="*/ 543025 h 543025"/>
              <a:gd name="connsiteX3" fmla="*/ 0 w 2337926"/>
              <a:gd name="connsiteY3" fmla="*/ 543025 h 543025"/>
              <a:gd name="connsiteX4" fmla="*/ 0 w 2337926"/>
              <a:gd name="connsiteY4" fmla="*/ 0 h 5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926" h="543025">
                <a:moveTo>
                  <a:pt x="0" y="0"/>
                </a:moveTo>
                <a:lnTo>
                  <a:pt x="2337926" y="0"/>
                </a:lnTo>
                <a:lnTo>
                  <a:pt x="2337926" y="543025"/>
                </a:lnTo>
                <a:lnTo>
                  <a:pt x="0" y="5430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200" rtl="1">
              <a:lnSpc>
                <a:spcPct val="90000"/>
              </a:lnSpc>
              <a:spcAft>
                <a:spcPct val="35000"/>
              </a:spcAft>
            </a:pPr>
            <a:r>
              <a:rPr lang="fa-IR" sz="1600" dirty="0" smtClean="0">
                <a:cs typeface="B Zar" pitchFamily="2" charset="-78"/>
              </a:rPr>
              <a:t>مدیربت حسابداری بهای تمام‌شده</a:t>
            </a:r>
          </a:p>
        </p:txBody>
      </p:sp>
      <p:sp>
        <p:nvSpPr>
          <p:cNvPr id="27" name="Freeform 26"/>
          <p:cNvSpPr/>
          <p:nvPr/>
        </p:nvSpPr>
        <p:spPr>
          <a:xfrm>
            <a:off x="7010400" y="5747277"/>
            <a:ext cx="1778273" cy="543025"/>
          </a:xfrm>
          <a:custGeom>
            <a:avLst/>
            <a:gdLst>
              <a:gd name="connsiteX0" fmla="*/ 0 w 2337926"/>
              <a:gd name="connsiteY0" fmla="*/ 0 h 543025"/>
              <a:gd name="connsiteX1" fmla="*/ 2337926 w 2337926"/>
              <a:gd name="connsiteY1" fmla="*/ 0 h 543025"/>
              <a:gd name="connsiteX2" fmla="*/ 2337926 w 2337926"/>
              <a:gd name="connsiteY2" fmla="*/ 543025 h 543025"/>
              <a:gd name="connsiteX3" fmla="*/ 0 w 2337926"/>
              <a:gd name="connsiteY3" fmla="*/ 543025 h 543025"/>
              <a:gd name="connsiteX4" fmla="*/ 0 w 2337926"/>
              <a:gd name="connsiteY4" fmla="*/ 0 h 5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926" h="543025">
                <a:moveTo>
                  <a:pt x="0" y="0"/>
                </a:moveTo>
                <a:lnTo>
                  <a:pt x="2337926" y="0"/>
                </a:lnTo>
                <a:lnTo>
                  <a:pt x="2337926" y="543025"/>
                </a:lnTo>
                <a:lnTo>
                  <a:pt x="0" y="5430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200" rtl="1">
              <a:lnSpc>
                <a:spcPct val="90000"/>
              </a:lnSpc>
              <a:spcAft>
                <a:spcPct val="35000"/>
              </a:spcAft>
            </a:pPr>
            <a:r>
              <a:rPr lang="fa-IR" sz="1600" dirty="0" smtClean="0">
                <a:cs typeface="B Zar" pitchFamily="2" charset="-78"/>
              </a:rPr>
              <a:t>مدیریت پردازش اطلات</a:t>
            </a:r>
            <a:endParaRPr lang="en-US" sz="1600" dirty="0">
              <a:cs typeface="B Zar" pitchFamily="2" charset="-7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172210" y="3065603"/>
            <a:ext cx="2337926" cy="543025"/>
          </a:xfrm>
          <a:custGeom>
            <a:avLst/>
            <a:gdLst>
              <a:gd name="connsiteX0" fmla="*/ 0 w 2337926"/>
              <a:gd name="connsiteY0" fmla="*/ 0 h 543025"/>
              <a:gd name="connsiteX1" fmla="*/ 2337926 w 2337926"/>
              <a:gd name="connsiteY1" fmla="*/ 0 h 543025"/>
              <a:gd name="connsiteX2" fmla="*/ 2337926 w 2337926"/>
              <a:gd name="connsiteY2" fmla="*/ 543025 h 543025"/>
              <a:gd name="connsiteX3" fmla="*/ 0 w 2337926"/>
              <a:gd name="connsiteY3" fmla="*/ 543025 h 543025"/>
              <a:gd name="connsiteX4" fmla="*/ 0 w 2337926"/>
              <a:gd name="connsiteY4" fmla="*/ 0 h 5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926" h="543025">
                <a:moveTo>
                  <a:pt x="0" y="0"/>
                </a:moveTo>
                <a:lnTo>
                  <a:pt x="2337926" y="0"/>
                </a:lnTo>
                <a:lnTo>
                  <a:pt x="2337926" y="543025"/>
                </a:lnTo>
                <a:lnTo>
                  <a:pt x="0" y="54302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b="1" kern="1200" dirty="0" smtClean="0">
                <a:cs typeface="B Zar" pitchFamily="2" charset="-78"/>
              </a:rPr>
              <a:t>معاون بازاریابی</a:t>
            </a:r>
            <a:endParaRPr lang="en-US" sz="1600" kern="1200" dirty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5073" y="6476620"/>
            <a:ext cx="2133600" cy="244475"/>
          </a:xfrm>
        </p:spPr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305308" y="1866900"/>
            <a:ext cx="381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-3581400" y="1990825"/>
            <a:ext cx="350689" cy="14467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46789"/>
                </a:lnTo>
                <a:lnTo>
                  <a:pt x="350689" y="1446789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 32"/>
          <p:cNvSpPr/>
          <p:nvPr/>
        </p:nvSpPr>
        <p:spPr>
          <a:xfrm flipH="1">
            <a:off x="-3276600" y="2752825"/>
            <a:ext cx="228600" cy="7366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36688"/>
                </a:lnTo>
                <a:lnTo>
                  <a:pt x="350689" y="736688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Freeform 33"/>
          <p:cNvSpPr/>
          <p:nvPr/>
        </p:nvSpPr>
        <p:spPr>
          <a:xfrm>
            <a:off x="4495800" y="5074030"/>
            <a:ext cx="1778273" cy="543025"/>
          </a:xfrm>
          <a:custGeom>
            <a:avLst/>
            <a:gdLst>
              <a:gd name="connsiteX0" fmla="*/ 0 w 2337926"/>
              <a:gd name="connsiteY0" fmla="*/ 0 h 543025"/>
              <a:gd name="connsiteX1" fmla="*/ 2337926 w 2337926"/>
              <a:gd name="connsiteY1" fmla="*/ 0 h 543025"/>
              <a:gd name="connsiteX2" fmla="*/ 2337926 w 2337926"/>
              <a:gd name="connsiteY2" fmla="*/ 543025 h 543025"/>
              <a:gd name="connsiteX3" fmla="*/ 0 w 2337926"/>
              <a:gd name="connsiteY3" fmla="*/ 543025 h 543025"/>
              <a:gd name="connsiteX4" fmla="*/ 0 w 2337926"/>
              <a:gd name="connsiteY4" fmla="*/ 0 h 5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926" h="543025">
                <a:moveTo>
                  <a:pt x="0" y="0"/>
                </a:moveTo>
                <a:lnTo>
                  <a:pt x="2337926" y="0"/>
                </a:lnTo>
                <a:lnTo>
                  <a:pt x="2337926" y="543025"/>
                </a:lnTo>
                <a:lnTo>
                  <a:pt x="0" y="5430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kern="1200" dirty="0" smtClean="0">
                <a:cs typeface="B Zar" pitchFamily="2" charset="-78"/>
              </a:rPr>
              <a:t>مدیریت مالیات</a:t>
            </a:r>
            <a:endParaRPr lang="en-US" sz="1600" kern="1200" dirty="0">
              <a:cs typeface="B Zar" pitchFamily="2" charset="-78"/>
            </a:endParaRPr>
          </a:p>
        </p:txBody>
      </p:sp>
      <p:sp>
        <p:nvSpPr>
          <p:cNvPr id="35" name="Freeform 34"/>
          <p:cNvSpPr/>
          <p:nvPr/>
        </p:nvSpPr>
        <p:spPr>
          <a:xfrm flipH="1">
            <a:off x="6426473" y="4648200"/>
            <a:ext cx="228600" cy="6858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36688"/>
                </a:lnTo>
                <a:lnTo>
                  <a:pt x="350689" y="736688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reeform 35"/>
          <p:cNvSpPr/>
          <p:nvPr/>
        </p:nvSpPr>
        <p:spPr>
          <a:xfrm>
            <a:off x="4495800" y="5796163"/>
            <a:ext cx="1778273" cy="543025"/>
          </a:xfrm>
          <a:custGeom>
            <a:avLst/>
            <a:gdLst>
              <a:gd name="connsiteX0" fmla="*/ 0 w 2337926"/>
              <a:gd name="connsiteY0" fmla="*/ 0 h 543025"/>
              <a:gd name="connsiteX1" fmla="*/ 2337926 w 2337926"/>
              <a:gd name="connsiteY1" fmla="*/ 0 h 543025"/>
              <a:gd name="connsiteX2" fmla="*/ 2337926 w 2337926"/>
              <a:gd name="connsiteY2" fmla="*/ 543025 h 543025"/>
              <a:gd name="connsiteX3" fmla="*/ 0 w 2337926"/>
              <a:gd name="connsiteY3" fmla="*/ 543025 h 543025"/>
              <a:gd name="connsiteX4" fmla="*/ 0 w 2337926"/>
              <a:gd name="connsiteY4" fmla="*/ 0 h 5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926" h="543025">
                <a:moveTo>
                  <a:pt x="0" y="0"/>
                </a:moveTo>
                <a:lnTo>
                  <a:pt x="2337926" y="0"/>
                </a:lnTo>
                <a:lnTo>
                  <a:pt x="2337926" y="543025"/>
                </a:lnTo>
                <a:lnTo>
                  <a:pt x="0" y="5430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200" rtl="1">
              <a:lnSpc>
                <a:spcPct val="90000"/>
              </a:lnSpc>
              <a:spcAft>
                <a:spcPct val="35000"/>
              </a:spcAft>
            </a:pPr>
            <a:r>
              <a:rPr lang="fa-IR" sz="1600" dirty="0" smtClean="0">
                <a:cs typeface="B Zar" pitchFamily="2" charset="-78"/>
              </a:rPr>
              <a:t>مدیریت حسابداری مالی</a:t>
            </a:r>
            <a:endParaRPr lang="en-US" sz="1600" dirty="0" smtClean="0">
              <a:cs typeface="B Zar" pitchFamily="2" charset="-78"/>
            </a:endParaRPr>
          </a:p>
        </p:txBody>
      </p:sp>
      <p:sp>
        <p:nvSpPr>
          <p:cNvPr id="37" name="Freeform 36"/>
          <p:cNvSpPr/>
          <p:nvPr/>
        </p:nvSpPr>
        <p:spPr>
          <a:xfrm flipH="1">
            <a:off x="6426473" y="5365370"/>
            <a:ext cx="228600" cy="7366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36688"/>
                </a:lnTo>
                <a:lnTo>
                  <a:pt x="350689" y="736688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Freeform 84"/>
          <p:cNvSpPr/>
          <p:nvPr/>
        </p:nvSpPr>
        <p:spPr>
          <a:xfrm>
            <a:off x="2214438" y="4632705"/>
            <a:ext cx="350689" cy="14467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46789"/>
                </a:lnTo>
                <a:lnTo>
                  <a:pt x="350689" y="1446789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Freeform 85"/>
          <p:cNvSpPr/>
          <p:nvPr/>
        </p:nvSpPr>
        <p:spPr>
          <a:xfrm>
            <a:off x="2214438" y="4632705"/>
            <a:ext cx="350689" cy="7366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36688"/>
                </a:lnTo>
                <a:lnTo>
                  <a:pt x="350689" y="736688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7" name="Freeform 86"/>
          <p:cNvSpPr/>
          <p:nvPr/>
        </p:nvSpPr>
        <p:spPr>
          <a:xfrm>
            <a:off x="2565127" y="5029200"/>
            <a:ext cx="1778273" cy="543025"/>
          </a:xfrm>
          <a:custGeom>
            <a:avLst/>
            <a:gdLst>
              <a:gd name="connsiteX0" fmla="*/ 0 w 2337926"/>
              <a:gd name="connsiteY0" fmla="*/ 0 h 543025"/>
              <a:gd name="connsiteX1" fmla="*/ 2337926 w 2337926"/>
              <a:gd name="connsiteY1" fmla="*/ 0 h 543025"/>
              <a:gd name="connsiteX2" fmla="*/ 2337926 w 2337926"/>
              <a:gd name="connsiteY2" fmla="*/ 543025 h 543025"/>
              <a:gd name="connsiteX3" fmla="*/ 0 w 2337926"/>
              <a:gd name="connsiteY3" fmla="*/ 543025 h 543025"/>
              <a:gd name="connsiteX4" fmla="*/ 0 w 2337926"/>
              <a:gd name="connsiteY4" fmla="*/ 0 h 5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926" h="543025">
                <a:moveTo>
                  <a:pt x="0" y="0"/>
                </a:moveTo>
                <a:lnTo>
                  <a:pt x="2337926" y="0"/>
                </a:lnTo>
                <a:lnTo>
                  <a:pt x="2337926" y="543025"/>
                </a:lnTo>
                <a:lnTo>
                  <a:pt x="0" y="5430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kern="1200" dirty="0" smtClean="0">
                <a:cs typeface="B Zar" pitchFamily="2" charset="-78"/>
              </a:rPr>
              <a:t>مدیریت وجوه</a:t>
            </a:r>
            <a:endParaRPr lang="en-US" sz="1600" kern="1200" dirty="0">
              <a:cs typeface="B Zar" pitchFamily="2" charset="-78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2565127" y="5715000"/>
            <a:ext cx="1778273" cy="543025"/>
          </a:xfrm>
          <a:custGeom>
            <a:avLst/>
            <a:gdLst>
              <a:gd name="connsiteX0" fmla="*/ 0 w 2337926"/>
              <a:gd name="connsiteY0" fmla="*/ 0 h 543025"/>
              <a:gd name="connsiteX1" fmla="*/ 2337926 w 2337926"/>
              <a:gd name="connsiteY1" fmla="*/ 0 h 543025"/>
              <a:gd name="connsiteX2" fmla="*/ 2337926 w 2337926"/>
              <a:gd name="connsiteY2" fmla="*/ 543025 h 543025"/>
              <a:gd name="connsiteX3" fmla="*/ 0 w 2337926"/>
              <a:gd name="connsiteY3" fmla="*/ 543025 h 543025"/>
              <a:gd name="connsiteX4" fmla="*/ 0 w 2337926"/>
              <a:gd name="connsiteY4" fmla="*/ 0 h 5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926" h="543025">
                <a:moveTo>
                  <a:pt x="0" y="0"/>
                </a:moveTo>
                <a:lnTo>
                  <a:pt x="2337926" y="0"/>
                </a:lnTo>
                <a:lnTo>
                  <a:pt x="2337926" y="543025"/>
                </a:lnTo>
                <a:lnTo>
                  <a:pt x="0" y="5430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200" rtl="1">
              <a:lnSpc>
                <a:spcPct val="90000"/>
              </a:lnSpc>
              <a:spcAft>
                <a:spcPct val="35000"/>
              </a:spcAft>
            </a:pPr>
            <a:r>
              <a:rPr lang="fa-IR" sz="1600" dirty="0" smtClean="0">
                <a:cs typeface="B Zar" pitchFamily="2" charset="-78"/>
              </a:rPr>
              <a:t>برنامه‌ریزی مالی</a:t>
            </a:r>
            <a:endParaRPr lang="en-US" sz="1600" dirty="0" smtClean="0">
              <a:cs typeface="B Zar" pitchFamily="2" charset="-78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76200" y="5095775"/>
            <a:ext cx="1778273" cy="543025"/>
          </a:xfrm>
          <a:custGeom>
            <a:avLst/>
            <a:gdLst>
              <a:gd name="connsiteX0" fmla="*/ 0 w 2337926"/>
              <a:gd name="connsiteY0" fmla="*/ 0 h 543025"/>
              <a:gd name="connsiteX1" fmla="*/ 2337926 w 2337926"/>
              <a:gd name="connsiteY1" fmla="*/ 0 h 543025"/>
              <a:gd name="connsiteX2" fmla="*/ 2337926 w 2337926"/>
              <a:gd name="connsiteY2" fmla="*/ 543025 h 543025"/>
              <a:gd name="connsiteX3" fmla="*/ 0 w 2337926"/>
              <a:gd name="connsiteY3" fmla="*/ 543025 h 543025"/>
              <a:gd name="connsiteX4" fmla="*/ 0 w 2337926"/>
              <a:gd name="connsiteY4" fmla="*/ 0 h 5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926" h="543025">
                <a:moveTo>
                  <a:pt x="0" y="0"/>
                </a:moveTo>
                <a:lnTo>
                  <a:pt x="2337926" y="0"/>
                </a:lnTo>
                <a:lnTo>
                  <a:pt x="2337926" y="543025"/>
                </a:lnTo>
                <a:lnTo>
                  <a:pt x="0" y="5430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kern="1200" dirty="0" smtClean="0">
                <a:cs typeface="B Zar" pitchFamily="2" charset="-78"/>
              </a:rPr>
              <a:t>مدیریت اعتبار</a:t>
            </a:r>
            <a:endParaRPr lang="en-US" sz="1600" kern="1200" dirty="0">
              <a:cs typeface="B Zar" pitchFamily="2" charset="-78"/>
            </a:endParaRPr>
          </a:p>
        </p:txBody>
      </p:sp>
      <p:sp>
        <p:nvSpPr>
          <p:cNvPr id="91" name="Freeform 90"/>
          <p:cNvSpPr/>
          <p:nvPr/>
        </p:nvSpPr>
        <p:spPr>
          <a:xfrm flipH="1">
            <a:off x="1981200" y="4648200"/>
            <a:ext cx="228600" cy="6858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36688"/>
                </a:lnTo>
                <a:lnTo>
                  <a:pt x="350689" y="736688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2" name="Freeform 91"/>
          <p:cNvSpPr/>
          <p:nvPr/>
        </p:nvSpPr>
        <p:spPr>
          <a:xfrm>
            <a:off x="50527" y="5791200"/>
            <a:ext cx="1778273" cy="543025"/>
          </a:xfrm>
          <a:custGeom>
            <a:avLst/>
            <a:gdLst>
              <a:gd name="connsiteX0" fmla="*/ 0 w 2337926"/>
              <a:gd name="connsiteY0" fmla="*/ 0 h 543025"/>
              <a:gd name="connsiteX1" fmla="*/ 2337926 w 2337926"/>
              <a:gd name="connsiteY1" fmla="*/ 0 h 543025"/>
              <a:gd name="connsiteX2" fmla="*/ 2337926 w 2337926"/>
              <a:gd name="connsiteY2" fmla="*/ 543025 h 543025"/>
              <a:gd name="connsiteX3" fmla="*/ 0 w 2337926"/>
              <a:gd name="connsiteY3" fmla="*/ 543025 h 543025"/>
              <a:gd name="connsiteX4" fmla="*/ 0 w 2337926"/>
              <a:gd name="connsiteY4" fmla="*/ 0 h 5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926" h="543025">
                <a:moveTo>
                  <a:pt x="0" y="0"/>
                </a:moveTo>
                <a:lnTo>
                  <a:pt x="2337926" y="0"/>
                </a:lnTo>
                <a:lnTo>
                  <a:pt x="2337926" y="543025"/>
                </a:lnTo>
                <a:lnTo>
                  <a:pt x="0" y="5430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200" rtl="1">
              <a:lnSpc>
                <a:spcPct val="90000"/>
              </a:lnSpc>
              <a:spcAft>
                <a:spcPct val="35000"/>
              </a:spcAft>
            </a:pPr>
            <a:r>
              <a:rPr lang="fa-IR" sz="1600" dirty="0" smtClean="0">
                <a:cs typeface="B Zar" pitchFamily="2" charset="-78"/>
              </a:rPr>
              <a:t>بودجه‌بندی سرمایه‌ای</a:t>
            </a:r>
            <a:endParaRPr lang="en-US" sz="1600" dirty="0" smtClean="0">
              <a:cs typeface="B Zar" pitchFamily="2" charset="-78"/>
            </a:endParaRPr>
          </a:p>
        </p:txBody>
      </p:sp>
      <p:sp>
        <p:nvSpPr>
          <p:cNvPr id="93" name="Freeform 92"/>
          <p:cNvSpPr/>
          <p:nvPr/>
        </p:nvSpPr>
        <p:spPr>
          <a:xfrm flipH="1">
            <a:off x="1981200" y="5426075"/>
            <a:ext cx="228600" cy="7366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36688"/>
                </a:lnTo>
                <a:lnTo>
                  <a:pt x="350689" y="736688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39" name="Straight Connector 38"/>
          <p:cNvCxnSpPr/>
          <p:nvPr/>
        </p:nvCxnSpPr>
        <p:spPr>
          <a:xfrm flipH="1">
            <a:off x="1676400" y="4724400"/>
            <a:ext cx="533400" cy="0"/>
          </a:xfrm>
          <a:prstGeom prst="line">
            <a:avLst/>
          </a:pr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43" name="Freeform 42"/>
          <p:cNvSpPr/>
          <p:nvPr/>
        </p:nvSpPr>
        <p:spPr>
          <a:xfrm>
            <a:off x="76200" y="4419600"/>
            <a:ext cx="1778273" cy="543025"/>
          </a:xfrm>
          <a:custGeom>
            <a:avLst/>
            <a:gdLst>
              <a:gd name="connsiteX0" fmla="*/ 0 w 2337926"/>
              <a:gd name="connsiteY0" fmla="*/ 0 h 543025"/>
              <a:gd name="connsiteX1" fmla="*/ 2337926 w 2337926"/>
              <a:gd name="connsiteY1" fmla="*/ 0 h 543025"/>
              <a:gd name="connsiteX2" fmla="*/ 2337926 w 2337926"/>
              <a:gd name="connsiteY2" fmla="*/ 543025 h 543025"/>
              <a:gd name="connsiteX3" fmla="*/ 0 w 2337926"/>
              <a:gd name="connsiteY3" fmla="*/ 543025 h 543025"/>
              <a:gd name="connsiteX4" fmla="*/ 0 w 2337926"/>
              <a:gd name="connsiteY4" fmla="*/ 0 h 5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926" h="543025">
                <a:moveTo>
                  <a:pt x="0" y="0"/>
                </a:moveTo>
                <a:lnTo>
                  <a:pt x="2337926" y="0"/>
                </a:lnTo>
                <a:lnTo>
                  <a:pt x="2337926" y="543025"/>
                </a:lnTo>
                <a:lnTo>
                  <a:pt x="0" y="5430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600" dirty="0" smtClean="0">
                <a:cs typeface="B Zar" pitchFamily="2" charset="-78"/>
              </a:rPr>
              <a:t>تأمین مالی</a:t>
            </a:r>
            <a:endParaRPr lang="en-US" sz="1600" kern="1200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رسالت مدیر مالی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04879C-F3C2-4406-A002-7E2136AB7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1504879C-F3C2-4406-A002-7E2136AB7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7E4A09-4765-494F-A708-C26FDA439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957E4A09-4765-494F-A708-C26FDA439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شرکت چگونه ارزشیابی می‌شود؟</a:t>
            </a:r>
            <a:endParaRPr lang="en-US" b="1" dirty="0" smtClean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شرکت چگونه ارزشیابی می‌شود؟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0" y="1371600"/>
          <a:ext cx="3940492" cy="48006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94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6367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بدهی</a:t>
                      </a:r>
                      <a:r>
                        <a:rPr lang="fa-IR" sz="2400" baseline="0" dirty="0" smtClean="0">
                          <a:cs typeface="B Zar" pitchFamily="2" charset="-78"/>
                        </a:rPr>
                        <a:t> و </a:t>
                      </a:r>
                      <a:r>
                        <a:rPr lang="fa-IR" sz="2400" kern="1200" dirty="0" smtClean="0">
                          <a:cs typeface="B Zar" pitchFamily="2" charset="-78"/>
                        </a:rPr>
                        <a:t>سرمایه</a:t>
                      </a:r>
                      <a:endParaRPr lang="en-US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Zar" pitchFamily="2" charset="-78"/>
                        </a:rPr>
                        <a:t>دارایی</a:t>
                      </a:r>
                      <a:endParaRPr lang="en-US" sz="2400" dirty="0">
                        <a:cs typeface="B Zar" pitchFamily="2" charset="-78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943">
                <a:tc>
                  <a:txBody>
                    <a:bodyPr/>
                    <a:lstStyle/>
                    <a:p>
                      <a:pPr algn="r" rtl="1">
                        <a:lnSpc>
                          <a:spcPct val="250000"/>
                        </a:lnSpc>
                        <a:buFont typeface="Arial" pitchFamily="34" charset="0"/>
                        <a:buChar char="•"/>
                      </a:pPr>
                      <a:r>
                        <a:rPr lang="fa-IR" sz="2200" kern="1200" dirty="0" smtClean="0">
                          <a:cs typeface="B Zar" pitchFamily="2" charset="-78"/>
                        </a:rPr>
                        <a:t>بدهی‌های جاری </a:t>
                      </a:r>
                      <a:endParaRPr lang="en-US" sz="2200" kern="1200" dirty="0" smtClean="0">
                        <a:cs typeface="B Zar" pitchFamily="2" charset="-78"/>
                      </a:endParaRPr>
                    </a:p>
                    <a:p>
                      <a:pPr algn="r" rtl="1">
                        <a:lnSpc>
                          <a:spcPct val="250000"/>
                        </a:lnSpc>
                        <a:buFont typeface="Arial" pitchFamily="34" charset="0"/>
                        <a:buChar char="•"/>
                      </a:pPr>
                      <a:r>
                        <a:rPr lang="fa-IR" sz="2200" kern="1200" dirty="0" smtClean="0">
                          <a:cs typeface="B Zar" pitchFamily="2" charset="-78"/>
                        </a:rPr>
                        <a:t>بدهی بلندمدت</a:t>
                      </a:r>
                      <a:endParaRPr lang="en-US" sz="2200" kern="1200" dirty="0" smtClean="0">
                        <a:cs typeface="B Zar" pitchFamily="2" charset="-78"/>
                      </a:endParaRPr>
                    </a:p>
                    <a:p>
                      <a:pPr algn="r" rtl="1">
                        <a:lnSpc>
                          <a:spcPct val="250000"/>
                        </a:lnSpc>
                        <a:buFont typeface="Arial" pitchFamily="34" charset="0"/>
                        <a:buChar char="•"/>
                      </a:pPr>
                      <a:r>
                        <a:rPr lang="fa-IR" sz="2200" kern="1200" dirty="0" smtClean="0">
                          <a:cs typeface="B Zar" pitchFamily="2" charset="-78"/>
                        </a:rPr>
                        <a:t>سهام</a:t>
                      </a:r>
                      <a:endParaRPr lang="en-US" sz="2200" dirty="0">
                        <a:cs typeface="B 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50000"/>
                        </a:lnSpc>
                        <a:buFont typeface="Arial" pitchFamily="34" charset="0"/>
                        <a:buChar char="•"/>
                      </a:pPr>
                      <a:r>
                        <a:rPr lang="fa-IR" sz="2200" kern="1200" dirty="0" smtClean="0">
                          <a:cs typeface="B Zar" pitchFamily="2" charset="-78"/>
                        </a:rPr>
                        <a:t>دارایی‌های جاری</a:t>
                      </a:r>
                      <a:endParaRPr lang="en-US" sz="2200" kern="1200" dirty="0" smtClean="0">
                        <a:cs typeface="B Zar" pitchFamily="2" charset="-78"/>
                      </a:endParaRPr>
                    </a:p>
                    <a:p>
                      <a:pPr algn="r" rtl="1">
                        <a:lnSpc>
                          <a:spcPct val="250000"/>
                        </a:lnSpc>
                        <a:buFont typeface="Arial" pitchFamily="34" charset="0"/>
                        <a:buChar char="•"/>
                      </a:pPr>
                      <a:r>
                        <a:rPr lang="fa-IR" sz="2200" kern="1200" dirty="0" smtClean="0">
                          <a:cs typeface="B Zar" pitchFamily="2" charset="-78"/>
                        </a:rPr>
                        <a:t>داریی‌های ثابت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29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ارزش روز بدهی‌ها و</a:t>
                      </a:r>
                      <a:r>
                        <a:rPr lang="fa-I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 سهام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ارزش روز</a:t>
                      </a:r>
                      <a:r>
                        <a:rPr lang="fa-I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 </a:t>
                      </a:r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دارایی‌ها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39624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 smtClean="0"/>
              <a:t>انتخاب طرح‌های سرمایه‌گذاری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/>
            <a:r>
              <a:rPr lang="fa-IR" dirty="0" smtClean="0">
                <a:latin typeface="+mj-lt"/>
                <a:ea typeface="+mj-ea"/>
              </a:rPr>
              <a:t>بودجه‌بندی</a:t>
            </a:r>
            <a:r>
              <a:rPr lang="fa-IR" kern="1200" dirty="0" smtClean="0">
                <a:cs typeface="B Titr" pitchFamily="2" charset="-78"/>
              </a:rPr>
              <a:t> </a:t>
            </a:r>
            <a:r>
              <a:rPr lang="fa-IR" dirty="0" smtClean="0">
                <a:latin typeface="+mj-lt"/>
                <a:ea typeface="+mj-ea"/>
              </a:rPr>
              <a:t>سرمایه‌ای</a:t>
            </a:r>
            <a:endParaRPr lang="en-US" dirty="0" smtClean="0">
              <a:latin typeface="+mj-lt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اجرای طرح: نیاز به دو نوع سرمایه گذاری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فهرست مطالب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fa-IR" sz="1900" spc="300" dirty="0" smtClean="0">
                <a:cs typeface="B Mitra" pitchFamily="2" charset="-78"/>
              </a:rPr>
              <a:t>مقدمه: مدیریت مالی، مالی شرکت‌ها</a:t>
            </a:r>
            <a:endParaRPr lang="en-US" sz="1900" spc="300" dirty="0" smtClean="0">
              <a:cs typeface="B Mitra" pitchFamily="2" charset="-78"/>
            </a:endParaRPr>
          </a:p>
          <a:p>
            <a:r>
              <a:rPr lang="fa-IR" sz="1900" spc="300" dirty="0" smtClean="0">
                <a:cs typeface="B Mitra" pitchFamily="2" charset="-78"/>
              </a:rPr>
              <a:t>شرکت: قلمرو مالی شرکت‌ها</a:t>
            </a:r>
          </a:p>
          <a:p>
            <a:r>
              <a:rPr lang="fa-IR" sz="1900" spc="300" dirty="0" smtClean="0">
                <a:cs typeface="B Mitra" pitchFamily="2" charset="-78"/>
              </a:rPr>
              <a:t>مدیر مالی: جایگاه و نقش</a:t>
            </a:r>
          </a:p>
          <a:p>
            <a:r>
              <a:rPr lang="fa-IR" sz="1900" spc="300" dirty="0" smtClean="0">
                <a:cs typeface="B Mitra" pitchFamily="2" charset="-78"/>
              </a:rPr>
              <a:t>بودجه‌بندی سرمایه‌ای: اجرای طرح‌های سرمایه‌گذاری</a:t>
            </a:r>
            <a:endParaRPr lang="en-US" sz="1900" spc="300" dirty="0" smtClean="0">
              <a:cs typeface="B Mitra" pitchFamily="2" charset="-78"/>
            </a:endParaRPr>
          </a:p>
          <a:p>
            <a:r>
              <a:rPr lang="fa-IR" sz="1900" spc="300" dirty="0" smtClean="0">
                <a:cs typeface="B Mitra" pitchFamily="2" charset="-78"/>
              </a:rPr>
              <a:t>سرمایه در گردش: مسایل و مدیریت</a:t>
            </a:r>
          </a:p>
          <a:p>
            <a:r>
              <a:rPr lang="fa-IR" sz="1900" spc="300" dirty="0" smtClean="0">
                <a:cs typeface="B Mitra" pitchFamily="2" charset="-78"/>
              </a:rPr>
              <a:t>تأمین مالی: ابزار، نهاد و بازارهای مالی</a:t>
            </a:r>
          </a:p>
          <a:p>
            <a:r>
              <a:rPr lang="fa-IR" sz="1900" spc="300" dirty="0" smtClean="0">
                <a:cs typeface="B Mitra" pitchFamily="2" charset="-78"/>
              </a:rPr>
              <a:t>ساختار سرمایه و هزینۀ سرمایه: هزینۀ سرمایه و ارزش سهام</a:t>
            </a:r>
            <a:endParaRPr lang="en-US" sz="1900" spc="300" dirty="0" smtClean="0">
              <a:cs typeface="B Mitra" pitchFamily="2" charset="-78"/>
            </a:endParaRPr>
          </a:p>
          <a:p>
            <a:r>
              <a:rPr lang="fa-IR" sz="1900" spc="300" dirty="0" smtClean="0">
                <a:cs typeface="B Mitra" pitchFamily="2" charset="-78"/>
              </a:rPr>
              <a:t>تقسیم سود: سیاست تقسیم سود شرکت</a:t>
            </a:r>
          </a:p>
          <a:p>
            <a:r>
              <a:rPr lang="fa-IR" sz="1900" spc="300" dirty="0" smtClean="0">
                <a:cs typeface="B Mitra" pitchFamily="2" charset="-78"/>
              </a:rPr>
              <a:t>رشد شرکت: مسیرهای رشد و برنامه‌ریزی مالی بلندمدت </a:t>
            </a:r>
          </a:p>
          <a:p>
            <a:r>
              <a:rPr lang="fa-IR" sz="1900" spc="300" dirty="0" smtClean="0">
                <a:cs typeface="B Mitra" pitchFamily="2" charset="-78"/>
              </a:rPr>
              <a:t>ریسک‌های شرکت: ریسک تجاری و مالی</a:t>
            </a:r>
          </a:p>
          <a:p>
            <a:r>
              <a:rPr lang="fa-IR" sz="1900" spc="300" dirty="0" smtClean="0">
                <a:cs typeface="B Mitra" pitchFamily="2" charset="-78"/>
              </a:rPr>
              <a:t>توسعۀ بین‌المللی: قلمرو جهانی و مدیریت مالی</a:t>
            </a:r>
            <a:endParaRPr lang="en-US" sz="1900" spc="300" dirty="0" smtClean="0">
              <a:cs typeface="B Mitra" pitchFamily="2" charset="-78"/>
            </a:endParaRPr>
          </a:p>
          <a:p>
            <a:r>
              <a:rPr lang="fa-IR" sz="1900" spc="300" dirty="0" smtClean="0">
                <a:cs typeface="B Mitra" pitchFamily="2" charset="-78"/>
              </a:rPr>
              <a:t>ورشکستگی: پایان حیات یا آغازی دیگر</a:t>
            </a:r>
          </a:p>
          <a:p>
            <a:r>
              <a:rPr lang="fa-IR" sz="1900" spc="300" dirty="0" smtClean="0">
                <a:cs typeface="B Mitra" pitchFamily="2" charset="-78"/>
              </a:rPr>
              <a:t>معرفی کتاب</a:t>
            </a:r>
            <a:endParaRPr lang="en-US" sz="1900" spc="300" dirty="0" smtClean="0"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Elham" pitchFamily="2" charset="-78"/>
              </a:rPr>
              <a:t/>
            </a:r>
            <a:b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Elham" pitchFamily="2" charset="-78"/>
              </a:rPr>
            </a:b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Elham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1371600"/>
            <a:ext cx="8229600" cy="419100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Low" rtl="1"/>
            <a:endParaRPr lang="en-US" sz="7200" dirty="0"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1524000"/>
            <a:ext cx="7735824" cy="381324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704087" y="5334000"/>
            <a:ext cx="7735825" cy="1063624"/>
          </a:xfrm>
          <a:custGeom>
            <a:avLst/>
            <a:gdLst>
              <a:gd name="connsiteX0" fmla="*/ 290253 w 7735824"/>
              <a:gd name="connsiteY0" fmla="*/ 0 h 2764313"/>
              <a:gd name="connsiteX1" fmla="*/ 7445571 w 7735824"/>
              <a:gd name="connsiteY1" fmla="*/ 0 h 2764313"/>
              <a:gd name="connsiteX2" fmla="*/ 7650811 w 7735824"/>
              <a:gd name="connsiteY2" fmla="*/ 85013 h 2764313"/>
              <a:gd name="connsiteX3" fmla="*/ 7735824 w 7735824"/>
              <a:gd name="connsiteY3" fmla="*/ 290253 h 2764313"/>
              <a:gd name="connsiteX4" fmla="*/ 7735824 w 7735824"/>
              <a:gd name="connsiteY4" fmla="*/ 2764313 h 2764313"/>
              <a:gd name="connsiteX5" fmla="*/ 7735824 w 7735824"/>
              <a:gd name="connsiteY5" fmla="*/ 2764313 h 2764313"/>
              <a:gd name="connsiteX6" fmla="*/ 7735824 w 7735824"/>
              <a:gd name="connsiteY6" fmla="*/ 2764313 h 2764313"/>
              <a:gd name="connsiteX7" fmla="*/ 0 w 7735824"/>
              <a:gd name="connsiteY7" fmla="*/ 2764313 h 2764313"/>
              <a:gd name="connsiteX8" fmla="*/ 0 w 7735824"/>
              <a:gd name="connsiteY8" fmla="*/ 2764313 h 2764313"/>
              <a:gd name="connsiteX9" fmla="*/ 0 w 7735824"/>
              <a:gd name="connsiteY9" fmla="*/ 2764313 h 2764313"/>
              <a:gd name="connsiteX10" fmla="*/ 0 w 7735824"/>
              <a:gd name="connsiteY10" fmla="*/ 290253 h 2764313"/>
              <a:gd name="connsiteX11" fmla="*/ 85013 w 7735824"/>
              <a:gd name="connsiteY11" fmla="*/ 85013 h 2764313"/>
              <a:gd name="connsiteX12" fmla="*/ 290253 w 7735824"/>
              <a:gd name="connsiteY12" fmla="*/ 0 h 276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35824" h="2764313">
                <a:moveTo>
                  <a:pt x="7445571" y="2764312"/>
                </a:moveTo>
                <a:lnTo>
                  <a:pt x="290253" y="2764312"/>
                </a:lnTo>
                <a:cubicBezTo>
                  <a:pt x="213273" y="2764312"/>
                  <a:pt x="139446" y="2733732"/>
                  <a:pt x="85013" y="2679299"/>
                </a:cubicBezTo>
                <a:cubicBezTo>
                  <a:pt x="30580" y="2624866"/>
                  <a:pt x="0" y="2551039"/>
                  <a:pt x="0" y="2474059"/>
                </a:cubicBez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735824" y="1"/>
                </a:lnTo>
                <a:lnTo>
                  <a:pt x="7735824" y="1"/>
                </a:lnTo>
                <a:lnTo>
                  <a:pt x="7735824" y="1"/>
                </a:lnTo>
                <a:lnTo>
                  <a:pt x="7735824" y="2474059"/>
                </a:lnTo>
                <a:cubicBezTo>
                  <a:pt x="7735824" y="2551039"/>
                  <a:pt x="7705244" y="2624866"/>
                  <a:pt x="7650811" y="2679299"/>
                </a:cubicBezTo>
                <a:cubicBezTo>
                  <a:pt x="7596378" y="2733732"/>
                  <a:pt x="7522551" y="2764312"/>
                  <a:pt x="7445571" y="2764312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412164" tIns="327153" rIns="412165" bIns="412164" numCol="1" spcCol="1270" anchor="t" anchorCtr="0">
            <a:noAutofit/>
          </a:bodyPr>
          <a:lstStyle/>
          <a:p>
            <a:pPr lvl="0" algn="ctr" defTabSz="2044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4600" kern="1200" dirty="0" smtClean="0">
                <a:cs typeface="B Titr" pitchFamily="2" charset="-78"/>
              </a:rPr>
              <a:t>بودجه‌بندی سرمایه‌ای</a:t>
            </a:r>
            <a:endParaRPr lang="en-US" sz="4600" kern="1200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1600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sz="5400" dirty="0" smtClean="0">
                <a:solidFill>
                  <a:schemeClr val="lt1"/>
                </a:solidFill>
                <a:latin typeface="+mn-lt"/>
                <a:cs typeface="B Elham" pitchFamily="2" charset="-78"/>
              </a:rPr>
              <a:t>بودجه‌بندی</a:t>
            </a:r>
            <a:r>
              <a:rPr lang="fa-IR" sz="5400" dirty="0" smtClean="0">
                <a:cs typeface="B Titr" pitchFamily="2" charset="-78"/>
              </a:rPr>
              <a:t> </a:t>
            </a:r>
            <a:r>
              <a:rPr lang="fa-IR" sz="5400" dirty="0" smtClean="0">
                <a:solidFill>
                  <a:schemeClr val="lt1"/>
                </a:solidFill>
                <a:latin typeface="+mn-lt"/>
                <a:cs typeface="B Elham" pitchFamily="2" charset="-78"/>
              </a:rPr>
              <a:t>سرمایه‌ای</a:t>
            </a:r>
            <a:endParaRPr lang="en-US" sz="5400" dirty="0" smtClean="0">
              <a:solidFill>
                <a:schemeClr val="lt1"/>
              </a:solidFill>
              <a:latin typeface="+mn-lt"/>
              <a:cs typeface="B Elham" pitchFamily="2" charset="-78"/>
            </a:endParaRPr>
          </a:p>
          <a:p>
            <a:pPr algn="ctr" rtl="1"/>
            <a:r>
              <a:rPr lang="fa-IR" sz="5400" dirty="0" smtClean="0">
                <a:solidFill>
                  <a:schemeClr val="lt1"/>
                </a:solidFill>
                <a:latin typeface="+mn-lt"/>
                <a:cs typeface="B Elham" pitchFamily="2" charset="-78"/>
              </a:rPr>
              <a:t>به این سؤال پاسخ می‌دهد که کدام دارایی‌های ثابت باید خریداری شوند.</a:t>
            </a:r>
            <a:endParaRPr lang="en-US" sz="5400" dirty="0" smtClean="0">
              <a:solidFill>
                <a:schemeClr val="lt1"/>
              </a:solidFill>
              <a:latin typeface="+mn-lt"/>
              <a:cs typeface="B Elha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 smtClean="0"/>
              <a:t>مسایل و مدیریت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dirty="0" smtClean="0">
                <a:latin typeface="+mj-lt"/>
                <a:ea typeface="+mj-ea"/>
              </a:rPr>
              <a:t>سرمایه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در </a:t>
            </a:r>
            <a:r>
              <a:rPr lang="fa-IR" dirty="0" smtClean="0">
                <a:latin typeface="+mj-lt"/>
                <a:ea typeface="+mj-ea"/>
              </a:rPr>
              <a:t>گردش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مسایل سرمایه در گردش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مدیریت سرمایه در گردش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 smtClean="0"/>
              <a:t>ابزار، بازار و نهادهای مالی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dirty="0" smtClean="0">
                <a:latin typeface="+mj-lt"/>
                <a:ea typeface="+mj-ea"/>
              </a:rPr>
              <a:t>تأمین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a-IR" dirty="0" smtClean="0">
                <a:latin typeface="+mj-lt"/>
                <a:ea typeface="+mj-ea"/>
              </a:rPr>
              <a:t>مالی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ابزار تأمین مالی (گرایش به بازار سرمایه)</a:t>
            </a:r>
            <a:endParaRPr lang="en-US" b="1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42672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 descr="deb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1295400"/>
            <a:ext cx="3048000" cy="5029200"/>
          </a:xfrm>
          <a:prstGeom prst="rect">
            <a:avLst/>
          </a:prstGeom>
        </p:spPr>
      </p:pic>
      <p:pic>
        <p:nvPicPr>
          <p:cNvPr id="7" name="Picture 6" descr="equity capit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8800" y="1219200"/>
            <a:ext cx="2895600" cy="5105400"/>
          </a:xfrm>
          <a:prstGeom prst="rect">
            <a:avLst/>
          </a:prstGeom>
        </p:spPr>
      </p:pic>
      <p:graphicFrame>
        <p:nvGraphicFramePr>
          <p:cNvPr id="11" name="Content Placeholder 5"/>
          <p:cNvGraphicFramePr>
            <a:graphicFrameLocks/>
          </p:cNvGraphicFramePr>
          <p:nvPr/>
        </p:nvGraphicFramePr>
        <p:xfrm>
          <a:off x="228600" y="1371600"/>
          <a:ext cx="42672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2" name="Picture 11" descr="Hybrid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34000" y="1828800"/>
            <a:ext cx="2971800" cy="4108450"/>
          </a:xfrm>
          <a:prstGeom prst="rect">
            <a:avLst/>
          </a:prstGeom>
        </p:spPr>
      </p:pic>
      <p:graphicFrame>
        <p:nvGraphicFramePr>
          <p:cNvPr id="13" name="Content Placeholder 5"/>
          <p:cNvGraphicFramePr>
            <a:graphicFrameLocks/>
          </p:cNvGraphicFramePr>
          <p:nvPr/>
        </p:nvGraphicFramePr>
        <p:xfrm>
          <a:off x="228600" y="1374775"/>
          <a:ext cx="42672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11" grpId="0">
        <p:bldAsOne/>
      </p:bldGraphic>
      <p:bldGraphic spid="11" grpId="1">
        <p:bldAsOne/>
      </p:bldGraphic>
      <p:bldGraphic spid="1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ارتباط شرکت با بازارهای مالی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rtl="0"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a-IR" sz="1400" kern="12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		</a:t>
            </a:r>
          </a:p>
          <a:p>
            <a:pPr marL="0" indent="0" algn="ctr" rtl="0"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lang="fa-IR" sz="1400" kern="1200" dirty="0" smtClean="0">
              <a:latin typeface="Calibri" pitchFamily="34" charset="0"/>
              <a:ea typeface="Arial" pitchFamily="34" charset="0"/>
              <a:cs typeface="B Zar" pitchFamily="2" charset="-78"/>
            </a:endParaRPr>
          </a:p>
          <a:p>
            <a:pPr marL="0" indent="0" algn="ctr" rtl="0"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lang="en-US" sz="1400" kern="1200" dirty="0" smtClean="0">
              <a:latin typeface="Calibri" pitchFamily="34" charset="0"/>
              <a:ea typeface="Arial" pitchFamily="34" charset="0"/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cxnSp>
        <p:nvCxnSpPr>
          <p:cNvPr id="1120" name="AutoShape 96"/>
          <p:cNvCxnSpPr>
            <a:cxnSpLocks noChangeShapeType="1"/>
          </p:cNvCxnSpPr>
          <p:nvPr/>
        </p:nvCxnSpPr>
        <p:spPr bwMode="auto">
          <a:xfrm flipH="1">
            <a:off x="3097173" y="3019193"/>
            <a:ext cx="1519496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121" name="AutoShape 97"/>
          <p:cNvSpPr>
            <a:spLocks noChangeArrowheads="1"/>
          </p:cNvSpPr>
          <p:nvPr/>
        </p:nvSpPr>
        <p:spPr bwMode="auto">
          <a:xfrm>
            <a:off x="990600" y="1676856"/>
            <a:ext cx="1933903" cy="3360101"/>
          </a:xfrm>
          <a:prstGeom prst="flowChartAlternateProcess">
            <a:avLst/>
          </a:prstGeom>
          <a:solidFill>
            <a:srgbClr val="F2DBDB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شرکت در دارایی‌ها سرمایه‌گذاری می‌کند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:</a:t>
            </a:r>
          </a:p>
          <a:p>
            <a:pPr lvl="0" algn="r" rtl="1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fa-IR" sz="19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دارایی‌های جاری</a:t>
            </a:r>
            <a:endParaRPr lang="en-US" sz="1900" dirty="0" smtClean="0">
              <a:latin typeface="Arial" pitchFamily="34" charset="0"/>
              <a:cs typeface="B Zar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a-I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دارایی‌های ثابت</a:t>
            </a: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  <p:sp>
        <p:nvSpPr>
          <p:cNvPr id="1122" name="AutoShape 98"/>
          <p:cNvSpPr>
            <a:spLocks noChangeArrowheads="1"/>
          </p:cNvSpPr>
          <p:nvPr/>
        </p:nvSpPr>
        <p:spPr bwMode="auto">
          <a:xfrm>
            <a:off x="6067097" y="1600200"/>
            <a:ext cx="1933903" cy="3360101"/>
          </a:xfrm>
          <a:prstGeom prst="flowChartAlternateProcess">
            <a:avLst/>
          </a:prstGeom>
          <a:solidFill>
            <a:srgbClr val="8DB3E2"/>
          </a:solidFill>
          <a:ln w="317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19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بازارهای مالی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r>
              <a:rPr lang="fa-IR" sz="19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(پول - سرمایه)</a:t>
            </a:r>
            <a:endParaRPr lang="en-US" sz="1900" dirty="0" smtClean="0">
              <a:latin typeface="Calibri" pitchFamily="34" charset="0"/>
              <a:ea typeface="Arial" pitchFamily="34" charset="0"/>
              <a:cs typeface="B Zar" pitchFamily="2" charset="-78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fa-IR" sz="19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بدهی کوتاه‌مدت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fa-IR" sz="19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بدهی بلندمدت</a:t>
            </a:r>
          </a:p>
          <a:p>
            <a:pPr algn="r" rtl="1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fa-IR" sz="19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سهام</a:t>
            </a:r>
            <a:endParaRPr lang="en-US" sz="1900" dirty="0" smtClean="0">
              <a:latin typeface="Calibri" pitchFamily="34" charset="0"/>
              <a:ea typeface="Arial" pitchFamily="34" charset="0"/>
              <a:cs typeface="B Zar" pitchFamily="2" charset="-78"/>
            </a:endParaRPr>
          </a:p>
        </p:txBody>
      </p:sp>
      <p:sp>
        <p:nvSpPr>
          <p:cNvPr id="1123" name="AutoShape 99"/>
          <p:cNvSpPr>
            <a:spLocks noChangeArrowheads="1"/>
          </p:cNvSpPr>
          <p:nvPr/>
        </p:nvSpPr>
        <p:spPr bwMode="auto">
          <a:xfrm>
            <a:off x="2924503" y="1727960"/>
            <a:ext cx="3142593" cy="689907"/>
          </a:xfrm>
          <a:prstGeom prst="leftArrow">
            <a:avLst>
              <a:gd name="adj1" fmla="val 45852"/>
              <a:gd name="adj2" fmla="val 76933"/>
            </a:avLst>
          </a:prstGeom>
          <a:solidFill>
            <a:srgbClr val="D8D8D8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27432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تأمین مالی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24" name="AutoShape 100"/>
          <p:cNvCxnSpPr>
            <a:cxnSpLocks noChangeShapeType="1"/>
          </p:cNvCxnSpPr>
          <p:nvPr/>
        </p:nvCxnSpPr>
        <p:spPr bwMode="auto">
          <a:xfrm>
            <a:off x="2924503" y="3529383"/>
            <a:ext cx="168065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25" name="AutoShape 101"/>
          <p:cNvCxnSpPr>
            <a:cxnSpLocks noChangeShapeType="1"/>
          </p:cNvCxnSpPr>
          <p:nvPr/>
        </p:nvCxnSpPr>
        <p:spPr bwMode="auto">
          <a:xfrm>
            <a:off x="2924503" y="4347050"/>
            <a:ext cx="168065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26" name="AutoShape 102"/>
          <p:cNvCxnSpPr>
            <a:cxnSpLocks noChangeShapeType="1"/>
          </p:cNvCxnSpPr>
          <p:nvPr/>
        </p:nvCxnSpPr>
        <p:spPr bwMode="auto">
          <a:xfrm flipV="1">
            <a:off x="4616669" y="3031969"/>
            <a:ext cx="0" cy="49741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27" name="AutoShape 103"/>
          <p:cNvCxnSpPr>
            <a:cxnSpLocks noChangeShapeType="1"/>
          </p:cNvCxnSpPr>
          <p:nvPr/>
        </p:nvCxnSpPr>
        <p:spPr bwMode="auto">
          <a:xfrm flipV="1">
            <a:off x="4974288" y="2686164"/>
            <a:ext cx="1535" cy="103486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28" name="AutoShape 104"/>
          <p:cNvCxnSpPr>
            <a:cxnSpLocks noChangeShapeType="1"/>
          </p:cNvCxnSpPr>
          <p:nvPr/>
        </p:nvCxnSpPr>
        <p:spPr bwMode="auto">
          <a:xfrm flipH="1">
            <a:off x="3108685" y="2686164"/>
            <a:ext cx="1854092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29" name="AutoShape 105"/>
          <p:cNvCxnSpPr>
            <a:cxnSpLocks noChangeShapeType="1"/>
          </p:cNvCxnSpPr>
          <p:nvPr/>
        </p:nvCxnSpPr>
        <p:spPr bwMode="auto">
          <a:xfrm flipH="1">
            <a:off x="2924503" y="2583956"/>
            <a:ext cx="287783" cy="28107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0" name="AutoShape 106"/>
          <p:cNvCxnSpPr>
            <a:cxnSpLocks noChangeShapeType="1"/>
          </p:cNvCxnSpPr>
          <p:nvPr/>
        </p:nvCxnSpPr>
        <p:spPr bwMode="auto">
          <a:xfrm>
            <a:off x="2924503" y="2852253"/>
            <a:ext cx="287783" cy="26829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131" name="Text Box 107"/>
          <p:cNvSpPr txBox="1">
            <a:spLocks noChangeArrowheads="1"/>
          </p:cNvSpPr>
          <p:nvPr/>
        </p:nvSpPr>
        <p:spPr bwMode="auto">
          <a:xfrm>
            <a:off x="2971800" y="2667000"/>
            <a:ext cx="2236827" cy="3832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سرمایه‌گذاری مجدد جریان نقدی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  <p:cxnSp>
        <p:nvCxnSpPr>
          <p:cNvPr id="1132" name="AutoShape 108"/>
          <p:cNvCxnSpPr>
            <a:cxnSpLocks noChangeShapeType="1"/>
          </p:cNvCxnSpPr>
          <p:nvPr/>
        </p:nvCxnSpPr>
        <p:spPr bwMode="auto">
          <a:xfrm flipV="1">
            <a:off x="4939754" y="4091529"/>
            <a:ext cx="767" cy="86877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3" name="AutoShape 109"/>
          <p:cNvCxnSpPr>
            <a:cxnSpLocks noChangeShapeType="1"/>
          </p:cNvCxnSpPr>
          <p:nvPr/>
        </p:nvCxnSpPr>
        <p:spPr bwMode="auto">
          <a:xfrm>
            <a:off x="4964311" y="3721024"/>
            <a:ext cx="91860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4" name="AutoShape 110"/>
          <p:cNvCxnSpPr>
            <a:cxnSpLocks noChangeShapeType="1"/>
          </p:cNvCxnSpPr>
          <p:nvPr/>
        </p:nvCxnSpPr>
        <p:spPr bwMode="auto">
          <a:xfrm>
            <a:off x="4941288" y="4091529"/>
            <a:ext cx="91860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5" name="AutoShape 111"/>
          <p:cNvCxnSpPr>
            <a:cxnSpLocks noChangeShapeType="1"/>
          </p:cNvCxnSpPr>
          <p:nvPr/>
        </p:nvCxnSpPr>
        <p:spPr bwMode="auto">
          <a:xfrm>
            <a:off x="4605158" y="4347050"/>
            <a:ext cx="0" cy="6132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6" name="AutoShape 112"/>
          <p:cNvCxnSpPr>
            <a:cxnSpLocks noChangeShapeType="1"/>
          </p:cNvCxnSpPr>
          <p:nvPr/>
        </p:nvCxnSpPr>
        <p:spPr bwMode="auto">
          <a:xfrm flipH="1">
            <a:off x="5767802" y="3861560"/>
            <a:ext cx="299295" cy="37050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7" name="AutoShape 113"/>
          <p:cNvCxnSpPr>
            <a:cxnSpLocks noChangeShapeType="1"/>
          </p:cNvCxnSpPr>
          <p:nvPr/>
        </p:nvCxnSpPr>
        <p:spPr bwMode="auto">
          <a:xfrm flipH="1" flipV="1">
            <a:off x="5767802" y="3618816"/>
            <a:ext cx="299295" cy="26829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8" name="AutoShape 114"/>
          <p:cNvCxnSpPr>
            <a:cxnSpLocks noChangeShapeType="1"/>
          </p:cNvCxnSpPr>
          <p:nvPr/>
        </p:nvCxnSpPr>
        <p:spPr bwMode="auto">
          <a:xfrm flipH="1">
            <a:off x="4812362" y="4781436"/>
            <a:ext cx="253249" cy="37050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9" name="AutoShape 115"/>
          <p:cNvCxnSpPr>
            <a:cxnSpLocks noChangeShapeType="1"/>
          </p:cNvCxnSpPr>
          <p:nvPr/>
        </p:nvCxnSpPr>
        <p:spPr bwMode="auto">
          <a:xfrm>
            <a:off x="4490044" y="4845316"/>
            <a:ext cx="322317" cy="29384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140" name="AutoShape 116"/>
          <p:cNvSpPr>
            <a:spLocks noChangeArrowheads="1"/>
          </p:cNvSpPr>
          <p:nvPr/>
        </p:nvSpPr>
        <p:spPr bwMode="auto">
          <a:xfrm>
            <a:off x="3442513" y="5139165"/>
            <a:ext cx="2440402" cy="728235"/>
          </a:xfrm>
          <a:prstGeom prst="flowChartAlternateProcess">
            <a:avLst/>
          </a:prstGeom>
          <a:solidFill>
            <a:srgbClr val="D6E3BC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دولت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Zar" pitchFamily="2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سایر ذینفعان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1" name="Text Box 117"/>
          <p:cNvSpPr txBox="1">
            <a:spLocks noChangeArrowheads="1"/>
          </p:cNvSpPr>
          <p:nvPr/>
        </p:nvSpPr>
        <p:spPr bwMode="auto">
          <a:xfrm>
            <a:off x="4343400" y="3733800"/>
            <a:ext cx="1571046" cy="30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بهره و سود تقسیمی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  <p:sp>
        <p:nvSpPr>
          <p:cNvPr id="1142" name="Text Box 118"/>
          <p:cNvSpPr txBox="1">
            <a:spLocks noChangeArrowheads="1"/>
          </p:cNvSpPr>
          <p:nvPr/>
        </p:nvSpPr>
        <p:spPr bwMode="auto">
          <a:xfrm>
            <a:off x="2895600" y="3567711"/>
            <a:ext cx="1529881" cy="6994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جریان نقدی حاصل از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B Zar" pitchFamily="2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Zar" pitchFamily="2" charset="-78"/>
              </a:rPr>
              <a:t>دارایی‌های شرکت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" grpId="0" animBg="1"/>
      <p:bldP spid="1122" grpId="0" animBg="1"/>
      <p:bldP spid="1123" grpId="0" animBg="1"/>
      <p:bldP spid="11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نهادهای مالی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 smtClean="0"/>
              <a:t>مدیریت مالی، مالی شرکت‌ها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B Elham" pitchFamily="2" charset="-78"/>
              </a:rPr>
              <a:t>مقدمه</a:t>
            </a:r>
            <a:endParaRPr lang="en-US" sz="9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B Elham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 smtClean="0"/>
              <a:t>هزینۀ سرمایه و ارزش سهام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sz="5400" dirty="0" smtClean="0"/>
              <a:t>ساختار سرمایه و </a:t>
            </a:r>
            <a:r>
              <a:rPr lang="fa-IR" sz="5400" dirty="0" smtClean="0">
                <a:latin typeface="+mj-lt"/>
                <a:ea typeface="+mj-ea"/>
              </a:rPr>
              <a:t>هزینۀ سرمایه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dpour\Desktop\debt-equity capital 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438400"/>
            <a:ext cx="5105400" cy="3827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73152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چه ترکیبی از بدهی و سرمایه استفاده شود؟</a:t>
            </a:r>
            <a:endParaRPr lang="en-US" b="1" dirty="0"/>
          </a:p>
        </p:txBody>
      </p:sp>
      <p:sp>
        <p:nvSpPr>
          <p:cNvPr id="14" name="Freeform 13"/>
          <p:cNvSpPr/>
          <p:nvPr/>
        </p:nvSpPr>
        <p:spPr>
          <a:xfrm>
            <a:off x="459209" y="1380280"/>
            <a:ext cx="3576339" cy="3576339"/>
          </a:xfrm>
          <a:custGeom>
            <a:avLst/>
            <a:gdLst>
              <a:gd name="connsiteX0" fmla="*/ 0 w 3576339"/>
              <a:gd name="connsiteY0" fmla="*/ 1788170 h 3576339"/>
              <a:gd name="connsiteX1" fmla="*/ 523745 w 3576339"/>
              <a:gd name="connsiteY1" fmla="*/ 523743 h 3576339"/>
              <a:gd name="connsiteX2" fmla="*/ 1788173 w 3576339"/>
              <a:gd name="connsiteY2" fmla="*/ 2 h 3576339"/>
              <a:gd name="connsiteX3" fmla="*/ 3052600 w 3576339"/>
              <a:gd name="connsiteY3" fmla="*/ 523747 h 3576339"/>
              <a:gd name="connsiteX4" fmla="*/ 3576341 w 3576339"/>
              <a:gd name="connsiteY4" fmla="*/ 1788175 h 3576339"/>
              <a:gd name="connsiteX5" fmla="*/ 3052598 w 3576339"/>
              <a:gd name="connsiteY5" fmla="*/ 3052603 h 3576339"/>
              <a:gd name="connsiteX6" fmla="*/ 1788170 w 3576339"/>
              <a:gd name="connsiteY6" fmla="*/ 3576345 h 3576339"/>
              <a:gd name="connsiteX7" fmla="*/ 523743 w 3576339"/>
              <a:gd name="connsiteY7" fmla="*/ 3052601 h 3576339"/>
              <a:gd name="connsiteX8" fmla="*/ 1 w 3576339"/>
              <a:gd name="connsiteY8" fmla="*/ 1788173 h 3576339"/>
              <a:gd name="connsiteX9" fmla="*/ 0 w 3576339"/>
              <a:gd name="connsiteY9" fmla="*/ 1788170 h 357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6339" h="3576339">
                <a:moveTo>
                  <a:pt x="0" y="1788170"/>
                </a:moveTo>
                <a:cubicBezTo>
                  <a:pt x="1" y="1313918"/>
                  <a:pt x="188397" y="859090"/>
                  <a:pt x="523745" y="523743"/>
                </a:cubicBezTo>
                <a:cubicBezTo>
                  <a:pt x="859093" y="188396"/>
                  <a:pt x="1313921" y="1"/>
                  <a:pt x="1788173" y="2"/>
                </a:cubicBezTo>
                <a:cubicBezTo>
                  <a:pt x="2262425" y="3"/>
                  <a:pt x="2717253" y="188399"/>
                  <a:pt x="3052600" y="523747"/>
                </a:cubicBezTo>
                <a:cubicBezTo>
                  <a:pt x="3387947" y="859095"/>
                  <a:pt x="3576342" y="1313923"/>
                  <a:pt x="3576341" y="1788175"/>
                </a:cubicBezTo>
                <a:cubicBezTo>
                  <a:pt x="3576341" y="2262427"/>
                  <a:pt x="3387945" y="2717256"/>
                  <a:pt x="3052598" y="3052603"/>
                </a:cubicBezTo>
                <a:cubicBezTo>
                  <a:pt x="2717251" y="3387950"/>
                  <a:pt x="2262423" y="3576346"/>
                  <a:pt x="1788170" y="3576345"/>
                </a:cubicBezTo>
                <a:cubicBezTo>
                  <a:pt x="1313918" y="3576345"/>
                  <a:pt x="859090" y="3387948"/>
                  <a:pt x="523743" y="3052601"/>
                </a:cubicBezTo>
                <a:cubicBezTo>
                  <a:pt x="188396" y="2717254"/>
                  <a:pt x="1" y="2262425"/>
                  <a:pt x="1" y="1788173"/>
                </a:cubicBezTo>
                <a:cubicBezTo>
                  <a:pt x="1" y="1788172"/>
                  <a:pt x="0" y="1788171"/>
                  <a:pt x="0" y="178817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3743" tIns="523742" rIns="523743" bIns="523742" numCol="1" spcCol="1270" anchor="ctr" anchorCtr="0">
            <a:noAutofit/>
          </a:bodyPr>
          <a:lstStyle/>
          <a:p>
            <a:pPr lvl="0" algn="ctr" defTabSz="1866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4200" kern="1200" dirty="0" smtClean="0">
                <a:cs typeface="B Titr" pitchFamily="2" charset="-78"/>
              </a:rPr>
              <a:t>نظریۀ ساختار</a:t>
            </a:r>
          </a:p>
          <a:p>
            <a:pPr lvl="0" algn="ctr" defTabSz="1866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4200" kern="1200" dirty="0" smtClean="0">
                <a:cs typeface="B Titr" pitchFamily="2" charset="-78"/>
              </a:rPr>
              <a:t> سرمایه</a:t>
            </a:r>
            <a:endParaRPr lang="en-US" sz="4200" kern="1200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sz="3500" b="1" dirty="0" smtClean="0"/>
              <a:t>هزینۀ سرمایه: پیش‌نیاز بودجه‌بندی سرمایه‌ای</a:t>
            </a:r>
            <a:endParaRPr lang="en-US" sz="35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228600" y="14478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sz="3600" b="1" dirty="0" smtClean="0"/>
              <a:t>هزینۀ سرمایه: میانگین موزون هزینۀ اجزا</a:t>
            </a:r>
            <a:endParaRPr lang="en-US" sz="3600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3075" name="Content Placeholder 6"/>
          <p:cNvGraphicFramePr>
            <a:graphicFrameLocks noChangeAspect="1"/>
          </p:cNvGraphicFramePr>
          <p:nvPr/>
        </p:nvGraphicFramePr>
        <p:xfrm>
          <a:off x="1841500" y="2840038"/>
          <a:ext cx="663733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2323800" imgH="228600" progId="Equation.3">
                  <p:embed/>
                </p:oleObj>
              </mc:Choice>
              <mc:Fallback>
                <p:oleObj name="Equation" r:id="rId8" imgW="2323800" imgH="2286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2840038"/>
                        <a:ext cx="6637338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هزینۀ اجزای سرمایه</a:t>
            </a:r>
            <a:endParaRPr lang="en-US" b="1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7315200" cy="533400"/>
          </a:xfrm>
        </p:spPr>
        <p:txBody>
          <a:bodyPr/>
          <a:lstStyle/>
          <a:p>
            <a:r>
              <a:rPr lang="fa-IR" sz="3600" dirty="0" smtClean="0"/>
              <a:t>ساختار سرمایه، هزینۀ سرمایه، ارزش شرکت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71601"/>
          <a:ext cx="8229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3886200"/>
            <a:ext cx="20574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Titr" pitchFamily="2" charset="-78"/>
              </a:rPr>
              <a:t>ریسک تجاری</a:t>
            </a:r>
            <a:endParaRPr lang="en-US" b="1" dirty="0" smtClean="0">
              <a:cs typeface="B Titr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72200" y="3886200"/>
            <a:ext cx="2057400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Titr" pitchFamily="2" charset="-78"/>
              </a:rPr>
              <a:t>ریسک مالی</a:t>
            </a:r>
            <a:endParaRPr lang="en-US" b="1" dirty="0" smtClean="0">
              <a:cs typeface="B Titr" pitchFamily="2" charset="-78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1676400" y="3124200"/>
            <a:ext cx="484632" cy="6858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934200" y="3124200"/>
            <a:ext cx="484632" cy="6858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267200" y="4800600"/>
            <a:ext cx="713232" cy="457200"/>
          </a:xfrm>
          <a:prstGeom prst="downArrow">
            <a:avLst/>
          </a:prstGeom>
          <a:solidFill>
            <a:schemeClr val="accent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7-Point Star 17"/>
          <p:cNvSpPr/>
          <p:nvPr/>
        </p:nvSpPr>
        <p:spPr>
          <a:xfrm>
            <a:off x="3505200" y="5257800"/>
            <a:ext cx="2286000" cy="11430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Titr" pitchFamily="2" charset="-78"/>
              </a:rPr>
              <a:t>ارزش شرکت</a:t>
            </a:r>
            <a:endParaRPr lang="en-US" b="1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 animBg="1"/>
      <p:bldP spid="11" grpId="0" animBg="1"/>
      <p:bldP spid="13" grpId="0" animBg="1"/>
      <p:bldP spid="14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83393-4BD0-48E6-B2B3-B062AAFFFB84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43010" name="Picture 2" descr="C:\Users\radpour\Desktop\canstock5189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1" y="1447800"/>
            <a:ext cx="3886200" cy="4648200"/>
          </a:xfrm>
          <a:prstGeom prst="rect">
            <a:avLst/>
          </a:prstGeom>
          <a:noFill/>
        </p:spPr>
      </p:pic>
      <p:sp>
        <p:nvSpPr>
          <p:cNvPr id="15" name="Freeform 14"/>
          <p:cNvSpPr/>
          <p:nvPr/>
        </p:nvSpPr>
        <p:spPr>
          <a:xfrm>
            <a:off x="2866459" y="3048000"/>
            <a:ext cx="1485900" cy="2175737"/>
          </a:xfrm>
          <a:custGeom>
            <a:avLst/>
            <a:gdLst>
              <a:gd name="connsiteX0" fmla="*/ 0 w 1485900"/>
              <a:gd name="connsiteY0" fmla="*/ 148590 h 2175737"/>
              <a:gd name="connsiteX1" fmla="*/ 43521 w 1485900"/>
              <a:gd name="connsiteY1" fmla="*/ 43521 h 2175737"/>
              <a:gd name="connsiteX2" fmla="*/ 148590 w 1485900"/>
              <a:gd name="connsiteY2" fmla="*/ 0 h 2175737"/>
              <a:gd name="connsiteX3" fmla="*/ 1337310 w 1485900"/>
              <a:gd name="connsiteY3" fmla="*/ 0 h 2175737"/>
              <a:gd name="connsiteX4" fmla="*/ 1442379 w 1485900"/>
              <a:gd name="connsiteY4" fmla="*/ 43521 h 2175737"/>
              <a:gd name="connsiteX5" fmla="*/ 1485900 w 1485900"/>
              <a:gd name="connsiteY5" fmla="*/ 148590 h 2175737"/>
              <a:gd name="connsiteX6" fmla="*/ 1485900 w 1485900"/>
              <a:gd name="connsiteY6" fmla="*/ 2027147 h 2175737"/>
              <a:gd name="connsiteX7" fmla="*/ 1442379 w 1485900"/>
              <a:gd name="connsiteY7" fmla="*/ 2132216 h 2175737"/>
              <a:gd name="connsiteX8" fmla="*/ 1337310 w 1485900"/>
              <a:gd name="connsiteY8" fmla="*/ 2175737 h 2175737"/>
              <a:gd name="connsiteX9" fmla="*/ 148590 w 1485900"/>
              <a:gd name="connsiteY9" fmla="*/ 2175737 h 2175737"/>
              <a:gd name="connsiteX10" fmla="*/ 43521 w 1485900"/>
              <a:gd name="connsiteY10" fmla="*/ 2132216 h 2175737"/>
              <a:gd name="connsiteX11" fmla="*/ 0 w 1485900"/>
              <a:gd name="connsiteY11" fmla="*/ 2027147 h 2175737"/>
              <a:gd name="connsiteX12" fmla="*/ 0 w 1485900"/>
              <a:gd name="connsiteY12" fmla="*/ 148590 h 217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0" h="2175737">
                <a:moveTo>
                  <a:pt x="0" y="148590"/>
                </a:moveTo>
                <a:cubicBezTo>
                  <a:pt x="0" y="109181"/>
                  <a:pt x="15655" y="71387"/>
                  <a:pt x="43521" y="43521"/>
                </a:cubicBezTo>
                <a:cubicBezTo>
                  <a:pt x="71387" y="15655"/>
                  <a:pt x="109182" y="0"/>
                  <a:pt x="148590" y="0"/>
                </a:cubicBezTo>
                <a:lnTo>
                  <a:pt x="1337310" y="0"/>
                </a:lnTo>
                <a:cubicBezTo>
                  <a:pt x="1376719" y="0"/>
                  <a:pt x="1414513" y="15655"/>
                  <a:pt x="1442379" y="43521"/>
                </a:cubicBezTo>
                <a:cubicBezTo>
                  <a:pt x="1470245" y="71387"/>
                  <a:pt x="1485900" y="109182"/>
                  <a:pt x="1485900" y="148590"/>
                </a:cubicBezTo>
                <a:lnTo>
                  <a:pt x="1485900" y="2027147"/>
                </a:lnTo>
                <a:cubicBezTo>
                  <a:pt x="1485900" y="2066556"/>
                  <a:pt x="1470245" y="2104350"/>
                  <a:pt x="1442379" y="2132216"/>
                </a:cubicBezTo>
                <a:cubicBezTo>
                  <a:pt x="1414513" y="2160082"/>
                  <a:pt x="1376718" y="2175737"/>
                  <a:pt x="1337310" y="2175737"/>
                </a:cubicBezTo>
                <a:lnTo>
                  <a:pt x="148590" y="2175737"/>
                </a:lnTo>
                <a:cubicBezTo>
                  <a:pt x="109181" y="2175737"/>
                  <a:pt x="71387" y="2160082"/>
                  <a:pt x="43521" y="2132216"/>
                </a:cubicBezTo>
                <a:cubicBezTo>
                  <a:pt x="15655" y="2104350"/>
                  <a:pt x="0" y="2066555"/>
                  <a:pt x="0" y="2027147"/>
                </a:cubicBezTo>
                <a:lnTo>
                  <a:pt x="0" y="14859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771" tIns="138771" rIns="138771" bIns="138771" numCol="1" spcCol="1270" anchor="ctr" anchorCtr="0">
            <a:noAutofit/>
          </a:bodyPr>
          <a:lstStyle/>
          <a:p>
            <a:pPr lvl="0" algn="ctr" defTabSz="1111250" rtl="1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500" kern="1200" dirty="0" smtClean="0">
                <a:cs typeface="B Titr" pitchFamily="2" charset="-78"/>
              </a:rPr>
              <a:t>نرخ بازدۀ موردنظر سهامداران</a:t>
            </a:r>
            <a:endParaRPr lang="en-US" sz="2500" kern="1200" dirty="0">
              <a:cs typeface="B Titr" pitchFamily="2" charset="-78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2252096" y="5550661"/>
            <a:ext cx="619125" cy="619125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703716" y="5285355"/>
            <a:ext cx="3715884" cy="25983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705932" y="4542992"/>
            <a:ext cx="1482602" cy="690741"/>
          </a:xfrm>
          <a:custGeom>
            <a:avLst/>
            <a:gdLst>
              <a:gd name="connsiteX0" fmla="*/ 0 w 1482602"/>
              <a:gd name="connsiteY0" fmla="*/ 115126 h 690741"/>
              <a:gd name="connsiteX1" fmla="*/ 33720 w 1482602"/>
              <a:gd name="connsiteY1" fmla="*/ 33720 h 690741"/>
              <a:gd name="connsiteX2" fmla="*/ 115126 w 1482602"/>
              <a:gd name="connsiteY2" fmla="*/ 0 h 690741"/>
              <a:gd name="connsiteX3" fmla="*/ 1367476 w 1482602"/>
              <a:gd name="connsiteY3" fmla="*/ 0 h 690741"/>
              <a:gd name="connsiteX4" fmla="*/ 1448882 w 1482602"/>
              <a:gd name="connsiteY4" fmla="*/ 33720 h 690741"/>
              <a:gd name="connsiteX5" fmla="*/ 1482602 w 1482602"/>
              <a:gd name="connsiteY5" fmla="*/ 115126 h 690741"/>
              <a:gd name="connsiteX6" fmla="*/ 1482602 w 1482602"/>
              <a:gd name="connsiteY6" fmla="*/ 575615 h 690741"/>
              <a:gd name="connsiteX7" fmla="*/ 1448882 w 1482602"/>
              <a:gd name="connsiteY7" fmla="*/ 657021 h 690741"/>
              <a:gd name="connsiteX8" fmla="*/ 1367476 w 1482602"/>
              <a:gd name="connsiteY8" fmla="*/ 690741 h 690741"/>
              <a:gd name="connsiteX9" fmla="*/ 115126 w 1482602"/>
              <a:gd name="connsiteY9" fmla="*/ 690741 h 690741"/>
              <a:gd name="connsiteX10" fmla="*/ 33720 w 1482602"/>
              <a:gd name="connsiteY10" fmla="*/ 657021 h 690741"/>
              <a:gd name="connsiteX11" fmla="*/ 0 w 1482602"/>
              <a:gd name="connsiteY11" fmla="*/ 575615 h 690741"/>
              <a:gd name="connsiteX12" fmla="*/ 0 w 1482602"/>
              <a:gd name="connsiteY12" fmla="*/ 115126 h 69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2602" h="690741">
                <a:moveTo>
                  <a:pt x="0" y="115126"/>
                </a:moveTo>
                <a:cubicBezTo>
                  <a:pt x="0" y="84593"/>
                  <a:pt x="12129" y="55310"/>
                  <a:pt x="33720" y="33720"/>
                </a:cubicBezTo>
                <a:cubicBezTo>
                  <a:pt x="55310" y="12130"/>
                  <a:pt x="84593" y="0"/>
                  <a:pt x="115126" y="0"/>
                </a:cubicBezTo>
                <a:lnTo>
                  <a:pt x="1367476" y="0"/>
                </a:lnTo>
                <a:cubicBezTo>
                  <a:pt x="1398009" y="0"/>
                  <a:pt x="1427292" y="12129"/>
                  <a:pt x="1448882" y="33720"/>
                </a:cubicBezTo>
                <a:cubicBezTo>
                  <a:pt x="1470472" y="55310"/>
                  <a:pt x="1482602" y="84593"/>
                  <a:pt x="1482602" y="115126"/>
                </a:cubicBezTo>
                <a:lnTo>
                  <a:pt x="1482602" y="575615"/>
                </a:lnTo>
                <a:cubicBezTo>
                  <a:pt x="1482602" y="606148"/>
                  <a:pt x="1470473" y="635431"/>
                  <a:pt x="1448882" y="657021"/>
                </a:cubicBezTo>
                <a:cubicBezTo>
                  <a:pt x="1427292" y="678611"/>
                  <a:pt x="1398009" y="690741"/>
                  <a:pt x="1367476" y="690741"/>
                </a:cubicBezTo>
                <a:lnTo>
                  <a:pt x="115126" y="690741"/>
                </a:lnTo>
                <a:cubicBezTo>
                  <a:pt x="84593" y="690741"/>
                  <a:pt x="55310" y="678612"/>
                  <a:pt x="33720" y="657021"/>
                </a:cubicBezTo>
                <a:cubicBezTo>
                  <a:pt x="12130" y="635431"/>
                  <a:pt x="0" y="606148"/>
                  <a:pt x="0" y="575615"/>
                </a:cubicBezTo>
                <a:lnTo>
                  <a:pt x="0" y="1151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249" tIns="83249" rIns="83249" bIns="83249" numCol="1" spcCol="1270" anchor="ctr" anchorCtr="0">
            <a:noAutofit/>
          </a:bodyPr>
          <a:lstStyle/>
          <a:p>
            <a:pPr lvl="0" algn="ctr" defTabSz="577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300" kern="1200" dirty="0" smtClean="0">
                <a:cs typeface="B Titr" pitchFamily="2" charset="-78"/>
              </a:rPr>
              <a:t>نرخ بازدۀ بدون ریسک</a:t>
            </a:r>
            <a:endParaRPr lang="en-US" sz="1300" kern="1200" dirty="0">
              <a:cs typeface="B Titr" pitchFamily="2" charset="-7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03588" y="3800042"/>
            <a:ext cx="1482602" cy="690741"/>
          </a:xfrm>
          <a:custGeom>
            <a:avLst/>
            <a:gdLst>
              <a:gd name="connsiteX0" fmla="*/ 0 w 1482602"/>
              <a:gd name="connsiteY0" fmla="*/ 115126 h 690741"/>
              <a:gd name="connsiteX1" fmla="*/ 33720 w 1482602"/>
              <a:gd name="connsiteY1" fmla="*/ 33720 h 690741"/>
              <a:gd name="connsiteX2" fmla="*/ 115126 w 1482602"/>
              <a:gd name="connsiteY2" fmla="*/ 0 h 690741"/>
              <a:gd name="connsiteX3" fmla="*/ 1367476 w 1482602"/>
              <a:gd name="connsiteY3" fmla="*/ 0 h 690741"/>
              <a:gd name="connsiteX4" fmla="*/ 1448882 w 1482602"/>
              <a:gd name="connsiteY4" fmla="*/ 33720 h 690741"/>
              <a:gd name="connsiteX5" fmla="*/ 1482602 w 1482602"/>
              <a:gd name="connsiteY5" fmla="*/ 115126 h 690741"/>
              <a:gd name="connsiteX6" fmla="*/ 1482602 w 1482602"/>
              <a:gd name="connsiteY6" fmla="*/ 575615 h 690741"/>
              <a:gd name="connsiteX7" fmla="*/ 1448882 w 1482602"/>
              <a:gd name="connsiteY7" fmla="*/ 657021 h 690741"/>
              <a:gd name="connsiteX8" fmla="*/ 1367476 w 1482602"/>
              <a:gd name="connsiteY8" fmla="*/ 690741 h 690741"/>
              <a:gd name="connsiteX9" fmla="*/ 115126 w 1482602"/>
              <a:gd name="connsiteY9" fmla="*/ 690741 h 690741"/>
              <a:gd name="connsiteX10" fmla="*/ 33720 w 1482602"/>
              <a:gd name="connsiteY10" fmla="*/ 657021 h 690741"/>
              <a:gd name="connsiteX11" fmla="*/ 0 w 1482602"/>
              <a:gd name="connsiteY11" fmla="*/ 575615 h 690741"/>
              <a:gd name="connsiteX12" fmla="*/ 0 w 1482602"/>
              <a:gd name="connsiteY12" fmla="*/ 115126 h 69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2602" h="690741">
                <a:moveTo>
                  <a:pt x="0" y="115126"/>
                </a:moveTo>
                <a:cubicBezTo>
                  <a:pt x="0" y="84593"/>
                  <a:pt x="12129" y="55310"/>
                  <a:pt x="33720" y="33720"/>
                </a:cubicBezTo>
                <a:cubicBezTo>
                  <a:pt x="55310" y="12130"/>
                  <a:pt x="84593" y="0"/>
                  <a:pt x="115126" y="0"/>
                </a:cubicBezTo>
                <a:lnTo>
                  <a:pt x="1367476" y="0"/>
                </a:lnTo>
                <a:cubicBezTo>
                  <a:pt x="1398009" y="0"/>
                  <a:pt x="1427292" y="12129"/>
                  <a:pt x="1448882" y="33720"/>
                </a:cubicBezTo>
                <a:cubicBezTo>
                  <a:pt x="1470472" y="55310"/>
                  <a:pt x="1482602" y="84593"/>
                  <a:pt x="1482602" y="115126"/>
                </a:cubicBezTo>
                <a:lnTo>
                  <a:pt x="1482602" y="575615"/>
                </a:lnTo>
                <a:cubicBezTo>
                  <a:pt x="1482602" y="606148"/>
                  <a:pt x="1470473" y="635431"/>
                  <a:pt x="1448882" y="657021"/>
                </a:cubicBezTo>
                <a:cubicBezTo>
                  <a:pt x="1427292" y="678611"/>
                  <a:pt x="1398009" y="690741"/>
                  <a:pt x="1367476" y="690741"/>
                </a:cubicBezTo>
                <a:lnTo>
                  <a:pt x="115126" y="690741"/>
                </a:lnTo>
                <a:cubicBezTo>
                  <a:pt x="84593" y="690741"/>
                  <a:pt x="55310" y="678612"/>
                  <a:pt x="33720" y="657021"/>
                </a:cubicBezTo>
                <a:cubicBezTo>
                  <a:pt x="12130" y="635431"/>
                  <a:pt x="0" y="606148"/>
                  <a:pt x="0" y="575615"/>
                </a:cubicBezTo>
                <a:lnTo>
                  <a:pt x="0" y="1151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249" tIns="83249" rIns="83249" bIns="83249" numCol="1" spcCol="1270" anchor="ctr" anchorCtr="0">
            <a:noAutofit/>
          </a:bodyPr>
          <a:lstStyle/>
          <a:p>
            <a:pPr lvl="0" algn="ctr" defTabSz="577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300" kern="1200" dirty="0" smtClean="0">
                <a:cs typeface="B Titr" pitchFamily="2" charset="-78"/>
              </a:rPr>
              <a:t>صرف ریسک تجاری</a:t>
            </a:r>
            <a:endParaRPr lang="en-US" sz="1300" kern="1200" dirty="0">
              <a:cs typeface="B Titr" pitchFamily="2" charset="-78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03595" y="3073602"/>
            <a:ext cx="1482602" cy="690741"/>
          </a:xfrm>
          <a:custGeom>
            <a:avLst/>
            <a:gdLst>
              <a:gd name="connsiteX0" fmla="*/ 0 w 1482602"/>
              <a:gd name="connsiteY0" fmla="*/ 115126 h 690741"/>
              <a:gd name="connsiteX1" fmla="*/ 33720 w 1482602"/>
              <a:gd name="connsiteY1" fmla="*/ 33720 h 690741"/>
              <a:gd name="connsiteX2" fmla="*/ 115126 w 1482602"/>
              <a:gd name="connsiteY2" fmla="*/ 0 h 690741"/>
              <a:gd name="connsiteX3" fmla="*/ 1367476 w 1482602"/>
              <a:gd name="connsiteY3" fmla="*/ 0 h 690741"/>
              <a:gd name="connsiteX4" fmla="*/ 1448882 w 1482602"/>
              <a:gd name="connsiteY4" fmla="*/ 33720 h 690741"/>
              <a:gd name="connsiteX5" fmla="*/ 1482602 w 1482602"/>
              <a:gd name="connsiteY5" fmla="*/ 115126 h 690741"/>
              <a:gd name="connsiteX6" fmla="*/ 1482602 w 1482602"/>
              <a:gd name="connsiteY6" fmla="*/ 575615 h 690741"/>
              <a:gd name="connsiteX7" fmla="*/ 1448882 w 1482602"/>
              <a:gd name="connsiteY7" fmla="*/ 657021 h 690741"/>
              <a:gd name="connsiteX8" fmla="*/ 1367476 w 1482602"/>
              <a:gd name="connsiteY8" fmla="*/ 690741 h 690741"/>
              <a:gd name="connsiteX9" fmla="*/ 115126 w 1482602"/>
              <a:gd name="connsiteY9" fmla="*/ 690741 h 690741"/>
              <a:gd name="connsiteX10" fmla="*/ 33720 w 1482602"/>
              <a:gd name="connsiteY10" fmla="*/ 657021 h 690741"/>
              <a:gd name="connsiteX11" fmla="*/ 0 w 1482602"/>
              <a:gd name="connsiteY11" fmla="*/ 575615 h 690741"/>
              <a:gd name="connsiteX12" fmla="*/ 0 w 1482602"/>
              <a:gd name="connsiteY12" fmla="*/ 115126 h 69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2602" h="690741">
                <a:moveTo>
                  <a:pt x="0" y="115126"/>
                </a:moveTo>
                <a:cubicBezTo>
                  <a:pt x="0" y="84593"/>
                  <a:pt x="12129" y="55310"/>
                  <a:pt x="33720" y="33720"/>
                </a:cubicBezTo>
                <a:cubicBezTo>
                  <a:pt x="55310" y="12130"/>
                  <a:pt x="84593" y="0"/>
                  <a:pt x="115126" y="0"/>
                </a:cubicBezTo>
                <a:lnTo>
                  <a:pt x="1367476" y="0"/>
                </a:lnTo>
                <a:cubicBezTo>
                  <a:pt x="1398009" y="0"/>
                  <a:pt x="1427292" y="12129"/>
                  <a:pt x="1448882" y="33720"/>
                </a:cubicBezTo>
                <a:cubicBezTo>
                  <a:pt x="1470472" y="55310"/>
                  <a:pt x="1482602" y="84593"/>
                  <a:pt x="1482602" y="115126"/>
                </a:cubicBezTo>
                <a:lnTo>
                  <a:pt x="1482602" y="575615"/>
                </a:lnTo>
                <a:cubicBezTo>
                  <a:pt x="1482602" y="606148"/>
                  <a:pt x="1470473" y="635431"/>
                  <a:pt x="1448882" y="657021"/>
                </a:cubicBezTo>
                <a:cubicBezTo>
                  <a:pt x="1427292" y="678611"/>
                  <a:pt x="1398009" y="690741"/>
                  <a:pt x="1367476" y="690741"/>
                </a:cubicBezTo>
                <a:lnTo>
                  <a:pt x="115126" y="690741"/>
                </a:lnTo>
                <a:cubicBezTo>
                  <a:pt x="84593" y="690741"/>
                  <a:pt x="55310" y="678612"/>
                  <a:pt x="33720" y="657021"/>
                </a:cubicBezTo>
                <a:cubicBezTo>
                  <a:pt x="12130" y="635431"/>
                  <a:pt x="0" y="606148"/>
                  <a:pt x="0" y="575615"/>
                </a:cubicBezTo>
                <a:lnTo>
                  <a:pt x="0" y="1151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249" tIns="83249" rIns="83249" bIns="83249" numCol="1" spcCol="1270" anchor="ctr" anchorCtr="0">
            <a:noAutofit/>
          </a:bodyPr>
          <a:lstStyle/>
          <a:p>
            <a:pPr lvl="0" algn="ctr" defTabSz="577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300" kern="1200" dirty="0" smtClean="0">
                <a:cs typeface="B Titr" pitchFamily="2" charset="-78"/>
              </a:rPr>
              <a:t>صرف ریسک مالی</a:t>
            </a:r>
            <a:endParaRPr lang="en-US" sz="1300" kern="1200" dirty="0">
              <a:cs typeface="B Titr" pitchFamily="2" charset="-78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/>
              <a:t>مثال: هزینۀ سهام</a:t>
            </a:r>
            <a:endParaRPr lang="en-US" sz="3600" dirty="0" smtClean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85725" y="1585913"/>
          <a:ext cx="468788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Equation" r:id="rId5" imgW="2095200" imgH="419040" progId="Equation.3">
                  <p:embed/>
                </p:oleObj>
              </mc:Choice>
              <mc:Fallback>
                <p:oleObj name="Equation" r:id="rId5" imgW="20952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1585913"/>
                        <a:ext cx="4687888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471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نحوۀ قیمت‌گذاری ریسک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1CDAE7-40DE-4134-9676-4103BA03A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A1CDAE7-40DE-4134-9676-4103BA03A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A1CDAE7-40DE-4134-9676-4103BA03A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2F33EF-DF1F-4911-A969-E9905D363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B2F33EF-DF1F-4911-A969-E9905D363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4B2F33EF-DF1F-4911-A969-E9905D363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E32BF5-1BEB-4C25-A831-8CB009E11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5DE32BF5-1BEB-4C25-A831-8CB009E11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5DE32BF5-1BEB-4C25-A831-8CB009E11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5C7D45-6042-4E6E-AF03-7CB5FCAA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C5C7D45-6042-4E6E-AF03-7CB5FCAA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6C5C7D45-6042-4E6E-AF03-7CB5FCAA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 smtClean="0"/>
              <a:t>سیاست تقسیم سود شرکت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dirty="0" smtClean="0">
                <a:latin typeface="+mj-lt"/>
                <a:ea typeface="+mj-ea"/>
              </a:rPr>
              <a:t>تقسیم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a-IR" dirty="0" smtClean="0">
                <a:latin typeface="+mj-lt"/>
                <a:ea typeface="+mj-ea"/>
              </a:rPr>
              <a:t>سود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سیاست تقسیم سود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05400" cy="5026025"/>
          </a:xfrm>
        </p:spPr>
        <p:txBody>
          <a:bodyPr/>
          <a:lstStyle/>
          <a:p>
            <a:r>
              <a:rPr lang="fa-IR" dirty="0" smtClean="0">
                <a:cs typeface="B Zar" pitchFamily="2" charset="-78"/>
              </a:rPr>
              <a:t>سیاست سود تقسیمی شرکت چگونه باشد؟ </a:t>
            </a:r>
          </a:p>
          <a:p>
            <a:pPr lvl="1"/>
            <a:r>
              <a:rPr lang="fa-IR" dirty="0" smtClean="0">
                <a:cs typeface="B Zar" pitchFamily="2" charset="-78"/>
              </a:rPr>
              <a:t>آیا بازار نسبت به سیاست سود تقسیمی حساس است؟</a:t>
            </a:r>
          </a:p>
          <a:p>
            <a:pPr lvl="1"/>
            <a:r>
              <a:rPr lang="fa-IR" dirty="0" smtClean="0">
                <a:cs typeface="B Zar" pitchFamily="2" charset="-78"/>
              </a:rPr>
              <a:t>آیا نیازهای تأمین مالی شرکت از محل سود انباشته تأمین شود؟</a:t>
            </a:r>
          </a:p>
          <a:p>
            <a:pPr lvl="1"/>
            <a:r>
              <a:rPr lang="fa-IR" dirty="0" smtClean="0">
                <a:cs typeface="B Zar" pitchFamily="2" charset="-78"/>
              </a:rPr>
              <a:t>ارتباط بین ساختار سرمایه و سیاست سود تقسیمی چیست؟</a:t>
            </a:r>
            <a:endParaRPr lang="en-US" dirty="0" smtClean="0">
              <a:cs typeface="B Zar" pitchFamily="2" charset="-78"/>
            </a:endParaRPr>
          </a:p>
          <a:p>
            <a:pPr lvl="1"/>
            <a:r>
              <a:rPr lang="fa-IR" dirty="0" smtClean="0">
                <a:cs typeface="B Zar" pitchFamily="2" charset="-78"/>
              </a:rPr>
              <a:t>نسبت سود تقسیمی به چه میزان باشد؟</a:t>
            </a:r>
          </a:p>
          <a:p>
            <a:pPr lvl="1"/>
            <a:endParaRPr lang="en-US" dirty="0" smtClean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5" name="Picture 4" descr="cash-cow_la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143000"/>
            <a:ext cx="3352800" cy="5110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9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مکاتب مالی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1755648"/>
          <a:ext cx="8183880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B15BC3-E75A-4DFC-A5B4-257EAA5AE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B15BC3-E75A-4DFC-A5B4-257EAA5AE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B15BC3-E75A-4DFC-A5B4-257EAA5AE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B15BC3-E75A-4DFC-A5B4-257EAA5AE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B0B15BC3-E75A-4DFC-A5B4-257EAA5AE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B15BC3-E75A-4DFC-A5B4-257EAA5AE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B15BC3-E75A-4DFC-A5B4-257EAA5AE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B15BC3-E75A-4DFC-A5B4-257EAA5AE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B15BC3-E75A-4DFC-A5B4-257EAA5AE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6873C0-75BF-4F9A-81FA-469812F52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6873C0-75BF-4F9A-81FA-469812F52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6873C0-75BF-4F9A-81FA-469812F52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6873C0-75BF-4F9A-81FA-469812F52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816873C0-75BF-4F9A-81FA-469812F52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6873C0-75BF-4F9A-81FA-469812F52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6873C0-75BF-4F9A-81FA-469812F52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6873C0-75BF-4F9A-81FA-469812F52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6873C0-75BF-4F9A-81FA-469812F52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CE5B5B-4777-407C-861C-7FC95C466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CE5B5B-4777-407C-861C-7FC95C466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CE5B5B-4777-407C-861C-7FC95C466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CE5B5B-4777-407C-861C-7FC95C466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B3CE5B5B-4777-407C-861C-7FC95C466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CE5B5B-4777-407C-861C-7FC95C466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CE5B5B-4777-407C-861C-7FC95C466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CE5B5B-4777-407C-861C-7FC95C466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CE5B5B-4777-407C-861C-7FC95C466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DC5D62-0083-4782-AC52-105FEF0D4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DC5D62-0083-4782-AC52-105FEF0D4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DC5D62-0083-4782-AC52-105FEF0D4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DC5D62-0083-4782-AC52-105FEF0D4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EADC5D62-0083-4782-AC52-105FEF0D4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DC5D62-0083-4782-AC52-105FEF0D4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DC5D62-0083-4782-AC52-105FEF0D4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DC5D62-0083-4782-AC52-105FEF0D4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DC5D62-0083-4782-AC52-105FEF0D4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نظریه‌های سیاست تقسیم سود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 smtClean="0"/>
              <a:t>مسیرهای رشد؛ برنامه‌ریزی مالی بلندمدت </a:t>
            </a:r>
            <a:endParaRPr lang="en-US" sz="36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dirty="0" smtClean="0">
                <a:latin typeface="+mj-lt"/>
                <a:ea typeface="+mj-ea"/>
              </a:rPr>
              <a:t>رشد شرکت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مسیرهای رشد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765175"/>
          <a:ext cx="8229600" cy="586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رشد ارگانیک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ادغام و قبضۀ مالکیت (تصاحب)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 smtClean="0"/>
              <a:t>ریسک‌ تجاری و غیرتجاری</a:t>
            </a:r>
            <a:endParaRPr lang="en-US" sz="36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sz="6600" dirty="0" smtClean="0">
                <a:latin typeface="+mj-lt"/>
                <a:ea typeface="+mj-ea"/>
              </a:rPr>
              <a:t>ریسک‌های شرکت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ریسک‌های پیش‌روی شرکت 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975381-390A-46E7-AC94-91DD5C8AC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10975381-390A-46E7-AC94-91DD5C8AC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10975381-390A-46E7-AC94-91DD5C8AC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10975381-390A-46E7-AC94-91DD5C8AC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D54F25-610C-447E-928B-A1B72B223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89D54F25-610C-447E-928B-A1B72B223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89D54F25-610C-447E-928B-A1B72B223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89D54F25-610C-447E-928B-A1B72B223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BDC2A9-81DF-4D49-9CE2-CC617F8CB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01BDC2A9-81DF-4D49-9CE2-CC617F8CB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01BDC2A9-81DF-4D49-9CE2-CC617F8CB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01BDC2A9-81DF-4D49-9CE2-CC617F8CB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723D11-CC5D-48A2-A5FC-816A51D70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62723D11-CC5D-48A2-A5FC-816A51D70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62723D11-CC5D-48A2-A5FC-816A51D70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62723D11-CC5D-48A2-A5FC-816A51D70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71628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ریسک تجاری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71628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ریسک مالی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943D0-6A78-47C6-96B5-88F31C99F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graphicEl>
                                              <a:dgm id="{A2C943D0-6A78-47C6-96B5-88F31C99F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graphicEl>
                                              <a:dgm id="{A2C943D0-6A78-47C6-96B5-88F31C99F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graphicEl>
                                              <a:dgm id="{A2C943D0-6A78-47C6-96B5-88F31C99F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943D0-6A78-47C6-96B5-88F31C99F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C943D0-6A78-47C6-96B5-88F31C99F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78BC25-4117-45EF-8FB8-007943B32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>
                                            <p:graphicEl>
                                              <a:dgm id="{F478BC25-4117-45EF-8FB8-007943B32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>
                                            <p:graphicEl>
                                              <a:dgm id="{F478BC25-4117-45EF-8FB8-007943B32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>
                                            <p:graphicEl>
                                              <a:dgm id="{F478BC25-4117-45EF-8FB8-007943B32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78BC25-4117-45EF-8FB8-007943B32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78BC25-4117-45EF-8FB8-007943B32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88AE65-3FE2-48F1-BF6F-CBBD55C9D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>
                                            <p:graphicEl>
                                              <a:dgm id="{9A88AE65-3FE2-48F1-BF6F-CBBD55C9D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>
                                            <p:graphicEl>
                                              <a:dgm id="{9A88AE65-3FE2-48F1-BF6F-CBBD55C9D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>
                                            <p:graphicEl>
                                              <a:dgm id="{9A88AE65-3FE2-48F1-BF6F-CBBD55C9D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88AE65-3FE2-48F1-BF6F-CBBD55C9D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88AE65-3FE2-48F1-BF6F-CBBD55C9D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99CC51-3A34-4228-B8CF-319F35FD6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5">
                                            <p:graphicEl>
                                              <a:dgm id="{C499CC51-3A34-4228-B8CF-319F35FD6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">
                                            <p:graphicEl>
                                              <a:dgm id="{C499CC51-3A34-4228-B8CF-319F35FD6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">
                                            <p:graphicEl>
                                              <a:dgm id="{C499CC51-3A34-4228-B8CF-319F35FD6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99CC51-3A34-4228-B8CF-319F35FD6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99CC51-3A34-4228-B8CF-319F35FD6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sz="3600" b="1" dirty="0" smtClean="0"/>
              <a:t>ریسک‌های شرکت روی صورت سود و زیان </a:t>
            </a:r>
            <a:endParaRPr lang="en-US" sz="3600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25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3276600"/>
            <a:ext cx="51054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Zar" pitchFamily="2" charset="-78"/>
              </a:rPr>
              <a:t>صورت سود و زیان: سود خالص عملیاتی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a-IR" b="1" dirty="0" smtClean="0"/>
              <a:t>حوزه‌های عمدۀ مدیریت مالی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1066800"/>
            <a:ext cx="8153400" cy="320040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707865" y="3797856"/>
            <a:ext cx="7728270" cy="2602944"/>
          </a:xfrm>
          <a:custGeom>
            <a:avLst/>
            <a:gdLst>
              <a:gd name="connsiteX0" fmla="*/ 290253 w 7728269"/>
              <a:gd name="connsiteY0" fmla="*/ 0 h 2764313"/>
              <a:gd name="connsiteX1" fmla="*/ 7438016 w 7728269"/>
              <a:gd name="connsiteY1" fmla="*/ 0 h 2764313"/>
              <a:gd name="connsiteX2" fmla="*/ 7643256 w 7728269"/>
              <a:gd name="connsiteY2" fmla="*/ 85013 h 2764313"/>
              <a:gd name="connsiteX3" fmla="*/ 7728269 w 7728269"/>
              <a:gd name="connsiteY3" fmla="*/ 290253 h 2764313"/>
              <a:gd name="connsiteX4" fmla="*/ 7728269 w 7728269"/>
              <a:gd name="connsiteY4" fmla="*/ 2764313 h 2764313"/>
              <a:gd name="connsiteX5" fmla="*/ 7728269 w 7728269"/>
              <a:gd name="connsiteY5" fmla="*/ 2764313 h 2764313"/>
              <a:gd name="connsiteX6" fmla="*/ 7728269 w 7728269"/>
              <a:gd name="connsiteY6" fmla="*/ 2764313 h 2764313"/>
              <a:gd name="connsiteX7" fmla="*/ 0 w 7728269"/>
              <a:gd name="connsiteY7" fmla="*/ 2764313 h 2764313"/>
              <a:gd name="connsiteX8" fmla="*/ 0 w 7728269"/>
              <a:gd name="connsiteY8" fmla="*/ 2764313 h 2764313"/>
              <a:gd name="connsiteX9" fmla="*/ 0 w 7728269"/>
              <a:gd name="connsiteY9" fmla="*/ 2764313 h 2764313"/>
              <a:gd name="connsiteX10" fmla="*/ 0 w 7728269"/>
              <a:gd name="connsiteY10" fmla="*/ 290253 h 2764313"/>
              <a:gd name="connsiteX11" fmla="*/ 85013 w 7728269"/>
              <a:gd name="connsiteY11" fmla="*/ 85013 h 2764313"/>
              <a:gd name="connsiteX12" fmla="*/ 290253 w 7728269"/>
              <a:gd name="connsiteY12" fmla="*/ 0 h 276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28269" h="2764313">
                <a:moveTo>
                  <a:pt x="7438016" y="2764312"/>
                </a:moveTo>
                <a:lnTo>
                  <a:pt x="290253" y="2764312"/>
                </a:lnTo>
                <a:cubicBezTo>
                  <a:pt x="213273" y="2764312"/>
                  <a:pt x="139446" y="2733732"/>
                  <a:pt x="85013" y="2679299"/>
                </a:cubicBezTo>
                <a:cubicBezTo>
                  <a:pt x="30580" y="2624866"/>
                  <a:pt x="0" y="2551039"/>
                  <a:pt x="0" y="2474059"/>
                </a:cubicBez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728269" y="1"/>
                </a:lnTo>
                <a:lnTo>
                  <a:pt x="7728269" y="1"/>
                </a:lnTo>
                <a:lnTo>
                  <a:pt x="7728269" y="1"/>
                </a:lnTo>
                <a:lnTo>
                  <a:pt x="7728269" y="2474059"/>
                </a:lnTo>
                <a:cubicBezTo>
                  <a:pt x="7728269" y="2551039"/>
                  <a:pt x="7697689" y="2624866"/>
                  <a:pt x="7643256" y="2679299"/>
                </a:cubicBezTo>
                <a:cubicBezTo>
                  <a:pt x="7588823" y="2733732"/>
                  <a:pt x="7514996" y="2764312"/>
                  <a:pt x="7438016" y="276431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9924" tIns="184913" rIns="269925" bIns="269924" numCol="1" spcCol="1270" anchor="t" anchorCtr="0">
            <a:noAutofit/>
          </a:bodyPr>
          <a:lstStyle/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a-IR" sz="3200" kern="1200" spc="300" dirty="0" smtClean="0">
              <a:cs typeface="B Zar" pitchFamily="2" charset="-78"/>
            </a:endParaRPr>
          </a:p>
          <a:p>
            <a:pPr marL="2057400" lvl="5" indent="-228600" algn="r" defTabSz="889000" rtl="1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a-IR" sz="2800" kern="1200" spc="300" dirty="0" smtClean="0">
                <a:cs typeface="B Zar" pitchFamily="2" charset="-78"/>
              </a:rPr>
              <a:t>مالی شرکت‌ها</a:t>
            </a:r>
            <a:endParaRPr lang="en-US" sz="2800" kern="1200" spc="300" dirty="0">
              <a:cs typeface="B Zar" pitchFamily="2" charset="-78"/>
            </a:endParaRPr>
          </a:p>
          <a:p>
            <a:pPr marL="2057400" lvl="5" indent="-228600" algn="r" defTabSz="889000" rtl="1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a-IR" sz="2800" kern="1200" spc="300" dirty="0" smtClean="0">
                <a:cs typeface="B Zar" pitchFamily="2" charset="-78"/>
              </a:rPr>
              <a:t>بازارها و نهادهای مالی</a:t>
            </a:r>
            <a:endParaRPr lang="en-US" sz="2800" kern="1200" spc="300" dirty="0">
              <a:cs typeface="B Zar" pitchFamily="2" charset="-78"/>
            </a:endParaRPr>
          </a:p>
          <a:p>
            <a:pPr marL="2057400" lvl="5" indent="-228600" algn="r" defTabSz="889000" rtl="1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a-IR" sz="2800" kern="1200" spc="300" dirty="0" smtClean="0">
                <a:cs typeface="B Zar" pitchFamily="2" charset="-78"/>
              </a:rPr>
              <a:t>مدیریت سرمایه‌گذاری</a:t>
            </a:r>
            <a:endParaRPr lang="en-US" sz="2800" kern="1200" spc="300" dirty="0">
              <a:cs typeface="B Zar" pitchFamily="2" charset="-78"/>
            </a:endParaRPr>
          </a:p>
          <a:p>
            <a:pPr marL="2057400" lvl="5" indent="-228600" algn="r" defTabSz="889000" rtl="1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a-IR" sz="2800" kern="1200" spc="300" dirty="0" smtClean="0">
                <a:cs typeface="B Zar" pitchFamily="2" charset="-78"/>
              </a:rPr>
              <a:t>مهندسی مالی و مدیریت ریسک</a:t>
            </a:r>
            <a:endParaRPr lang="en-US" sz="2800" kern="1200" spc="300" dirty="0">
              <a:cs typeface="B Za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7865" y="1207054"/>
            <a:ext cx="7728269" cy="3060145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ابزار مالی پوشش ریسک</a:t>
            </a:r>
            <a:endParaRPr lang="en-US" b="1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 smtClean="0"/>
              <a:t>قلمرو جهانی و مدیریت مالی</a:t>
            </a:r>
            <a:endParaRPr lang="en-US" sz="36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sz="6600" dirty="0" smtClean="0">
                <a:latin typeface="+mj-lt"/>
                <a:ea typeface="+mj-ea"/>
              </a:rPr>
              <a:t>‌توسعۀ بین‌المللی</a:t>
            </a:r>
            <a:endParaRPr lang="en-US" sz="6600" dirty="0" smtClean="0">
              <a:latin typeface="+mj-lt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sz="3200" b="1" dirty="0" smtClean="0"/>
              <a:t>فعالیت‌های شرکت به خارج از مرزها توسعه می‌یابد.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5711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 smtClean="0"/>
              <a:t>پایان حیات یا آغازی دیگر</a:t>
            </a:r>
            <a:endParaRPr lang="en-US" sz="36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sz="6600" dirty="0" smtClean="0">
                <a:latin typeface="+mj-lt"/>
                <a:ea typeface="+mj-ea"/>
              </a:rPr>
              <a:t>ورشکستگی</a:t>
            </a:r>
            <a:endParaRPr lang="en-US" sz="6600" dirty="0" smtClean="0">
              <a:latin typeface="+mj-lt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مسایل مربوط به ورشکستگی</a:t>
            </a:r>
            <a:endParaRPr lang="en-US" b="1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Elham" pitchFamily="2" charset="-78"/>
              </a:rPr>
              <a:t>معرفی</a:t>
            </a:r>
            <a:r>
              <a:rPr lang="fa-IR" dirty="0" smtClean="0"/>
              <a:t>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Elham" pitchFamily="2" charset="-78"/>
              </a:rPr>
              <a:t>کتاب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Elha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 smtClean="0"/>
              <a:t>Stephen, S. A., </a:t>
            </a:r>
            <a:r>
              <a:rPr lang="en-US" sz="2800" dirty="0" err="1" smtClean="0"/>
              <a:t>Westerfield</a:t>
            </a:r>
            <a:r>
              <a:rPr lang="en-US" sz="2800" dirty="0" smtClean="0"/>
              <a:t>, R. W., Jordan D. J. </a:t>
            </a:r>
            <a:r>
              <a:rPr lang="en-US" sz="2800" b="1" dirty="0" smtClean="0"/>
              <a:t>Fundamentals of Corporate Finance.</a:t>
            </a:r>
          </a:p>
          <a:p>
            <a:pPr algn="l" rtl="0"/>
            <a:r>
              <a:rPr lang="en-US" sz="2800" dirty="0" smtClean="0"/>
              <a:t>Brigham, E. F.,  </a:t>
            </a:r>
            <a:r>
              <a:rPr lang="en-US" sz="2800" dirty="0" err="1" smtClean="0"/>
              <a:t>Gapenski</a:t>
            </a:r>
            <a:r>
              <a:rPr lang="en-US" sz="2800" dirty="0" smtClean="0"/>
              <a:t>, L.C., &amp; </a:t>
            </a:r>
            <a:r>
              <a:rPr lang="en-US" sz="2800" dirty="0" err="1" smtClean="0"/>
              <a:t>Daves</a:t>
            </a:r>
            <a:r>
              <a:rPr lang="en-US" sz="2800" dirty="0" smtClean="0"/>
              <a:t>, F. R. </a:t>
            </a:r>
            <a:r>
              <a:rPr lang="en-US" sz="2800" b="1" dirty="0" smtClean="0"/>
              <a:t>Intermediate Financial Management.</a:t>
            </a:r>
          </a:p>
          <a:p>
            <a:pPr algn="l" rtl="0"/>
            <a:r>
              <a:rPr lang="en-US" sz="2800" dirty="0" smtClean="0"/>
              <a:t>Copeland, T. A., Weston, J.F., </a:t>
            </a:r>
            <a:r>
              <a:rPr lang="en-US" sz="2800" dirty="0" err="1" smtClean="0"/>
              <a:t>Shastri</a:t>
            </a:r>
            <a:r>
              <a:rPr lang="en-US" sz="2800" dirty="0" smtClean="0"/>
              <a:t>. K., </a:t>
            </a:r>
            <a:r>
              <a:rPr lang="en-US" sz="2800" b="1" dirty="0" smtClean="0"/>
              <a:t>Financial Theory and Corporate Policy.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D263F-EACE-439E-8E58-6F62B750036D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685800" y="2559050"/>
            <a:ext cx="7620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a-IR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با تشکر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8600" y="1219200"/>
            <a:ext cx="8458200" cy="5105400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روابط متقابل</a:t>
            </a:r>
            <a:endParaRPr lang="en-US" b="1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18418764">
            <a:off x="2203762" y="3530350"/>
            <a:ext cx="1979400" cy="399897"/>
          </a:xfrm>
          <a:prstGeom prst="leftRightArrow">
            <a:avLst/>
          </a:pr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13938875">
            <a:off x="5006862" y="3505701"/>
            <a:ext cx="1921469" cy="380806"/>
          </a:xfrm>
          <a:prstGeom prst="leftRightArrow">
            <a:avLst/>
          </a:pr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3581400" y="5486400"/>
            <a:ext cx="1981200" cy="457200"/>
          </a:xfrm>
          <a:prstGeom prst="leftRightArrow">
            <a:avLst/>
          </a:pr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مالی شرکت‌ها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a-IR" sz="3600" dirty="0" smtClean="0"/>
              <a:t>قلمرو مالی شرکت‌ها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fa-IR" sz="9600" dirty="0" smtClean="0">
                <a:latin typeface="+mj-lt"/>
                <a:ea typeface="+mj-ea"/>
              </a:rPr>
              <a:t>شرکت‌</a:t>
            </a:r>
            <a:endParaRPr lang="en-US" sz="9600" dirty="0" smtClean="0">
              <a:latin typeface="+mj-lt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5F3BF-D623-4509-BE0C-830B860F17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a-IR" b="1" dirty="0" smtClean="0"/>
              <a:t>مالی شرکت‌ها و انواع کسب‌وکار</a:t>
            </a:r>
            <a:endParaRPr lang="en-US" b="1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594A-FFBB-4D4C-9102-B83135140D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B825DA-D55A-4B70-9AC8-D92AD8A3B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8B825DA-D55A-4B70-9AC8-D92AD8A3B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D8B825DA-D55A-4B70-9AC8-D92AD8A3B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D8B825DA-D55A-4B70-9AC8-D92AD8A3B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882EEC-2491-4C2E-8A5B-06708CB54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44882EEC-2491-4C2E-8A5B-06708CB54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44882EEC-2491-4C2E-8A5B-06708CB54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44882EEC-2491-4C2E-8A5B-06708CB54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Sample presentation slid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ample presentation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1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1D528D"/>
        </a:dk1>
        <a:lt1>
          <a:srgbClr val="FFFFFF"/>
        </a:lt1>
        <a:dk2>
          <a:srgbClr val="FFFFFF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0E3F96"/>
        </a:dk1>
        <a:lt1>
          <a:srgbClr val="FFFFFF"/>
        </a:lt1>
        <a:dk2>
          <a:srgbClr val="FFFFFF"/>
        </a:dk2>
        <a:lt2>
          <a:srgbClr val="B2B2B2"/>
        </a:lt2>
        <a:accent1>
          <a:srgbClr val="306FCC"/>
        </a:accent1>
        <a:accent2>
          <a:srgbClr val="99CCFF"/>
        </a:accent2>
        <a:accent3>
          <a:srgbClr val="FFFFFF"/>
        </a:accent3>
        <a:accent4>
          <a:srgbClr val="0A347F"/>
        </a:accent4>
        <a:accent5>
          <a:srgbClr val="ADBBE2"/>
        </a:accent5>
        <a:accent6>
          <a:srgbClr val="8AB9E7"/>
        </a:accent6>
        <a:hlink>
          <a:srgbClr val="25A2A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33768</TotalTime>
  <Words>1292</Words>
  <Application>Microsoft Office PowerPoint</Application>
  <PresentationFormat>On-screen Show (4:3)</PresentationFormat>
  <Paragraphs>381</Paragraphs>
  <Slides>56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 b zar</vt:lpstr>
      <vt:lpstr>2  Elham</vt:lpstr>
      <vt:lpstr>Arial</vt:lpstr>
      <vt:lpstr>Arial Unicode MS</vt:lpstr>
      <vt:lpstr>B Baran</vt:lpstr>
      <vt:lpstr>B Elham</vt:lpstr>
      <vt:lpstr>B Mitra</vt:lpstr>
      <vt:lpstr>B Nazanin</vt:lpstr>
      <vt:lpstr>B Titr</vt:lpstr>
      <vt:lpstr>B Zar</vt:lpstr>
      <vt:lpstr>Calibri</vt:lpstr>
      <vt:lpstr>Times</vt:lpstr>
      <vt:lpstr>Wingdings</vt:lpstr>
      <vt:lpstr>Wingdings 2</vt:lpstr>
      <vt:lpstr>Sample presentation slides</vt:lpstr>
      <vt:lpstr>Equation</vt:lpstr>
      <vt:lpstr>داستان مدیریت مالی از منظر مالی شرکت‌ها</vt:lpstr>
      <vt:lpstr>فهرست مطالب</vt:lpstr>
      <vt:lpstr>مدیریت مالی، مالی شرکت‌ها</vt:lpstr>
      <vt:lpstr>مکاتب مالی</vt:lpstr>
      <vt:lpstr>حوزه‌های عمدۀ مدیریت مالی</vt:lpstr>
      <vt:lpstr>روابط متقابل</vt:lpstr>
      <vt:lpstr>مالی شرکت‌ها</vt:lpstr>
      <vt:lpstr>قلمرو مالی شرکت‌ها</vt:lpstr>
      <vt:lpstr>مالی شرکت‌ها و انواع کسب‌وکار</vt:lpstr>
      <vt:lpstr>محیط قانونی شرکت‌ها</vt:lpstr>
      <vt:lpstr>قوانین و مقررات خارجی</vt:lpstr>
      <vt:lpstr>قوانین و مقررات داخلی</vt:lpstr>
      <vt:lpstr>جایگاه و نقش</vt:lpstr>
      <vt:lpstr>جایگاه مدیر مالی در نمودار سازمانی</vt:lpstr>
      <vt:lpstr>رسالت مدیر مالی</vt:lpstr>
      <vt:lpstr>شرکت چگونه ارزشیابی می‌شود؟</vt:lpstr>
      <vt:lpstr>شرکت چگونه ارزشیابی می‌شود؟</vt:lpstr>
      <vt:lpstr>انتخاب طرح‌های سرمایه‌گذاری</vt:lpstr>
      <vt:lpstr>اجرای طرح: نیاز به دو نوع سرمایه گذاری</vt:lpstr>
      <vt:lpstr> </vt:lpstr>
      <vt:lpstr>PowerPoint Presentation</vt:lpstr>
      <vt:lpstr>مسایل و مدیریت</vt:lpstr>
      <vt:lpstr>مسایل سرمایه در گردش</vt:lpstr>
      <vt:lpstr>مدیریت سرمایه در گردش</vt:lpstr>
      <vt:lpstr>ابزار، بازار و نهادهای مالی</vt:lpstr>
      <vt:lpstr>PowerPoint Presentation</vt:lpstr>
      <vt:lpstr>ابزار تأمین مالی (گرایش به بازار سرمایه)</vt:lpstr>
      <vt:lpstr>ارتباط شرکت با بازارهای مالی</vt:lpstr>
      <vt:lpstr>نهادهای مالی</vt:lpstr>
      <vt:lpstr>هزینۀ سرمایه و ارزش سهام</vt:lpstr>
      <vt:lpstr>چه ترکیبی از بدهی و سرمایه استفاده شود؟</vt:lpstr>
      <vt:lpstr>هزینۀ سرمایه: پیش‌نیاز بودجه‌بندی سرمایه‌ای</vt:lpstr>
      <vt:lpstr>هزینۀ سرمایه: میانگین موزون هزینۀ اجزا</vt:lpstr>
      <vt:lpstr>هزینۀ اجزای سرمایه</vt:lpstr>
      <vt:lpstr>ساختار سرمایه، هزینۀ سرمایه، ارزش شرکت</vt:lpstr>
      <vt:lpstr>مثال: هزینۀ سهام</vt:lpstr>
      <vt:lpstr>نحوۀ قیمت‌گذاری ریسک</vt:lpstr>
      <vt:lpstr>سیاست تقسیم سود شرکت</vt:lpstr>
      <vt:lpstr>سیاست تقسیم سود</vt:lpstr>
      <vt:lpstr>نظریه‌های سیاست تقسیم سود</vt:lpstr>
      <vt:lpstr>مسیرهای رشد؛ برنامه‌ریزی مالی بلندمدت </vt:lpstr>
      <vt:lpstr>مسیرهای رشد</vt:lpstr>
      <vt:lpstr>رشد ارگانیک</vt:lpstr>
      <vt:lpstr>ادغام و قبضۀ مالکیت (تصاحب)</vt:lpstr>
      <vt:lpstr>ریسک‌ تجاری و غیرتجاری</vt:lpstr>
      <vt:lpstr>ریسک‌های پیش‌روی شرکت </vt:lpstr>
      <vt:lpstr>ریسک تجاری</vt:lpstr>
      <vt:lpstr>ریسک مالی</vt:lpstr>
      <vt:lpstr>ریسک‌های شرکت روی صورت سود و زیان </vt:lpstr>
      <vt:lpstr>ابزار مالی پوشش ریسک</vt:lpstr>
      <vt:lpstr>قلمرو جهانی و مدیریت مالی</vt:lpstr>
      <vt:lpstr>فعالیت‌های شرکت به خارج از مرزها توسعه می‌یابد.</vt:lpstr>
      <vt:lpstr>پایان حیات یا آغازی دیگر</vt:lpstr>
      <vt:lpstr>مسایل مربوط به ورشکستگی</vt:lpstr>
      <vt:lpstr>معرفی کتاب</vt:lpstr>
      <vt:lpstr>PowerPoint Presentation</vt:lpstr>
    </vt:vector>
  </TitlesOfParts>
  <Company>Saudi Aramco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Administrator</dc:creator>
  <cp:lastModifiedBy>zahra sarfarazi</cp:lastModifiedBy>
  <cp:revision>996</cp:revision>
  <dcterms:created xsi:type="dcterms:W3CDTF">2007-09-07T17:57:35Z</dcterms:created>
  <dcterms:modified xsi:type="dcterms:W3CDTF">2020-02-12T09:02:40Z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TC011367981033</vt:lpwstr>
  </property>
</Properties>
</file>