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718" autoAdjust="0"/>
  </p:normalViewPr>
  <p:slideViewPr>
    <p:cSldViewPr snapToGrid="0" snapToObjects="1">
      <p:cViewPr varScale="1">
        <p:scale>
          <a:sx n="87" d="100"/>
          <a:sy n="87" d="100"/>
        </p:scale>
        <p:origin x="-128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5647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620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6723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462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406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5583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960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0970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4747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6814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6597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0349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70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7304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0275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" y="10504"/>
            <a:ext cx="9134469" cy="68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557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2" y="10504"/>
            <a:ext cx="9134467" cy="68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4619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16</cp:revision>
  <dcterms:created xsi:type="dcterms:W3CDTF">2015-10-23T13:28:32Z</dcterms:created>
  <dcterms:modified xsi:type="dcterms:W3CDTF">2016-04-21T21:47:09Z</dcterms:modified>
</cp:coreProperties>
</file>