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69"/>
  </p:notesMasterIdLst>
  <p:sldIdLst>
    <p:sldId id="259" r:id="rId2"/>
    <p:sldId id="256" r:id="rId3"/>
    <p:sldId id="275" r:id="rId4"/>
    <p:sldId id="271" r:id="rId5"/>
    <p:sldId id="269" r:id="rId6"/>
    <p:sldId id="270" r:id="rId7"/>
    <p:sldId id="272" r:id="rId8"/>
    <p:sldId id="273" r:id="rId9"/>
    <p:sldId id="274" r:id="rId10"/>
    <p:sldId id="265" r:id="rId11"/>
    <p:sldId id="267" r:id="rId12"/>
    <p:sldId id="268" r:id="rId13"/>
    <p:sldId id="261" r:id="rId14"/>
    <p:sldId id="266" r:id="rId15"/>
    <p:sldId id="276" r:id="rId16"/>
    <p:sldId id="277" r:id="rId17"/>
    <p:sldId id="278" r:id="rId18"/>
    <p:sldId id="279" r:id="rId19"/>
    <p:sldId id="280" r:id="rId20"/>
    <p:sldId id="281" r:id="rId21"/>
    <p:sldId id="282" r:id="rId22"/>
    <p:sldId id="283" r:id="rId23"/>
    <p:sldId id="295" r:id="rId24"/>
    <p:sldId id="312" r:id="rId25"/>
    <p:sldId id="284" r:id="rId26"/>
    <p:sldId id="285" r:id="rId27"/>
    <p:sldId id="286" r:id="rId28"/>
    <p:sldId id="287" r:id="rId29"/>
    <p:sldId id="288" r:id="rId30"/>
    <p:sldId id="289" r:id="rId31"/>
    <p:sldId id="307" r:id="rId32"/>
    <p:sldId id="290" r:id="rId33"/>
    <p:sldId id="291" r:id="rId34"/>
    <p:sldId id="311" r:id="rId35"/>
    <p:sldId id="292" r:id="rId36"/>
    <p:sldId id="293" r:id="rId37"/>
    <p:sldId id="296" r:id="rId38"/>
    <p:sldId id="297" r:id="rId39"/>
    <p:sldId id="298" r:id="rId40"/>
    <p:sldId id="299" r:id="rId41"/>
    <p:sldId id="327" r:id="rId42"/>
    <p:sldId id="300" r:id="rId43"/>
    <p:sldId id="301" r:id="rId44"/>
    <p:sldId id="302" r:id="rId45"/>
    <p:sldId id="303" r:id="rId46"/>
    <p:sldId id="309" r:id="rId47"/>
    <p:sldId id="304" r:id="rId48"/>
    <p:sldId id="305" r:id="rId49"/>
    <p:sldId id="306" r:id="rId50"/>
    <p:sldId id="310" r:id="rId51"/>
    <p:sldId id="313" r:id="rId52"/>
    <p:sldId id="314" r:id="rId53"/>
    <p:sldId id="315" r:id="rId54"/>
    <p:sldId id="316" r:id="rId55"/>
    <p:sldId id="317" r:id="rId56"/>
    <p:sldId id="318" r:id="rId57"/>
    <p:sldId id="319" r:id="rId58"/>
    <p:sldId id="320" r:id="rId59"/>
    <p:sldId id="321" r:id="rId60"/>
    <p:sldId id="322" r:id="rId61"/>
    <p:sldId id="323" r:id="rId62"/>
    <p:sldId id="329" r:id="rId63"/>
    <p:sldId id="328" r:id="rId64"/>
    <p:sldId id="324" r:id="rId65"/>
    <p:sldId id="325" r:id="rId66"/>
    <p:sldId id="326" r:id="rId67"/>
    <p:sldId id="260" r:id="rId68"/>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12CC89-15A0-416D-B99B-DF92E494BD45}"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en-US"/>
        </a:p>
      </dgm:t>
    </dgm:pt>
    <dgm:pt modelId="{A7870722-2216-4F33-A311-82CCC77C5F86}">
      <dgm:prSet phldrT="[Text]"/>
      <dgm:spPr/>
      <dgm:t>
        <a:bodyPr/>
        <a:lstStyle/>
        <a:p>
          <a:r>
            <a:rPr lang="en-US"/>
            <a:t>s-expression</a:t>
          </a:r>
        </a:p>
      </dgm:t>
    </dgm:pt>
    <dgm:pt modelId="{FCBA7D57-1BE7-43A3-9F40-1D3B637DDC8B}" type="parTrans" cxnId="{201A0135-7EDD-4D40-A0B0-94A5205E2BCD}">
      <dgm:prSet/>
      <dgm:spPr/>
      <dgm:t>
        <a:bodyPr/>
        <a:lstStyle/>
        <a:p>
          <a:endParaRPr lang="en-US"/>
        </a:p>
      </dgm:t>
    </dgm:pt>
    <dgm:pt modelId="{7A8D2A84-6DD1-427A-88C5-0A2E3A549BEB}" type="sibTrans" cxnId="{201A0135-7EDD-4D40-A0B0-94A5205E2BCD}">
      <dgm:prSet/>
      <dgm:spPr/>
      <dgm:t>
        <a:bodyPr/>
        <a:lstStyle/>
        <a:p>
          <a:endParaRPr lang="en-US"/>
        </a:p>
      </dgm:t>
    </dgm:pt>
    <dgm:pt modelId="{500F6B76-71BB-4B4D-BEBB-DBE40F4503AF}">
      <dgm:prSet phldrT="[Text]" custT="1"/>
      <dgm:spPr/>
      <dgm:t>
        <a:bodyPr/>
        <a:lstStyle/>
        <a:p>
          <a:r>
            <a:rPr lang="en-US" sz="2800" dirty="0"/>
            <a:t>atom (</a:t>
          </a:r>
          <a:r>
            <a:rPr lang="fa-IR" sz="2800" dirty="0"/>
            <a:t>اتم</a:t>
          </a:r>
          <a:r>
            <a:rPr lang="en-US" sz="2800" dirty="0"/>
            <a:t>)</a:t>
          </a:r>
        </a:p>
      </dgm:t>
    </dgm:pt>
    <dgm:pt modelId="{43E42151-440C-4C3B-92B5-4CDA8E4B7059}" type="parTrans" cxnId="{D157957A-1AFD-4883-A2DE-E40875198256}">
      <dgm:prSet/>
      <dgm:spPr/>
      <dgm:t>
        <a:bodyPr/>
        <a:lstStyle/>
        <a:p>
          <a:endParaRPr lang="en-US"/>
        </a:p>
      </dgm:t>
    </dgm:pt>
    <dgm:pt modelId="{1B564FC0-0AD5-4D03-BBA1-847BCB0967FB}" type="sibTrans" cxnId="{D157957A-1AFD-4883-A2DE-E40875198256}">
      <dgm:prSet/>
      <dgm:spPr/>
      <dgm:t>
        <a:bodyPr/>
        <a:lstStyle/>
        <a:p>
          <a:endParaRPr lang="en-US"/>
        </a:p>
      </dgm:t>
    </dgm:pt>
    <dgm:pt modelId="{0D44EF97-B1F7-45D8-86CA-E7F541E4516F}">
      <dgm:prSet phldrT="[Text]" custT="1"/>
      <dgm:spPr/>
      <dgm:t>
        <a:bodyPr/>
        <a:lstStyle/>
        <a:p>
          <a:r>
            <a:rPr lang="en-US" sz="3200" dirty="0"/>
            <a:t>list (</a:t>
          </a:r>
          <a:r>
            <a:rPr lang="fa-IR" sz="3200" dirty="0"/>
            <a:t>لیست</a:t>
          </a:r>
          <a:r>
            <a:rPr lang="en-US" sz="3200" dirty="0"/>
            <a:t>)</a:t>
          </a:r>
        </a:p>
      </dgm:t>
    </dgm:pt>
    <dgm:pt modelId="{203A2112-DC34-429E-83CD-79EEA0985CED}" type="parTrans" cxnId="{B685822A-E262-4B59-AD28-DCC74979F11D}">
      <dgm:prSet/>
      <dgm:spPr/>
      <dgm:t>
        <a:bodyPr/>
        <a:lstStyle/>
        <a:p>
          <a:endParaRPr lang="en-US"/>
        </a:p>
      </dgm:t>
    </dgm:pt>
    <dgm:pt modelId="{0F649A2E-500E-4996-A354-75F353E39508}" type="sibTrans" cxnId="{B685822A-E262-4B59-AD28-DCC74979F11D}">
      <dgm:prSet/>
      <dgm:spPr/>
      <dgm:t>
        <a:bodyPr/>
        <a:lstStyle/>
        <a:p>
          <a:endParaRPr lang="en-US"/>
        </a:p>
      </dgm:t>
    </dgm:pt>
    <dgm:pt modelId="{BE3F3DA2-D4D1-44A0-8B83-1CBA7C490900}">
      <dgm:prSet phldrT="[Text]" custT="1"/>
      <dgm:spPr/>
      <dgm:t>
        <a:bodyPr/>
        <a:lstStyle/>
        <a:p>
          <a:r>
            <a:rPr lang="fa-IR" sz="2400" dirty="0"/>
            <a:t>هر اتم می تواند رشته ای از کارکترها باشد</a:t>
          </a:r>
          <a:endParaRPr lang="en-US" sz="2400" dirty="0"/>
        </a:p>
      </dgm:t>
    </dgm:pt>
    <dgm:pt modelId="{01DD6981-889D-4B31-8807-4B02B7274D10}" type="parTrans" cxnId="{3E97334C-9290-4ABB-A49C-6B06E540FC2E}">
      <dgm:prSet/>
      <dgm:spPr/>
      <dgm:t>
        <a:bodyPr/>
        <a:lstStyle/>
        <a:p>
          <a:endParaRPr lang="en-US"/>
        </a:p>
      </dgm:t>
    </dgm:pt>
    <dgm:pt modelId="{1DED41C4-09C9-4A69-B9E1-CDDB787A195A}" type="sibTrans" cxnId="{3E97334C-9290-4ABB-A49C-6B06E540FC2E}">
      <dgm:prSet/>
      <dgm:spPr/>
      <dgm:t>
        <a:bodyPr/>
        <a:lstStyle/>
        <a:p>
          <a:endParaRPr lang="en-US"/>
        </a:p>
      </dgm:t>
    </dgm:pt>
    <dgm:pt modelId="{2ACFAAA0-EEDD-492F-B1CA-CFC38B3037E6}">
      <dgm:prSet phldrT="[Text]" custT="1"/>
      <dgm:spPr/>
      <dgm:t>
        <a:bodyPr/>
        <a:lstStyle/>
        <a:p>
          <a:r>
            <a:rPr lang="en-US" sz="2800" dirty="0" err="1"/>
            <a:t>nill</a:t>
          </a:r>
          <a:r>
            <a:rPr lang="en-US" sz="2800" dirty="0"/>
            <a:t> ()</a:t>
          </a:r>
        </a:p>
      </dgm:t>
    </dgm:pt>
    <dgm:pt modelId="{1F712F38-5DAB-4165-B0E7-DFA3183537D7}" type="parTrans" cxnId="{15C5C507-7097-40E7-A655-54A25F276E3E}">
      <dgm:prSet/>
      <dgm:spPr/>
      <dgm:t>
        <a:bodyPr/>
        <a:lstStyle/>
        <a:p>
          <a:endParaRPr lang="en-US"/>
        </a:p>
      </dgm:t>
    </dgm:pt>
    <dgm:pt modelId="{3011B364-6AC7-4A54-9B27-E2C2F88C2339}" type="sibTrans" cxnId="{15C5C507-7097-40E7-A655-54A25F276E3E}">
      <dgm:prSet/>
      <dgm:spPr/>
      <dgm:t>
        <a:bodyPr/>
        <a:lstStyle/>
        <a:p>
          <a:endParaRPr lang="en-US"/>
        </a:p>
      </dgm:t>
    </dgm:pt>
    <dgm:pt modelId="{C13E643E-4584-493A-9476-ACF4B996AA22}">
      <dgm:prSet phldrT="[Text]" custT="1"/>
      <dgm:spPr/>
      <dgm:t>
        <a:bodyPr/>
        <a:lstStyle/>
        <a:p>
          <a:pPr algn="r"/>
          <a:r>
            <a:rPr lang="fa-IR" sz="2000" dirty="0"/>
            <a:t>   مانند : </a:t>
          </a:r>
        </a:p>
        <a:p>
          <a:pPr algn="ctr"/>
          <a:r>
            <a:rPr lang="fa-IR" sz="2000" dirty="0"/>
            <a:t>9-0</a:t>
          </a:r>
        </a:p>
        <a:p>
          <a:pPr algn="ctr"/>
          <a:r>
            <a:rPr lang="en-US" sz="2000" dirty="0"/>
            <a:t>A-Z</a:t>
          </a:r>
        </a:p>
        <a:p>
          <a:pPr algn="ctr"/>
          <a:r>
            <a:rPr lang="en-US" sz="2000" dirty="0"/>
            <a:t>a-z</a:t>
          </a:r>
        </a:p>
        <a:p>
          <a:pPr algn="ctr"/>
          <a:r>
            <a:rPr lang="fa-IR" sz="2000" dirty="0"/>
            <a:t>&lt;&gt;"+()%#@$%</a:t>
          </a:r>
        </a:p>
      </dgm:t>
    </dgm:pt>
    <dgm:pt modelId="{76778CA7-F241-48B0-992E-4E8A5AE07272}" type="parTrans" cxnId="{4DDC4C22-1E9C-4A08-B02D-6A93BE60DA3E}">
      <dgm:prSet/>
      <dgm:spPr/>
      <dgm:t>
        <a:bodyPr/>
        <a:lstStyle/>
        <a:p>
          <a:endParaRPr lang="en-US"/>
        </a:p>
      </dgm:t>
    </dgm:pt>
    <dgm:pt modelId="{2E2D071C-1EBC-4AEE-A8C3-28110E9D1C5A}" type="sibTrans" cxnId="{4DDC4C22-1E9C-4A08-B02D-6A93BE60DA3E}">
      <dgm:prSet/>
      <dgm:spPr/>
      <dgm:t>
        <a:bodyPr/>
        <a:lstStyle/>
        <a:p>
          <a:endParaRPr lang="en-US"/>
        </a:p>
      </dgm:t>
    </dgm:pt>
    <dgm:pt modelId="{1DE979F6-76B3-4784-9807-263A20176378}">
      <dgm:prSet phldrT="[Text]" custT="1"/>
      <dgm:spPr/>
      <dgm:t>
        <a:bodyPr/>
        <a:lstStyle/>
        <a:p>
          <a:pPr rtl="0"/>
          <a:r>
            <a:rPr lang="fa-IR" sz="2400" dirty="0"/>
            <a:t>اعضایش می تواند هم یک اتم باشد و هم یک لیست دیگر       ( مجموعه ای از اتم ها)</a:t>
          </a:r>
          <a:endParaRPr lang="en-US" sz="2400" dirty="0"/>
        </a:p>
      </dgm:t>
    </dgm:pt>
    <dgm:pt modelId="{34018723-F362-4F1A-83AC-635077225FC0}" type="parTrans" cxnId="{FCE98AB0-4C84-4066-BCAA-AFE3EFCE3955}">
      <dgm:prSet/>
      <dgm:spPr/>
      <dgm:t>
        <a:bodyPr/>
        <a:lstStyle/>
        <a:p>
          <a:endParaRPr lang="en-US"/>
        </a:p>
      </dgm:t>
    </dgm:pt>
    <dgm:pt modelId="{4F662511-8006-4DEB-B8C1-E01F6057BB6C}" type="sibTrans" cxnId="{FCE98AB0-4C84-4066-BCAA-AFE3EFCE3955}">
      <dgm:prSet/>
      <dgm:spPr/>
      <dgm:t>
        <a:bodyPr/>
        <a:lstStyle/>
        <a:p>
          <a:endParaRPr lang="en-US"/>
        </a:p>
      </dgm:t>
    </dgm:pt>
    <dgm:pt modelId="{B0E3F580-2230-4BD0-89B2-B4A74B5B33AE}">
      <dgm:prSet phldrT="[Text]" custT="1"/>
      <dgm:spPr/>
      <dgm:t>
        <a:bodyPr/>
        <a:lstStyle/>
        <a:p>
          <a:pPr algn="r"/>
          <a:r>
            <a:rPr lang="fa-IR" sz="2000" dirty="0"/>
            <a:t>  مانند :</a:t>
          </a:r>
        </a:p>
        <a:p>
          <a:pPr algn="ctr"/>
          <a:r>
            <a:rPr lang="fa-IR" sz="2000" dirty="0"/>
            <a:t>1 2 3</a:t>
          </a:r>
        </a:p>
        <a:p>
          <a:pPr algn="ctr"/>
          <a:r>
            <a:rPr lang="en-US" sz="2000" dirty="0"/>
            <a:t>I am student</a:t>
          </a:r>
          <a:r>
            <a:rPr lang="fa-IR" sz="2000" dirty="0"/>
            <a:t> </a:t>
          </a:r>
          <a:endParaRPr lang="en-US" sz="2000" dirty="0"/>
        </a:p>
      </dgm:t>
    </dgm:pt>
    <dgm:pt modelId="{42FAA829-149C-49E5-B824-7CEF7DDCB6E7}" type="parTrans" cxnId="{0C66EE28-0D5F-4059-9073-5308964F6B7A}">
      <dgm:prSet/>
      <dgm:spPr/>
      <dgm:t>
        <a:bodyPr/>
        <a:lstStyle/>
        <a:p>
          <a:endParaRPr lang="en-US"/>
        </a:p>
      </dgm:t>
    </dgm:pt>
    <dgm:pt modelId="{6F049B77-2D25-4123-B428-B330D0CD0CD6}" type="sibTrans" cxnId="{0C66EE28-0D5F-4059-9073-5308964F6B7A}">
      <dgm:prSet/>
      <dgm:spPr/>
      <dgm:t>
        <a:bodyPr/>
        <a:lstStyle/>
        <a:p>
          <a:endParaRPr lang="en-US"/>
        </a:p>
      </dgm:t>
    </dgm:pt>
    <dgm:pt modelId="{B46DE4CB-1877-484A-AC51-5FEE5ADA54FB}">
      <dgm:prSet phldrT="[Text]" custT="1"/>
      <dgm:spPr/>
      <dgm:t>
        <a:bodyPr/>
        <a:lstStyle/>
        <a:p>
          <a:r>
            <a:rPr lang="fa-IR" sz="2400" dirty="0"/>
            <a:t>یک لیست خالی که هم </a:t>
          </a:r>
          <a:r>
            <a:rPr lang="fa-IR" sz="2400" dirty="0" smtClean="0"/>
            <a:t>     می </a:t>
          </a:r>
          <a:r>
            <a:rPr lang="fa-IR" sz="2400" dirty="0"/>
            <a:t>تواند یک اتم باشد و هم یک لیست</a:t>
          </a:r>
          <a:endParaRPr lang="en-US" sz="2400" dirty="0"/>
        </a:p>
      </dgm:t>
    </dgm:pt>
    <dgm:pt modelId="{FFD47EFB-81B5-4B04-9F9F-0F20C67346D8}" type="parTrans" cxnId="{1C7AFC78-8AFE-412B-88C2-96BD5E0B91CB}">
      <dgm:prSet/>
      <dgm:spPr/>
      <dgm:t>
        <a:bodyPr/>
        <a:lstStyle/>
        <a:p>
          <a:endParaRPr lang="en-US"/>
        </a:p>
      </dgm:t>
    </dgm:pt>
    <dgm:pt modelId="{2A3F44D4-FD2C-40D5-B1A8-70560CC0546B}" type="sibTrans" cxnId="{1C7AFC78-8AFE-412B-88C2-96BD5E0B91CB}">
      <dgm:prSet/>
      <dgm:spPr/>
      <dgm:t>
        <a:bodyPr/>
        <a:lstStyle/>
        <a:p>
          <a:endParaRPr lang="en-US"/>
        </a:p>
      </dgm:t>
    </dgm:pt>
    <dgm:pt modelId="{16D9F88C-992E-4C57-BB77-C119767CDAA9}" type="pres">
      <dgm:prSet presAssocID="{C312CC89-15A0-416D-B99B-DF92E494BD45}" presName="Name0" presStyleCnt="0">
        <dgm:presLayoutVars>
          <dgm:chPref val="1"/>
          <dgm:dir val="rev"/>
          <dgm:animOne val="branch"/>
          <dgm:animLvl val="lvl"/>
          <dgm:resizeHandles val="exact"/>
        </dgm:presLayoutVars>
      </dgm:prSet>
      <dgm:spPr/>
      <dgm:t>
        <a:bodyPr/>
        <a:lstStyle/>
        <a:p>
          <a:endParaRPr lang="en-US"/>
        </a:p>
      </dgm:t>
    </dgm:pt>
    <dgm:pt modelId="{D9B815A6-56BA-42CD-9117-B407CAB17939}" type="pres">
      <dgm:prSet presAssocID="{A7870722-2216-4F33-A311-82CCC77C5F86}" presName="root1" presStyleCnt="0"/>
      <dgm:spPr/>
    </dgm:pt>
    <dgm:pt modelId="{3AF9A6AD-A485-4B80-9E51-19B16EDD9B78}" type="pres">
      <dgm:prSet presAssocID="{A7870722-2216-4F33-A311-82CCC77C5F86}" presName="LevelOneTextNode" presStyleLbl="node0" presStyleIdx="0" presStyleCnt="1">
        <dgm:presLayoutVars>
          <dgm:chPref val="3"/>
        </dgm:presLayoutVars>
      </dgm:prSet>
      <dgm:spPr/>
      <dgm:t>
        <a:bodyPr/>
        <a:lstStyle/>
        <a:p>
          <a:endParaRPr lang="en-US"/>
        </a:p>
      </dgm:t>
    </dgm:pt>
    <dgm:pt modelId="{7C2F3A3A-44E9-4668-A7B5-5F4B14A54D30}" type="pres">
      <dgm:prSet presAssocID="{A7870722-2216-4F33-A311-82CCC77C5F86}" presName="level2hierChild" presStyleCnt="0"/>
      <dgm:spPr/>
    </dgm:pt>
    <dgm:pt modelId="{F527BB33-8C6E-4B6B-A3C2-6F933073D41E}" type="pres">
      <dgm:prSet presAssocID="{43E42151-440C-4C3B-92B5-4CDA8E4B7059}" presName="conn2-1" presStyleLbl="parChTrans1D2" presStyleIdx="0" presStyleCnt="2"/>
      <dgm:spPr/>
      <dgm:t>
        <a:bodyPr/>
        <a:lstStyle/>
        <a:p>
          <a:endParaRPr lang="en-US"/>
        </a:p>
      </dgm:t>
    </dgm:pt>
    <dgm:pt modelId="{8B9EE1E9-4787-4E52-959A-D3463983F051}" type="pres">
      <dgm:prSet presAssocID="{43E42151-440C-4C3B-92B5-4CDA8E4B7059}" presName="connTx" presStyleLbl="parChTrans1D2" presStyleIdx="0" presStyleCnt="2"/>
      <dgm:spPr/>
      <dgm:t>
        <a:bodyPr/>
        <a:lstStyle/>
        <a:p>
          <a:endParaRPr lang="en-US"/>
        </a:p>
      </dgm:t>
    </dgm:pt>
    <dgm:pt modelId="{0894A299-5BBC-441A-9E81-4CED6E31611F}" type="pres">
      <dgm:prSet presAssocID="{500F6B76-71BB-4B4D-BEBB-DBE40F4503AF}" presName="root2" presStyleCnt="0"/>
      <dgm:spPr/>
    </dgm:pt>
    <dgm:pt modelId="{A387D1FE-FD7F-48B9-BBB6-C6CDF72660C6}" type="pres">
      <dgm:prSet presAssocID="{500F6B76-71BB-4B4D-BEBB-DBE40F4503AF}" presName="LevelTwoTextNode" presStyleLbl="node2" presStyleIdx="0" presStyleCnt="2">
        <dgm:presLayoutVars>
          <dgm:chPref val="3"/>
        </dgm:presLayoutVars>
      </dgm:prSet>
      <dgm:spPr/>
      <dgm:t>
        <a:bodyPr/>
        <a:lstStyle/>
        <a:p>
          <a:endParaRPr lang="en-US"/>
        </a:p>
      </dgm:t>
    </dgm:pt>
    <dgm:pt modelId="{63B6C2DC-2BAB-49BB-A093-0E6E0009A2B6}" type="pres">
      <dgm:prSet presAssocID="{500F6B76-71BB-4B4D-BEBB-DBE40F4503AF}" presName="level3hierChild" presStyleCnt="0"/>
      <dgm:spPr/>
    </dgm:pt>
    <dgm:pt modelId="{0C224FC7-338E-46C7-816D-3D48A687B3DC}" type="pres">
      <dgm:prSet presAssocID="{01DD6981-889D-4B31-8807-4B02B7274D10}" presName="conn2-1" presStyleLbl="parChTrans1D3" presStyleIdx="0" presStyleCnt="3"/>
      <dgm:spPr/>
      <dgm:t>
        <a:bodyPr/>
        <a:lstStyle/>
        <a:p>
          <a:endParaRPr lang="en-US"/>
        </a:p>
      </dgm:t>
    </dgm:pt>
    <dgm:pt modelId="{943F618A-C033-4441-8482-0171BD409C7F}" type="pres">
      <dgm:prSet presAssocID="{01DD6981-889D-4B31-8807-4B02B7274D10}" presName="connTx" presStyleLbl="parChTrans1D3" presStyleIdx="0" presStyleCnt="3"/>
      <dgm:spPr/>
      <dgm:t>
        <a:bodyPr/>
        <a:lstStyle/>
        <a:p>
          <a:endParaRPr lang="en-US"/>
        </a:p>
      </dgm:t>
    </dgm:pt>
    <dgm:pt modelId="{0F3208DA-8870-43EE-8C12-43436200C410}" type="pres">
      <dgm:prSet presAssocID="{BE3F3DA2-D4D1-44A0-8B83-1CBA7C490900}" presName="root2" presStyleCnt="0"/>
      <dgm:spPr/>
    </dgm:pt>
    <dgm:pt modelId="{79B78074-30CD-4596-A38D-5D66983DC758}" type="pres">
      <dgm:prSet presAssocID="{BE3F3DA2-D4D1-44A0-8B83-1CBA7C490900}" presName="LevelTwoTextNode" presStyleLbl="node3" presStyleIdx="0" presStyleCnt="3">
        <dgm:presLayoutVars>
          <dgm:chPref val="3"/>
        </dgm:presLayoutVars>
      </dgm:prSet>
      <dgm:spPr/>
      <dgm:t>
        <a:bodyPr/>
        <a:lstStyle/>
        <a:p>
          <a:endParaRPr lang="en-US"/>
        </a:p>
      </dgm:t>
    </dgm:pt>
    <dgm:pt modelId="{52383786-9CBE-438E-81DA-2673FAF98B88}" type="pres">
      <dgm:prSet presAssocID="{BE3F3DA2-D4D1-44A0-8B83-1CBA7C490900}" presName="level3hierChild" presStyleCnt="0"/>
      <dgm:spPr/>
    </dgm:pt>
    <dgm:pt modelId="{511E5CA5-56D8-4E84-B8E0-5F6AD2C89AE8}" type="pres">
      <dgm:prSet presAssocID="{76778CA7-F241-48B0-992E-4E8A5AE07272}" presName="conn2-1" presStyleLbl="parChTrans1D4" presStyleIdx="0" presStyleCnt="3"/>
      <dgm:spPr/>
      <dgm:t>
        <a:bodyPr/>
        <a:lstStyle/>
        <a:p>
          <a:endParaRPr lang="en-US"/>
        </a:p>
      </dgm:t>
    </dgm:pt>
    <dgm:pt modelId="{F4F1CB6A-17CD-49F9-9B21-47EECBFCE682}" type="pres">
      <dgm:prSet presAssocID="{76778CA7-F241-48B0-992E-4E8A5AE07272}" presName="connTx" presStyleLbl="parChTrans1D4" presStyleIdx="0" presStyleCnt="3"/>
      <dgm:spPr/>
      <dgm:t>
        <a:bodyPr/>
        <a:lstStyle/>
        <a:p>
          <a:endParaRPr lang="en-US"/>
        </a:p>
      </dgm:t>
    </dgm:pt>
    <dgm:pt modelId="{53525608-42E1-4E35-9562-BCF646939919}" type="pres">
      <dgm:prSet presAssocID="{C13E643E-4584-493A-9476-ACF4B996AA22}" presName="root2" presStyleCnt="0"/>
      <dgm:spPr/>
    </dgm:pt>
    <dgm:pt modelId="{4CF660AC-E8F7-49FC-8DA4-9156A512300B}" type="pres">
      <dgm:prSet presAssocID="{C13E643E-4584-493A-9476-ACF4B996AA22}" presName="LevelTwoTextNode" presStyleLbl="node4" presStyleIdx="0" presStyleCnt="3" custScaleX="97927" custScaleY="252551">
        <dgm:presLayoutVars>
          <dgm:chPref val="3"/>
        </dgm:presLayoutVars>
      </dgm:prSet>
      <dgm:spPr/>
      <dgm:t>
        <a:bodyPr/>
        <a:lstStyle/>
        <a:p>
          <a:endParaRPr lang="en-US"/>
        </a:p>
      </dgm:t>
    </dgm:pt>
    <dgm:pt modelId="{5C41938D-C355-4423-927E-AB2D8AAC541E}" type="pres">
      <dgm:prSet presAssocID="{C13E643E-4584-493A-9476-ACF4B996AA22}" presName="level3hierChild" presStyleCnt="0"/>
      <dgm:spPr/>
    </dgm:pt>
    <dgm:pt modelId="{7C10844F-52AC-46E1-8C9A-99B4447673AE}" type="pres">
      <dgm:prSet presAssocID="{203A2112-DC34-429E-83CD-79EEA0985CED}" presName="conn2-1" presStyleLbl="parChTrans1D2" presStyleIdx="1" presStyleCnt="2"/>
      <dgm:spPr/>
      <dgm:t>
        <a:bodyPr/>
        <a:lstStyle/>
        <a:p>
          <a:endParaRPr lang="en-US"/>
        </a:p>
      </dgm:t>
    </dgm:pt>
    <dgm:pt modelId="{7A379D29-E245-469D-AE65-D63D038E5870}" type="pres">
      <dgm:prSet presAssocID="{203A2112-DC34-429E-83CD-79EEA0985CED}" presName="connTx" presStyleLbl="parChTrans1D2" presStyleIdx="1" presStyleCnt="2"/>
      <dgm:spPr/>
      <dgm:t>
        <a:bodyPr/>
        <a:lstStyle/>
        <a:p>
          <a:endParaRPr lang="en-US"/>
        </a:p>
      </dgm:t>
    </dgm:pt>
    <dgm:pt modelId="{94367B2E-FE7E-4BED-A1A4-9464A86AD908}" type="pres">
      <dgm:prSet presAssocID="{0D44EF97-B1F7-45D8-86CA-E7F541E4516F}" presName="root2" presStyleCnt="0"/>
      <dgm:spPr/>
    </dgm:pt>
    <dgm:pt modelId="{C54C1D5F-94FE-4729-B6C8-970FED6B98DF}" type="pres">
      <dgm:prSet presAssocID="{0D44EF97-B1F7-45D8-86CA-E7F541E4516F}" presName="LevelTwoTextNode" presStyleLbl="node2" presStyleIdx="1" presStyleCnt="2">
        <dgm:presLayoutVars>
          <dgm:chPref val="3"/>
        </dgm:presLayoutVars>
      </dgm:prSet>
      <dgm:spPr/>
      <dgm:t>
        <a:bodyPr/>
        <a:lstStyle/>
        <a:p>
          <a:endParaRPr lang="en-US"/>
        </a:p>
      </dgm:t>
    </dgm:pt>
    <dgm:pt modelId="{4EBB37FE-00B9-484E-80E4-B878E9EE99C8}" type="pres">
      <dgm:prSet presAssocID="{0D44EF97-B1F7-45D8-86CA-E7F541E4516F}" presName="level3hierChild" presStyleCnt="0"/>
      <dgm:spPr/>
    </dgm:pt>
    <dgm:pt modelId="{A35FB3F9-AA63-4A3E-AA47-8679EE530619}" type="pres">
      <dgm:prSet presAssocID="{34018723-F362-4F1A-83AC-635077225FC0}" presName="conn2-1" presStyleLbl="parChTrans1D3" presStyleIdx="1" presStyleCnt="3"/>
      <dgm:spPr/>
      <dgm:t>
        <a:bodyPr/>
        <a:lstStyle/>
        <a:p>
          <a:endParaRPr lang="en-US"/>
        </a:p>
      </dgm:t>
    </dgm:pt>
    <dgm:pt modelId="{823198F3-E3D6-47C9-ABCC-0A3B336F6A69}" type="pres">
      <dgm:prSet presAssocID="{34018723-F362-4F1A-83AC-635077225FC0}" presName="connTx" presStyleLbl="parChTrans1D3" presStyleIdx="1" presStyleCnt="3"/>
      <dgm:spPr/>
      <dgm:t>
        <a:bodyPr/>
        <a:lstStyle/>
        <a:p>
          <a:endParaRPr lang="en-US"/>
        </a:p>
      </dgm:t>
    </dgm:pt>
    <dgm:pt modelId="{E3DFE6A3-4C8E-449E-9378-F4A54BCF6441}" type="pres">
      <dgm:prSet presAssocID="{1DE979F6-76B3-4784-9807-263A20176378}" presName="root2" presStyleCnt="0"/>
      <dgm:spPr/>
    </dgm:pt>
    <dgm:pt modelId="{E410B81E-218A-4F08-ADD8-D3E0441C32EA}" type="pres">
      <dgm:prSet presAssocID="{1DE979F6-76B3-4784-9807-263A20176378}" presName="LevelTwoTextNode" presStyleLbl="node3" presStyleIdx="1" presStyleCnt="3" custScaleX="122788" custScaleY="158924">
        <dgm:presLayoutVars>
          <dgm:chPref val="3"/>
        </dgm:presLayoutVars>
      </dgm:prSet>
      <dgm:spPr/>
      <dgm:t>
        <a:bodyPr/>
        <a:lstStyle/>
        <a:p>
          <a:endParaRPr lang="en-US"/>
        </a:p>
      </dgm:t>
    </dgm:pt>
    <dgm:pt modelId="{34AEFDA3-4241-4FC5-B83E-B63A847A8A6D}" type="pres">
      <dgm:prSet presAssocID="{1DE979F6-76B3-4784-9807-263A20176378}" presName="level3hierChild" presStyleCnt="0"/>
      <dgm:spPr/>
    </dgm:pt>
    <dgm:pt modelId="{45988480-176B-4A39-BE9D-5B7A76701297}" type="pres">
      <dgm:prSet presAssocID="{42FAA829-149C-49E5-B824-7CEF7DDCB6E7}" presName="conn2-1" presStyleLbl="parChTrans1D4" presStyleIdx="1" presStyleCnt="3"/>
      <dgm:spPr/>
      <dgm:t>
        <a:bodyPr/>
        <a:lstStyle/>
        <a:p>
          <a:endParaRPr lang="en-US"/>
        </a:p>
      </dgm:t>
    </dgm:pt>
    <dgm:pt modelId="{C9F09198-6421-4038-A3AC-001CE04B0721}" type="pres">
      <dgm:prSet presAssocID="{42FAA829-149C-49E5-B824-7CEF7DDCB6E7}" presName="connTx" presStyleLbl="parChTrans1D4" presStyleIdx="1" presStyleCnt="3"/>
      <dgm:spPr/>
      <dgm:t>
        <a:bodyPr/>
        <a:lstStyle/>
        <a:p>
          <a:endParaRPr lang="en-US"/>
        </a:p>
      </dgm:t>
    </dgm:pt>
    <dgm:pt modelId="{A1F6F959-92A8-4341-B600-DBD99890ECA2}" type="pres">
      <dgm:prSet presAssocID="{B0E3F580-2230-4BD0-89B2-B4A74B5B33AE}" presName="root2" presStyleCnt="0"/>
      <dgm:spPr/>
    </dgm:pt>
    <dgm:pt modelId="{2C796AAB-AF06-418F-9062-69158D820BE5}" type="pres">
      <dgm:prSet presAssocID="{B0E3F580-2230-4BD0-89B2-B4A74B5B33AE}" presName="LevelTwoTextNode" presStyleLbl="node4" presStyleIdx="1" presStyleCnt="3" custScaleY="137340">
        <dgm:presLayoutVars>
          <dgm:chPref val="3"/>
        </dgm:presLayoutVars>
      </dgm:prSet>
      <dgm:spPr/>
      <dgm:t>
        <a:bodyPr/>
        <a:lstStyle/>
        <a:p>
          <a:endParaRPr lang="en-US"/>
        </a:p>
      </dgm:t>
    </dgm:pt>
    <dgm:pt modelId="{FB262E4D-5B30-4562-A48E-8F3142814F56}" type="pres">
      <dgm:prSet presAssocID="{B0E3F580-2230-4BD0-89B2-B4A74B5B33AE}" presName="level3hierChild" presStyleCnt="0"/>
      <dgm:spPr/>
    </dgm:pt>
    <dgm:pt modelId="{500552DC-11E2-4CE9-8113-DD17EA20CC28}" type="pres">
      <dgm:prSet presAssocID="{1F712F38-5DAB-4165-B0E7-DFA3183537D7}" presName="conn2-1" presStyleLbl="parChTrans1D3" presStyleIdx="2" presStyleCnt="3"/>
      <dgm:spPr/>
      <dgm:t>
        <a:bodyPr/>
        <a:lstStyle/>
        <a:p>
          <a:endParaRPr lang="en-US"/>
        </a:p>
      </dgm:t>
    </dgm:pt>
    <dgm:pt modelId="{82345055-5CEE-4330-B87D-1D8EA57453E9}" type="pres">
      <dgm:prSet presAssocID="{1F712F38-5DAB-4165-B0E7-DFA3183537D7}" presName="connTx" presStyleLbl="parChTrans1D3" presStyleIdx="2" presStyleCnt="3"/>
      <dgm:spPr/>
      <dgm:t>
        <a:bodyPr/>
        <a:lstStyle/>
        <a:p>
          <a:endParaRPr lang="en-US"/>
        </a:p>
      </dgm:t>
    </dgm:pt>
    <dgm:pt modelId="{BF78E87C-7907-4E5F-BF23-AABD95B883DF}" type="pres">
      <dgm:prSet presAssocID="{2ACFAAA0-EEDD-492F-B1CA-CFC38B3037E6}" presName="root2" presStyleCnt="0"/>
      <dgm:spPr/>
    </dgm:pt>
    <dgm:pt modelId="{16BDDBC8-8B65-448B-BA07-0AEE136F8FD6}" type="pres">
      <dgm:prSet presAssocID="{2ACFAAA0-EEDD-492F-B1CA-CFC38B3037E6}" presName="LevelTwoTextNode" presStyleLbl="node3" presStyleIdx="2" presStyleCnt="3" custScaleX="72425" custScaleY="72895">
        <dgm:presLayoutVars>
          <dgm:chPref val="3"/>
        </dgm:presLayoutVars>
      </dgm:prSet>
      <dgm:spPr/>
      <dgm:t>
        <a:bodyPr/>
        <a:lstStyle/>
        <a:p>
          <a:endParaRPr lang="en-US"/>
        </a:p>
      </dgm:t>
    </dgm:pt>
    <dgm:pt modelId="{FB2801DC-8743-422C-B57D-E2BF8AE5CA0A}" type="pres">
      <dgm:prSet presAssocID="{2ACFAAA0-EEDD-492F-B1CA-CFC38B3037E6}" presName="level3hierChild" presStyleCnt="0"/>
      <dgm:spPr/>
    </dgm:pt>
    <dgm:pt modelId="{7538E932-E61F-4358-B455-46C836604AAD}" type="pres">
      <dgm:prSet presAssocID="{FFD47EFB-81B5-4B04-9F9F-0F20C67346D8}" presName="conn2-1" presStyleLbl="parChTrans1D4" presStyleIdx="2" presStyleCnt="3"/>
      <dgm:spPr/>
      <dgm:t>
        <a:bodyPr/>
        <a:lstStyle/>
        <a:p>
          <a:endParaRPr lang="en-US"/>
        </a:p>
      </dgm:t>
    </dgm:pt>
    <dgm:pt modelId="{F5E35162-EBCE-4B4B-A9D4-D09D9883F8ED}" type="pres">
      <dgm:prSet presAssocID="{FFD47EFB-81B5-4B04-9F9F-0F20C67346D8}" presName="connTx" presStyleLbl="parChTrans1D4" presStyleIdx="2" presStyleCnt="3"/>
      <dgm:spPr/>
      <dgm:t>
        <a:bodyPr/>
        <a:lstStyle/>
        <a:p>
          <a:endParaRPr lang="en-US"/>
        </a:p>
      </dgm:t>
    </dgm:pt>
    <dgm:pt modelId="{3678B23C-A62A-4CA7-A384-288C38D17ED2}" type="pres">
      <dgm:prSet presAssocID="{B46DE4CB-1877-484A-AC51-5FEE5ADA54FB}" presName="root2" presStyleCnt="0"/>
      <dgm:spPr/>
    </dgm:pt>
    <dgm:pt modelId="{9F2F53FD-1809-4894-A289-899C881C51D7}" type="pres">
      <dgm:prSet presAssocID="{B46DE4CB-1877-484A-AC51-5FEE5ADA54FB}" presName="LevelTwoTextNode" presStyleLbl="node4" presStyleIdx="2" presStyleCnt="3" custScaleX="115601" custScaleY="139682">
        <dgm:presLayoutVars>
          <dgm:chPref val="3"/>
        </dgm:presLayoutVars>
      </dgm:prSet>
      <dgm:spPr/>
      <dgm:t>
        <a:bodyPr/>
        <a:lstStyle/>
        <a:p>
          <a:endParaRPr lang="en-US"/>
        </a:p>
      </dgm:t>
    </dgm:pt>
    <dgm:pt modelId="{BA1C6BCC-ECCC-487F-93F0-7296A3DFC73C}" type="pres">
      <dgm:prSet presAssocID="{B46DE4CB-1877-484A-AC51-5FEE5ADA54FB}" presName="level3hierChild" presStyleCnt="0"/>
      <dgm:spPr/>
    </dgm:pt>
  </dgm:ptLst>
  <dgm:cxnLst>
    <dgm:cxn modelId="{5FA18325-DF36-47CA-9F07-2A72DEA5BA04}" type="presOf" srcId="{34018723-F362-4F1A-83AC-635077225FC0}" destId="{A35FB3F9-AA63-4A3E-AA47-8679EE530619}" srcOrd="0" destOrd="0" presId="urn:microsoft.com/office/officeart/2008/layout/HorizontalMultiLevelHierarchy"/>
    <dgm:cxn modelId="{0B6E0F81-AA19-43E0-810D-E0159A7F6EC1}" type="presOf" srcId="{C13E643E-4584-493A-9476-ACF4B996AA22}" destId="{4CF660AC-E8F7-49FC-8DA4-9156A512300B}" srcOrd="0" destOrd="0" presId="urn:microsoft.com/office/officeart/2008/layout/HorizontalMultiLevelHierarchy"/>
    <dgm:cxn modelId="{CF76CEBF-9CA1-4BDC-BD22-D88D07D287A1}" type="presOf" srcId="{43E42151-440C-4C3B-92B5-4CDA8E4B7059}" destId="{8B9EE1E9-4787-4E52-959A-D3463983F051}" srcOrd="1" destOrd="0" presId="urn:microsoft.com/office/officeart/2008/layout/HorizontalMultiLevelHierarchy"/>
    <dgm:cxn modelId="{423A2D81-E4AF-47F5-803D-B217DDFF6EE5}" type="presOf" srcId="{42FAA829-149C-49E5-B824-7CEF7DDCB6E7}" destId="{45988480-176B-4A39-BE9D-5B7A76701297}" srcOrd="0" destOrd="0" presId="urn:microsoft.com/office/officeart/2008/layout/HorizontalMultiLevelHierarchy"/>
    <dgm:cxn modelId="{A2B41B37-6376-419E-AC8F-5C479FCCB62B}" type="presOf" srcId="{BE3F3DA2-D4D1-44A0-8B83-1CBA7C490900}" destId="{79B78074-30CD-4596-A38D-5D66983DC758}" srcOrd="0" destOrd="0" presId="urn:microsoft.com/office/officeart/2008/layout/HorizontalMultiLevelHierarchy"/>
    <dgm:cxn modelId="{E8278E11-A806-4194-B935-31E9CDB97E16}" type="presOf" srcId="{500F6B76-71BB-4B4D-BEBB-DBE40F4503AF}" destId="{A387D1FE-FD7F-48B9-BBB6-C6CDF72660C6}" srcOrd="0" destOrd="0" presId="urn:microsoft.com/office/officeart/2008/layout/HorizontalMultiLevelHierarchy"/>
    <dgm:cxn modelId="{1E9B8F9D-E61A-4EEE-B864-A640D9053A5B}" type="presOf" srcId="{FFD47EFB-81B5-4B04-9F9F-0F20C67346D8}" destId="{F5E35162-EBCE-4B4B-A9D4-D09D9883F8ED}" srcOrd="1" destOrd="0" presId="urn:microsoft.com/office/officeart/2008/layout/HorizontalMultiLevelHierarchy"/>
    <dgm:cxn modelId="{0C66EE28-0D5F-4059-9073-5308964F6B7A}" srcId="{1DE979F6-76B3-4784-9807-263A20176378}" destId="{B0E3F580-2230-4BD0-89B2-B4A74B5B33AE}" srcOrd="0" destOrd="0" parTransId="{42FAA829-149C-49E5-B824-7CEF7DDCB6E7}" sibTransId="{6F049B77-2D25-4123-B428-B330D0CD0CD6}"/>
    <dgm:cxn modelId="{4C94170B-60FB-4286-AE40-41F9DF1DCDCA}" type="presOf" srcId="{203A2112-DC34-429E-83CD-79EEA0985CED}" destId="{7A379D29-E245-469D-AE65-D63D038E5870}" srcOrd="1" destOrd="0" presId="urn:microsoft.com/office/officeart/2008/layout/HorizontalMultiLevelHierarchy"/>
    <dgm:cxn modelId="{ACA8AE47-4E80-46F3-8963-0837E52D4EA1}" type="presOf" srcId="{2ACFAAA0-EEDD-492F-B1CA-CFC38B3037E6}" destId="{16BDDBC8-8B65-448B-BA07-0AEE136F8FD6}" srcOrd="0" destOrd="0" presId="urn:microsoft.com/office/officeart/2008/layout/HorizontalMultiLevelHierarchy"/>
    <dgm:cxn modelId="{B856D5F8-5556-45A0-8180-865BE8CCE823}" type="presOf" srcId="{0D44EF97-B1F7-45D8-86CA-E7F541E4516F}" destId="{C54C1D5F-94FE-4729-B6C8-970FED6B98DF}" srcOrd="0" destOrd="0" presId="urn:microsoft.com/office/officeart/2008/layout/HorizontalMultiLevelHierarchy"/>
    <dgm:cxn modelId="{46CF1A56-9C36-4E5C-BF55-68DFF2DE5B28}" type="presOf" srcId="{76778CA7-F241-48B0-992E-4E8A5AE07272}" destId="{F4F1CB6A-17CD-49F9-9B21-47EECBFCE682}" srcOrd="1" destOrd="0" presId="urn:microsoft.com/office/officeart/2008/layout/HorizontalMultiLevelHierarchy"/>
    <dgm:cxn modelId="{66227CF2-DD5A-4D6F-8293-82FC627A602E}" type="presOf" srcId="{FFD47EFB-81B5-4B04-9F9F-0F20C67346D8}" destId="{7538E932-E61F-4358-B455-46C836604AAD}" srcOrd="0" destOrd="0" presId="urn:microsoft.com/office/officeart/2008/layout/HorizontalMultiLevelHierarchy"/>
    <dgm:cxn modelId="{DD4FADF0-BD41-462A-AFA1-79E0AC8E5628}" type="presOf" srcId="{1F712F38-5DAB-4165-B0E7-DFA3183537D7}" destId="{82345055-5CEE-4330-B87D-1D8EA57453E9}" srcOrd="1" destOrd="0" presId="urn:microsoft.com/office/officeart/2008/layout/HorizontalMultiLevelHierarchy"/>
    <dgm:cxn modelId="{02ED23B9-D9DE-417F-A69A-5814AE8643C2}" type="presOf" srcId="{B0E3F580-2230-4BD0-89B2-B4A74B5B33AE}" destId="{2C796AAB-AF06-418F-9062-69158D820BE5}" srcOrd="0" destOrd="0" presId="urn:microsoft.com/office/officeart/2008/layout/HorizontalMultiLevelHierarchy"/>
    <dgm:cxn modelId="{7AAE15A3-41D7-4925-AD82-666889C980CE}" type="presOf" srcId="{203A2112-DC34-429E-83CD-79EEA0985CED}" destId="{7C10844F-52AC-46E1-8C9A-99B4447673AE}" srcOrd="0" destOrd="0" presId="urn:microsoft.com/office/officeart/2008/layout/HorizontalMultiLevelHierarchy"/>
    <dgm:cxn modelId="{DF1914C5-C707-4822-A785-EF2C29E6D589}" type="presOf" srcId="{34018723-F362-4F1A-83AC-635077225FC0}" destId="{823198F3-E3D6-47C9-ABCC-0A3B336F6A69}" srcOrd="1" destOrd="0" presId="urn:microsoft.com/office/officeart/2008/layout/HorizontalMultiLevelHierarchy"/>
    <dgm:cxn modelId="{82118545-A028-4E20-B769-6D2CE7F06C95}" type="presOf" srcId="{01DD6981-889D-4B31-8807-4B02B7274D10}" destId="{0C224FC7-338E-46C7-816D-3D48A687B3DC}" srcOrd="0" destOrd="0" presId="urn:microsoft.com/office/officeart/2008/layout/HorizontalMultiLevelHierarchy"/>
    <dgm:cxn modelId="{3E97334C-9290-4ABB-A49C-6B06E540FC2E}" srcId="{500F6B76-71BB-4B4D-BEBB-DBE40F4503AF}" destId="{BE3F3DA2-D4D1-44A0-8B83-1CBA7C490900}" srcOrd="0" destOrd="0" parTransId="{01DD6981-889D-4B31-8807-4B02B7274D10}" sibTransId="{1DED41C4-09C9-4A69-B9E1-CDDB787A195A}"/>
    <dgm:cxn modelId="{CF8280DF-AE2C-4C28-BC44-23ADFF95FAB0}" type="presOf" srcId="{A7870722-2216-4F33-A311-82CCC77C5F86}" destId="{3AF9A6AD-A485-4B80-9E51-19B16EDD9B78}" srcOrd="0" destOrd="0" presId="urn:microsoft.com/office/officeart/2008/layout/HorizontalMultiLevelHierarchy"/>
    <dgm:cxn modelId="{FCE98AB0-4C84-4066-BCAA-AFE3EFCE3955}" srcId="{0D44EF97-B1F7-45D8-86CA-E7F541E4516F}" destId="{1DE979F6-76B3-4784-9807-263A20176378}" srcOrd="0" destOrd="0" parTransId="{34018723-F362-4F1A-83AC-635077225FC0}" sibTransId="{4F662511-8006-4DEB-B8C1-E01F6057BB6C}"/>
    <dgm:cxn modelId="{201A0135-7EDD-4D40-A0B0-94A5205E2BCD}" srcId="{C312CC89-15A0-416D-B99B-DF92E494BD45}" destId="{A7870722-2216-4F33-A311-82CCC77C5F86}" srcOrd="0" destOrd="0" parTransId="{FCBA7D57-1BE7-43A3-9F40-1D3B637DDC8B}" sibTransId="{7A8D2A84-6DD1-427A-88C5-0A2E3A549BEB}"/>
    <dgm:cxn modelId="{6E7E904E-614A-4BBA-9823-91BB6A4D3597}" type="presOf" srcId="{42FAA829-149C-49E5-B824-7CEF7DDCB6E7}" destId="{C9F09198-6421-4038-A3AC-001CE04B0721}" srcOrd="1" destOrd="0" presId="urn:microsoft.com/office/officeart/2008/layout/HorizontalMultiLevelHierarchy"/>
    <dgm:cxn modelId="{4DDC4C22-1E9C-4A08-B02D-6A93BE60DA3E}" srcId="{BE3F3DA2-D4D1-44A0-8B83-1CBA7C490900}" destId="{C13E643E-4584-493A-9476-ACF4B996AA22}" srcOrd="0" destOrd="0" parTransId="{76778CA7-F241-48B0-992E-4E8A5AE07272}" sibTransId="{2E2D071C-1EBC-4AEE-A8C3-28110E9D1C5A}"/>
    <dgm:cxn modelId="{15C5C507-7097-40E7-A655-54A25F276E3E}" srcId="{0D44EF97-B1F7-45D8-86CA-E7F541E4516F}" destId="{2ACFAAA0-EEDD-492F-B1CA-CFC38B3037E6}" srcOrd="1" destOrd="0" parTransId="{1F712F38-5DAB-4165-B0E7-DFA3183537D7}" sibTransId="{3011B364-6AC7-4A54-9B27-E2C2F88C2339}"/>
    <dgm:cxn modelId="{3C05D579-F372-42E0-91B5-30A33A579C54}" type="presOf" srcId="{43E42151-440C-4C3B-92B5-4CDA8E4B7059}" destId="{F527BB33-8C6E-4B6B-A3C2-6F933073D41E}" srcOrd="0" destOrd="0" presId="urn:microsoft.com/office/officeart/2008/layout/HorizontalMultiLevelHierarchy"/>
    <dgm:cxn modelId="{1C7AFC78-8AFE-412B-88C2-96BD5E0B91CB}" srcId="{2ACFAAA0-EEDD-492F-B1CA-CFC38B3037E6}" destId="{B46DE4CB-1877-484A-AC51-5FEE5ADA54FB}" srcOrd="0" destOrd="0" parTransId="{FFD47EFB-81B5-4B04-9F9F-0F20C67346D8}" sibTransId="{2A3F44D4-FD2C-40D5-B1A8-70560CC0546B}"/>
    <dgm:cxn modelId="{D157957A-1AFD-4883-A2DE-E40875198256}" srcId="{A7870722-2216-4F33-A311-82CCC77C5F86}" destId="{500F6B76-71BB-4B4D-BEBB-DBE40F4503AF}" srcOrd="0" destOrd="0" parTransId="{43E42151-440C-4C3B-92B5-4CDA8E4B7059}" sibTransId="{1B564FC0-0AD5-4D03-BBA1-847BCB0967FB}"/>
    <dgm:cxn modelId="{E8A1E377-31F9-4755-B7B0-B2574AD07C9B}" type="presOf" srcId="{B46DE4CB-1877-484A-AC51-5FEE5ADA54FB}" destId="{9F2F53FD-1809-4894-A289-899C881C51D7}" srcOrd="0" destOrd="0" presId="urn:microsoft.com/office/officeart/2008/layout/HorizontalMultiLevelHierarchy"/>
    <dgm:cxn modelId="{C4C7B10A-12EF-49D5-B831-EF82B5409289}" type="presOf" srcId="{01DD6981-889D-4B31-8807-4B02B7274D10}" destId="{943F618A-C033-4441-8482-0171BD409C7F}" srcOrd="1" destOrd="0" presId="urn:microsoft.com/office/officeart/2008/layout/HorizontalMultiLevelHierarchy"/>
    <dgm:cxn modelId="{2320EA75-B392-457E-8953-5B5A7F8C15EE}" type="presOf" srcId="{1F712F38-5DAB-4165-B0E7-DFA3183537D7}" destId="{500552DC-11E2-4CE9-8113-DD17EA20CC28}" srcOrd="0" destOrd="0" presId="urn:microsoft.com/office/officeart/2008/layout/HorizontalMultiLevelHierarchy"/>
    <dgm:cxn modelId="{B685822A-E262-4B59-AD28-DCC74979F11D}" srcId="{A7870722-2216-4F33-A311-82CCC77C5F86}" destId="{0D44EF97-B1F7-45D8-86CA-E7F541E4516F}" srcOrd="1" destOrd="0" parTransId="{203A2112-DC34-429E-83CD-79EEA0985CED}" sibTransId="{0F649A2E-500E-4996-A354-75F353E39508}"/>
    <dgm:cxn modelId="{C6271233-62E5-4B3E-ACD0-A435A6499EFE}" type="presOf" srcId="{C312CC89-15A0-416D-B99B-DF92E494BD45}" destId="{16D9F88C-992E-4C57-BB77-C119767CDAA9}" srcOrd="0" destOrd="0" presId="urn:microsoft.com/office/officeart/2008/layout/HorizontalMultiLevelHierarchy"/>
    <dgm:cxn modelId="{FE4107E6-2614-45BE-94D7-8C136ED1AF67}" type="presOf" srcId="{76778CA7-F241-48B0-992E-4E8A5AE07272}" destId="{511E5CA5-56D8-4E84-B8E0-5F6AD2C89AE8}" srcOrd="0" destOrd="0" presId="urn:microsoft.com/office/officeart/2008/layout/HorizontalMultiLevelHierarchy"/>
    <dgm:cxn modelId="{3C1587DE-6BFE-43DA-88F2-FA64452CA881}" type="presOf" srcId="{1DE979F6-76B3-4784-9807-263A20176378}" destId="{E410B81E-218A-4F08-ADD8-D3E0441C32EA}" srcOrd="0" destOrd="0" presId="urn:microsoft.com/office/officeart/2008/layout/HorizontalMultiLevelHierarchy"/>
    <dgm:cxn modelId="{9F39AB72-954C-47E9-BB7F-3A72EFB05BF4}" type="presParOf" srcId="{16D9F88C-992E-4C57-BB77-C119767CDAA9}" destId="{D9B815A6-56BA-42CD-9117-B407CAB17939}" srcOrd="0" destOrd="0" presId="urn:microsoft.com/office/officeart/2008/layout/HorizontalMultiLevelHierarchy"/>
    <dgm:cxn modelId="{F15B72D0-75B2-49FA-B91A-9AFB73354D85}" type="presParOf" srcId="{D9B815A6-56BA-42CD-9117-B407CAB17939}" destId="{3AF9A6AD-A485-4B80-9E51-19B16EDD9B78}" srcOrd="0" destOrd="0" presId="urn:microsoft.com/office/officeart/2008/layout/HorizontalMultiLevelHierarchy"/>
    <dgm:cxn modelId="{3CE84E6E-CDA4-4898-923C-FC8B4C3ECC89}" type="presParOf" srcId="{D9B815A6-56BA-42CD-9117-B407CAB17939}" destId="{7C2F3A3A-44E9-4668-A7B5-5F4B14A54D30}" srcOrd="1" destOrd="0" presId="urn:microsoft.com/office/officeart/2008/layout/HorizontalMultiLevelHierarchy"/>
    <dgm:cxn modelId="{FF42D05D-F656-4A68-A7CB-CC73F61CB0C8}" type="presParOf" srcId="{7C2F3A3A-44E9-4668-A7B5-5F4B14A54D30}" destId="{F527BB33-8C6E-4B6B-A3C2-6F933073D41E}" srcOrd="0" destOrd="0" presId="urn:microsoft.com/office/officeart/2008/layout/HorizontalMultiLevelHierarchy"/>
    <dgm:cxn modelId="{950CF1FD-7090-4872-A492-08681DADEBB8}" type="presParOf" srcId="{F527BB33-8C6E-4B6B-A3C2-6F933073D41E}" destId="{8B9EE1E9-4787-4E52-959A-D3463983F051}" srcOrd="0" destOrd="0" presId="urn:microsoft.com/office/officeart/2008/layout/HorizontalMultiLevelHierarchy"/>
    <dgm:cxn modelId="{1A70D17E-184A-441B-A87B-21F0C72FC7BE}" type="presParOf" srcId="{7C2F3A3A-44E9-4668-A7B5-5F4B14A54D30}" destId="{0894A299-5BBC-441A-9E81-4CED6E31611F}" srcOrd="1" destOrd="0" presId="urn:microsoft.com/office/officeart/2008/layout/HorizontalMultiLevelHierarchy"/>
    <dgm:cxn modelId="{55D081EC-4656-449C-87B2-21FB32B14047}" type="presParOf" srcId="{0894A299-5BBC-441A-9E81-4CED6E31611F}" destId="{A387D1FE-FD7F-48B9-BBB6-C6CDF72660C6}" srcOrd="0" destOrd="0" presId="urn:microsoft.com/office/officeart/2008/layout/HorizontalMultiLevelHierarchy"/>
    <dgm:cxn modelId="{CDB8EE1D-6756-4156-AF65-18F1D1DD673A}" type="presParOf" srcId="{0894A299-5BBC-441A-9E81-4CED6E31611F}" destId="{63B6C2DC-2BAB-49BB-A093-0E6E0009A2B6}" srcOrd="1" destOrd="0" presId="urn:microsoft.com/office/officeart/2008/layout/HorizontalMultiLevelHierarchy"/>
    <dgm:cxn modelId="{F200FAB6-FF0D-46C6-BBD1-B20329393C8B}" type="presParOf" srcId="{63B6C2DC-2BAB-49BB-A093-0E6E0009A2B6}" destId="{0C224FC7-338E-46C7-816D-3D48A687B3DC}" srcOrd="0" destOrd="0" presId="urn:microsoft.com/office/officeart/2008/layout/HorizontalMultiLevelHierarchy"/>
    <dgm:cxn modelId="{98DC9B44-1D54-4FDA-91BA-87453691C20D}" type="presParOf" srcId="{0C224FC7-338E-46C7-816D-3D48A687B3DC}" destId="{943F618A-C033-4441-8482-0171BD409C7F}" srcOrd="0" destOrd="0" presId="urn:microsoft.com/office/officeart/2008/layout/HorizontalMultiLevelHierarchy"/>
    <dgm:cxn modelId="{F9D5FEE0-6064-406B-8CBF-202FD9E3FFA6}" type="presParOf" srcId="{63B6C2DC-2BAB-49BB-A093-0E6E0009A2B6}" destId="{0F3208DA-8870-43EE-8C12-43436200C410}" srcOrd="1" destOrd="0" presId="urn:microsoft.com/office/officeart/2008/layout/HorizontalMultiLevelHierarchy"/>
    <dgm:cxn modelId="{952B2D6C-EE8E-4549-B12F-A621EC450374}" type="presParOf" srcId="{0F3208DA-8870-43EE-8C12-43436200C410}" destId="{79B78074-30CD-4596-A38D-5D66983DC758}" srcOrd="0" destOrd="0" presId="urn:microsoft.com/office/officeart/2008/layout/HorizontalMultiLevelHierarchy"/>
    <dgm:cxn modelId="{A1C6EFB5-90C5-450C-8C5A-E80A3B99395E}" type="presParOf" srcId="{0F3208DA-8870-43EE-8C12-43436200C410}" destId="{52383786-9CBE-438E-81DA-2673FAF98B88}" srcOrd="1" destOrd="0" presId="urn:microsoft.com/office/officeart/2008/layout/HorizontalMultiLevelHierarchy"/>
    <dgm:cxn modelId="{DFB0E473-4543-4EA3-932E-5766B38FD12B}" type="presParOf" srcId="{52383786-9CBE-438E-81DA-2673FAF98B88}" destId="{511E5CA5-56D8-4E84-B8E0-5F6AD2C89AE8}" srcOrd="0" destOrd="0" presId="urn:microsoft.com/office/officeart/2008/layout/HorizontalMultiLevelHierarchy"/>
    <dgm:cxn modelId="{9E6440FB-7267-40C5-8B06-BFD284DF808A}" type="presParOf" srcId="{511E5CA5-56D8-4E84-B8E0-5F6AD2C89AE8}" destId="{F4F1CB6A-17CD-49F9-9B21-47EECBFCE682}" srcOrd="0" destOrd="0" presId="urn:microsoft.com/office/officeart/2008/layout/HorizontalMultiLevelHierarchy"/>
    <dgm:cxn modelId="{84F7E70C-7610-4945-B2DD-9EF4025A47B1}" type="presParOf" srcId="{52383786-9CBE-438E-81DA-2673FAF98B88}" destId="{53525608-42E1-4E35-9562-BCF646939919}" srcOrd="1" destOrd="0" presId="urn:microsoft.com/office/officeart/2008/layout/HorizontalMultiLevelHierarchy"/>
    <dgm:cxn modelId="{4EC3B492-343F-4BA0-B1AD-905315171641}" type="presParOf" srcId="{53525608-42E1-4E35-9562-BCF646939919}" destId="{4CF660AC-E8F7-49FC-8DA4-9156A512300B}" srcOrd="0" destOrd="0" presId="urn:microsoft.com/office/officeart/2008/layout/HorizontalMultiLevelHierarchy"/>
    <dgm:cxn modelId="{26955B32-D233-4324-9D3B-AA57D3BFD258}" type="presParOf" srcId="{53525608-42E1-4E35-9562-BCF646939919}" destId="{5C41938D-C355-4423-927E-AB2D8AAC541E}" srcOrd="1" destOrd="0" presId="urn:microsoft.com/office/officeart/2008/layout/HorizontalMultiLevelHierarchy"/>
    <dgm:cxn modelId="{B456A0BD-5AA6-433F-9C0A-7D1CC404E6DA}" type="presParOf" srcId="{7C2F3A3A-44E9-4668-A7B5-5F4B14A54D30}" destId="{7C10844F-52AC-46E1-8C9A-99B4447673AE}" srcOrd="2" destOrd="0" presId="urn:microsoft.com/office/officeart/2008/layout/HorizontalMultiLevelHierarchy"/>
    <dgm:cxn modelId="{49EE209A-0CCF-4907-A701-0EDC1A6B49FF}" type="presParOf" srcId="{7C10844F-52AC-46E1-8C9A-99B4447673AE}" destId="{7A379D29-E245-469D-AE65-D63D038E5870}" srcOrd="0" destOrd="0" presId="urn:microsoft.com/office/officeart/2008/layout/HorizontalMultiLevelHierarchy"/>
    <dgm:cxn modelId="{9A5FEBF0-53DD-40EE-B5B3-78B2083260E7}" type="presParOf" srcId="{7C2F3A3A-44E9-4668-A7B5-5F4B14A54D30}" destId="{94367B2E-FE7E-4BED-A1A4-9464A86AD908}" srcOrd="3" destOrd="0" presId="urn:microsoft.com/office/officeart/2008/layout/HorizontalMultiLevelHierarchy"/>
    <dgm:cxn modelId="{0F997F65-21A2-4B2D-B70A-F65698ECF830}" type="presParOf" srcId="{94367B2E-FE7E-4BED-A1A4-9464A86AD908}" destId="{C54C1D5F-94FE-4729-B6C8-970FED6B98DF}" srcOrd="0" destOrd="0" presId="urn:microsoft.com/office/officeart/2008/layout/HorizontalMultiLevelHierarchy"/>
    <dgm:cxn modelId="{326FFBA9-59DA-4183-8194-802EB76F9208}" type="presParOf" srcId="{94367B2E-FE7E-4BED-A1A4-9464A86AD908}" destId="{4EBB37FE-00B9-484E-80E4-B878E9EE99C8}" srcOrd="1" destOrd="0" presId="urn:microsoft.com/office/officeart/2008/layout/HorizontalMultiLevelHierarchy"/>
    <dgm:cxn modelId="{A9225760-C5C8-478C-80F0-4FDB838203CF}" type="presParOf" srcId="{4EBB37FE-00B9-484E-80E4-B878E9EE99C8}" destId="{A35FB3F9-AA63-4A3E-AA47-8679EE530619}" srcOrd="0" destOrd="0" presId="urn:microsoft.com/office/officeart/2008/layout/HorizontalMultiLevelHierarchy"/>
    <dgm:cxn modelId="{C418671E-021C-4E3F-B14A-0B6A1CEFE2CD}" type="presParOf" srcId="{A35FB3F9-AA63-4A3E-AA47-8679EE530619}" destId="{823198F3-E3D6-47C9-ABCC-0A3B336F6A69}" srcOrd="0" destOrd="0" presId="urn:microsoft.com/office/officeart/2008/layout/HorizontalMultiLevelHierarchy"/>
    <dgm:cxn modelId="{63B9547C-FE88-4E4E-8D6B-F74ADDE85D36}" type="presParOf" srcId="{4EBB37FE-00B9-484E-80E4-B878E9EE99C8}" destId="{E3DFE6A3-4C8E-449E-9378-F4A54BCF6441}" srcOrd="1" destOrd="0" presId="urn:microsoft.com/office/officeart/2008/layout/HorizontalMultiLevelHierarchy"/>
    <dgm:cxn modelId="{E6F904E6-FAD6-451D-B256-64100697B120}" type="presParOf" srcId="{E3DFE6A3-4C8E-449E-9378-F4A54BCF6441}" destId="{E410B81E-218A-4F08-ADD8-D3E0441C32EA}" srcOrd="0" destOrd="0" presId="urn:microsoft.com/office/officeart/2008/layout/HorizontalMultiLevelHierarchy"/>
    <dgm:cxn modelId="{567F2FF1-7B5E-420B-AB58-ECEA58D9F501}" type="presParOf" srcId="{E3DFE6A3-4C8E-449E-9378-F4A54BCF6441}" destId="{34AEFDA3-4241-4FC5-B83E-B63A847A8A6D}" srcOrd="1" destOrd="0" presId="urn:microsoft.com/office/officeart/2008/layout/HorizontalMultiLevelHierarchy"/>
    <dgm:cxn modelId="{1D1D38EB-CB36-4EAF-8D38-B36E7D82D4BD}" type="presParOf" srcId="{34AEFDA3-4241-4FC5-B83E-B63A847A8A6D}" destId="{45988480-176B-4A39-BE9D-5B7A76701297}" srcOrd="0" destOrd="0" presId="urn:microsoft.com/office/officeart/2008/layout/HorizontalMultiLevelHierarchy"/>
    <dgm:cxn modelId="{9C258731-F0A1-4BFE-B195-CC8D980D368E}" type="presParOf" srcId="{45988480-176B-4A39-BE9D-5B7A76701297}" destId="{C9F09198-6421-4038-A3AC-001CE04B0721}" srcOrd="0" destOrd="0" presId="urn:microsoft.com/office/officeart/2008/layout/HorizontalMultiLevelHierarchy"/>
    <dgm:cxn modelId="{EB7F6AC9-BB8E-4583-B286-892210425DF0}" type="presParOf" srcId="{34AEFDA3-4241-4FC5-B83E-B63A847A8A6D}" destId="{A1F6F959-92A8-4341-B600-DBD99890ECA2}" srcOrd="1" destOrd="0" presId="urn:microsoft.com/office/officeart/2008/layout/HorizontalMultiLevelHierarchy"/>
    <dgm:cxn modelId="{24CFA17E-41C1-42C1-B4A3-9BE2E4D06137}" type="presParOf" srcId="{A1F6F959-92A8-4341-B600-DBD99890ECA2}" destId="{2C796AAB-AF06-418F-9062-69158D820BE5}" srcOrd="0" destOrd="0" presId="urn:microsoft.com/office/officeart/2008/layout/HorizontalMultiLevelHierarchy"/>
    <dgm:cxn modelId="{8EFB7B49-952F-46C9-ACA0-2BA1A20087D6}" type="presParOf" srcId="{A1F6F959-92A8-4341-B600-DBD99890ECA2}" destId="{FB262E4D-5B30-4562-A48E-8F3142814F56}" srcOrd="1" destOrd="0" presId="urn:microsoft.com/office/officeart/2008/layout/HorizontalMultiLevelHierarchy"/>
    <dgm:cxn modelId="{A546343B-982C-42CF-B0E9-BBF2B2137A9B}" type="presParOf" srcId="{4EBB37FE-00B9-484E-80E4-B878E9EE99C8}" destId="{500552DC-11E2-4CE9-8113-DD17EA20CC28}" srcOrd="2" destOrd="0" presId="urn:microsoft.com/office/officeart/2008/layout/HorizontalMultiLevelHierarchy"/>
    <dgm:cxn modelId="{3698F220-977E-4C5E-829A-E78AA5234718}" type="presParOf" srcId="{500552DC-11E2-4CE9-8113-DD17EA20CC28}" destId="{82345055-5CEE-4330-B87D-1D8EA57453E9}" srcOrd="0" destOrd="0" presId="urn:microsoft.com/office/officeart/2008/layout/HorizontalMultiLevelHierarchy"/>
    <dgm:cxn modelId="{7DF726AE-E7F5-4BE0-A8B1-92CB056BD3B9}" type="presParOf" srcId="{4EBB37FE-00B9-484E-80E4-B878E9EE99C8}" destId="{BF78E87C-7907-4E5F-BF23-AABD95B883DF}" srcOrd="3" destOrd="0" presId="urn:microsoft.com/office/officeart/2008/layout/HorizontalMultiLevelHierarchy"/>
    <dgm:cxn modelId="{2060B1F7-8ACB-4CF3-A136-5B54AF44ED17}" type="presParOf" srcId="{BF78E87C-7907-4E5F-BF23-AABD95B883DF}" destId="{16BDDBC8-8B65-448B-BA07-0AEE136F8FD6}" srcOrd="0" destOrd="0" presId="urn:microsoft.com/office/officeart/2008/layout/HorizontalMultiLevelHierarchy"/>
    <dgm:cxn modelId="{6DC7C699-145A-452D-A4C5-BB9608B82F29}" type="presParOf" srcId="{BF78E87C-7907-4E5F-BF23-AABD95B883DF}" destId="{FB2801DC-8743-422C-B57D-E2BF8AE5CA0A}" srcOrd="1" destOrd="0" presId="urn:microsoft.com/office/officeart/2008/layout/HorizontalMultiLevelHierarchy"/>
    <dgm:cxn modelId="{F604687A-AECB-47E9-9B36-6F451E4B3AFB}" type="presParOf" srcId="{FB2801DC-8743-422C-B57D-E2BF8AE5CA0A}" destId="{7538E932-E61F-4358-B455-46C836604AAD}" srcOrd="0" destOrd="0" presId="urn:microsoft.com/office/officeart/2008/layout/HorizontalMultiLevelHierarchy"/>
    <dgm:cxn modelId="{F19EC347-31D1-436A-BEBF-616951527E82}" type="presParOf" srcId="{7538E932-E61F-4358-B455-46C836604AAD}" destId="{F5E35162-EBCE-4B4B-A9D4-D09D9883F8ED}" srcOrd="0" destOrd="0" presId="urn:microsoft.com/office/officeart/2008/layout/HorizontalMultiLevelHierarchy"/>
    <dgm:cxn modelId="{8FDB58A2-3153-4F8F-9573-9425CA176345}" type="presParOf" srcId="{FB2801DC-8743-422C-B57D-E2BF8AE5CA0A}" destId="{3678B23C-A62A-4CA7-A384-288C38D17ED2}" srcOrd="1" destOrd="0" presId="urn:microsoft.com/office/officeart/2008/layout/HorizontalMultiLevelHierarchy"/>
    <dgm:cxn modelId="{3F0CA63F-0BFB-4B4D-A850-FE6CD40B921F}" type="presParOf" srcId="{3678B23C-A62A-4CA7-A384-288C38D17ED2}" destId="{9F2F53FD-1809-4894-A289-899C881C51D7}" srcOrd="0" destOrd="0" presId="urn:microsoft.com/office/officeart/2008/layout/HorizontalMultiLevelHierarchy"/>
    <dgm:cxn modelId="{E79848AE-B2B2-4F3F-A749-7920ED939795}" type="presParOf" srcId="{3678B23C-A62A-4CA7-A384-288C38D17ED2}" destId="{BA1C6BCC-ECCC-487F-93F0-7296A3DFC73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12CC89-15A0-416D-B99B-DF92E494BD45}"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en-US"/>
        </a:p>
      </dgm:t>
    </dgm:pt>
    <dgm:pt modelId="{A7870722-2216-4F33-A311-82CCC77C5F86}">
      <dgm:prSet phldrT="[Text]"/>
      <dgm:spPr/>
      <dgm:t>
        <a:bodyPr/>
        <a:lstStyle/>
        <a:p>
          <a:r>
            <a:rPr lang="fa-IR" dirty="0"/>
            <a:t>مقداریابی</a:t>
          </a:r>
          <a:endParaRPr lang="en-US" dirty="0"/>
        </a:p>
      </dgm:t>
    </dgm:pt>
    <dgm:pt modelId="{FCBA7D57-1BE7-43A3-9F40-1D3B637DDC8B}" type="parTrans" cxnId="{201A0135-7EDD-4D40-A0B0-94A5205E2BCD}">
      <dgm:prSet/>
      <dgm:spPr/>
      <dgm:t>
        <a:bodyPr/>
        <a:lstStyle/>
        <a:p>
          <a:endParaRPr lang="en-US"/>
        </a:p>
      </dgm:t>
    </dgm:pt>
    <dgm:pt modelId="{7A8D2A84-6DD1-427A-88C5-0A2E3A549BEB}" type="sibTrans" cxnId="{201A0135-7EDD-4D40-A0B0-94A5205E2BCD}">
      <dgm:prSet/>
      <dgm:spPr/>
      <dgm:t>
        <a:bodyPr/>
        <a:lstStyle/>
        <a:p>
          <a:endParaRPr lang="en-US"/>
        </a:p>
      </dgm:t>
    </dgm:pt>
    <dgm:pt modelId="{500F6B76-71BB-4B4D-BEBB-DBE40F4503AF}">
      <dgm:prSet phldrT="[Text]" custT="1"/>
      <dgm:spPr/>
      <dgm:t>
        <a:bodyPr/>
        <a:lstStyle/>
        <a:p>
          <a:r>
            <a:rPr lang="en-US" sz="2000" dirty="0"/>
            <a:t>atom (</a:t>
          </a:r>
          <a:r>
            <a:rPr lang="fa-IR" sz="2000" dirty="0"/>
            <a:t>اتم</a:t>
          </a:r>
          <a:r>
            <a:rPr lang="en-US" sz="2000" dirty="0"/>
            <a:t>)</a:t>
          </a:r>
        </a:p>
      </dgm:t>
    </dgm:pt>
    <dgm:pt modelId="{43E42151-440C-4C3B-92B5-4CDA8E4B7059}" type="parTrans" cxnId="{D157957A-1AFD-4883-A2DE-E40875198256}">
      <dgm:prSet/>
      <dgm:spPr/>
      <dgm:t>
        <a:bodyPr/>
        <a:lstStyle/>
        <a:p>
          <a:endParaRPr lang="en-US"/>
        </a:p>
      </dgm:t>
    </dgm:pt>
    <dgm:pt modelId="{1B564FC0-0AD5-4D03-BBA1-847BCB0967FB}" type="sibTrans" cxnId="{D157957A-1AFD-4883-A2DE-E40875198256}">
      <dgm:prSet/>
      <dgm:spPr/>
      <dgm:t>
        <a:bodyPr/>
        <a:lstStyle/>
        <a:p>
          <a:endParaRPr lang="en-US"/>
        </a:p>
      </dgm:t>
    </dgm:pt>
    <dgm:pt modelId="{0D44EF97-B1F7-45D8-86CA-E7F541E4516F}">
      <dgm:prSet phldrT="[Text]" custT="1"/>
      <dgm:spPr/>
      <dgm:t>
        <a:bodyPr/>
        <a:lstStyle/>
        <a:p>
          <a:r>
            <a:rPr lang="en-US" sz="2400" dirty="0"/>
            <a:t>list (</a:t>
          </a:r>
          <a:r>
            <a:rPr lang="fa-IR" sz="2400" dirty="0"/>
            <a:t>لیست</a:t>
          </a:r>
          <a:r>
            <a:rPr lang="en-US" sz="2400" dirty="0"/>
            <a:t>)</a:t>
          </a:r>
        </a:p>
      </dgm:t>
    </dgm:pt>
    <dgm:pt modelId="{203A2112-DC34-429E-83CD-79EEA0985CED}" type="parTrans" cxnId="{B685822A-E262-4B59-AD28-DCC74979F11D}">
      <dgm:prSet/>
      <dgm:spPr/>
      <dgm:t>
        <a:bodyPr/>
        <a:lstStyle/>
        <a:p>
          <a:endParaRPr lang="en-US"/>
        </a:p>
      </dgm:t>
    </dgm:pt>
    <dgm:pt modelId="{0F649A2E-500E-4996-A354-75F353E39508}" type="sibTrans" cxnId="{B685822A-E262-4B59-AD28-DCC74979F11D}">
      <dgm:prSet/>
      <dgm:spPr/>
      <dgm:t>
        <a:bodyPr/>
        <a:lstStyle/>
        <a:p>
          <a:endParaRPr lang="en-US"/>
        </a:p>
      </dgm:t>
    </dgm:pt>
    <dgm:pt modelId="{BE3F3DA2-D4D1-44A0-8B83-1CBA7C490900}">
      <dgm:prSet phldrT="[Text]" custT="1"/>
      <dgm:spPr/>
      <dgm:t>
        <a:bodyPr/>
        <a:lstStyle/>
        <a:p>
          <a:r>
            <a:rPr lang="fa-IR" sz="2000" dirty="0"/>
            <a:t>اگر عدد باشد، همان عدد را بر می گرداند</a:t>
          </a:r>
          <a:endParaRPr lang="en-US" sz="2000" dirty="0"/>
        </a:p>
      </dgm:t>
    </dgm:pt>
    <dgm:pt modelId="{01DD6981-889D-4B31-8807-4B02B7274D10}" type="parTrans" cxnId="{3E97334C-9290-4ABB-A49C-6B06E540FC2E}">
      <dgm:prSet/>
      <dgm:spPr/>
      <dgm:t>
        <a:bodyPr/>
        <a:lstStyle/>
        <a:p>
          <a:endParaRPr lang="en-US"/>
        </a:p>
      </dgm:t>
    </dgm:pt>
    <dgm:pt modelId="{1DED41C4-09C9-4A69-B9E1-CDDB787A195A}" type="sibTrans" cxnId="{3E97334C-9290-4ABB-A49C-6B06E540FC2E}">
      <dgm:prSet/>
      <dgm:spPr/>
      <dgm:t>
        <a:bodyPr/>
        <a:lstStyle/>
        <a:p>
          <a:endParaRPr lang="en-US"/>
        </a:p>
      </dgm:t>
    </dgm:pt>
    <dgm:pt modelId="{C13E643E-4584-493A-9476-ACF4B996AA22}">
      <dgm:prSet phldrT="[Text]" custT="1"/>
      <dgm:spPr/>
      <dgm:t>
        <a:bodyPr/>
        <a:lstStyle/>
        <a:p>
          <a:pPr algn="r"/>
          <a:r>
            <a:rPr lang="fa-IR" sz="1400" dirty="0"/>
            <a:t>   مانند : </a:t>
          </a:r>
          <a:endParaRPr lang="en-US" sz="1400" dirty="0"/>
        </a:p>
        <a:p>
          <a:pPr algn="l"/>
          <a:r>
            <a:rPr lang="fa-IR" sz="1400" dirty="0"/>
            <a:t> </a:t>
          </a:r>
          <a:r>
            <a:rPr lang="en-US" sz="1400" dirty="0"/>
            <a:t>&gt;&gt;&gt; 1.2</a:t>
          </a:r>
        </a:p>
        <a:p>
          <a:pPr algn="l"/>
          <a:r>
            <a:rPr lang="fa-IR" sz="1400" dirty="0"/>
            <a:t> </a:t>
          </a:r>
          <a:r>
            <a:rPr lang="en-US" sz="1400" dirty="0"/>
            <a:t>1.2</a:t>
          </a:r>
          <a:endParaRPr lang="fa-IR" sz="1400" dirty="0"/>
        </a:p>
      </dgm:t>
    </dgm:pt>
    <dgm:pt modelId="{76778CA7-F241-48B0-992E-4E8A5AE07272}" type="parTrans" cxnId="{4DDC4C22-1E9C-4A08-B02D-6A93BE60DA3E}">
      <dgm:prSet/>
      <dgm:spPr/>
      <dgm:t>
        <a:bodyPr/>
        <a:lstStyle/>
        <a:p>
          <a:endParaRPr lang="en-US"/>
        </a:p>
      </dgm:t>
    </dgm:pt>
    <dgm:pt modelId="{2E2D071C-1EBC-4AEE-A8C3-28110E9D1C5A}" type="sibTrans" cxnId="{4DDC4C22-1E9C-4A08-B02D-6A93BE60DA3E}">
      <dgm:prSet/>
      <dgm:spPr/>
      <dgm:t>
        <a:bodyPr/>
        <a:lstStyle/>
        <a:p>
          <a:endParaRPr lang="en-US"/>
        </a:p>
      </dgm:t>
    </dgm:pt>
    <dgm:pt modelId="{1DE979F6-76B3-4784-9807-263A20176378}">
      <dgm:prSet phldrT="[Text]" custT="1"/>
      <dgm:spPr/>
      <dgm:t>
        <a:bodyPr/>
        <a:lstStyle/>
        <a:p>
          <a:pPr rtl="0"/>
          <a:r>
            <a:rPr lang="fa-IR" sz="2400" dirty="0"/>
            <a:t>اولین عضوش را به عنوان تابع می گیرد و سعی می کند روی بقیه اعضا اعمال کند</a:t>
          </a:r>
          <a:endParaRPr lang="en-US" sz="2400" dirty="0"/>
        </a:p>
      </dgm:t>
    </dgm:pt>
    <dgm:pt modelId="{34018723-F362-4F1A-83AC-635077225FC0}" type="parTrans" cxnId="{FCE98AB0-4C84-4066-BCAA-AFE3EFCE3955}">
      <dgm:prSet/>
      <dgm:spPr/>
      <dgm:t>
        <a:bodyPr/>
        <a:lstStyle/>
        <a:p>
          <a:endParaRPr lang="en-US"/>
        </a:p>
      </dgm:t>
    </dgm:pt>
    <dgm:pt modelId="{4F662511-8006-4DEB-B8C1-E01F6057BB6C}" type="sibTrans" cxnId="{FCE98AB0-4C84-4066-BCAA-AFE3EFCE3955}">
      <dgm:prSet/>
      <dgm:spPr/>
      <dgm:t>
        <a:bodyPr/>
        <a:lstStyle/>
        <a:p>
          <a:endParaRPr lang="en-US"/>
        </a:p>
      </dgm:t>
    </dgm:pt>
    <dgm:pt modelId="{B0E3F580-2230-4BD0-89B2-B4A74B5B33AE}">
      <dgm:prSet phldrT="[Text]" custT="1"/>
      <dgm:spPr/>
      <dgm:t>
        <a:bodyPr/>
        <a:lstStyle/>
        <a:p>
          <a:pPr algn="r"/>
          <a:r>
            <a:rPr lang="fa-IR" sz="1800" dirty="0"/>
            <a:t>  مانند :</a:t>
          </a:r>
        </a:p>
        <a:p>
          <a:pPr algn="l"/>
          <a:r>
            <a:rPr lang="en-US" sz="1800" dirty="0"/>
            <a:t>  &gt;&gt;&gt; ( 1 2 3 4 )</a:t>
          </a:r>
        </a:p>
        <a:p>
          <a:pPr algn="l"/>
          <a:r>
            <a:rPr lang="en-US" sz="1800" dirty="0"/>
            <a:t> ERROR</a:t>
          </a:r>
          <a:endParaRPr lang="fa-IR" sz="1800" dirty="0"/>
        </a:p>
        <a:p>
          <a:pPr algn="r" rtl="1"/>
          <a:r>
            <a:rPr lang="fa-IR" sz="1800" dirty="0"/>
            <a:t> زیرا در این برنامه عدد 1 را به عنوان تابع </a:t>
          </a:r>
          <a:r>
            <a:rPr lang="fa-IR" sz="1800" dirty="0" smtClean="0"/>
            <a:t>انتخاب</a:t>
          </a:r>
          <a:r>
            <a:rPr lang="en-US" sz="1800" dirty="0" smtClean="0"/>
            <a:t>  </a:t>
          </a:r>
          <a:r>
            <a:rPr lang="fa-IR" sz="1800" dirty="0" smtClean="0"/>
            <a:t>   </a:t>
          </a:r>
          <a:r>
            <a:rPr lang="en-US" sz="1800" dirty="0" smtClean="0"/>
            <a:t>  </a:t>
          </a:r>
          <a:r>
            <a:rPr lang="fa-IR" sz="1800" dirty="0" smtClean="0"/>
            <a:t>می </a:t>
          </a:r>
          <a:r>
            <a:rPr lang="fa-IR" sz="1800" dirty="0"/>
            <a:t>کند و روی بقیه اعداد (آرگومان ها) اعمال می کند ، اما 1</a:t>
          </a:r>
          <a:r>
            <a:rPr lang="en-US" sz="1800" dirty="0"/>
            <a:t> </a:t>
          </a:r>
          <a:r>
            <a:rPr lang="fa-IR" sz="1800" dirty="0"/>
            <a:t> که کاری نمی کند زیرا تعریف شده نیست پس </a:t>
          </a:r>
          <a:r>
            <a:rPr lang="en-US" sz="1800" dirty="0"/>
            <a:t>ERROR</a:t>
          </a:r>
          <a:r>
            <a:rPr lang="fa-IR" sz="1800" dirty="0"/>
            <a:t> </a:t>
          </a:r>
          <a:r>
            <a:rPr lang="fa-IR" sz="1800" dirty="0" smtClean="0"/>
            <a:t>  می </a:t>
          </a:r>
          <a:r>
            <a:rPr lang="fa-IR" sz="1800" dirty="0"/>
            <a:t>دهد.</a:t>
          </a:r>
        </a:p>
      </dgm:t>
    </dgm:pt>
    <dgm:pt modelId="{42FAA829-149C-49E5-B824-7CEF7DDCB6E7}" type="parTrans" cxnId="{0C66EE28-0D5F-4059-9073-5308964F6B7A}">
      <dgm:prSet/>
      <dgm:spPr/>
      <dgm:t>
        <a:bodyPr/>
        <a:lstStyle/>
        <a:p>
          <a:endParaRPr lang="en-US"/>
        </a:p>
      </dgm:t>
    </dgm:pt>
    <dgm:pt modelId="{6F049B77-2D25-4123-B428-B330D0CD0CD6}" type="sibTrans" cxnId="{0C66EE28-0D5F-4059-9073-5308964F6B7A}">
      <dgm:prSet/>
      <dgm:spPr/>
      <dgm:t>
        <a:bodyPr/>
        <a:lstStyle/>
        <a:p>
          <a:endParaRPr lang="en-US"/>
        </a:p>
      </dgm:t>
    </dgm:pt>
    <dgm:pt modelId="{A27446F3-F84A-44DD-9031-D19A2B9A5071}">
      <dgm:prSet phldrT="[Text]" custT="1"/>
      <dgm:spPr/>
      <dgm:t>
        <a:bodyPr/>
        <a:lstStyle/>
        <a:p>
          <a:pPr algn="r"/>
          <a:r>
            <a:rPr lang="fa-IR" sz="1400" dirty="0"/>
            <a:t>   مانند :</a:t>
          </a:r>
        </a:p>
        <a:p>
          <a:pPr algn="r" rtl="1"/>
          <a:r>
            <a:rPr lang="fa-IR" sz="1400" dirty="0"/>
            <a:t>اگر </a:t>
          </a:r>
          <a:r>
            <a:rPr lang="en-US" sz="1400" dirty="0"/>
            <a:t>a = 4</a:t>
          </a:r>
          <a:r>
            <a:rPr lang="fa-IR" sz="1400" dirty="0"/>
            <a:t> </a:t>
          </a:r>
        </a:p>
        <a:p>
          <a:pPr algn="l"/>
          <a:r>
            <a:rPr lang="fa-IR" sz="1400" dirty="0"/>
            <a:t> </a:t>
          </a:r>
          <a:r>
            <a:rPr lang="en-US" sz="1400" dirty="0"/>
            <a:t> &gt;&gt;&gt; ( + 1  2  3   a )</a:t>
          </a:r>
        </a:p>
        <a:p>
          <a:pPr algn="l"/>
          <a:r>
            <a:rPr lang="en-US" sz="1400" dirty="0"/>
            <a:t>   10</a:t>
          </a:r>
          <a:endParaRPr lang="fa-IR" sz="1400" dirty="0"/>
        </a:p>
      </dgm:t>
    </dgm:pt>
    <dgm:pt modelId="{FD4A008C-88B7-4CB7-A48F-30444C2F359C}" type="parTrans" cxnId="{29D28A94-57F1-4DFB-8057-9CE8D22F9EF3}">
      <dgm:prSet/>
      <dgm:spPr/>
      <dgm:t>
        <a:bodyPr/>
        <a:lstStyle/>
        <a:p>
          <a:endParaRPr lang="en-US"/>
        </a:p>
      </dgm:t>
    </dgm:pt>
    <dgm:pt modelId="{A8CF06C4-6B93-4B45-B28C-353F81E741C4}" type="sibTrans" cxnId="{29D28A94-57F1-4DFB-8057-9CE8D22F9EF3}">
      <dgm:prSet/>
      <dgm:spPr/>
      <dgm:t>
        <a:bodyPr/>
        <a:lstStyle/>
        <a:p>
          <a:endParaRPr lang="en-US"/>
        </a:p>
      </dgm:t>
    </dgm:pt>
    <dgm:pt modelId="{97E84D5B-6940-49DF-A11E-91EECB1F8458}">
      <dgm:prSet phldrT="[Text]" custT="1"/>
      <dgm:spPr/>
      <dgm:t>
        <a:bodyPr/>
        <a:lstStyle/>
        <a:p>
          <a:pPr algn="ctr" rtl="1"/>
          <a:r>
            <a:rPr lang="fa-IR" sz="2000" dirty="0"/>
            <a:t> اگر </a:t>
          </a:r>
          <a:r>
            <a:rPr lang="en-US" sz="2000" dirty="0"/>
            <a:t>symbol</a:t>
          </a:r>
          <a:r>
            <a:rPr lang="fa-IR" sz="2000" dirty="0"/>
            <a:t> باشد، حاصل مقداری است که به آن نسبت داده اید</a:t>
          </a:r>
        </a:p>
      </dgm:t>
    </dgm:pt>
    <dgm:pt modelId="{5D16CAEA-3B41-4FE7-B472-0E710C47FDD9}" type="parTrans" cxnId="{826F3622-34DF-4081-92C1-F1600E480835}">
      <dgm:prSet/>
      <dgm:spPr/>
      <dgm:t>
        <a:bodyPr/>
        <a:lstStyle/>
        <a:p>
          <a:endParaRPr lang="en-US"/>
        </a:p>
      </dgm:t>
    </dgm:pt>
    <dgm:pt modelId="{1ED6BDFB-866F-4AD2-9B16-5388F1531EC5}" type="sibTrans" cxnId="{826F3622-34DF-4081-92C1-F1600E480835}">
      <dgm:prSet/>
      <dgm:spPr/>
      <dgm:t>
        <a:bodyPr/>
        <a:lstStyle/>
        <a:p>
          <a:endParaRPr lang="en-US"/>
        </a:p>
      </dgm:t>
    </dgm:pt>
    <dgm:pt modelId="{16D9F88C-992E-4C57-BB77-C119767CDAA9}" type="pres">
      <dgm:prSet presAssocID="{C312CC89-15A0-416D-B99B-DF92E494BD45}" presName="Name0" presStyleCnt="0">
        <dgm:presLayoutVars>
          <dgm:chPref val="1"/>
          <dgm:dir val="rev"/>
          <dgm:animOne val="branch"/>
          <dgm:animLvl val="lvl"/>
          <dgm:resizeHandles val="exact"/>
        </dgm:presLayoutVars>
      </dgm:prSet>
      <dgm:spPr/>
      <dgm:t>
        <a:bodyPr/>
        <a:lstStyle/>
        <a:p>
          <a:endParaRPr lang="en-US"/>
        </a:p>
      </dgm:t>
    </dgm:pt>
    <dgm:pt modelId="{D9B815A6-56BA-42CD-9117-B407CAB17939}" type="pres">
      <dgm:prSet presAssocID="{A7870722-2216-4F33-A311-82CCC77C5F86}" presName="root1" presStyleCnt="0"/>
      <dgm:spPr/>
    </dgm:pt>
    <dgm:pt modelId="{3AF9A6AD-A485-4B80-9E51-19B16EDD9B78}" type="pres">
      <dgm:prSet presAssocID="{A7870722-2216-4F33-A311-82CCC77C5F86}" presName="LevelOneTextNode" presStyleLbl="node0" presStyleIdx="0" presStyleCnt="1">
        <dgm:presLayoutVars>
          <dgm:chPref val="3"/>
        </dgm:presLayoutVars>
      </dgm:prSet>
      <dgm:spPr/>
      <dgm:t>
        <a:bodyPr/>
        <a:lstStyle/>
        <a:p>
          <a:endParaRPr lang="en-US"/>
        </a:p>
      </dgm:t>
    </dgm:pt>
    <dgm:pt modelId="{7C2F3A3A-44E9-4668-A7B5-5F4B14A54D30}" type="pres">
      <dgm:prSet presAssocID="{A7870722-2216-4F33-A311-82CCC77C5F86}" presName="level2hierChild" presStyleCnt="0"/>
      <dgm:spPr/>
    </dgm:pt>
    <dgm:pt modelId="{F527BB33-8C6E-4B6B-A3C2-6F933073D41E}" type="pres">
      <dgm:prSet presAssocID="{43E42151-440C-4C3B-92B5-4CDA8E4B7059}" presName="conn2-1" presStyleLbl="parChTrans1D2" presStyleIdx="0" presStyleCnt="2"/>
      <dgm:spPr/>
      <dgm:t>
        <a:bodyPr/>
        <a:lstStyle/>
        <a:p>
          <a:endParaRPr lang="en-US"/>
        </a:p>
      </dgm:t>
    </dgm:pt>
    <dgm:pt modelId="{8B9EE1E9-4787-4E52-959A-D3463983F051}" type="pres">
      <dgm:prSet presAssocID="{43E42151-440C-4C3B-92B5-4CDA8E4B7059}" presName="connTx" presStyleLbl="parChTrans1D2" presStyleIdx="0" presStyleCnt="2"/>
      <dgm:spPr/>
      <dgm:t>
        <a:bodyPr/>
        <a:lstStyle/>
        <a:p>
          <a:endParaRPr lang="en-US"/>
        </a:p>
      </dgm:t>
    </dgm:pt>
    <dgm:pt modelId="{0894A299-5BBC-441A-9E81-4CED6E31611F}" type="pres">
      <dgm:prSet presAssocID="{500F6B76-71BB-4B4D-BEBB-DBE40F4503AF}" presName="root2" presStyleCnt="0"/>
      <dgm:spPr/>
    </dgm:pt>
    <dgm:pt modelId="{A387D1FE-FD7F-48B9-BBB6-C6CDF72660C6}" type="pres">
      <dgm:prSet presAssocID="{500F6B76-71BB-4B4D-BEBB-DBE40F4503AF}" presName="LevelTwoTextNode" presStyleLbl="node2" presStyleIdx="0" presStyleCnt="2">
        <dgm:presLayoutVars>
          <dgm:chPref val="3"/>
        </dgm:presLayoutVars>
      </dgm:prSet>
      <dgm:spPr/>
      <dgm:t>
        <a:bodyPr/>
        <a:lstStyle/>
        <a:p>
          <a:endParaRPr lang="en-US"/>
        </a:p>
      </dgm:t>
    </dgm:pt>
    <dgm:pt modelId="{63B6C2DC-2BAB-49BB-A093-0E6E0009A2B6}" type="pres">
      <dgm:prSet presAssocID="{500F6B76-71BB-4B4D-BEBB-DBE40F4503AF}" presName="level3hierChild" presStyleCnt="0"/>
      <dgm:spPr/>
    </dgm:pt>
    <dgm:pt modelId="{0C224FC7-338E-46C7-816D-3D48A687B3DC}" type="pres">
      <dgm:prSet presAssocID="{01DD6981-889D-4B31-8807-4B02B7274D10}" presName="conn2-1" presStyleLbl="parChTrans1D3" presStyleIdx="0" presStyleCnt="3"/>
      <dgm:spPr/>
      <dgm:t>
        <a:bodyPr/>
        <a:lstStyle/>
        <a:p>
          <a:endParaRPr lang="en-US"/>
        </a:p>
      </dgm:t>
    </dgm:pt>
    <dgm:pt modelId="{943F618A-C033-4441-8482-0171BD409C7F}" type="pres">
      <dgm:prSet presAssocID="{01DD6981-889D-4B31-8807-4B02B7274D10}" presName="connTx" presStyleLbl="parChTrans1D3" presStyleIdx="0" presStyleCnt="3"/>
      <dgm:spPr/>
      <dgm:t>
        <a:bodyPr/>
        <a:lstStyle/>
        <a:p>
          <a:endParaRPr lang="en-US"/>
        </a:p>
      </dgm:t>
    </dgm:pt>
    <dgm:pt modelId="{0F3208DA-8870-43EE-8C12-43436200C410}" type="pres">
      <dgm:prSet presAssocID="{BE3F3DA2-D4D1-44A0-8B83-1CBA7C490900}" presName="root2" presStyleCnt="0"/>
      <dgm:spPr/>
    </dgm:pt>
    <dgm:pt modelId="{79B78074-30CD-4596-A38D-5D66983DC758}" type="pres">
      <dgm:prSet presAssocID="{BE3F3DA2-D4D1-44A0-8B83-1CBA7C490900}" presName="LevelTwoTextNode" presStyleLbl="node3" presStyleIdx="0" presStyleCnt="3" custScaleX="102683" custScaleY="208099">
        <dgm:presLayoutVars>
          <dgm:chPref val="3"/>
        </dgm:presLayoutVars>
      </dgm:prSet>
      <dgm:spPr/>
      <dgm:t>
        <a:bodyPr/>
        <a:lstStyle/>
        <a:p>
          <a:endParaRPr lang="en-US"/>
        </a:p>
      </dgm:t>
    </dgm:pt>
    <dgm:pt modelId="{52383786-9CBE-438E-81DA-2673FAF98B88}" type="pres">
      <dgm:prSet presAssocID="{BE3F3DA2-D4D1-44A0-8B83-1CBA7C490900}" presName="level3hierChild" presStyleCnt="0"/>
      <dgm:spPr/>
    </dgm:pt>
    <dgm:pt modelId="{511E5CA5-56D8-4E84-B8E0-5F6AD2C89AE8}" type="pres">
      <dgm:prSet presAssocID="{76778CA7-F241-48B0-992E-4E8A5AE07272}" presName="conn2-1" presStyleLbl="parChTrans1D4" presStyleIdx="0" presStyleCnt="3"/>
      <dgm:spPr/>
      <dgm:t>
        <a:bodyPr/>
        <a:lstStyle/>
        <a:p>
          <a:endParaRPr lang="en-US"/>
        </a:p>
      </dgm:t>
    </dgm:pt>
    <dgm:pt modelId="{F4F1CB6A-17CD-49F9-9B21-47EECBFCE682}" type="pres">
      <dgm:prSet presAssocID="{76778CA7-F241-48B0-992E-4E8A5AE07272}" presName="connTx" presStyleLbl="parChTrans1D4" presStyleIdx="0" presStyleCnt="3"/>
      <dgm:spPr/>
      <dgm:t>
        <a:bodyPr/>
        <a:lstStyle/>
        <a:p>
          <a:endParaRPr lang="en-US"/>
        </a:p>
      </dgm:t>
    </dgm:pt>
    <dgm:pt modelId="{53525608-42E1-4E35-9562-BCF646939919}" type="pres">
      <dgm:prSet presAssocID="{C13E643E-4584-493A-9476-ACF4B996AA22}" presName="root2" presStyleCnt="0"/>
      <dgm:spPr/>
    </dgm:pt>
    <dgm:pt modelId="{4CF660AC-E8F7-49FC-8DA4-9156A512300B}" type="pres">
      <dgm:prSet presAssocID="{C13E643E-4584-493A-9476-ACF4B996AA22}" presName="LevelTwoTextNode" presStyleLbl="node4" presStyleIdx="0" presStyleCnt="3" custScaleX="88866" custScaleY="188505">
        <dgm:presLayoutVars>
          <dgm:chPref val="3"/>
        </dgm:presLayoutVars>
      </dgm:prSet>
      <dgm:spPr/>
      <dgm:t>
        <a:bodyPr/>
        <a:lstStyle/>
        <a:p>
          <a:endParaRPr lang="en-US"/>
        </a:p>
      </dgm:t>
    </dgm:pt>
    <dgm:pt modelId="{5C41938D-C355-4423-927E-AB2D8AAC541E}" type="pres">
      <dgm:prSet presAssocID="{C13E643E-4584-493A-9476-ACF4B996AA22}" presName="level3hierChild" presStyleCnt="0"/>
      <dgm:spPr/>
    </dgm:pt>
    <dgm:pt modelId="{011E937E-B8BD-4487-B085-EE5B0772CD15}" type="pres">
      <dgm:prSet presAssocID="{5D16CAEA-3B41-4FE7-B472-0E710C47FDD9}" presName="conn2-1" presStyleLbl="parChTrans1D3" presStyleIdx="1" presStyleCnt="3"/>
      <dgm:spPr/>
      <dgm:t>
        <a:bodyPr/>
        <a:lstStyle/>
        <a:p>
          <a:endParaRPr lang="en-US"/>
        </a:p>
      </dgm:t>
    </dgm:pt>
    <dgm:pt modelId="{07F858CC-A74D-4D51-8C39-DC7D84EA5401}" type="pres">
      <dgm:prSet presAssocID="{5D16CAEA-3B41-4FE7-B472-0E710C47FDD9}" presName="connTx" presStyleLbl="parChTrans1D3" presStyleIdx="1" presStyleCnt="3"/>
      <dgm:spPr/>
      <dgm:t>
        <a:bodyPr/>
        <a:lstStyle/>
        <a:p>
          <a:endParaRPr lang="en-US"/>
        </a:p>
      </dgm:t>
    </dgm:pt>
    <dgm:pt modelId="{B93D33A8-2AE9-49D1-8D5B-CB077709BB66}" type="pres">
      <dgm:prSet presAssocID="{97E84D5B-6940-49DF-A11E-91EECB1F8458}" presName="root2" presStyleCnt="0"/>
      <dgm:spPr/>
    </dgm:pt>
    <dgm:pt modelId="{B041E6ED-10C5-433C-81D6-DF2277E33C85}" type="pres">
      <dgm:prSet presAssocID="{97E84D5B-6940-49DF-A11E-91EECB1F8458}" presName="LevelTwoTextNode" presStyleLbl="node3" presStyleIdx="1" presStyleCnt="3" custScaleX="112817" custScaleY="257491">
        <dgm:presLayoutVars>
          <dgm:chPref val="3"/>
        </dgm:presLayoutVars>
      </dgm:prSet>
      <dgm:spPr/>
      <dgm:t>
        <a:bodyPr/>
        <a:lstStyle/>
        <a:p>
          <a:endParaRPr lang="en-US"/>
        </a:p>
      </dgm:t>
    </dgm:pt>
    <dgm:pt modelId="{4C654A44-EBB1-4806-AF70-F4CA146EBA8B}" type="pres">
      <dgm:prSet presAssocID="{97E84D5B-6940-49DF-A11E-91EECB1F8458}" presName="level3hierChild" presStyleCnt="0"/>
      <dgm:spPr/>
    </dgm:pt>
    <dgm:pt modelId="{4B21B3CA-D5F2-43BB-81ED-B04F58D29779}" type="pres">
      <dgm:prSet presAssocID="{FD4A008C-88B7-4CB7-A48F-30444C2F359C}" presName="conn2-1" presStyleLbl="parChTrans1D4" presStyleIdx="1" presStyleCnt="3"/>
      <dgm:spPr/>
      <dgm:t>
        <a:bodyPr/>
        <a:lstStyle/>
        <a:p>
          <a:endParaRPr lang="en-US"/>
        </a:p>
      </dgm:t>
    </dgm:pt>
    <dgm:pt modelId="{FF4A2B38-EF74-4728-9B60-7642F97021A6}" type="pres">
      <dgm:prSet presAssocID="{FD4A008C-88B7-4CB7-A48F-30444C2F359C}" presName="connTx" presStyleLbl="parChTrans1D4" presStyleIdx="1" presStyleCnt="3"/>
      <dgm:spPr/>
      <dgm:t>
        <a:bodyPr/>
        <a:lstStyle/>
        <a:p>
          <a:endParaRPr lang="en-US"/>
        </a:p>
      </dgm:t>
    </dgm:pt>
    <dgm:pt modelId="{C4C15E3F-CE6C-4309-974C-4928D0F0320C}" type="pres">
      <dgm:prSet presAssocID="{A27446F3-F84A-44DD-9031-D19A2B9A5071}" presName="root2" presStyleCnt="0"/>
      <dgm:spPr/>
    </dgm:pt>
    <dgm:pt modelId="{E52263E8-289C-4A5E-B044-D9AA4FBA152E}" type="pres">
      <dgm:prSet presAssocID="{A27446F3-F84A-44DD-9031-D19A2B9A5071}" presName="LevelTwoTextNode" presStyleLbl="node4" presStyleIdx="1" presStyleCnt="3" custScaleX="123511" custScaleY="274173">
        <dgm:presLayoutVars>
          <dgm:chPref val="3"/>
        </dgm:presLayoutVars>
      </dgm:prSet>
      <dgm:spPr/>
      <dgm:t>
        <a:bodyPr/>
        <a:lstStyle/>
        <a:p>
          <a:endParaRPr lang="en-US"/>
        </a:p>
      </dgm:t>
    </dgm:pt>
    <dgm:pt modelId="{010FED68-C773-4ED6-A5A5-59DEF7FFB000}" type="pres">
      <dgm:prSet presAssocID="{A27446F3-F84A-44DD-9031-D19A2B9A5071}" presName="level3hierChild" presStyleCnt="0"/>
      <dgm:spPr/>
    </dgm:pt>
    <dgm:pt modelId="{7C10844F-52AC-46E1-8C9A-99B4447673AE}" type="pres">
      <dgm:prSet presAssocID="{203A2112-DC34-429E-83CD-79EEA0985CED}" presName="conn2-1" presStyleLbl="parChTrans1D2" presStyleIdx="1" presStyleCnt="2"/>
      <dgm:spPr/>
      <dgm:t>
        <a:bodyPr/>
        <a:lstStyle/>
        <a:p>
          <a:endParaRPr lang="en-US"/>
        </a:p>
      </dgm:t>
    </dgm:pt>
    <dgm:pt modelId="{7A379D29-E245-469D-AE65-D63D038E5870}" type="pres">
      <dgm:prSet presAssocID="{203A2112-DC34-429E-83CD-79EEA0985CED}" presName="connTx" presStyleLbl="parChTrans1D2" presStyleIdx="1" presStyleCnt="2"/>
      <dgm:spPr/>
      <dgm:t>
        <a:bodyPr/>
        <a:lstStyle/>
        <a:p>
          <a:endParaRPr lang="en-US"/>
        </a:p>
      </dgm:t>
    </dgm:pt>
    <dgm:pt modelId="{94367B2E-FE7E-4BED-A1A4-9464A86AD908}" type="pres">
      <dgm:prSet presAssocID="{0D44EF97-B1F7-45D8-86CA-E7F541E4516F}" presName="root2" presStyleCnt="0"/>
      <dgm:spPr/>
    </dgm:pt>
    <dgm:pt modelId="{C54C1D5F-94FE-4729-B6C8-970FED6B98DF}" type="pres">
      <dgm:prSet presAssocID="{0D44EF97-B1F7-45D8-86CA-E7F541E4516F}" presName="LevelTwoTextNode" presStyleLbl="node2" presStyleIdx="1" presStyleCnt="2">
        <dgm:presLayoutVars>
          <dgm:chPref val="3"/>
        </dgm:presLayoutVars>
      </dgm:prSet>
      <dgm:spPr/>
      <dgm:t>
        <a:bodyPr/>
        <a:lstStyle/>
        <a:p>
          <a:endParaRPr lang="en-US"/>
        </a:p>
      </dgm:t>
    </dgm:pt>
    <dgm:pt modelId="{4EBB37FE-00B9-484E-80E4-B878E9EE99C8}" type="pres">
      <dgm:prSet presAssocID="{0D44EF97-B1F7-45D8-86CA-E7F541E4516F}" presName="level3hierChild" presStyleCnt="0"/>
      <dgm:spPr/>
    </dgm:pt>
    <dgm:pt modelId="{A35FB3F9-AA63-4A3E-AA47-8679EE530619}" type="pres">
      <dgm:prSet presAssocID="{34018723-F362-4F1A-83AC-635077225FC0}" presName="conn2-1" presStyleLbl="parChTrans1D3" presStyleIdx="2" presStyleCnt="3"/>
      <dgm:spPr/>
      <dgm:t>
        <a:bodyPr/>
        <a:lstStyle/>
        <a:p>
          <a:endParaRPr lang="en-US"/>
        </a:p>
      </dgm:t>
    </dgm:pt>
    <dgm:pt modelId="{823198F3-E3D6-47C9-ABCC-0A3B336F6A69}" type="pres">
      <dgm:prSet presAssocID="{34018723-F362-4F1A-83AC-635077225FC0}" presName="connTx" presStyleLbl="parChTrans1D3" presStyleIdx="2" presStyleCnt="3"/>
      <dgm:spPr/>
      <dgm:t>
        <a:bodyPr/>
        <a:lstStyle/>
        <a:p>
          <a:endParaRPr lang="en-US"/>
        </a:p>
      </dgm:t>
    </dgm:pt>
    <dgm:pt modelId="{E3DFE6A3-4C8E-449E-9378-F4A54BCF6441}" type="pres">
      <dgm:prSet presAssocID="{1DE979F6-76B3-4784-9807-263A20176378}" presName="root2" presStyleCnt="0"/>
      <dgm:spPr/>
    </dgm:pt>
    <dgm:pt modelId="{E410B81E-218A-4F08-ADD8-D3E0441C32EA}" type="pres">
      <dgm:prSet presAssocID="{1DE979F6-76B3-4784-9807-263A20176378}" presName="LevelTwoTextNode" presStyleLbl="node3" presStyleIdx="2" presStyleCnt="3" custScaleX="159603" custScaleY="357761">
        <dgm:presLayoutVars>
          <dgm:chPref val="3"/>
        </dgm:presLayoutVars>
      </dgm:prSet>
      <dgm:spPr/>
      <dgm:t>
        <a:bodyPr/>
        <a:lstStyle/>
        <a:p>
          <a:endParaRPr lang="en-US"/>
        </a:p>
      </dgm:t>
    </dgm:pt>
    <dgm:pt modelId="{34AEFDA3-4241-4FC5-B83E-B63A847A8A6D}" type="pres">
      <dgm:prSet presAssocID="{1DE979F6-76B3-4784-9807-263A20176378}" presName="level3hierChild" presStyleCnt="0"/>
      <dgm:spPr/>
    </dgm:pt>
    <dgm:pt modelId="{45988480-176B-4A39-BE9D-5B7A76701297}" type="pres">
      <dgm:prSet presAssocID="{42FAA829-149C-49E5-B824-7CEF7DDCB6E7}" presName="conn2-1" presStyleLbl="parChTrans1D4" presStyleIdx="2" presStyleCnt="3"/>
      <dgm:spPr/>
      <dgm:t>
        <a:bodyPr/>
        <a:lstStyle/>
        <a:p>
          <a:endParaRPr lang="en-US"/>
        </a:p>
      </dgm:t>
    </dgm:pt>
    <dgm:pt modelId="{C9F09198-6421-4038-A3AC-001CE04B0721}" type="pres">
      <dgm:prSet presAssocID="{42FAA829-149C-49E5-B824-7CEF7DDCB6E7}" presName="connTx" presStyleLbl="parChTrans1D4" presStyleIdx="2" presStyleCnt="3"/>
      <dgm:spPr/>
      <dgm:t>
        <a:bodyPr/>
        <a:lstStyle/>
        <a:p>
          <a:endParaRPr lang="en-US"/>
        </a:p>
      </dgm:t>
    </dgm:pt>
    <dgm:pt modelId="{A1F6F959-92A8-4341-B600-DBD99890ECA2}" type="pres">
      <dgm:prSet presAssocID="{B0E3F580-2230-4BD0-89B2-B4A74B5B33AE}" presName="root2" presStyleCnt="0"/>
      <dgm:spPr/>
    </dgm:pt>
    <dgm:pt modelId="{2C796AAB-AF06-418F-9062-69158D820BE5}" type="pres">
      <dgm:prSet presAssocID="{B0E3F580-2230-4BD0-89B2-B4A74B5B33AE}" presName="LevelTwoTextNode" presStyleLbl="node4" presStyleIdx="2" presStyleCnt="3" custScaleX="301018" custScaleY="537767">
        <dgm:presLayoutVars>
          <dgm:chPref val="3"/>
        </dgm:presLayoutVars>
      </dgm:prSet>
      <dgm:spPr/>
      <dgm:t>
        <a:bodyPr/>
        <a:lstStyle/>
        <a:p>
          <a:endParaRPr lang="en-US"/>
        </a:p>
      </dgm:t>
    </dgm:pt>
    <dgm:pt modelId="{FB262E4D-5B30-4562-A48E-8F3142814F56}" type="pres">
      <dgm:prSet presAssocID="{B0E3F580-2230-4BD0-89B2-B4A74B5B33AE}" presName="level3hierChild" presStyleCnt="0"/>
      <dgm:spPr/>
    </dgm:pt>
  </dgm:ptLst>
  <dgm:cxnLst>
    <dgm:cxn modelId="{D6923873-C684-441E-A859-7DBD9B9F009F}" type="presOf" srcId="{42FAA829-149C-49E5-B824-7CEF7DDCB6E7}" destId="{C9F09198-6421-4038-A3AC-001CE04B0721}" srcOrd="1" destOrd="0" presId="urn:microsoft.com/office/officeart/2008/layout/HorizontalMultiLevelHierarchy"/>
    <dgm:cxn modelId="{E831AC29-821E-462D-81FA-23DEBF827D53}" type="presOf" srcId="{01DD6981-889D-4B31-8807-4B02B7274D10}" destId="{0C224FC7-338E-46C7-816D-3D48A687B3DC}" srcOrd="0" destOrd="0" presId="urn:microsoft.com/office/officeart/2008/layout/HorizontalMultiLevelHierarchy"/>
    <dgm:cxn modelId="{F2AB4110-A10B-4E49-AE9C-04C4204B50EE}" type="presOf" srcId="{203A2112-DC34-429E-83CD-79EEA0985CED}" destId="{7C10844F-52AC-46E1-8C9A-99B4447673AE}" srcOrd="0" destOrd="0" presId="urn:microsoft.com/office/officeart/2008/layout/HorizontalMultiLevelHierarchy"/>
    <dgm:cxn modelId="{6F1EE150-A9A0-49B4-9FAA-C66F8E6ADEEB}" type="presOf" srcId="{76778CA7-F241-48B0-992E-4E8A5AE07272}" destId="{F4F1CB6A-17CD-49F9-9B21-47EECBFCE682}" srcOrd="1" destOrd="0" presId="urn:microsoft.com/office/officeart/2008/layout/HorizontalMultiLevelHierarchy"/>
    <dgm:cxn modelId="{0C66EE28-0D5F-4059-9073-5308964F6B7A}" srcId="{1DE979F6-76B3-4784-9807-263A20176378}" destId="{B0E3F580-2230-4BD0-89B2-B4A74B5B33AE}" srcOrd="0" destOrd="0" parTransId="{42FAA829-149C-49E5-B824-7CEF7DDCB6E7}" sibTransId="{6F049B77-2D25-4123-B428-B330D0CD0CD6}"/>
    <dgm:cxn modelId="{E649A4CC-EEBF-4BFB-84AD-1F346BF580EA}" type="presOf" srcId="{34018723-F362-4F1A-83AC-635077225FC0}" destId="{823198F3-E3D6-47C9-ABCC-0A3B336F6A69}" srcOrd="1" destOrd="0" presId="urn:microsoft.com/office/officeart/2008/layout/HorizontalMultiLevelHierarchy"/>
    <dgm:cxn modelId="{1C606AA7-8667-4BB6-90ED-DDE9DB3F452E}" type="presOf" srcId="{FD4A008C-88B7-4CB7-A48F-30444C2F359C}" destId="{FF4A2B38-EF74-4728-9B60-7642F97021A6}" srcOrd="1" destOrd="0" presId="urn:microsoft.com/office/officeart/2008/layout/HorizontalMultiLevelHierarchy"/>
    <dgm:cxn modelId="{2101625A-6FFB-4EB0-B11E-B333631D5D06}" type="presOf" srcId="{FD4A008C-88B7-4CB7-A48F-30444C2F359C}" destId="{4B21B3CA-D5F2-43BB-81ED-B04F58D29779}" srcOrd="0" destOrd="0" presId="urn:microsoft.com/office/officeart/2008/layout/HorizontalMultiLevelHierarchy"/>
    <dgm:cxn modelId="{0ACF7554-5FF3-487A-8592-D45E32C9768C}" type="presOf" srcId="{1DE979F6-76B3-4784-9807-263A20176378}" destId="{E410B81E-218A-4F08-ADD8-D3E0441C32EA}" srcOrd="0" destOrd="0" presId="urn:microsoft.com/office/officeart/2008/layout/HorizontalMultiLevelHierarchy"/>
    <dgm:cxn modelId="{29D28A94-57F1-4DFB-8057-9CE8D22F9EF3}" srcId="{97E84D5B-6940-49DF-A11E-91EECB1F8458}" destId="{A27446F3-F84A-44DD-9031-D19A2B9A5071}" srcOrd="0" destOrd="0" parTransId="{FD4A008C-88B7-4CB7-A48F-30444C2F359C}" sibTransId="{A8CF06C4-6B93-4B45-B28C-353F81E741C4}"/>
    <dgm:cxn modelId="{C8F8B5B4-0BB2-44BB-B86E-5197BB5D5CCC}" type="presOf" srcId="{A7870722-2216-4F33-A311-82CCC77C5F86}" destId="{3AF9A6AD-A485-4B80-9E51-19B16EDD9B78}" srcOrd="0" destOrd="0" presId="urn:microsoft.com/office/officeart/2008/layout/HorizontalMultiLevelHierarchy"/>
    <dgm:cxn modelId="{81AC0B3B-7D30-4B47-9150-C79D48A44B22}" type="presOf" srcId="{43E42151-440C-4C3B-92B5-4CDA8E4B7059}" destId="{F527BB33-8C6E-4B6B-A3C2-6F933073D41E}" srcOrd="0" destOrd="0" presId="urn:microsoft.com/office/officeart/2008/layout/HorizontalMultiLevelHierarchy"/>
    <dgm:cxn modelId="{C9BA10ED-37C9-46E5-BFA7-4C4ABA53C2DD}" type="presOf" srcId="{76778CA7-F241-48B0-992E-4E8A5AE07272}" destId="{511E5CA5-56D8-4E84-B8E0-5F6AD2C89AE8}" srcOrd="0" destOrd="0" presId="urn:microsoft.com/office/officeart/2008/layout/HorizontalMultiLevelHierarchy"/>
    <dgm:cxn modelId="{3E97334C-9290-4ABB-A49C-6B06E540FC2E}" srcId="{500F6B76-71BB-4B4D-BEBB-DBE40F4503AF}" destId="{BE3F3DA2-D4D1-44A0-8B83-1CBA7C490900}" srcOrd="0" destOrd="0" parTransId="{01DD6981-889D-4B31-8807-4B02B7274D10}" sibTransId="{1DED41C4-09C9-4A69-B9E1-CDDB787A195A}"/>
    <dgm:cxn modelId="{C411A212-A443-4C2F-9A01-1B7BDEA14198}" type="presOf" srcId="{C312CC89-15A0-416D-B99B-DF92E494BD45}" destId="{16D9F88C-992E-4C57-BB77-C119767CDAA9}" srcOrd="0" destOrd="0" presId="urn:microsoft.com/office/officeart/2008/layout/HorizontalMultiLevelHierarchy"/>
    <dgm:cxn modelId="{8D56F186-4D70-46E1-AADB-B98E166DC49E}" type="presOf" srcId="{203A2112-DC34-429E-83CD-79EEA0985CED}" destId="{7A379D29-E245-469D-AE65-D63D038E5870}" srcOrd="1" destOrd="0" presId="urn:microsoft.com/office/officeart/2008/layout/HorizontalMultiLevelHierarchy"/>
    <dgm:cxn modelId="{4A443592-4AA5-4519-8247-B521539E6BB7}" type="presOf" srcId="{43E42151-440C-4C3B-92B5-4CDA8E4B7059}" destId="{8B9EE1E9-4787-4E52-959A-D3463983F051}" srcOrd="1" destOrd="0" presId="urn:microsoft.com/office/officeart/2008/layout/HorizontalMultiLevelHierarchy"/>
    <dgm:cxn modelId="{96B69A08-D7BC-4E74-8143-4372435F9ADA}" type="presOf" srcId="{500F6B76-71BB-4B4D-BEBB-DBE40F4503AF}" destId="{A387D1FE-FD7F-48B9-BBB6-C6CDF72660C6}" srcOrd="0" destOrd="0" presId="urn:microsoft.com/office/officeart/2008/layout/HorizontalMultiLevelHierarchy"/>
    <dgm:cxn modelId="{FCE98AB0-4C84-4066-BCAA-AFE3EFCE3955}" srcId="{0D44EF97-B1F7-45D8-86CA-E7F541E4516F}" destId="{1DE979F6-76B3-4784-9807-263A20176378}" srcOrd="0" destOrd="0" parTransId="{34018723-F362-4F1A-83AC-635077225FC0}" sibTransId="{4F662511-8006-4DEB-B8C1-E01F6057BB6C}"/>
    <dgm:cxn modelId="{201A0135-7EDD-4D40-A0B0-94A5205E2BCD}" srcId="{C312CC89-15A0-416D-B99B-DF92E494BD45}" destId="{A7870722-2216-4F33-A311-82CCC77C5F86}" srcOrd="0" destOrd="0" parTransId="{FCBA7D57-1BE7-43A3-9F40-1D3B637DDC8B}" sibTransId="{7A8D2A84-6DD1-427A-88C5-0A2E3A549BEB}"/>
    <dgm:cxn modelId="{84736271-E2E9-4BDD-9B2D-60EF3E52729F}" type="presOf" srcId="{5D16CAEA-3B41-4FE7-B472-0E710C47FDD9}" destId="{07F858CC-A74D-4D51-8C39-DC7D84EA5401}" srcOrd="1" destOrd="0" presId="urn:microsoft.com/office/officeart/2008/layout/HorizontalMultiLevelHierarchy"/>
    <dgm:cxn modelId="{7BAF126B-B10D-4F04-88C2-16D83A0016A7}" type="presOf" srcId="{BE3F3DA2-D4D1-44A0-8B83-1CBA7C490900}" destId="{79B78074-30CD-4596-A38D-5D66983DC758}" srcOrd="0" destOrd="0" presId="urn:microsoft.com/office/officeart/2008/layout/HorizontalMultiLevelHierarchy"/>
    <dgm:cxn modelId="{D2F3DE0C-0517-43E0-8FAC-E56F5DAC6ACC}" type="presOf" srcId="{A27446F3-F84A-44DD-9031-D19A2B9A5071}" destId="{E52263E8-289C-4A5E-B044-D9AA4FBA152E}" srcOrd="0" destOrd="0" presId="urn:microsoft.com/office/officeart/2008/layout/HorizontalMultiLevelHierarchy"/>
    <dgm:cxn modelId="{0E49423D-3011-45D2-9F39-6112928F8083}" type="presOf" srcId="{5D16CAEA-3B41-4FE7-B472-0E710C47FDD9}" destId="{011E937E-B8BD-4487-B085-EE5B0772CD15}" srcOrd="0" destOrd="0" presId="urn:microsoft.com/office/officeart/2008/layout/HorizontalMultiLevelHierarchy"/>
    <dgm:cxn modelId="{4DDC4C22-1E9C-4A08-B02D-6A93BE60DA3E}" srcId="{BE3F3DA2-D4D1-44A0-8B83-1CBA7C490900}" destId="{C13E643E-4584-493A-9476-ACF4B996AA22}" srcOrd="0" destOrd="0" parTransId="{76778CA7-F241-48B0-992E-4E8A5AE07272}" sibTransId="{2E2D071C-1EBC-4AEE-A8C3-28110E9D1C5A}"/>
    <dgm:cxn modelId="{78E97D0C-80C1-4ADA-8ADC-3EAE84C2E6CD}" type="presOf" srcId="{01DD6981-889D-4B31-8807-4B02B7274D10}" destId="{943F618A-C033-4441-8482-0171BD409C7F}" srcOrd="1" destOrd="0" presId="urn:microsoft.com/office/officeart/2008/layout/HorizontalMultiLevelHierarchy"/>
    <dgm:cxn modelId="{BD4F2578-ED41-4813-896D-86A6A9AD4CFD}" type="presOf" srcId="{C13E643E-4584-493A-9476-ACF4B996AA22}" destId="{4CF660AC-E8F7-49FC-8DA4-9156A512300B}" srcOrd="0" destOrd="0" presId="urn:microsoft.com/office/officeart/2008/layout/HorizontalMultiLevelHierarchy"/>
    <dgm:cxn modelId="{0174735A-ADCD-49F3-BDF0-03721F999A3E}" type="presOf" srcId="{0D44EF97-B1F7-45D8-86CA-E7F541E4516F}" destId="{C54C1D5F-94FE-4729-B6C8-970FED6B98DF}" srcOrd="0" destOrd="0" presId="urn:microsoft.com/office/officeart/2008/layout/HorizontalMultiLevelHierarchy"/>
    <dgm:cxn modelId="{D157957A-1AFD-4883-A2DE-E40875198256}" srcId="{A7870722-2216-4F33-A311-82CCC77C5F86}" destId="{500F6B76-71BB-4B4D-BEBB-DBE40F4503AF}" srcOrd="0" destOrd="0" parTransId="{43E42151-440C-4C3B-92B5-4CDA8E4B7059}" sibTransId="{1B564FC0-0AD5-4D03-BBA1-847BCB0967FB}"/>
    <dgm:cxn modelId="{10ADACB6-477C-44A0-8FB4-A4A8CA8BE72B}" type="presOf" srcId="{34018723-F362-4F1A-83AC-635077225FC0}" destId="{A35FB3F9-AA63-4A3E-AA47-8679EE530619}" srcOrd="0" destOrd="0" presId="urn:microsoft.com/office/officeart/2008/layout/HorizontalMultiLevelHierarchy"/>
    <dgm:cxn modelId="{381BE707-4B88-47C6-BC49-B9C20C36679D}" type="presOf" srcId="{97E84D5B-6940-49DF-A11E-91EECB1F8458}" destId="{B041E6ED-10C5-433C-81D6-DF2277E33C85}" srcOrd="0" destOrd="0" presId="urn:microsoft.com/office/officeart/2008/layout/HorizontalMultiLevelHierarchy"/>
    <dgm:cxn modelId="{2D97ECFD-4A87-41AA-89CA-C0810548384C}" type="presOf" srcId="{B0E3F580-2230-4BD0-89B2-B4A74B5B33AE}" destId="{2C796AAB-AF06-418F-9062-69158D820BE5}" srcOrd="0" destOrd="0" presId="urn:microsoft.com/office/officeart/2008/layout/HorizontalMultiLevelHierarchy"/>
    <dgm:cxn modelId="{B685822A-E262-4B59-AD28-DCC74979F11D}" srcId="{A7870722-2216-4F33-A311-82CCC77C5F86}" destId="{0D44EF97-B1F7-45D8-86CA-E7F541E4516F}" srcOrd="1" destOrd="0" parTransId="{203A2112-DC34-429E-83CD-79EEA0985CED}" sibTransId="{0F649A2E-500E-4996-A354-75F353E39508}"/>
    <dgm:cxn modelId="{826F3622-34DF-4081-92C1-F1600E480835}" srcId="{500F6B76-71BB-4B4D-BEBB-DBE40F4503AF}" destId="{97E84D5B-6940-49DF-A11E-91EECB1F8458}" srcOrd="1" destOrd="0" parTransId="{5D16CAEA-3B41-4FE7-B472-0E710C47FDD9}" sibTransId="{1ED6BDFB-866F-4AD2-9B16-5388F1531EC5}"/>
    <dgm:cxn modelId="{F66B440D-CECB-4480-B67E-AA9BC6702680}" type="presOf" srcId="{42FAA829-149C-49E5-B824-7CEF7DDCB6E7}" destId="{45988480-176B-4A39-BE9D-5B7A76701297}" srcOrd="0" destOrd="0" presId="urn:microsoft.com/office/officeart/2008/layout/HorizontalMultiLevelHierarchy"/>
    <dgm:cxn modelId="{45C27F96-5FDD-4C22-8CCE-F2111FC53874}" type="presParOf" srcId="{16D9F88C-992E-4C57-BB77-C119767CDAA9}" destId="{D9B815A6-56BA-42CD-9117-B407CAB17939}" srcOrd="0" destOrd="0" presId="urn:microsoft.com/office/officeart/2008/layout/HorizontalMultiLevelHierarchy"/>
    <dgm:cxn modelId="{55D2DECB-153D-448D-8B37-CC885F45DE3C}" type="presParOf" srcId="{D9B815A6-56BA-42CD-9117-B407CAB17939}" destId="{3AF9A6AD-A485-4B80-9E51-19B16EDD9B78}" srcOrd="0" destOrd="0" presId="urn:microsoft.com/office/officeart/2008/layout/HorizontalMultiLevelHierarchy"/>
    <dgm:cxn modelId="{9E20212C-4CF6-4EBA-82D0-F64191277699}" type="presParOf" srcId="{D9B815A6-56BA-42CD-9117-B407CAB17939}" destId="{7C2F3A3A-44E9-4668-A7B5-5F4B14A54D30}" srcOrd="1" destOrd="0" presId="urn:microsoft.com/office/officeart/2008/layout/HorizontalMultiLevelHierarchy"/>
    <dgm:cxn modelId="{47EDD467-EEFF-485B-991F-F03D0CE31588}" type="presParOf" srcId="{7C2F3A3A-44E9-4668-A7B5-5F4B14A54D30}" destId="{F527BB33-8C6E-4B6B-A3C2-6F933073D41E}" srcOrd="0" destOrd="0" presId="urn:microsoft.com/office/officeart/2008/layout/HorizontalMultiLevelHierarchy"/>
    <dgm:cxn modelId="{118A866F-0213-4D67-B663-7A3AD6FF30A1}" type="presParOf" srcId="{F527BB33-8C6E-4B6B-A3C2-6F933073D41E}" destId="{8B9EE1E9-4787-4E52-959A-D3463983F051}" srcOrd="0" destOrd="0" presId="urn:microsoft.com/office/officeart/2008/layout/HorizontalMultiLevelHierarchy"/>
    <dgm:cxn modelId="{2043C642-0F70-4CBB-A555-B92786B0ACCA}" type="presParOf" srcId="{7C2F3A3A-44E9-4668-A7B5-5F4B14A54D30}" destId="{0894A299-5BBC-441A-9E81-4CED6E31611F}" srcOrd="1" destOrd="0" presId="urn:microsoft.com/office/officeart/2008/layout/HorizontalMultiLevelHierarchy"/>
    <dgm:cxn modelId="{00C3EB4B-4BBA-47FF-A764-7B3DC18CAF95}" type="presParOf" srcId="{0894A299-5BBC-441A-9E81-4CED6E31611F}" destId="{A387D1FE-FD7F-48B9-BBB6-C6CDF72660C6}" srcOrd="0" destOrd="0" presId="urn:microsoft.com/office/officeart/2008/layout/HorizontalMultiLevelHierarchy"/>
    <dgm:cxn modelId="{9336D8FF-44AD-4292-92F5-FC8952BBE658}" type="presParOf" srcId="{0894A299-5BBC-441A-9E81-4CED6E31611F}" destId="{63B6C2DC-2BAB-49BB-A093-0E6E0009A2B6}" srcOrd="1" destOrd="0" presId="urn:microsoft.com/office/officeart/2008/layout/HorizontalMultiLevelHierarchy"/>
    <dgm:cxn modelId="{D3986E9D-4204-418D-BF9D-F6430D90EEC6}" type="presParOf" srcId="{63B6C2DC-2BAB-49BB-A093-0E6E0009A2B6}" destId="{0C224FC7-338E-46C7-816D-3D48A687B3DC}" srcOrd="0" destOrd="0" presId="urn:microsoft.com/office/officeart/2008/layout/HorizontalMultiLevelHierarchy"/>
    <dgm:cxn modelId="{3178FB87-EF52-4E78-91AE-040519BB49F4}" type="presParOf" srcId="{0C224FC7-338E-46C7-816D-3D48A687B3DC}" destId="{943F618A-C033-4441-8482-0171BD409C7F}" srcOrd="0" destOrd="0" presId="urn:microsoft.com/office/officeart/2008/layout/HorizontalMultiLevelHierarchy"/>
    <dgm:cxn modelId="{25CC396D-98D1-455E-BA2F-F6B883796501}" type="presParOf" srcId="{63B6C2DC-2BAB-49BB-A093-0E6E0009A2B6}" destId="{0F3208DA-8870-43EE-8C12-43436200C410}" srcOrd="1" destOrd="0" presId="urn:microsoft.com/office/officeart/2008/layout/HorizontalMultiLevelHierarchy"/>
    <dgm:cxn modelId="{72EE97CC-D110-42E3-A7E5-AC379A17882F}" type="presParOf" srcId="{0F3208DA-8870-43EE-8C12-43436200C410}" destId="{79B78074-30CD-4596-A38D-5D66983DC758}" srcOrd="0" destOrd="0" presId="urn:microsoft.com/office/officeart/2008/layout/HorizontalMultiLevelHierarchy"/>
    <dgm:cxn modelId="{E24C156A-A334-4559-A12A-767F590D9204}" type="presParOf" srcId="{0F3208DA-8870-43EE-8C12-43436200C410}" destId="{52383786-9CBE-438E-81DA-2673FAF98B88}" srcOrd="1" destOrd="0" presId="urn:microsoft.com/office/officeart/2008/layout/HorizontalMultiLevelHierarchy"/>
    <dgm:cxn modelId="{7486E932-8C5B-4864-A9D4-CFCC87B54F86}" type="presParOf" srcId="{52383786-9CBE-438E-81DA-2673FAF98B88}" destId="{511E5CA5-56D8-4E84-B8E0-5F6AD2C89AE8}" srcOrd="0" destOrd="0" presId="urn:microsoft.com/office/officeart/2008/layout/HorizontalMultiLevelHierarchy"/>
    <dgm:cxn modelId="{D3136385-E22D-4DE0-95A4-DB777AF85AAB}" type="presParOf" srcId="{511E5CA5-56D8-4E84-B8E0-5F6AD2C89AE8}" destId="{F4F1CB6A-17CD-49F9-9B21-47EECBFCE682}" srcOrd="0" destOrd="0" presId="urn:microsoft.com/office/officeart/2008/layout/HorizontalMultiLevelHierarchy"/>
    <dgm:cxn modelId="{247AF81B-3408-4C29-B0BE-1A7C29D07577}" type="presParOf" srcId="{52383786-9CBE-438E-81DA-2673FAF98B88}" destId="{53525608-42E1-4E35-9562-BCF646939919}" srcOrd="1" destOrd="0" presId="urn:microsoft.com/office/officeart/2008/layout/HorizontalMultiLevelHierarchy"/>
    <dgm:cxn modelId="{1B50D33C-F8D9-4B87-90D1-D34CEEE84700}" type="presParOf" srcId="{53525608-42E1-4E35-9562-BCF646939919}" destId="{4CF660AC-E8F7-49FC-8DA4-9156A512300B}" srcOrd="0" destOrd="0" presId="urn:microsoft.com/office/officeart/2008/layout/HorizontalMultiLevelHierarchy"/>
    <dgm:cxn modelId="{FF3070F4-72D2-4992-AE71-79641BB9302D}" type="presParOf" srcId="{53525608-42E1-4E35-9562-BCF646939919}" destId="{5C41938D-C355-4423-927E-AB2D8AAC541E}" srcOrd="1" destOrd="0" presId="urn:microsoft.com/office/officeart/2008/layout/HorizontalMultiLevelHierarchy"/>
    <dgm:cxn modelId="{49ED4229-34A1-49A2-B977-A38C8A82A3C0}" type="presParOf" srcId="{63B6C2DC-2BAB-49BB-A093-0E6E0009A2B6}" destId="{011E937E-B8BD-4487-B085-EE5B0772CD15}" srcOrd="2" destOrd="0" presId="urn:microsoft.com/office/officeart/2008/layout/HorizontalMultiLevelHierarchy"/>
    <dgm:cxn modelId="{84741E75-2169-41E9-95C0-A048F7F1E160}" type="presParOf" srcId="{011E937E-B8BD-4487-B085-EE5B0772CD15}" destId="{07F858CC-A74D-4D51-8C39-DC7D84EA5401}" srcOrd="0" destOrd="0" presId="urn:microsoft.com/office/officeart/2008/layout/HorizontalMultiLevelHierarchy"/>
    <dgm:cxn modelId="{0090A7D0-68C7-49C0-BBE8-B0FDFB2A9802}" type="presParOf" srcId="{63B6C2DC-2BAB-49BB-A093-0E6E0009A2B6}" destId="{B93D33A8-2AE9-49D1-8D5B-CB077709BB66}" srcOrd="3" destOrd="0" presId="urn:microsoft.com/office/officeart/2008/layout/HorizontalMultiLevelHierarchy"/>
    <dgm:cxn modelId="{8EFABAA9-8099-4768-86B7-08EB19DCBE83}" type="presParOf" srcId="{B93D33A8-2AE9-49D1-8D5B-CB077709BB66}" destId="{B041E6ED-10C5-433C-81D6-DF2277E33C85}" srcOrd="0" destOrd="0" presId="urn:microsoft.com/office/officeart/2008/layout/HorizontalMultiLevelHierarchy"/>
    <dgm:cxn modelId="{D5FFC66E-8469-4675-B236-5765A1164244}" type="presParOf" srcId="{B93D33A8-2AE9-49D1-8D5B-CB077709BB66}" destId="{4C654A44-EBB1-4806-AF70-F4CA146EBA8B}" srcOrd="1" destOrd="0" presId="urn:microsoft.com/office/officeart/2008/layout/HorizontalMultiLevelHierarchy"/>
    <dgm:cxn modelId="{9F52B12A-71F0-4AD3-B561-32FC7BA5D6C8}" type="presParOf" srcId="{4C654A44-EBB1-4806-AF70-F4CA146EBA8B}" destId="{4B21B3CA-D5F2-43BB-81ED-B04F58D29779}" srcOrd="0" destOrd="0" presId="urn:microsoft.com/office/officeart/2008/layout/HorizontalMultiLevelHierarchy"/>
    <dgm:cxn modelId="{7EAA2BA0-F196-4DE5-B713-38B5A43884C5}" type="presParOf" srcId="{4B21B3CA-D5F2-43BB-81ED-B04F58D29779}" destId="{FF4A2B38-EF74-4728-9B60-7642F97021A6}" srcOrd="0" destOrd="0" presId="urn:microsoft.com/office/officeart/2008/layout/HorizontalMultiLevelHierarchy"/>
    <dgm:cxn modelId="{81AF9FFD-4EB6-432B-B6D2-0F5FEF2C16D5}" type="presParOf" srcId="{4C654A44-EBB1-4806-AF70-F4CA146EBA8B}" destId="{C4C15E3F-CE6C-4309-974C-4928D0F0320C}" srcOrd="1" destOrd="0" presId="urn:microsoft.com/office/officeart/2008/layout/HorizontalMultiLevelHierarchy"/>
    <dgm:cxn modelId="{71E0BD6D-02FC-4B36-8921-7DDE16D17FE1}" type="presParOf" srcId="{C4C15E3F-CE6C-4309-974C-4928D0F0320C}" destId="{E52263E8-289C-4A5E-B044-D9AA4FBA152E}" srcOrd="0" destOrd="0" presId="urn:microsoft.com/office/officeart/2008/layout/HorizontalMultiLevelHierarchy"/>
    <dgm:cxn modelId="{95BF6086-2819-4A2C-8873-BB682345D153}" type="presParOf" srcId="{C4C15E3F-CE6C-4309-974C-4928D0F0320C}" destId="{010FED68-C773-4ED6-A5A5-59DEF7FFB000}" srcOrd="1" destOrd="0" presId="urn:microsoft.com/office/officeart/2008/layout/HorizontalMultiLevelHierarchy"/>
    <dgm:cxn modelId="{EE92BB6E-BC20-4202-BF11-3D1B7E1FD070}" type="presParOf" srcId="{7C2F3A3A-44E9-4668-A7B5-5F4B14A54D30}" destId="{7C10844F-52AC-46E1-8C9A-99B4447673AE}" srcOrd="2" destOrd="0" presId="urn:microsoft.com/office/officeart/2008/layout/HorizontalMultiLevelHierarchy"/>
    <dgm:cxn modelId="{2C7AA291-4E77-4557-A08B-D5A523FDA0A4}" type="presParOf" srcId="{7C10844F-52AC-46E1-8C9A-99B4447673AE}" destId="{7A379D29-E245-469D-AE65-D63D038E5870}" srcOrd="0" destOrd="0" presId="urn:microsoft.com/office/officeart/2008/layout/HorizontalMultiLevelHierarchy"/>
    <dgm:cxn modelId="{7DA38A4C-1BB5-47BF-8754-CAA345C640A5}" type="presParOf" srcId="{7C2F3A3A-44E9-4668-A7B5-5F4B14A54D30}" destId="{94367B2E-FE7E-4BED-A1A4-9464A86AD908}" srcOrd="3" destOrd="0" presId="urn:microsoft.com/office/officeart/2008/layout/HorizontalMultiLevelHierarchy"/>
    <dgm:cxn modelId="{EA43D489-32E1-4752-B12B-497103A506E5}" type="presParOf" srcId="{94367B2E-FE7E-4BED-A1A4-9464A86AD908}" destId="{C54C1D5F-94FE-4729-B6C8-970FED6B98DF}" srcOrd="0" destOrd="0" presId="urn:microsoft.com/office/officeart/2008/layout/HorizontalMultiLevelHierarchy"/>
    <dgm:cxn modelId="{8E751D35-A2F8-4DBD-88FD-109AB5610C59}" type="presParOf" srcId="{94367B2E-FE7E-4BED-A1A4-9464A86AD908}" destId="{4EBB37FE-00B9-484E-80E4-B878E9EE99C8}" srcOrd="1" destOrd="0" presId="urn:microsoft.com/office/officeart/2008/layout/HorizontalMultiLevelHierarchy"/>
    <dgm:cxn modelId="{F882FED8-85DB-4EC3-89E8-E871E038907C}" type="presParOf" srcId="{4EBB37FE-00B9-484E-80E4-B878E9EE99C8}" destId="{A35FB3F9-AA63-4A3E-AA47-8679EE530619}" srcOrd="0" destOrd="0" presId="urn:microsoft.com/office/officeart/2008/layout/HorizontalMultiLevelHierarchy"/>
    <dgm:cxn modelId="{CF272DD7-8DBD-4A90-88AF-4BF5A59D1908}" type="presParOf" srcId="{A35FB3F9-AA63-4A3E-AA47-8679EE530619}" destId="{823198F3-E3D6-47C9-ABCC-0A3B336F6A69}" srcOrd="0" destOrd="0" presId="urn:microsoft.com/office/officeart/2008/layout/HorizontalMultiLevelHierarchy"/>
    <dgm:cxn modelId="{419EF790-2B38-491D-96C1-D7FECCB383F8}" type="presParOf" srcId="{4EBB37FE-00B9-484E-80E4-B878E9EE99C8}" destId="{E3DFE6A3-4C8E-449E-9378-F4A54BCF6441}" srcOrd="1" destOrd="0" presId="urn:microsoft.com/office/officeart/2008/layout/HorizontalMultiLevelHierarchy"/>
    <dgm:cxn modelId="{F02A3768-F067-4965-8E35-BDAC6F34B8DB}" type="presParOf" srcId="{E3DFE6A3-4C8E-449E-9378-F4A54BCF6441}" destId="{E410B81E-218A-4F08-ADD8-D3E0441C32EA}" srcOrd="0" destOrd="0" presId="urn:microsoft.com/office/officeart/2008/layout/HorizontalMultiLevelHierarchy"/>
    <dgm:cxn modelId="{BE521151-DE67-4F2A-881E-911523772DAC}" type="presParOf" srcId="{E3DFE6A3-4C8E-449E-9378-F4A54BCF6441}" destId="{34AEFDA3-4241-4FC5-B83E-B63A847A8A6D}" srcOrd="1" destOrd="0" presId="urn:microsoft.com/office/officeart/2008/layout/HorizontalMultiLevelHierarchy"/>
    <dgm:cxn modelId="{B49D03C0-7D7A-4172-AF86-2CCC5CD1CE80}" type="presParOf" srcId="{34AEFDA3-4241-4FC5-B83E-B63A847A8A6D}" destId="{45988480-176B-4A39-BE9D-5B7A76701297}" srcOrd="0" destOrd="0" presId="urn:microsoft.com/office/officeart/2008/layout/HorizontalMultiLevelHierarchy"/>
    <dgm:cxn modelId="{E70AA443-DCBF-4C1D-B7B5-8014F4AC5287}" type="presParOf" srcId="{45988480-176B-4A39-BE9D-5B7A76701297}" destId="{C9F09198-6421-4038-A3AC-001CE04B0721}" srcOrd="0" destOrd="0" presId="urn:microsoft.com/office/officeart/2008/layout/HorizontalMultiLevelHierarchy"/>
    <dgm:cxn modelId="{68212D77-1CD5-4B8E-84BB-0F4C382CB983}" type="presParOf" srcId="{34AEFDA3-4241-4FC5-B83E-B63A847A8A6D}" destId="{A1F6F959-92A8-4341-B600-DBD99890ECA2}" srcOrd="1" destOrd="0" presId="urn:microsoft.com/office/officeart/2008/layout/HorizontalMultiLevelHierarchy"/>
    <dgm:cxn modelId="{C6EDB605-ABCB-47EB-955A-59FC4B5DDAF8}" type="presParOf" srcId="{A1F6F959-92A8-4341-B600-DBD99890ECA2}" destId="{2C796AAB-AF06-418F-9062-69158D820BE5}" srcOrd="0" destOrd="0" presId="urn:microsoft.com/office/officeart/2008/layout/HorizontalMultiLevelHierarchy"/>
    <dgm:cxn modelId="{2495867A-5C98-4827-81E2-BB74D9EEE2F2}" type="presParOf" srcId="{A1F6F959-92A8-4341-B600-DBD99890ECA2}" destId="{FB262E4D-5B30-4562-A48E-8F3142814F5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11A1B0-8A54-4A78-9EF9-6966FE2DB6D1}" type="doc">
      <dgm:prSet loTypeId="urn:microsoft.com/office/officeart/2008/layout/HorizontalMultiLevelHierarchy" loCatId="hierarchy" qsTypeId="urn:microsoft.com/office/officeart/2005/8/quickstyle/simple2" qsCatId="simple" csTypeId="urn:microsoft.com/office/officeart/2005/8/colors/colorful5" csCatId="colorful" phldr="1"/>
      <dgm:spPr/>
      <dgm:t>
        <a:bodyPr/>
        <a:lstStyle/>
        <a:p>
          <a:endParaRPr lang="en-US"/>
        </a:p>
      </dgm:t>
    </dgm:pt>
    <dgm:pt modelId="{D75B5C01-3FD1-48D5-96F4-E413AEB2DECB}">
      <dgm:prSet phldrT="[Text]"/>
      <dgm:spPr/>
      <dgm:t>
        <a:bodyPr/>
        <a:lstStyle/>
        <a:p>
          <a:r>
            <a:rPr lang="fa-IR"/>
            <a:t>داده</a:t>
          </a:r>
          <a:endParaRPr lang="en-US"/>
        </a:p>
      </dgm:t>
    </dgm:pt>
    <dgm:pt modelId="{189A1F90-CD6D-4484-81C6-46D1F5CDE715}" type="parTrans" cxnId="{2933B6B4-D2A1-48B0-99CD-6D77ED810E7D}">
      <dgm:prSet/>
      <dgm:spPr/>
      <dgm:t>
        <a:bodyPr/>
        <a:lstStyle/>
        <a:p>
          <a:endParaRPr lang="en-US"/>
        </a:p>
      </dgm:t>
    </dgm:pt>
    <dgm:pt modelId="{9F7713CD-6E36-476F-82A5-81D65C802BA0}" type="sibTrans" cxnId="{2933B6B4-D2A1-48B0-99CD-6D77ED810E7D}">
      <dgm:prSet/>
      <dgm:spPr/>
      <dgm:t>
        <a:bodyPr/>
        <a:lstStyle/>
        <a:p>
          <a:endParaRPr lang="en-US"/>
        </a:p>
      </dgm:t>
    </dgm:pt>
    <dgm:pt modelId="{657EDDA4-B479-442E-BFF7-5424CC144599}">
      <dgm:prSet phldrT="[Text]" custT="1"/>
      <dgm:spPr/>
      <dgm:t>
        <a:bodyPr/>
        <a:lstStyle/>
        <a:p>
          <a:pPr rtl="1"/>
          <a:r>
            <a:rPr lang="fa-IR" sz="2000" dirty="0"/>
            <a:t>ساده</a:t>
          </a:r>
        </a:p>
        <a:p>
          <a:pPr rtl="1"/>
          <a:r>
            <a:rPr lang="fa-IR" sz="2000" dirty="0"/>
            <a:t> (</a:t>
          </a:r>
          <a:r>
            <a:rPr lang="en-US" sz="2000" dirty="0"/>
            <a:t>simple data type</a:t>
          </a:r>
          <a:r>
            <a:rPr lang="fa-IR" sz="2000" dirty="0"/>
            <a:t>)</a:t>
          </a:r>
          <a:endParaRPr lang="en-US" sz="2000" dirty="0"/>
        </a:p>
      </dgm:t>
    </dgm:pt>
    <dgm:pt modelId="{26D82C10-C6EC-4F50-802C-650FE635A1B3}" type="parTrans" cxnId="{8069CC55-14F7-47E1-B53A-E9F45969815E}">
      <dgm:prSet/>
      <dgm:spPr/>
      <dgm:t>
        <a:bodyPr/>
        <a:lstStyle/>
        <a:p>
          <a:endParaRPr lang="en-US"/>
        </a:p>
      </dgm:t>
    </dgm:pt>
    <dgm:pt modelId="{2099D2FD-0319-4429-BBE7-D55BAAFBFB26}" type="sibTrans" cxnId="{8069CC55-14F7-47E1-B53A-E9F45969815E}">
      <dgm:prSet/>
      <dgm:spPr/>
      <dgm:t>
        <a:bodyPr/>
        <a:lstStyle/>
        <a:p>
          <a:endParaRPr lang="en-US"/>
        </a:p>
      </dgm:t>
    </dgm:pt>
    <dgm:pt modelId="{3F4345FF-638F-4B1B-817A-599603743568}">
      <dgm:prSet phldrT="[Text]" custT="1"/>
      <dgm:spPr/>
      <dgm:t>
        <a:bodyPr/>
        <a:lstStyle/>
        <a:p>
          <a:r>
            <a:rPr lang="fa-IR" sz="1800" dirty="0"/>
            <a:t>ساخت یافته</a:t>
          </a:r>
        </a:p>
        <a:p>
          <a:pPr rtl="1"/>
          <a:r>
            <a:rPr lang="fa-IR" sz="1800" dirty="0"/>
            <a:t>(</a:t>
          </a:r>
          <a:r>
            <a:rPr lang="en-US" sz="1800" dirty="0" err="1"/>
            <a:t>structureal</a:t>
          </a:r>
          <a:r>
            <a:rPr lang="en-US" sz="1800" dirty="0"/>
            <a:t> data type</a:t>
          </a:r>
          <a:r>
            <a:rPr lang="fa-IR" sz="1800" dirty="0" smtClean="0"/>
            <a:t>)</a:t>
          </a:r>
        </a:p>
      </dgm:t>
    </dgm:pt>
    <dgm:pt modelId="{5D3D5032-3E1D-490B-917A-32033C675052}" type="parTrans" cxnId="{DB3497A4-93CB-453A-8697-EF7AD73EB804}">
      <dgm:prSet/>
      <dgm:spPr/>
      <dgm:t>
        <a:bodyPr/>
        <a:lstStyle/>
        <a:p>
          <a:endParaRPr lang="en-US"/>
        </a:p>
      </dgm:t>
    </dgm:pt>
    <dgm:pt modelId="{E6B33BDB-5C60-41E0-BB49-507C2A7C4F77}" type="sibTrans" cxnId="{DB3497A4-93CB-453A-8697-EF7AD73EB804}">
      <dgm:prSet/>
      <dgm:spPr/>
      <dgm:t>
        <a:bodyPr/>
        <a:lstStyle/>
        <a:p>
          <a:endParaRPr lang="en-US"/>
        </a:p>
      </dgm:t>
    </dgm:pt>
    <dgm:pt modelId="{094BE195-FCE9-49D7-9E38-116C4A901DD1}">
      <dgm:prSet phldrT="[Text]" custT="1"/>
      <dgm:spPr/>
      <dgm:t>
        <a:bodyPr/>
        <a:lstStyle/>
        <a:p>
          <a:pPr rtl="1"/>
          <a:r>
            <a:rPr lang="en-US" sz="1800" dirty="0"/>
            <a:t> </a:t>
          </a:r>
          <a:r>
            <a:rPr lang="fa-IR" sz="1800" dirty="0"/>
            <a:t>متغیر</a:t>
          </a:r>
        </a:p>
        <a:p>
          <a:pPr rtl="1"/>
          <a:r>
            <a:rPr lang="en-US" sz="1800" dirty="0" smtClean="0"/>
            <a:t>Variable</a:t>
          </a:r>
          <a:endParaRPr lang="en-US" sz="1800" dirty="0"/>
        </a:p>
      </dgm:t>
    </dgm:pt>
    <dgm:pt modelId="{1CDE6870-19D8-4B7E-A35B-9257C2D41873}" type="parTrans" cxnId="{91602381-75BA-4F51-8FCB-969958EEF420}">
      <dgm:prSet/>
      <dgm:spPr/>
      <dgm:t>
        <a:bodyPr/>
        <a:lstStyle/>
        <a:p>
          <a:endParaRPr lang="en-US"/>
        </a:p>
      </dgm:t>
    </dgm:pt>
    <dgm:pt modelId="{3EBC9FBA-CBB3-4E30-8F1D-585E48EAE02F}" type="sibTrans" cxnId="{91602381-75BA-4F51-8FCB-969958EEF420}">
      <dgm:prSet/>
      <dgm:spPr/>
      <dgm:t>
        <a:bodyPr/>
        <a:lstStyle/>
        <a:p>
          <a:endParaRPr lang="en-US"/>
        </a:p>
      </dgm:t>
    </dgm:pt>
    <dgm:pt modelId="{6C9B599B-A45B-4C0D-9D32-7E814931B7B2}">
      <dgm:prSet phldrT="[Text]" custT="1"/>
      <dgm:spPr/>
      <dgm:t>
        <a:bodyPr/>
        <a:lstStyle/>
        <a:p>
          <a:pPr rtl="1"/>
          <a:r>
            <a:rPr lang="fa-IR" sz="2000" dirty="0"/>
            <a:t> ثابت</a:t>
          </a:r>
        </a:p>
        <a:p>
          <a:pPr rtl="1"/>
          <a:r>
            <a:rPr lang="en-US" sz="2000" dirty="0"/>
            <a:t>constant</a:t>
          </a:r>
        </a:p>
      </dgm:t>
    </dgm:pt>
    <dgm:pt modelId="{121A80BA-A14C-4200-AC28-26EC017107A5}" type="parTrans" cxnId="{70D6D807-A6AF-4C93-942B-D31978D8F800}">
      <dgm:prSet/>
      <dgm:spPr/>
      <dgm:t>
        <a:bodyPr/>
        <a:lstStyle/>
        <a:p>
          <a:endParaRPr lang="en-US"/>
        </a:p>
      </dgm:t>
    </dgm:pt>
    <dgm:pt modelId="{1F33A938-3192-41CD-8FC5-3D5A29F309BA}" type="sibTrans" cxnId="{70D6D807-A6AF-4C93-942B-D31978D8F800}">
      <dgm:prSet/>
      <dgm:spPr/>
      <dgm:t>
        <a:bodyPr/>
        <a:lstStyle/>
        <a:p>
          <a:endParaRPr lang="en-US"/>
        </a:p>
      </dgm:t>
    </dgm:pt>
    <dgm:pt modelId="{918D6A46-F4D6-45FC-9C3A-BB5FFC135C47}">
      <dgm:prSet phldrT="[Text]" custT="1"/>
      <dgm:spPr/>
      <dgm:t>
        <a:bodyPr/>
        <a:lstStyle/>
        <a:p>
          <a:pPr rtl="1"/>
          <a:r>
            <a:rPr lang="en-US" sz="2400" dirty="0" smtClean="0"/>
            <a:t>Atom</a:t>
          </a:r>
          <a:endParaRPr lang="en-US" sz="1400" dirty="0"/>
        </a:p>
      </dgm:t>
    </dgm:pt>
    <dgm:pt modelId="{91716E8C-1826-4FEC-BF1E-6CF85701600D}" type="parTrans" cxnId="{1C3D466D-F8FD-4731-A00C-E42E8F2E1F2C}">
      <dgm:prSet/>
      <dgm:spPr/>
      <dgm:t>
        <a:bodyPr/>
        <a:lstStyle/>
        <a:p>
          <a:endParaRPr lang="en-US"/>
        </a:p>
      </dgm:t>
    </dgm:pt>
    <dgm:pt modelId="{1A2D3A23-BA2B-4D6B-89C7-33D7CF39167E}" type="sibTrans" cxnId="{1C3D466D-F8FD-4731-A00C-E42E8F2E1F2C}">
      <dgm:prSet/>
      <dgm:spPr/>
      <dgm:t>
        <a:bodyPr/>
        <a:lstStyle/>
        <a:p>
          <a:endParaRPr lang="en-US"/>
        </a:p>
      </dgm:t>
    </dgm:pt>
    <dgm:pt modelId="{4977087B-5C78-45E1-A16F-CED00580AAB5}">
      <dgm:prSet phldrT="[Text]" custT="1"/>
      <dgm:spPr/>
      <dgm:t>
        <a:bodyPr/>
        <a:lstStyle/>
        <a:p>
          <a:pPr rtl="1"/>
          <a:r>
            <a:rPr lang="en-US" sz="2400" dirty="0"/>
            <a:t> number</a:t>
          </a:r>
        </a:p>
      </dgm:t>
    </dgm:pt>
    <dgm:pt modelId="{E05DA099-B2AB-409D-91E0-018864C6764D}" type="parTrans" cxnId="{B2FE5A0C-5682-46FC-818D-14FD679196C6}">
      <dgm:prSet/>
      <dgm:spPr/>
      <dgm:t>
        <a:bodyPr/>
        <a:lstStyle/>
        <a:p>
          <a:endParaRPr lang="en-US"/>
        </a:p>
      </dgm:t>
    </dgm:pt>
    <dgm:pt modelId="{E7687A8E-2739-43F2-B9A2-3F5A52DBD302}" type="sibTrans" cxnId="{B2FE5A0C-5682-46FC-818D-14FD679196C6}">
      <dgm:prSet/>
      <dgm:spPr/>
      <dgm:t>
        <a:bodyPr/>
        <a:lstStyle/>
        <a:p>
          <a:endParaRPr lang="en-US"/>
        </a:p>
      </dgm:t>
    </dgm:pt>
    <dgm:pt modelId="{EE8C04AA-9384-4202-9E91-AC6236145921}">
      <dgm:prSet phldrT="[Text]" custT="1"/>
      <dgm:spPr/>
      <dgm:t>
        <a:bodyPr/>
        <a:lstStyle/>
        <a:p>
          <a:pPr rtl="1"/>
          <a:r>
            <a:rPr lang="fa-IR" sz="1600" dirty="0" smtClean="0"/>
            <a:t>رشته ای از حروف و ارقام که با </a:t>
          </a:r>
          <a:r>
            <a:rPr lang="fa-IR" sz="1600" dirty="0" smtClean="0">
              <a:solidFill>
                <a:schemeClr val="tx1"/>
              </a:solidFill>
            </a:rPr>
            <a:t>حرف</a:t>
          </a:r>
          <a:r>
            <a:rPr lang="fa-IR" sz="1600" dirty="0" smtClean="0">
              <a:solidFill>
                <a:srgbClr val="FF0000"/>
              </a:solidFill>
            </a:rPr>
            <a:t> </a:t>
          </a:r>
          <a:r>
            <a:rPr lang="fa-IR" sz="1600" dirty="0" smtClean="0">
              <a:solidFill>
                <a:schemeClr val="tx1"/>
              </a:solidFill>
            </a:rPr>
            <a:t>کوچک</a:t>
          </a:r>
          <a:r>
            <a:rPr lang="fa-IR" sz="1600" dirty="0" smtClean="0">
              <a:solidFill>
                <a:srgbClr val="FF0000"/>
              </a:solidFill>
            </a:rPr>
            <a:t> </a:t>
          </a:r>
          <a:r>
            <a:rPr lang="fa-IR" sz="1600" dirty="0" smtClean="0">
              <a:solidFill>
                <a:schemeClr val="bg1"/>
              </a:solidFill>
            </a:rPr>
            <a:t>نمایش  می دهند :</a:t>
          </a:r>
        </a:p>
        <a:p>
          <a:pPr rtl="1"/>
          <a:r>
            <a:rPr lang="en-US" sz="1600" dirty="0" smtClean="0">
              <a:solidFill>
                <a:srgbClr val="FFFF00"/>
              </a:solidFill>
            </a:rPr>
            <a:t>a1#</a:t>
          </a:r>
          <a:endParaRPr lang="en-US" sz="1600" dirty="0">
            <a:solidFill>
              <a:srgbClr val="FFFF00"/>
            </a:solidFill>
          </a:endParaRPr>
        </a:p>
      </dgm:t>
    </dgm:pt>
    <dgm:pt modelId="{F09053FF-682C-4C6D-83A2-11B30976D8E8}" type="parTrans" cxnId="{EC0413B0-852B-4E10-A50B-7B3C425C44B3}">
      <dgm:prSet/>
      <dgm:spPr/>
      <dgm:t>
        <a:bodyPr/>
        <a:lstStyle/>
        <a:p>
          <a:endParaRPr lang="en-US"/>
        </a:p>
      </dgm:t>
    </dgm:pt>
    <dgm:pt modelId="{EE377FA8-3A8A-4334-810B-E843E5D5A374}" type="sibTrans" cxnId="{EC0413B0-852B-4E10-A50B-7B3C425C44B3}">
      <dgm:prSet/>
      <dgm:spPr/>
      <dgm:t>
        <a:bodyPr/>
        <a:lstStyle/>
        <a:p>
          <a:endParaRPr lang="en-US"/>
        </a:p>
      </dgm:t>
    </dgm:pt>
    <dgm:pt modelId="{1BDF2D34-65E7-468C-A6B4-CA87F08BBD5C}">
      <dgm:prSet phldrT="[Text]" custT="1"/>
      <dgm:spPr/>
      <dgm:t>
        <a:bodyPr/>
        <a:lstStyle/>
        <a:p>
          <a:pPr rtl="1"/>
          <a:r>
            <a:rPr lang="en-US" sz="1800" dirty="0" smtClean="0"/>
            <a:t> </a:t>
          </a:r>
          <a:r>
            <a:rPr lang="fa-IR" sz="1800" dirty="0" smtClean="0"/>
            <a:t>رشته ای از اعداد رند شده :</a:t>
          </a:r>
        </a:p>
        <a:p>
          <a:pPr rtl="0"/>
          <a:r>
            <a:rPr lang="fa-IR" sz="1800" dirty="0" smtClean="0">
              <a:solidFill>
                <a:srgbClr val="FFFF00"/>
              </a:solidFill>
            </a:rPr>
            <a:t>2 = 1.9     1 = 1.2</a:t>
          </a:r>
          <a:endParaRPr lang="en-US" sz="1800" dirty="0">
            <a:solidFill>
              <a:srgbClr val="FFFF00"/>
            </a:solidFill>
          </a:endParaRPr>
        </a:p>
      </dgm:t>
    </dgm:pt>
    <dgm:pt modelId="{27A78DC8-21AD-43DB-9820-B42C1DBF9AE6}" type="parTrans" cxnId="{0327B573-3466-41E4-AE42-E1BFCC644B0D}">
      <dgm:prSet/>
      <dgm:spPr/>
      <dgm:t>
        <a:bodyPr/>
        <a:lstStyle/>
        <a:p>
          <a:endParaRPr lang="en-US"/>
        </a:p>
      </dgm:t>
    </dgm:pt>
    <dgm:pt modelId="{0768DD20-6224-4F0C-8E86-7CD3E585B24E}" type="sibTrans" cxnId="{0327B573-3466-41E4-AE42-E1BFCC644B0D}">
      <dgm:prSet/>
      <dgm:spPr/>
      <dgm:t>
        <a:bodyPr/>
        <a:lstStyle/>
        <a:p>
          <a:endParaRPr lang="en-US"/>
        </a:p>
      </dgm:t>
    </dgm:pt>
    <dgm:pt modelId="{EE3294BB-659B-420C-8C9A-C9A25505B66C}">
      <dgm:prSet phldrT="[Text]" custT="1"/>
      <dgm:spPr/>
      <dgm:t>
        <a:bodyPr/>
        <a:lstStyle/>
        <a:p>
          <a:pPr rtl="1"/>
          <a:r>
            <a:rPr lang="fa-IR" sz="1600" dirty="0" smtClean="0"/>
            <a:t> رشته ای از حروف و ارقام که با </a:t>
          </a:r>
          <a:r>
            <a:rPr lang="fa-IR" sz="1600" dirty="0" smtClean="0">
              <a:solidFill>
                <a:schemeClr val="tx1"/>
              </a:solidFill>
            </a:rPr>
            <a:t>حرف</a:t>
          </a:r>
          <a:r>
            <a:rPr lang="fa-IR" sz="1600" dirty="0" smtClean="0">
              <a:solidFill>
                <a:srgbClr val="FF0000"/>
              </a:solidFill>
            </a:rPr>
            <a:t> </a:t>
          </a:r>
          <a:r>
            <a:rPr lang="fa-IR" sz="1600" dirty="0" smtClean="0">
              <a:solidFill>
                <a:schemeClr val="tx1"/>
              </a:solidFill>
            </a:rPr>
            <a:t>بزرگ </a:t>
          </a:r>
          <a:r>
            <a:rPr lang="fa-IR" sz="1600" dirty="0" smtClean="0">
              <a:solidFill>
                <a:schemeClr val="bg1"/>
              </a:solidFill>
            </a:rPr>
            <a:t>نمایش  می دهند :</a:t>
          </a:r>
        </a:p>
        <a:p>
          <a:pPr rtl="1"/>
          <a:r>
            <a:rPr lang="en-US" sz="1600" dirty="0" smtClean="0">
              <a:solidFill>
                <a:srgbClr val="FFFF00"/>
              </a:solidFill>
            </a:rPr>
            <a:t>Ali24!</a:t>
          </a:r>
          <a:endParaRPr lang="en-US" sz="1600" dirty="0">
            <a:solidFill>
              <a:srgbClr val="FFFF00"/>
            </a:solidFill>
          </a:endParaRPr>
        </a:p>
      </dgm:t>
    </dgm:pt>
    <dgm:pt modelId="{3E65C6A2-782F-4749-B6AD-E51DFC1D6D1A}" type="parTrans" cxnId="{41F33131-277C-464F-BE09-275CC0CC08AF}">
      <dgm:prSet/>
      <dgm:spPr/>
      <dgm:t>
        <a:bodyPr/>
        <a:lstStyle/>
        <a:p>
          <a:endParaRPr lang="en-US"/>
        </a:p>
      </dgm:t>
    </dgm:pt>
    <dgm:pt modelId="{AEEE2095-905F-4243-B26E-D3B416141B5D}" type="sibTrans" cxnId="{41F33131-277C-464F-BE09-275CC0CC08AF}">
      <dgm:prSet/>
      <dgm:spPr/>
      <dgm:t>
        <a:bodyPr/>
        <a:lstStyle/>
        <a:p>
          <a:endParaRPr lang="en-US"/>
        </a:p>
      </dgm:t>
    </dgm:pt>
    <dgm:pt modelId="{72B51A83-7D5E-4204-99A1-374361BF9DE9}">
      <dgm:prSet phldrT="[Text]"/>
      <dgm:spPr/>
      <dgm:t>
        <a:bodyPr/>
        <a:lstStyle/>
        <a:p>
          <a:r>
            <a:rPr lang="en-US" dirty="0" smtClean="0"/>
            <a:t> </a:t>
          </a:r>
          <a:r>
            <a:rPr lang="fa-IR" dirty="0" smtClean="0"/>
            <a:t>ترکیبی از تمام انواع داده ها :</a:t>
          </a:r>
        </a:p>
        <a:p>
          <a:r>
            <a:rPr lang="en-US" dirty="0" smtClean="0">
              <a:solidFill>
                <a:srgbClr val="FFFF00"/>
              </a:solidFill>
            </a:rPr>
            <a:t>data(A,10001,box,(1235,Ali,all)</a:t>
          </a:r>
          <a:endParaRPr lang="fa-IR" dirty="0" smtClean="0">
            <a:solidFill>
              <a:srgbClr val="FFFF00"/>
            </a:solidFill>
          </a:endParaRPr>
        </a:p>
      </dgm:t>
    </dgm:pt>
    <dgm:pt modelId="{64425465-9571-4F58-BBA1-E67968324754}" type="parTrans" cxnId="{586517CF-BC21-4850-BB5F-3A6E52AD7BCC}">
      <dgm:prSet/>
      <dgm:spPr/>
      <dgm:t>
        <a:bodyPr/>
        <a:lstStyle/>
        <a:p>
          <a:endParaRPr lang="en-US"/>
        </a:p>
      </dgm:t>
    </dgm:pt>
    <dgm:pt modelId="{17C4224B-533A-46EC-B403-D6F7EA5933D5}" type="sibTrans" cxnId="{586517CF-BC21-4850-BB5F-3A6E52AD7BCC}">
      <dgm:prSet/>
      <dgm:spPr/>
      <dgm:t>
        <a:bodyPr/>
        <a:lstStyle/>
        <a:p>
          <a:endParaRPr lang="en-US"/>
        </a:p>
      </dgm:t>
    </dgm:pt>
    <dgm:pt modelId="{F14CEDD5-AFEC-4D8A-BC78-4F3D6E1FEF90}" type="pres">
      <dgm:prSet presAssocID="{7411A1B0-8A54-4A78-9EF9-6966FE2DB6D1}" presName="Name0" presStyleCnt="0">
        <dgm:presLayoutVars>
          <dgm:chPref val="1"/>
          <dgm:dir val="rev"/>
          <dgm:animOne val="branch"/>
          <dgm:animLvl val="lvl"/>
          <dgm:resizeHandles val="exact"/>
        </dgm:presLayoutVars>
      </dgm:prSet>
      <dgm:spPr/>
      <dgm:t>
        <a:bodyPr/>
        <a:lstStyle/>
        <a:p>
          <a:endParaRPr lang="en-US"/>
        </a:p>
      </dgm:t>
    </dgm:pt>
    <dgm:pt modelId="{09606FDB-8C48-4364-A3BD-3777E0EC1CD5}" type="pres">
      <dgm:prSet presAssocID="{D75B5C01-3FD1-48D5-96F4-E413AEB2DECB}" presName="root1" presStyleCnt="0"/>
      <dgm:spPr/>
    </dgm:pt>
    <dgm:pt modelId="{F30CDBBC-A30D-4C39-A76D-E5B5DEC8D81B}" type="pres">
      <dgm:prSet presAssocID="{D75B5C01-3FD1-48D5-96F4-E413AEB2DECB}" presName="LevelOneTextNode" presStyleLbl="node0" presStyleIdx="0" presStyleCnt="1">
        <dgm:presLayoutVars>
          <dgm:chPref val="3"/>
        </dgm:presLayoutVars>
      </dgm:prSet>
      <dgm:spPr/>
      <dgm:t>
        <a:bodyPr/>
        <a:lstStyle/>
        <a:p>
          <a:endParaRPr lang="en-US"/>
        </a:p>
      </dgm:t>
    </dgm:pt>
    <dgm:pt modelId="{059F7F0E-DFA2-479C-A963-BF56A7525E55}" type="pres">
      <dgm:prSet presAssocID="{D75B5C01-3FD1-48D5-96F4-E413AEB2DECB}" presName="level2hierChild" presStyleCnt="0"/>
      <dgm:spPr/>
    </dgm:pt>
    <dgm:pt modelId="{0FCD1E71-67D2-45BB-89D3-07190A7649CE}" type="pres">
      <dgm:prSet presAssocID="{26D82C10-C6EC-4F50-802C-650FE635A1B3}" presName="conn2-1" presStyleLbl="parChTrans1D2" presStyleIdx="0" presStyleCnt="2"/>
      <dgm:spPr/>
      <dgm:t>
        <a:bodyPr/>
        <a:lstStyle/>
        <a:p>
          <a:endParaRPr lang="en-US"/>
        </a:p>
      </dgm:t>
    </dgm:pt>
    <dgm:pt modelId="{D8CBB242-8206-48EB-A60E-464006933B06}" type="pres">
      <dgm:prSet presAssocID="{26D82C10-C6EC-4F50-802C-650FE635A1B3}" presName="connTx" presStyleLbl="parChTrans1D2" presStyleIdx="0" presStyleCnt="2"/>
      <dgm:spPr/>
      <dgm:t>
        <a:bodyPr/>
        <a:lstStyle/>
        <a:p>
          <a:endParaRPr lang="en-US"/>
        </a:p>
      </dgm:t>
    </dgm:pt>
    <dgm:pt modelId="{3374A2E0-A2CF-486E-BCFF-43026ECFA7A1}" type="pres">
      <dgm:prSet presAssocID="{657EDDA4-B479-442E-BFF7-5424CC144599}" presName="root2" presStyleCnt="0"/>
      <dgm:spPr/>
    </dgm:pt>
    <dgm:pt modelId="{33A831B3-F8BA-40A3-A133-6A02BD0FFE20}" type="pres">
      <dgm:prSet presAssocID="{657EDDA4-B479-442E-BFF7-5424CC144599}" presName="LevelTwoTextNode" presStyleLbl="node2" presStyleIdx="0" presStyleCnt="2">
        <dgm:presLayoutVars>
          <dgm:chPref val="3"/>
        </dgm:presLayoutVars>
      </dgm:prSet>
      <dgm:spPr/>
      <dgm:t>
        <a:bodyPr/>
        <a:lstStyle/>
        <a:p>
          <a:endParaRPr lang="en-US"/>
        </a:p>
      </dgm:t>
    </dgm:pt>
    <dgm:pt modelId="{BA4AEC1D-8BE5-4993-A7C9-E99FC77A057F}" type="pres">
      <dgm:prSet presAssocID="{657EDDA4-B479-442E-BFF7-5424CC144599}" presName="level3hierChild" presStyleCnt="0"/>
      <dgm:spPr/>
    </dgm:pt>
    <dgm:pt modelId="{2A870E46-E6BD-4328-86C1-A50C5AB4BE96}" type="pres">
      <dgm:prSet presAssocID="{121A80BA-A14C-4200-AC28-26EC017107A5}" presName="conn2-1" presStyleLbl="parChTrans1D3" presStyleIdx="0" presStyleCnt="3"/>
      <dgm:spPr/>
      <dgm:t>
        <a:bodyPr/>
        <a:lstStyle/>
        <a:p>
          <a:endParaRPr lang="en-US"/>
        </a:p>
      </dgm:t>
    </dgm:pt>
    <dgm:pt modelId="{91368DCF-ECFF-49D4-8CF9-7FFE02C2EAF6}" type="pres">
      <dgm:prSet presAssocID="{121A80BA-A14C-4200-AC28-26EC017107A5}" presName="connTx" presStyleLbl="parChTrans1D3" presStyleIdx="0" presStyleCnt="3"/>
      <dgm:spPr/>
      <dgm:t>
        <a:bodyPr/>
        <a:lstStyle/>
        <a:p>
          <a:endParaRPr lang="en-US"/>
        </a:p>
      </dgm:t>
    </dgm:pt>
    <dgm:pt modelId="{3B8EA2F2-2F5E-4027-A58A-B80E4751F751}" type="pres">
      <dgm:prSet presAssocID="{6C9B599B-A45B-4C0D-9D32-7E814931B7B2}" presName="root2" presStyleCnt="0"/>
      <dgm:spPr/>
    </dgm:pt>
    <dgm:pt modelId="{F256DA70-B649-4FA4-9373-4C692C26683A}" type="pres">
      <dgm:prSet presAssocID="{6C9B599B-A45B-4C0D-9D32-7E814931B7B2}" presName="LevelTwoTextNode" presStyleLbl="node3" presStyleIdx="0" presStyleCnt="3">
        <dgm:presLayoutVars>
          <dgm:chPref val="3"/>
        </dgm:presLayoutVars>
      </dgm:prSet>
      <dgm:spPr/>
      <dgm:t>
        <a:bodyPr/>
        <a:lstStyle/>
        <a:p>
          <a:endParaRPr lang="en-US"/>
        </a:p>
      </dgm:t>
    </dgm:pt>
    <dgm:pt modelId="{5BBCB359-100E-4B77-AE10-AE3ED6432AB8}" type="pres">
      <dgm:prSet presAssocID="{6C9B599B-A45B-4C0D-9D32-7E814931B7B2}" presName="level3hierChild" presStyleCnt="0"/>
      <dgm:spPr/>
    </dgm:pt>
    <dgm:pt modelId="{50DAE81F-BAF2-4D2C-98B7-63880EB1B37C}" type="pres">
      <dgm:prSet presAssocID="{91716E8C-1826-4FEC-BF1E-6CF85701600D}" presName="conn2-1" presStyleLbl="parChTrans1D4" presStyleIdx="0" presStyleCnt="5"/>
      <dgm:spPr/>
      <dgm:t>
        <a:bodyPr/>
        <a:lstStyle/>
        <a:p>
          <a:endParaRPr lang="en-US"/>
        </a:p>
      </dgm:t>
    </dgm:pt>
    <dgm:pt modelId="{975C33B1-8129-404C-A6C7-49F23D5E8C75}" type="pres">
      <dgm:prSet presAssocID="{91716E8C-1826-4FEC-BF1E-6CF85701600D}" presName="connTx" presStyleLbl="parChTrans1D4" presStyleIdx="0" presStyleCnt="5"/>
      <dgm:spPr/>
      <dgm:t>
        <a:bodyPr/>
        <a:lstStyle/>
        <a:p>
          <a:endParaRPr lang="en-US"/>
        </a:p>
      </dgm:t>
    </dgm:pt>
    <dgm:pt modelId="{89DF0259-29FA-4B7B-A501-2F150BE96714}" type="pres">
      <dgm:prSet presAssocID="{918D6A46-F4D6-45FC-9C3A-BB5FFC135C47}" presName="root2" presStyleCnt="0"/>
      <dgm:spPr/>
    </dgm:pt>
    <dgm:pt modelId="{19AF8D0F-0EBB-4456-87BA-7457348738E2}" type="pres">
      <dgm:prSet presAssocID="{918D6A46-F4D6-45FC-9C3A-BB5FFC135C47}" presName="LevelTwoTextNode" presStyleLbl="node4" presStyleIdx="0" presStyleCnt="5">
        <dgm:presLayoutVars>
          <dgm:chPref val="3"/>
        </dgm:presLayoutVars>
      </dgm:prSet>
      <dgm:spPr/>
      <dgm:t>
        <a:bodyPr/>
        <a:lstStyle/>
        <a:p>
          <a:endParaRPr lang="en-US"/>
        </a:p>
      </dgm:t>
    </dgm:pt>
    <dgm:pt modelId="{ECB2B5DF-5C88-49C5-BDB0-E2E9D1130EB1}" type="pres">
      <dgm:prSet presAssocID="{918D6A46-F4D6-45FC-9C3A-BB5FFC135C47}" presName="level3hierChild" presStyleCnt="0"/>
      <dgm:spPr/>
    </dgm:pt>
    <dgm:pt modelId="{8D62A39D-D87E-47B3-9C37-A8712A26DAA0}" type="pres">
      <dgm:prSet presAssocID="{F09053FF-682C-4C6D-83A2-11B30976D8E8}" presName="conn2-1" presStyleLbl="parChTrans1D4" presStyleIdx="1" presStyleCnt="5"/>
      <dgm:spPr/>
      <dgm:t>
        <a:bodyPr/>
        <a:lstStyle/>
        <a:p>
          <a:endParaRPr lang="en-US"/>
        </a:p>
      </dgm:t>
    </dgm:pt>
    <dgm:pt modelId="{053372C9-703E-407B-A9EA-52A739E1725E}" type="pres">
      <dgm:prSet presAssocID="{F09053FF-682C-4C6D-83A2-11B30976D8E8}" presName="connTx" presStyleLbl="parChTrans1D4" presStyleIdx="1" presStyleCnt="5"/>
      <dgm:spPr/>
      <dgm:t>
        <a:bodyPr/>
        <a:lstStyle/>
        <a:p>
          <a:endParaRPr lang="en-US"/>
        </a:p>
      </dgm:t>
    </dgm:pt>
    <dgm:pt modelId="{92F82523-D9CD-4104-9948-01D8A0C13B97}" type="pres">
      <dgm:prSet presAssocID="{EE8C04AA-9384-4202-9E91-AC6236145921}" presName="root2" presStyleCnt="0"/>
      <dgm:spPr/>
    </dgm:pt>
    <dgm:pt modelId="{0D2E78B1-EAD8-411C-A338-4597E323F356}" type="pres">
      <dgm:prSet presAssocID="{EE8C04AA-9384-4202-9E91-AC6236145921}" presName="LevelTwoTextNode" presStyleLbl="node4" presStyleIdx="1" presStyleCnt="5" custScaleY="185496">
        <dgm:presLayoutVars>
          <dgm:chPref val="3"/>
        </dgm:presLayoutVars>
      </dgm:prSet>
      <dgm:spPr/>
      <dgm:t>
        <a:bodyPr/>
        <a:lstStyle/>
        <a:p>
          <a:endParaRPr lang="en-US"/>
        </a:p>
      </dgm:t>
    </dgm:pt>
    <dgm:pt modelId="{96BCFF33-1535-4CFE-853B-D17E45BD2B33}" type="pres">
      <dgm:prSet presAssocID="{EE8C04AA-9384-4202-9E91-AC6236145921}" presName="level3hierChild" presStyleCnt="0"/>
      <dgm:spPr/>
    </dgm:pt>
    <dgm:pt modelId="{1567DC3E-47FF-49EC-A34D-B258858BDAAB}" type="pres">
      <dgm:prSet presAssocID="{E05DA099-B2AB-409D-91E0-018864C6764D}" presName="conn2-1" presStyleLbl="parChTrans1D4" presStyleIdx="2" presStyleCnt="5"/>
      <dgm:spPr/>
      <dgm:t>
        <a:bodyPr/>
        <a:lstStyle/>
        <a:p>
          <a:endParaRPr lang="en-US"/>
        </a:p>
      </dgm:t>
    </dgm:pt>
    <dgm:pt modelId="{67477C97-EE34-410C-9C5D-349399809BC2}" type="pres">
      <dgm:prSet presAssocID="{E05DA099-B2AB-409D-91E0-018864C6764D}" presName="connTx" presStyleLbl="parChTrans1D4" presStyleIdx="2" presStyleCnt="5"/>
      <dgm:spPr/>
      <dgm:t>
        <a:bodyPr/>
        <a:lstStyle/>
        <a:p>
          <a:endParaRPr lang="en-US"/>
        </a:p>
      </dgm:t>
    </dgm:pt>
    <dgm:pt modelId="{3866903E-AE09-4363-B2BC-CA90513FC2B8}" type="pres">
      <dgm:prSet presAssocID="{4977087B-5C78-45E1-A16F-CED00580AAB5}" presName="root2" presStyleCnt="0"/>
      <dgm:spPr/>
    </dgm:pt>
    <dgm:pt modelId="{9CFC478B-588A-48F1-BDC5-83AF3355AFDD}" type="pres">
      <dgm:prSet presAssocID="{4977087B-5C78-45E1-A16F-CED00580AAB5}" presName="LevelTwoTextNode" presStyleLbl="node4" presStyleIdx="2" presStyleCnt="5">
        <dgm:presLayoutVars>
          <dgm:chPref val="3"/>
        </dgm:presLayoutVars>
      </dgm:prSet>
      <dgm:spPr/>
      <dgm:t>
        <a:bodyPr/>
        <a:lstStyle/>
        <a:p>
          <a:endParaRPr lang="en-US"/>
        </a:p>
      </dgm:t>
    </dgm:pt>
    <dgm:pt modelId="{0B5B1DC2-9802-4D29-AA28-08A1428AD7A6}" type="pres">
      <dgm:prSet presAssocID="{4977087B-5C78-45E1-A16F-CED00580AAB5}" presName="level3hierChild" presStyleCnt="0"/>
      <dgm:spPr/>
    </dgm:pt>
    <dgm:pt modelId="{F93F239D-D093-4256-9E44-B9834C49D2AF}" type="pres">
      <dgm:prSet presAssocID="{27A78DC8-21AD-43DB-9820-B42C1DBF9AE6}" presName="conn2-1" presStyleLbl="parChTrans1D4" presStyleIdx="3" presStyleCnt="5"/>
      <dgm:spPr/>
      <dgm:t>
        <a:bodyPr/>
        <a:lstStyle/>
        <a:p>
          <a:endParaRPr lang="en-US"/>
        </a:p>
      </dgm:t>
    </dgm:pt>
    <dgm:pt modelId="{1F46E426-F5CE-43D8-89A5-B0215B5371DC}" type="pres">
      <dgm:prSet presAssocID="{27A78DC8-21AD-43DB-9820-B42C1DBF9AE6}" presName="connTx" presStyleLbl="parChTrans1D4" presStyleIdx="3" presStyleCnt="5"/>
      <dgm:spPr/>
      <dgm:t>
        <a:bodyPr/>
        <a:lstStyle/>
        <a:p>
          <a:endParaRPr lang="en-US"/>
        </a:p>
      </dgm:t>
    </dgm:pt>
    <dgm:pt modelId="{A874B6D8-0204-40BA-946D-3E769AA9F951}" type="pres">
      <dgm:prSet presAssocID="{1BDF2D34-65E7-468C-A6B4-CA87F08BBD5C}" presName="root2" presStyleCnt="0"/>
      <dgm:spPr/>
    </dgm:pt>
    <dgm:pt modelId="{8D240E71-5285-4758-8136-566FC5E326BC}" type="pres">
      <dgm:prSet presAssocID="{1BDF2D34-65E7-468C-A6B4-CA87F08BBD5C}" presName="LevelTwoTextNode" presStyleLbl="node4" presStyleIdx="3" presStyleCnt="5" custScaleY="152063">
        <dgm:presLayoutVars>
          <dgm:chPref val="3"/>
        </dgm:presLayoutVars>
      </dgm:prSet>
      <dgm:spPr/>
      <dgm:t>
        <a:bodyPr/>
        <a:lstStyle/>
        <a:p>
          <a:endParaRPr lang="en-US"/>
        </a:p>
      </dgm:t>
    </dgm:pt>
    <dgm:pt modelId="{B3FDC319-00A5-4559-B24C-B869D6B1F47F}" type="pres">
      <dgm:prSet presAssocID="{1BDF2D34-65E7-468C-A6B4-CA87F08BBD5C}" presName="level3hierChild" presStyleCnt="0"/>
      <dgm:spPr/>
    </dgm:pt>
    <dgm:pt modelId="{B86EBC1A-7647-4633-B3A8-F83D3D2DB52F}" type="pres">
      <dgm:prSet presAssocID="{1CDE6870-19D8-4B7E-A35B-9257C2D41873}" presName="conn2-1" presStyleLbl="parChTrans1D3" presStyleIdx="1" presStyleCnt="3"/>
      <dgm:spPr/>
      <dgm:t>
        <a:bodyPr/>
        <a:lstStyle/>
        <a:p>
          <a:endParaRPr lang="en-US"/>
        </a:p>
      </dgm:t>
    </dgm:pt>
    <dgm:pt modelId="{C90DF819-F5B4-4DF2-8317-3BA16F1DA725}" type="pres">
      <dgm:prSet presAssocID="{1CDE6870-19D8-4B7E-A35B-9257C2D41873}" presName="connTx" presStyleLbl="parChTrans1D3" presStyleIdx="1" presStyleCnt="3"/>
      <dgm:spPr/>
      <dgm:t>
        <a:bodyPr/>
        <a:lstStyle/>
        <a:p>
          <a:endParaRPr lang="en-US"/>
        </a:p>
      </dgm:t>
    </dgm:pt>
    <dgm:pt modelId="{CF407391-A4B4-4E44-827B-0394AC8C0201}" type="pres">
      <dgm:prSet presAssocID="{094BE195-FCE9-49D7-9E38-116C4A901DD1}" presName="root2" presStyleCnt="0"/>
      <dgm:spPr/>
    </dgm:pt>
    <dgm:pt modelId="{F95BF15F-A8B0-4AE9-9562-6EEBDF50D64B}" type="pres">
      <dgm:prSet presAssocID="{094BE195-FCE9-49D7-9E38-116C4A901DD1}" presName="LevelTwoTextNode" presStyleLbl="node3" presStyleIdx="1" presStyleCnt="3">
        <dgm:presLayoutVars>
          <dgm:chPref val="3"/>
        </dgm:presLayoutVars>
      </dgm:prSet>
      <dgm:spPr/>
      <dgm:t>
        <a:bodyPr/>
        <a:lstStyle/>
        <a:p>
          <a:endParaRPr lang="en-US"/>
        </a:p>
      </dgm:t>
    </dgm:pt>
    <dgm:pt modelId="{DE3875E2-DF20-413F-A805-BB2FF00A3C34}" type="pres">
      <dgm:prSet presAssocID="{094BE195-FCE9-49D7-9E38-116C4A901DD1}" presName="level3hierChild" presStyleCnt="0"/>
      <dgm:spPr/>
    </dgm:pt>
    <dgm:pt modelId="{1BDE9398-EEDE-4208-87D0-337E1E86578A}" type="pres">
      <dgm:prSet presAssocID="{3E65C6A2-782F-4749-B6AD-E51DFC1D6D1A}" presName="conn2-1" presStyleLbl="parChTrans1D4" presStyleIdx="4" presStyleCnt="5"/>
      <dgm:spPr/>
      <dgm:t>
        <a:bodyPr/>
        <a:lstStyle/>
        <a:p>
          <a:endParaRPr lang="en-US"/>
        </a:p>
      </dgm:t>
    </dgm:pt>
    <dgm:pt modelId="{25AF7A92-AD56-4B32-AE7D-24ED32C63C6F}" type="pres">
      <dgm:prSet presAssocID="{3E65C6A2-782F-4749-B6AD-E51DFC1D6D1A}" presName="connTx" presStyleLbl="parChTrans1D4" presStyleIdx="4" presStyleCnt="5"/>
      <dgm:spPr/>
      <dgm:t>
        <a:bodyPr/>
        <a:lstStyle/>
        <a:p>
          <a:endParaRPr lang="en-US"/>
        </a:p>
      </dgm:t>
    </dgm:pt>
    <dgm:pt modelId="{247A38A2-554F-42BA-B0A7-07764D0583AB}" type="pres">
      <dgm:prSet presAssocID="{EE3294BB-659B-420C-8C9A-C9A25505B66C}" presName="root2" presStyleCnt="0"/>
      <dgm:spPr/>
    </dgm:pt>
    <dgm:pt modelId="{E2796DB5-2CF7-40A5-B319-3941C172A58D}" type="pres">
      <dgm:prSet presAssocID="{EE3294BB-659B-420C-8C9A-C9A25505B66C}" presName="LevelTwoTextNode" presStyleLbl="node4" presStyleIdx="4" presStyleCnt="5" custScaleX="114482" custScaleY="178144">
        <dgm:presLayoutVars>
          <dgm:chPref val="3"/>
        </dgm:presLayoutVars>
      </dgm:prSet>
      <dgm:spPr/>
      <dgm:t>
        <a:bodyPr/>
        <a:lstStyle/>
        <a:p>
          <a:endParaRPr lang="en-US"/>
        </a:p>
      </dgm:t>
    </dgm:pt>
    <dgm:pt modelId="{9B96828C-7388-407B-9971-C46E7607C520}" type="pres">
      <dgm:prSet presAssocID="{EE3294BB-659B-420C-8C9A-C9A25505B66C}" presName="level3hierChild" presStyleCnt="0"/>
      <dgm:spPr/>
    </dgm:pt>
    <dgm:pt modelId="{FF7F6AEE-99BB-4B5B-B33B-0A10D1F61297}" type="pres">
      <dgm:prSet presAssocID="{5D3D5032-3E1D-490B-917A-32033C675052}" presName="conn2-1" presStyleLbl="parChTrans1D2" presStyleIdx="1" presStyleCnt="2"/>
      <dgm:spPr/>
      <dgm:t>
        <a:bodyPr/>
        <a:lstStyle/>
        <a:p>
          <a:endParaRPr lang="en-US"/>
        </a:p>
      </dgm:t>
    </dgm:pt>
    <dgm:pt modelId="{F0997D98-C364-4E46-8FA8-AA0766CE518F}" type="pres">
      <dgm:prSet presAssocID="{5D3D5032-3E1D-490B-917A-32033C675052}" presName="connTx" presStyleLbl="parChTrans1D2" presStyleIdx="1" presStyleCnt="2"/>
      <dgm:spPr/>
      <dgm:t>
        <a:bodyPr/>
        <a:lstStyle/>
        <a:p>
          <a:endParaRPr lang="en-US"/>
        </a:p>
      </dgm:t>
    </dgm:pt>
    <dgm:pt modelId="{E5CF0090-0F4D-4E13-A514-59D0CF589ABB}" type="pres">
      <dgm:prSet presAssocID="{3F4345FF-638F-4B1B-817A-599603743568}" presName="root2" presStyleCnt="0"/>
      <dgm:spPr/>
    </dgm:pt>
    <dgm:pt modelId="{F72DDD38-184A-4DF6-87D8-F66763FED0C7}" type="pres">
      <dgm:prSet presAssocID="{3F4345FF-638F-4B1B-817A-599603743568}" presName="LevelTwoTextNode" presStyleLbl="node2" presStyleIdx="1" presStyleCnt="2">
        <dgm:presLayoutVars>
          <dgm:chPref val="3"/>
        </dgm:presLayoutVars>
      </dgm:prSet>
      <dgm:spPr/>
      <dgm:t>
        <a:bodyPr/>
        <a:lstStyle/>
        <a:p>
          <a:endParaRPr lang="en-US"/>
        </a:p>
      </dgm:t>
    </dgm:pt>
    <dgm:pt modelId="{5F92C2FF-C3A6-479B-B091-38588DDDC705}" type="pres">
      <dgm:prSet presAssocID="{3F4345FF-638F-4B1B-817A-599603743568}" presName="level3hierChild" presStyleCnt="0"/>
      <dgm:spPr/>
    </dgm:pt>
    <dgm:pt modelId="{05AB6F27-27C2-4C51-9CF9-7238AC57A1B9}" type="pres">
      <dgm:prSet presAssocID="{64425465-9571-4F58-BBA1-E67968324754}" presName="conn2-1" presStyleLbl="parChTrans1D3" presStyleIdx="2" presStyleCnt="3"/>
      <dgm:spPr/>
      <dgm:t>
        <a:bodyPr/>
        <a:lstStyle/>
        <a:p>
          <a:endParaRPr lang="en-US"/>
        </a:p>
      </dgm:t>
    </dgm:pt>
    <dgm:pt modelId="{D8DB1FCB-1976-4292-A968-2C205E49DE76}" type="pres">
      <dgm:prSet presAssocID="{64425465-9571-4F58-BBA1-E67968324754}" presName="connTx" presStyleLbl="parChTrans1D3" presStyleIdx="2" presStyleCnt="3"/>
      <dgm:spPr/>
      <dgm:t>
        <a:bodyPr/>
        <a:lstStyle/>
        <a:p>
          <a:endParaRPr lang="en-US"/>
        </a:p>
      </dgm:t>
    </dgm:pt>
    <dgm:pt modelId="{41927FA0-EB1C-4194-951F-426AF227EB1C}" type="pres">
      <dgm:prSet presAssocID="{72B51A83-7D5E-4204-99A1-374361BF9DE9}" presName="root2" presStyleCnt="0"/>
      <dgm:spPr/>
    </dgm:pt>
    <dgm:pt modelId="{9EC7C900-3C3A-49FD-98A6-20173E8D25CF}" type="pres">
      <dgm:prSet presAssocID="{72B51A83-7D5E-4204-99A1-374361BF9DE9}" presName="LevelTwoTextNode" presStyleLbl="node3" presStyleIdx="2" presStyleCnt="3" custScaleX="114507" custScaleY="158751">
        <dgm:presLayoutVars>
          <dgm:chPref val="3"/>
        </dgm:presLayoutVars>
      </dgm:prSet>
      <dgm:spPr/>
      <dgm:t>
        <a:bodyPr/>
        <a:lstStyle/>
        <a:p>
          <a:endParaRPr lang="en-US"/>
        </a:p>
      </dgm:t>
    </dgm:pt>
    <dgm:pt modelId="{0D40F430-ECD3-4AD1-9423-0BA17179D20C}" type="pres">
      <dgm:prSet presAssocID="{72B51A83-7D5E-4204-99A1-374361BF9DE9}" presName="level3hierChild" presStyleCnt="0"/>
      <dgm:spPr/>
    </dgm:pt>
  </dgm:ptLst>
  <dgm:cxnLst>
    <dgm:cxn modelId="{41F33131-277C-464F-BE09-275CC0CC08AF}" srcId="{094BE195-FCE9-49D7-9E38-116C4A901DD1}" destId="{EE3294BB-659B-420C-8C9A-C9A25505B66C}" srcOrd="0" destOrd="0" parTransId="{3E65C6A2-782F-4749-B6AD-E51DFC1D6D1A}" sibTransId="{AEEE2095-905F-4243-B26E-D3B416141B5D}"/>
    <dgm:cxn modelId="{30BD094B-8EDA-4007-809D-1D6C6F8FAFBA}" type="presOf" srcId="{26D82C10-C6EC-4F50-802C-650FE635A1B3}" destId="{D8CBB242-8206-48EB-A60E-464006933B06}" srcOrd="1" destOrd="0" presId="urn:microsoft.com/office/officeart/2008/layout/HorizontalMultiLevelHierarchy"/>
    <dgm:cxn modelId="{4D90DF90-7AC3-43F2-AEA1-D3AE5EFD45CE}" type="presOf" srcId="{EE8C04AA-9384-4202-9E91-AC6236145921}" destId="{0D2E78B1-EAD8-411C-A338-4597E323F356}" srcOrd="0" destOrd="0" presId="urn:microsoft.com/office/officeart/2008/layout/HorizontalMultiLevelHierarchy"/>
    <dgm:cxn modelId="{F314234B-9C2A-42C2-A6C3-5466A81D30D6}" type="presOf" srcId="{3E65C6A2-782F-4749-B6AD-E51DFC1D6D1A}" destId="{1BDE9398-EEDE-4208-87D0-337E1E86578A}" srcOrd="0" destOrd="0" presId="urn:microsoft.com/office/officeart/2008/layout/HorizontalMultiLevelHierarchy"/>
    <dgm:cxn modelId="{4B5C2D26-ECDC-4286-B4B4-81A873CE535F}" type="presOf" srcId="{1CDE6870-19D8-4B7E-A35B-9257C2D41873}" destId="{C90DF819-F5B4-4DF2-8317-3BA16F1DA725}" srcOrd="1" destOrd="0" presId="urn:microsoft.com/office/officeart/2008/layout/HorizontalMultiLevelHierarchy"/>
    <dgm:cxn modelId="{6BCFD9F6-2372-4BDD-AC3E-4A1D2DCF9ED4}" type="presOf" srcId="{64425465-9571-4F58-BBA1-E67968324754}" destId="{D8DB1FCB-1976-4292-A968-2C205E49DE76}" srcOrd="1" destOrd="0" presId="urn:microsoft.com/office/officeart/2008/layout/HorizontalMultiLevelHierarchy"/>
    <dgm:cxn modelId="{58BEB824-BA9B-4E53-9B72-9BFC586F41F8}" type="presOf" srcId="{F09053FF-682C-4C6D-83A2-11B30976D8E8}" destId="{053372C9-703E-407B-A9EA-52A739E1725E}" srcOrd="1" destOrd="0" presId="urn:microsoft.com/office/officeart/2008/layout/HorizontalMultiLevelHierarchy"/>
    <dgm:cxn modelId="{586517CF-BC21-4850-BB5F-3A6E52AD7BCC}" srcId="{3F4345FF-638F-4B1B-817A-599603743568}" destId="{72B51A83-7D5E-4204-99A1-374361BF9DE9}" srcOrd="0" destOrd="0" parTransId="{64425465-9571-4F58-BBA1-E67968324754}" sibTransId="{17C4224B-533A-46EC-B403-D6F7EA5933D5}"/>
    <dgm:cxn modelId="{91602381-75BA-4F51-8FCB-969958EEF420}" srcId="{657EDDA4-B479-442E-BFF7-5424CC144599}" destId="{094BE195-FCE9-49D7-9E38-116C4A901DD1}" srcOrd="1" destOrd="0" parTransId="{1CDE6870-19D8-4B7E-A35B-9257C2D41873}" sibTransId="{3EBC9FBA-CBB3-4E30-8F1D-585E48EAE02F}"/>
    <dgm:cxn modelId="{A41D258C-309D-46B1-B0EE-ECD35D149F76}" type="presOf" srcId="{3F4345FF-638F-4B1B-817A-599603743568}" destId="{F72DDD38-184A-4DF6-87D8-F66763FED0C7}" srcOrd="0" destOrd="0" presId="urn:microsoft.com/office/officeart/2008/layout/HorizontalMultiLevelHierarchy"/>
    <dgm:cxn modelId="{AABF8275-8F66-4974-810D-4FE30744E56E}" type="presOf" srcId="{4977087B-5C78-45E1-A16F-CED00580AAB5}" destId="{9CFC478B-588A-48F1-BDC5-83AF3355AFDD}" srcOrd="0" destOrd="0" presId="urn:microsoft.com/office/officeart/2008/layout/HorizontalMultiLevelHierarchy"/>
    <dgm:cxn modelId="{B4DF67B9-44ED-46CF-B6DA-0226BE70EB6D}" type="presOf" srcId="{5D3D5032-3E1D-490B-917A-32033C675052}" destId="{FF7F6AEE-99BB-4B5B-B33B-0A10D1F61297}" srcOrd="0" destOrd="0" presId="urn:microsoft.com/office/officeart/2008/layout/HorizontalMultiLevelHierarchy"/>
    <dgm:cxn modelId="{1C3D466D-F8FD-4731-A00C-E42E8F2E1F2C}" srcId="{6C9B599B-A45B-4C0D-9D32-7E814931B7B2}" destId="{918D6A46-F4D6-45FC-9C3A-BB5FFC135C47}" srcOrd="0" destOrd="0" parTransId="{91716E8C-1826-4FEC-BF1E-6CF85701600D}" sibTransId="{1A2D3A23-BA2B-4D6B-89C7-33D7CF39167E}"/>
    <dgm:cxn modelId="{0EEEC263-8500-483F-81E2-14E95554AE21}" type="presOf" srcId="{E05DA099-B2AB-409D-91E0-018864C6764D}" destId="{1567DC3E-47FF-49EC-A34D-B258858BDAAB}" srcOrd="0" destOrd="0" presId="urn:microsoft.com/office/officeart/2008/layout/HorizontalMultiLevelHierarchy"/>
    <dgm:cxn modelId="{A155480C-BC3C-4D88-BF7B-F01AE1BFF3E9}" type="presOf" srcId="{094BE195-FCE9-49D7-9E38-116C4A901DD1}" destId="{F95BF15F-A8B0-4AE9-9562-6EEBDF50D64B}" srcOrd="0" destOrd="0" presId="urn:microsoft.com/office/officeart/2008/layout/HorizontalMultiLevelHierarchy"/>
    <dgm:cxn modelId="{98A337D9-BAA7-4E39-BE70-078B1E8F3AEB}" type="presOf" srcId="{F09053FF-682C-4C6D-83A2-11B30976D8E8}" destId="{8D62A39D-D87E-47B3-9C37-A8712A26DAA0}" srcOrd="0" destOrd="0" presId="urn:microsoft.com/office/officeart/2008/layout/HorizontalMultiLevelHierarchy"/>
    <dgm:cxn modelId="{61491BF1-95DC-4E47-A211-0845687C29E9}" type="presOf" srcId="{72B51A83-7D5E-4204-99A1-374361BF9DE9}" destId="{9EC7C900-3C3A-49FD-98A6-20173E8D25CF}" srcOrd="0" destOrd="0" presId="urn:microsoft.com/office/officeart/2008/layout/HorizontalMultiLevelHierarchy"/>
    <dgm:cxn modelId="{9DDEEDB1-F80F-4448-904D-7B24319F24FC}" type="presOf" srcId="{5D3D5032-3E1D-490B-917A-32033C675052}" destId="{F0997D98-C364-4E46-8FA8-AA0766CE518F}" srcOrd="1" destOrd="0" presId="urn:microsoft.com/office/officeart/2008/layout/HorizontalMultiLevelHierarchy"/>
    <dgm:cxn modelId="{BCE14E59-84B8-40E9-AED3-5C6755083CE1}" type="presOf" srcId="{E05DA099-B2AB-409D-91E0-018864C6764D}" destId="{67477C97-EE34-410C-9C5D-349399809BC2}" srcOrd="1" destOrd="0" presId="urn:microsoft.com/office/officeart/2008/layout/HorizontalMultiLevelHierarchy"/>
    <dgm:cxn modelId="{17CFE9E8-5F54-41B4-A9B3-E72E55DD974C}" type="presOf" srcId="{64425465-9571-4F58-BBA1-E67968324754}" destId="{05AB6F27-27C2-4C51-9CF9-7238AC57A1B9}" srcOrd="0" destOrd="0" presId="urn:microsoft.com/office/officeart/2008/layout/HorizontalMultiLevelHierarchy"/>
    <dgm:cxn modelId="{0327B573-3466-41E4-AE42-E1BFCC644B0D}" srcId="{4977087B-5C78-45E1-A16F-CED00580AAB5}" destId="{1BDF2D34-65E7-468C-A6B4-CA87F08BBD5C}" srcOrd="0" destOrd="0" parTransId="{27A78DC8-21AD-43DB-9820-B42C1DBF9AE6}" sibTransId="{0768DD20-6224-4F0C-8E86-7CD3E585B24E}"/>
    <dgm:cxn modelId="{DB3497A4-93CB-453A-8697-EF7AD73EB804}" srcId="{D75B5C01-3FD1-48D5-96F4-E413AEB2DECB}" destId="{3F4345FF-638F-4B1B-817A-599603743568}" srcOrd="1" destOrd="0" parTransId="{5D3D5032-3E1D-490B-917A-32033C675052}" sibTransId="{E6B33BDB-5C60-41E0-BB49-507C2A7C4F77}"/>
    <dgm:cxn modelId="{75A84BBD-C7E9-4F34-968B-DF41ED86AFA5}" type="presOf" srcId="{1CDE6870-19D8-4B7E-A35B-9257C2D41873}" destId="{B86EBC1A-7647-4633-B3A8-F83D3D2DB52F}" srcOrd="0" destOrd="0" presId="urn:microsoft.com/office/officeart/2008/layout/HorizontalMultiLevelHierarchy"/>
    <dgm:cxn modelId="{E2ADAFA8-1403-4D43-A800-6762C055860B}" type="presOf" srcId="{EE3294BB-659B-420C-8C9A-C9A25505B66C}" destId="{E2796DB5-2CF7-40A5-B319-3941C172A58D}" srcOrd="0" destOrd="0" presId="urn:microsoft.com/office/officeart/2008/layout/HorizontalMultiLevelHierarchy"/>
    <dgm:cxn modelId="{D261EDBE-CDD5-4D4B-9944-FF78F777CD5B}" type="presOf" srcId="{121A80BA-A14C-4200-AC28-26EC017107A5}" destId="{2A870E46-E6BD-4328-86C1-A50C5AB4BE96}" srcOrd="0" destOrd="0" presId="urn:microsoft.com/office/officeart/2008/layout/HorizontalMultiLevelHierarchy"/>
    <dgm:cxn modelId="{2933B6B4-D2A1-48B0-99CD-6D77ED810E7D}" srcId="{7411A1B0-8A54-4A78-9EF9-6966FE2DB6D1}" destId="{D75B5C01-3FD1-48D5-96F4-E413AEB2DECB}" srcOrd="0" destOrd="0" parTransId="{189A1F90-CD6D-4484-81C6-46D1F5CDE715}" sibTransId="{9F7713CD-6E36-476F-82A5-81D65C802BA0}"/>
    <dgm:cxn modelId="{3053E8BF-BCCC-4C59-B0A7-8A5C0300C413}" type="presOf" srcId="{3E65C6A2-782F-4749-B6AD-E51DFC1D6D1A}" destId="{25AF7A92-AD56-4B32-AE7D-24ED32C63C6F}" srcOrd="1" destOrd="0" presId="urn:microsoft.com/office/officeart/2008/layout/HorizontalMultiLevelHierarchy"/>
    <dgm:cxn modelId="{D1A0D268-8DAA-4F09-A51D-0F1AC8783279}" type="presOf" srcId="{91716E8C-1826-4FEC-BF1E-6CF85701600D}" destId="{975C33B1-8129-404C-A6C7-49F23D5E8C75}" srcOrd="1" destOrd="0" presId="urn:microsoft.com/office/officeart/2008/layout/HorizontalMultiLevelHierarchy"/>
    <dgm:cxn modelId="{0937143E-EE0B-4018-81E5-8CF256B7DEF4}" type="presOf" srcId="{918D6A46-F4D6-45FC-9C3A-BB5FFC135C47}" destId="{19AF8D0F-0EBB-4456-87BA-7457348738E2}" srcOrd="0" destOrd="0" presId="urn:microsoft.com/office/officeart/2008/layout/HorizontalMultiLevelHierarchy"/>
    <dgm:cxn modelId="{B2FE5A0C-5682-46FC-818D-14FD679196C6}" srcId="{6C9B599B-A45B-4C0D-9D32-7E814931B7B2}" destId="{4977087B-5C78-45E1-A16F-CED00580AAB5}" srcOrd="1" destOrd="0" parTransId="{E05DA099-B2AB-409D-91E0-018864C6764D}" sibTransId="{E7687A8E-2739-43F2-B9A2-3F5A52DBD302}"/>
    <dgm:cxn modelId="{92351C38-A5F5-447F-80F3-7457CF6D34B9}" type="presOf" srcId="{27A78DC8-21AD-43DB-9820-B42C1DBF9AE6}" destId="{F93F239D-D093-4256-9E44-B9834C49D2AF}" srcOrd="0" destOrd="0" presId="urn:microsoft.com/office/officeart/2008/layout/HorizontalMultiLevelHierarchy"/>
    <dgm:cxn modelId="{EC0413B0-852B-4E10-A50B-7B3C425C44B3}" srcId="{918D6A46-F4D6-45FC-9C3A-BB5FFC135C47}" destId="{EE8C04AA-9384-4202-9E91-AC6236145921}" srcOrd="0" destOrd="0" parTransId="{F09053FF-682C-4C6D-83A2-11B30976D8E8}" sibTransId="{EE377FA8-3A8A-4334-810B-E843E5D5A374}"/>
    <dgm:cxn modelId="{97DCC735-07A5-4199-AF39-4E303C928C28}" type="presOf" srcId="{D75B5C01-3FD1-48D5-96F4-E413AEB2DECB}" destId="{F30CDBBC-A30D-4C39-A76D-E5B5DEC8D81B}" srcOrd="0" destOrd="0" presId="urn:microsoft.com/office/officeart/2008/layout/HorizontalMultiLevelHierarchy"/>
    <dgm:cxn modelId="{2CF96F96-718F-4C07-8311-6804AE1325B3}" type="presOf" srcId="{91716E8C-1826-4FEC-BF1E-6CF85701600D}" destId="{50DAE81F-BAF2-4D2C-98B7-63880EB1B37C}" srcOrd="0" destOrd="0" presId="urn:microsoft.com/office/officeart/2008/layout/HorizontalMultiLevelHierarchy"/>
    <dgm:cxn modelId="{11EC8D86-DF5A-4280-A19C-D86DAE8AEE82}" type="presOf" srcId="{6C9B599B-A45B-4C0D-9D32-7E814931B7B2}" destId="{F256DA70-B649-4FA4-9373-4C692C26683A}" srcOrd="0" destOrd="0" presId="urn:microsoft.com/office/officeart/2008/layout/HorizontalMultiLevelHierarchy"/>
    <dgm:cxn modelId="{5E275089-DA32-4E60-BCE0-C2B14D31EF90}" type="presOf" srcId="{26D82C10-C6EC-4F50-802C-650FE635A1B3}" destId="{0FCD1E71-67D2-45BB-89D3-07190A7649CE}" srcOrd="0" destOrd="0" presId="urn:microsoft.com/office/officeart/2008/layout/HorizontalMultiLevelHierarchy"/>
    <dgm:cxn modelId="{5A43DF68-FAE3-4235-8359-BE6745BB4DD1}" type="presOf" srcId="{657EDDA4-B479-442E-BFF7-5424CC144599}" destId="{33A831B3-F8BA-40A3-A133-6A02BD0FFE20}" srcOrd="0" destOrd="0" presId="urn:microsoft.com/office/officeart/2008/layout/HorizontalMultiLevelHierarchy"/>
    <dgm:cxn modelId="{E8B49FB8-AE28-4BF5-AB16-9742CA6849DA}" type="presOf" srcId="{27A78DC8-21AD-43DB-9820-B42C1DBF9AE6}" destId="{1F46E426-F5CE-43D8-89A5-B0215B5371DC}" srcOrd="1" destOrd="0" presId="urn:microsoft.com/office/officeart/2008/layout/HorizontalMultiLevelHierarchy"/>
    <dgm:cxn modelId="{B185CEF9-DC9A-4820-B429-E6CA10F18373}" type="presOf" srcId="{7411A1B0-8A54-4A78-9EF9-6966FE2DB6D1}" destId="{F14CEDD5-AFEC-4D8A-BC78-4F3D6E1FEF90}" srcOrd="0" destOrd="0" presId="urn:microsoft.com/office/officeart/2008/layout/HorizontalMultiLevelHierarchy"/>
    <dgm:cxn modelId="{8069CC55-14F7-47E1-B53A-E9F45969815E}" srcId="{D75B5C01-3FD1-48D5-96F4-E413AEB2DECB}" destId="{657EDDA4-B479-442E-BFF7-5424CC144599}" srcOrd="0" destOrd="0" parTransId="{26D82C10-C6EC-4F50-802C-650FE635A1B3}" sibTransId="{2099D2FD-0319-4429-BBE7-D55BAAFBFB26}"/>
    <dgm:cxn modelId="{70D6D807-A6AF-4C93-942B-D31978D8F800}" srcId="{657EDDA4-B479-442E-BFF7-5424CC144599}" destId="{6C9B599B-A45B-4C0D-9D32-7E814931B7B2}" srcOrd="0" destOrd="0" parTransId="{121A80BA-A14C-4200-AC28-26EC017107A5}" sibTransId="{1F33A938-3192-41CD-8FC5-3D5A29F309BA}"/>
    <dgm:cxn modelId="{ABD5518A-0311-44D0-9CD8-3C4AF3A66E6A}" type="presOf" srcId="{1BDF2D34-65E7-468C-A6B4-CA87F08BBD5C}" destId="{8D240E71-5285-4758-8136-566FC5E326BC}" srcOrd="0" destOrd="0" presId="urn:microsoft.com/office/officeart/2008/layout/HorizontalMultiLevelHierarchy"/>
    <dgm:cxn modelId="{50B96F0E-0B7A-45D0-AA41-EAF2DC109B1E}" type="presOf" srcId="{121A80BA-A14C-4200-AC28-26EC017107A5}" destId="{91368DCF-ECFF-49D4-8CF9-7FFE02C2EAF6}" srcOrd="1" destOrd="0" presId="urn:microsoft.com/office/officeart/2008/layout/HorizontalMultiLevelHierarchy"/>
    <dgm:cxn modelId="{D6E00FA1-84EC-48E1-AB15-A66D885ABD5A}" type="presParOf" srcId="{F14CEDD5-AFEC-4D8A-BC78-4F3D6E1FEF90}" destId="{09606FDB-8C48-4364-A3BD-3777E0EC1CD5}" srcOrd="0" destOrd="0" presId="urn:microsoft.com/office/officeart/2008/layout/HorizontalMultiLevelHierarchy"/>
    <dgm:cxn modelId="{FCA1B99F-C672-4B1D-94CD-6D0096D73994}" type="presParOf" srcId="{09606FDB-8C48-4364-A3BD-3777E0EC1CD5}" destId="{F30CDBBC-A30D-4C39-A76D-E5B5DEC8D81B}" srcOrd="0" destOrd="0" presId="urn:microsoft.com/office/officeart/2008/layout/HorizontalMultiLevelHierarchy"/>
    <dgm:cxn modelId="{3251D03F-8B8D-4E39-B881-9A9630043F62}" type="presParOf" srcId="{09606FDB-8C48-4364-A3BD-3777E0EC1CD5}" destId="{059F7F0E-DFA2-479C-A963-BF56A7525E55}" srcOrd="1" destOrd="0" presId="urn:microsoft.com/office/officeart/2008/layout/HorizontalMultiLevelHierarchy"/>
    <dgm:cxn modelId="{B3D01C2D-A565-414C-89FE-2D8A66768822}" type="presParOf" srcId="{059F7F0E-DFA2-479C-A963-BF56A7525E55}" destId="{0FCD1E71-67D2-45BB-89D3-07190A7649CE}" srcOrd="0" destOrd="0" presId="urn:microsoft.com/office/officeart/2008/layout/HorizontalMultiLevelHierarchy"/>
    <dgm:cxn modelId="{EFF6A37A-A98F-472E-8615-5B6A54787AC9}" type="presParOf" srcId="{0FCD1E71-67D2-45BB-89D3-07190A7649CE}" destId="{D8CBB242-8206-48EB-A60E-464006933B06}" srcOrd="0" destOrd="0" presId="urn:microsoft.com/office/officeart/2008/layout/HorizontalMultiLevelHierarchy"/>
    <dgm:cxn modelId="{92F0F773-C136-48B3-B60B-E7B7CBF07C57}" type="presParOf" srcId="{059F7F0E-DFA2-479C-A963-BF56A7525E55}" destId="{3374A2E0-A2CF-486E-BCFF-43026ECFA7A1}" srcOrd="1" destOrd="0" presId="urn:microsoft.com/office/officeart/2008/layout/HorizontalMultiLevelHierarchy"/>
    <dgm:cxn modelId="{0AEA7A34-A563-4CF4-ADC1-A0E828AAC290}" type="presParOf" srcId="{3374A2E0-A2CF-486E-BCFF-43026ECFA7A1}" destId="{33A831B3-F8BA-40A3-A133-6A02BD0FFE20}" srcOrd="0" destOrd="0" presId="urn:microsoft.com/office/officeart/2008/layout/HorizontalMultiLevelHierarchy"/>
    <dgm:cxn modelId="{A6CC6FED-082C-45A8-86D8-4564DE0E6484}" type="presParOf" srcId="{3374A2E0-A2CF-486E-BCFF-43026ECFA7A1}" destId="{BA4AEC1D-8BE5-4993-A7C9-E99FC77A057F}" srcOrd="1" destOrd="0" presId="urn:microsoft.com/office/officeart/2008/layout/HorizontalMultiLevelHierarchy"/>
    <dgm:cxn modelId="{812AADBF-0229-4E61-9020-FA14274AC1F3}" type="presParOf" srcId="{BA4AEC1D-8BE5-4993-A7C9-E99FC77A057F}" destId="{2A870E46-E6BD-4328-86C1-A50C5AB4BE96}" srcOrd="0" destOrd="0" presId="urn:microsoft.com/office/officeart/2008/layout/HorizontalMultiLevelHierarchy"/>
    <dgm:cxn modelId="{BABB1F17-2F49-4A57-991B-8FBF6919B2EA}" type="presParOf" srcId="{2A870E46-E6BD-4328-86C1-A50C5AB4BE96}" destId="{91368DCF-ECFF-49D4-8CF9-7FFE02C2EAF6}" srcOrd="0" destOrd="0" presId="urn:microsoft.com/office/officeart/2008/layout/HorizontalMultiLevelHierarchy"/>
    <dgm:cxn modelId="{E3F50785-4955-42D5-AF42-5FC048A61573}" type="presParOf" srcId="{BA4AEC1D-8BE5-4993-A7C9-E99FC77A057F}" destId="{3B8EA2F2-2F5E-4027-A58A-B80E4751F751}" srcOrd="1" destOrd="0" presId="urn:microsoft.com/office/officeart/2008/layout/HorizontalMultiLevelHierarchy"/>
    <dgm:cxn modelId="{6AE2389C-D4E3-49D7-BDCF-FE9F42783DEF}" type="presParOf" srcId="{3B8EA2F2-2F5E-4027-A58A-B80E4751F751}" destId="{F256DA70-B649-4FA4-9373-4C692C26683A}" srcOrd="0" destOrd="0" presId="urn:microsoft.com/office/officeart/2008/layout/HorizontalMultiLevelHierarchy"/>
    <dgm:cxn modelId="{F590D797-F554-4541-ABEA-65D8460B8C5D}" type="presParOf" srcId="{3B8EA2F2-2F5E-4027-A58A-B80E4751F751}" destId="{5BBCB359-100E-4B77-AE10-AE3ED6432AB8}" srcOrd="1" destOrd="0" presId="urn:microsoft.com/office/officeart/2008/layout/HorizontalMultiLevelHierarchy"/>
    <dgm:cxn modelId="{C61CFB1E-138E-4AFC-9087-971065BE0553}" type="presParOf" srcId="{5BBCB359-100E-4B77-AE10-AE3ED6432AB8}" destId="{50DAE81F-BAF2-4D2C-98B7-63880EB1B37C}" srcOrd="0" destOrd="0" presId="urn:microsoft.com/office/officeart/2008/layout/HorizontalMultiLevelHierarchy"/>
    <dgm:cxn modelId="{24686D33-56BB-4162-8778-94CCE39BAE24}" type="presParOf" srcId="{50DAE81F-BAF2-4D2C-98B7-63880EB1B37C}" destId="{975C33B1-8129-404C-A6C7-49F23D5E8C75}" srcOrd="0" destOrd="0" presId="urn:microsoft.com/office/officeart/2008/layout/HorizontalMultiLevelHierarchy"/>
    <dgm:cxn modelId="{B89E759B-7034-411B-B83F-8E403163B0A4}" type="presParOf" srcId="{5BBCB359-100E-4B77-AE10-AE3ED6432AB8}" destId="{89DF0259-29FA-4B7B-A501-2F150BE96714}" srcOrd="1" destOrd="0" presId="urn:microsoft.com/office/officeart/2008/layout/HorizontalMultiLevelHierarchy"/>
    <dgm:cxn modelId="{7C105979-5ACE-4153-A29D-4A0CA6F4D269}" type="presParOf" srcId="{89DF0259-29FA-4B7B-A501-2F150BE96714}" destId="{19AF8D0F-0EBB-4456-87BA-7457348738E2}" srcOrd="0" destOrd="0" presId="urn:microsoft.com/office/officeart/2008/layout/HorizontalMultiLevelHierarchy"/>
    <dgm:cxn modelId="{E15A6E1C-662E-406B-A6BB-09ED474452DE}" type="presParOf" srcId="{89DF0259-29FA-4B7B-A501-2F150BE96714}" destId="{ECB2B5DF-5C88-49C5-BDB0-E2E9D1130EB1}" srcOrd="1" destOrd="0" presId="urn:microsoft.com/office/officeart/2008/layout/HorizontalMultiLevelHierarchy"/>
    <dgm:cxn modelId="{C6F1C2A9-76C4-4D25-91A9-E789E05D004E}" type="presParOf" srcId="{ECB2B5DF-5C88-49C5-BDB0-E2E9D1130EB1}" destId="{8D62A39D-D87E-47B3-9C37-A8712A26DAA0}" srcOrd="0" destOrd="0" presId="urn:microsoft.com/office/officeart/2008/layout/HorizontalMultiLevelHierarchy"/>
    <dgm:cxn modelId="{318E736F-9F40-4C69-9B5C-0F434FD46C7F}" type="presParOf" srcId="{8D62A39D-D87E-47B3-9C37-A8712A26DAA0}" destId="{053372C9-703E-407B-A9EA-52A739E1725E}" srcOrd="0" destOrd="0" presId="urn:microsoft.com/office/officeart/2008/layout/HorizontalMultiLevelHierarchy"/>
    <dgm:cxn modelId="{14760D08-59FA-44B9-BEE6-DAD014B41D36}" type="presParOf" srcId="{ECB2B5DF-5C88-49C5-BDB0-E2E9D1130EB1}" destId="{92F82523-D9CD-4104-9948-01D8A0C13B97}" srcOrd="1" destOrd="0" presId="urn:microsoft.com/office/officeart/2008/layout/HorizontalMultiLevelHierarchy"/>
    <dgm:cxn modelId="{B1747125-9E3E-4F2C-92E3-1921670A4313}" type="presParOf" srcId="{92F82523-D9CD-4104-9948-01D8A0C13B97}" destId="{0D2E78B1-EAD8-411C-A338-4597E323F356}" srcOrd="0" destOrd="0" presId="urn:microsoft.com/office/officeart/2008/layout/HorizontalMultiLevelHierarchy"/>
    <dgm:cxn modelId="{1440E8CA-3B84-43C5-9E9D-1BE4CB724B91}" type="presParOf" srcId="{92F82523-D9CD-4104-9948-01D8A0C13B97}" destId="{96BCFF33-1535-4CFE-853B-D17E45BD2B33}" srcOrd="1" destOrd="0" presId="urn:microsoft.com/office/officeart/2008/layout/HorizontalMultiLevelHierarchy"/>
    <dgm:cxn modelId="{F9E56EAE-D6D5-4B1E-BBAF-94D13D7A8B92}" type="presParOf" srcId="{5BBCB359-100E-4B77-AE10-AE3ED6432AB8}" destId="{1567DC3E-47FF-49EC-A34D-B258858BDAAB}" srcOrd="2" destOrd="0" presId="urn:microsoft.com/office/officeart/2008/layout/HorizontalMultiLevelHierarchy"/>
    <dgm:cxn modelId="{3C33160C-3F5F-4285-98CB-35A319A96784}" type="presParOf" srcId="{1567DC3E-47FF-49EC-A34D-B258858BDAAB}" destId="{67477C97-EE34-410C-9C5D-349399809BC2}" srcOrd="0" destOrd="0" presId="urn:microsoft.com/office/officeart/2008/layout/HorizontalMultiLevelHierarchy"/>
    <dgm:cxn modelId="{506AA642-B7FC-4CAE-B67F-842EFE281066}" type="presParOf" srcId="{5BBCB359-100E-4B77-AE10-AE3ED6432AB8}" destId="{3866903E-AE09-4363-B2BC-CA90513FC2B8}" srcOrd="3" destOrd="0" presId="urn:microsoft.com/office/officeart/2008/layout/HorizontalMultiLevelHierarchy"/>
    <dgm:cxn modelId="{D32D4329-8E2B-4F70-9D0C-A891B119AD95}" type="presParOf" srcId="{3866903E-AE09-4363-B2BC-CA90513FC2B8}" destId="{9CFC478B-588A-48F1-BDC5-83AF3355AFDD}" srcOrd="0" destOrd="0" presId="urn:microsoft.com/office/officeart/2008/layout/HorizontalMultiLevelHierarchy"/>
    <dgm:cxn modelId="{14B7BF1F-4FCD-46D6-B215-E826548161BD}" type="presParOf" srcId="{3866903E-AE09-4363-B2BC-CA90513FC2B8}" destId="{0B5B1DC2-9802-4D29-AA28-08A1428AD7A6}" srcOrd="1" destOrd="0" presId="urn:microsoft.com/office/officeart/2008/layout/HorizontalMultiLevelHierarchy"/>
    <dgm:cxn modelId="{6050B4F4-97D3-41DD-B480-892145AB243A}" type="presParOf" srcId="{0B5B1DC2-9802-4D29-AA28-08A1428AD7A6}" destId="{F93F239D-D093-4256-9E44-B9834C49D2AF}" srcOrd="0" destOrd="0" presId="urn:microsoft.com/office/officeart/2008/layout/HorizontalMultiLevelHierarchy"/>
    <dgm:cxn modelId="{A64A3970-52A1-4983-8B8E-6FDAE05C9C33}" type="presParOf" srcId="{F93F239D-D093-4256-9E44-B9834C49D2AF}" destId="{1F46E426-F5CE-43D8-89A5-B0215B5371DC}" srcOrd="0" destOrd="0" presId="urn:microsoft.com/office/officeart/2008/layout/HorizontalMultiLevelHierarchy"/>
    <dgm:cxn modelId="{771612DB-5367-45DF-B378-A9971B88B7B1}" type="presParOf" srcId="{0B5B1DC2-9802-4D29-AA28-08A1428AD7A6}" destId="{A874B6D8-0204-40BA-946D-3E769AA9F951}" srcOrd="1" destOrd="0" presId="urn:microsoft.com/office/officeart/2008/layout/HorizontalMultiLevelHierarchy"/>
    <dgm:cxn modelId="{A816B386-807F-40A8-AE62-ABF8DD1F3C47}" type="presParOf" srcId="{A874B6D8-0204-40BA-946D-3E769AA9F951}" destId="{8D240E71-5285-4758-8136-566FC5E326BC}" srcOrd="0" destOrd="0" presId="urn:microsoft.com/office/officeart/2008/layout/HorizontalMultiLevelHierarchy"/>
    <dgm:cxn modelId="{6F631336-B6FE-4049-85F0-55D8C468231B}" type="presParOf" srcId="{A874B6D8-0204-40BA-946D-3E769AA9F951}" destId="{B3FDC319-00A5-4559-B24C-B869D6B1F47F}" srcOrd="1" destOrd="0" presId="urn:microsoft.com/office/officeart/2008/layout/HorizontalMultiLevelHierarchy"/>
    <dgm:cxn modelId="{ABA2577D-6BC4-4D5B-B1A5-5566A171DB12}" type="presParOf" srcId="{BA4AEC1D-8BE5-4993-A7C9-E99FC77A057F}" destId="{B86EBC1A-7647-4633-B3A8-F83D3D2DB52F}" srcOrd="2" destOrd="0" presId="urn:microsoft.com/office/officeart/2008/layout/HorizontalMultiLevelHierarchy"/>
    <dgm:cxn modelId="{7458708F-F23D-45B0-9E01-AB9D92BF22F3}" type="presParOf" srcId="{B86EBC1A-7647-4633-B3A8-F83D3D2DB52F}" destId="{C90DF819-F5B4-4DF2-8317-3BA16F1DA725}" srcOrd="0" destOrd="0" presId="urn:microsoft.com/office/officeart/2008/layout/HorizontalMultiLevelHierarchy"/>
    <dgm:cxn modelId="{D7A2065D-8F4F-4440-B964-B0C6C0EB61C2}" type="presParOf" srcId="{BA4AEC1D-8BE5-4993-A7C9-E99FC77A057F}" destId="{CF407391-A4B4-4E44-827B-0394AC8C0201}" srcOrd="3" destOrd="0" presId="urn:microsoft.com/office/officeart/2008/layout/HorizontalMultiLevelHierarchy"/>
    <dgm:cxn modelId="{6305A220-415C-413E-B4B6-8BF5C064A3F0}" type="presParOf" srcId="{CF407391-A4B4-4E44-827B-0394AC8C0201}" destId="{F95BF15F-A8B0-4AE9-9562-6EEBDF50D64B}" srcOrd="0" destOrd="0" presId="urn:microsoft.com/office/officeart/2008/layout/HorizontalMultiLevelHierarchy"/>
    <dgm:cxn modelId="{357A1939-678F-426B-A9DA-DB5D31ED3FDF}" type="presParOf" srcId="{CF407391-A4B4-4E44-827B-0394AC8C0201}" destId="{DE3875E2-DF20-413F-A805-BB2FF00A3C34}" srcOrd="1" destOrd="0" presId="urn:microsoft.com/office/officeart/2008/layout/HorizontalMultiLevelHierarchy"/>
    <dgm:cxn modelId="{2516A3B8-0A84-4CA2-8043-0A94DAC131BA}" type="presParOf" srcId="{DE3875E2-DF20-413F-A805-BB2FF00A3C34}" destId="{1BDE9398-EEDE-4208-87D0-337E1E86578A}" srcOrd="0" destOrd="0" presId="urn:microsoft.com/office/officeart/2008/layout/HorizontalMultiLevelHierarchy"/>
    <dgm:cxn modelId="{F442F018-7C37-4219-BFF4-84DBEF1C792B}" type="presParOf" srcId="{1BDE9398-EEDE-4208-87D0-337E1E86578A}" destId="{25AF7A92-AD56-4B32-AE7D-24ED32C63C6F}" srcOrd="0" destOrd="0" presId="urn:microsoft.com/office/officeart/2008/layout/HorizontalMultiLevelHierarchy"/>
    <dgm:cxn modelId="{1A64317E-81BE-460F-99A3-393F3AFB5669}" type="presParOf" srcId="{DE3875E2-DF20-413F-A805-BB2FF00A3C34}" destId="{247A38A2-554F-42BA-B0A7-07764D0583AB}" srcOrd="1" destOrd="0" presId="urn:microsoft.com/office/officeart/2008/layout/HorizontalMultiLevelHierarchy"/>
    <dgm:cxn modelId="{E2581CA5-9F67-424D-A2FD-7375770B101B}" type="presParOf" srcId="{247A38A2-554F-42BA-B0A7-07764D0583AB}" destId="{E2796DB5-2CF7-40A5-B319-3941C172A58D}" srcOrd="0" destOrd="0" presId="urn:microsoft.com/office/officeart/2008/layout/HorizontalMultiLevelHierarchy"/>
    <dgm:cxn modelId="{824B9922-213A-42EE-8664-8E276A1CC4A9}" type="presParOf" srcId="{247A38A2-554F-42BA-B0A7-07764D0583AB}" destId="{9B96828C-7388-407B-9971-C46E7607C520}" srcOrd="1" destOrd="0" presId="urn:microsoft.com/office/officeart/2008/layout/HorizontalMultiLevelHierarchy"/>
    <dgm:cxn modelId="{63D14576-42B9-40FA-9144-B0AAF80E0B4C}" type="presParOf" srcId="{059F7F0E-DFA2-479C-A963-BF56A7525E55}" destId="{FF7F6AEE-99BB-4B5B-B33B-0A10D1F61297}" srcOrd="2" destOrd="0" presId="urn:microsoft.com/office/officeart/2008/layout/HorizontalMultiLevelHierarchy"/>
    <dgm:cxn modelId="{CA07B423-055A-43BF-8D28-DC1C91ABE23F}" type="presParOf" srcId="{FF7F6AEE-99BB-4B5B-B33B-0A10D1F61297}" destId="{F0997D98-C364-4E46-8FA8-AA0766CE518F}" srcOrd="0" destOrd="0" presId="urn:microsoft.com/office/officeart/2008/layout/HorizontalMultiLevelHierarchy"/>
    <dgm:cxn modelId="{2985E56F-2978-4959-9A52-4A069DF9360E}" type="presParOf" srcId="{059F7F0E-DFA2-479C-A963-BF56A7525E55}" destId="{E5CF0090-0F4D-4E13-A514-59D0CF589ABB}" srcOrd="3" destOrd="0" presId="urn:microsoft.com/office/officeart/2008/layout/HorizontalMultiLevelHierarchy"/>
    <dgm:cxn modelId="{E78B63DD-EB45-405D-8D94-AEE5F6538F8B}" type="presParOf" srcId="{E5CF0090-0F4D-4E13-A514-59D0CF589ABB}" destId="{F72DDD38-184A-4DF6-87D8-F66763FED0C7}" srcOrd="0" destOrd="0" presId="urn:microsoft.com/office/officeart/2008/layout/HorizontalMultiLevelHierarchy"/>
    <dgm:cxn modelId="{80CB8CB4-CD8E-4FD2-B9D3-5552911773B5}" type="presParOf" srcId="{E5CF0090-0F4D-4E13-A514-59D0CF589ABB}" destId="{5F92C2FF-C3A6-479B-B091-38588DDDC705}" srcOrd="1" destOrd="0" presId="urn:microsoft.com/office/officeart/2008/layout/HorizontalMultiLevelHierarchy"/>
    <dgm:cxn modelId="{5401D9DC-9A33-4E36-8C70-928508F58D7E}" type="presParOf" srcId="{5F92C2FF-C3A6-479B-B091-38588DDDC705}" destId="{05AB6F27-27C2-4C51-9CF9-7238AC57A1B9}" srcOrd="0" destOrd="0" presId="urn:microsoft.com/office/officeart/2008/layout/HorizontalMultiLevelHierarchy"/>
    <dgm:cxn modelId="{09314F41-832C-47E3-8E49-E1761B04F500}" type="presParOf" srcId="{05AB6F27-27C2-4C51-9CF9-7238AC57A1B9}" destId="{D8DB1FCB-1976-4292-A968-2C205E49DE76}" srcOrd="0" destOrd="0" presId="urn:microsoft.com/office/officeart/2008/layout/HorizontalMultiLevelHierarchy"/>
    <dgm:cxn modelId="{00C04F0F-C768-4B84-A4A4-EBB3CB5F2C78}" type="presParOf" srcId="{5F92C2FF-C3A6-479B-B091-38588DDDC705}" destId="{41927FA0-EB1C-4194-951F-426AF227EB1C}" srcOrd="1" destOrd="0" presId="urn:microsoft.com/office/officeart/2008/layout/HorizontalMultiLevelHierarchy"/>
    <dgm:cxn modelId="{F7F81B69-C18D-4E65-BCAB-275EDABF828B}" type="presParOf" srcId="{41927FA0-EB1C-4194-951F-426AF227EB1C}" destId="{9EC7C900-3C3A-49FD-98A6-20173E8D25CF}" srcOrd="0" destOrd="0" presId="urn:microsoft.com/office/officeart/2008/layout/HorizontalMultiLevelHierarchy"/>
    <dgm:cxn modelId="{23A5FD42-9CF3-4722-856D-A6B187B02645}" type="presParOf" srcId="{41927FA0-EB1C-4194-951F-426AF227EB1C}" destId="{0D40F430-ECD3-4AD1-9423-0BA17179D20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8E932-E61F-4358-B455-46C836604AAD}">
      <dsp:nvSpPr>
        <dsp:cNvPr id="0" name=""/>
        <dsp:cNvSpPr/>
      </dsp:nvSpPr>
      <dsp:spPr>
        <a:xfrm>
          <a:off x="3827473" y="4172731"/>
          <a:ext cx="508335" cy="91440"/>
        </a:xfrm>
        <a:custGeom>
          <a:avLst/>
          <a:gdLst/>
          <a:ahLst/>
          <a:cxnLst/>
          <a:rect l="0" t="0" r="0" b="0"/>
          <a:pathLst>
            <a:path>
              <a:moveTo>
                <a:pt x="508335" y="45720"/>
              </a:moveTo>
              <a:lnTo>
                <a:pt x="0"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68932" y="4205743"/>
        <a:ext cx="25416" cy="25416"/>
      </dsp:txXfrm>
    </dsp:sp>
    <dsp:sp modelId="{500552DC-11E2-4CE9-8113-DD17EA20CC28}">
      <dsp:nvSpPr>
        <dsp:cNvPr id="0" name=""/>
        <dsp:cNvSpPr/>
      </dsp:nvSpPr>
      <dsp:spPr>
        <a:xfrm>
          <a:off x="6176619" y="3376452"/>
          <a:ext cx="508335" cy="841998"/>
        </a:xfrm>
        <a:custGeom>
          <a:avLst/>
          <a:gdLst/>
          <a:ahLst/>
          <a:cxnLst/>
          <a:rect l="0" t="0" r="0" b="0"/>
          <a:pathLst>
            <a:path>
              <a:moveTo>
                <a:pt x="508335" y="0"/>
              </a:moveTo>
              <a:lnTo>
                <a:pt x="254167" y="0"/>
              </a:lnTo>
              <a:lnTo>
                <a:pt x="254167" y="841998"/>
              </a:lnTo>
              <a:lnTo>
                <a:pt x="0" y="84199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406198" y="3772863"/>
        <a:ext cx="49177" cy="49177"/>
      </dsp:txXfrm>
    </dsp:sp>
    <dsp:sp modelId="{45988480-176B-4A39-BE9D-5B7A76701297}">
      <dsp:nvSpPr>
        <dsp:cNvPr id="0" name=""/>
        <dsp:cNvSpPr/>
      </dsp:nvSpPr>
      <dsp:spPr>
        <a:xfrm>
          <a:off x="2547407" y="2822054"/>
          <a:ext cx="508335" cy="91440"/>
        </a:xfrm>
        <a:custGeom>
          <a:avLst/>
          <a:gdLst/>
          <a:ahLst/>
          <a:cxnLst/>
          <a:rect l="0" t="0" r="0" b="0"/>
          <a:pathLst>
            <a:path>
              <a:moveTo>
                <a:pt x="508335" y="45720"/>
              </a:moveTo>
              <a:lnTo>
                <a:pt x="0"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88867" y="2855066"/>
        <a:ext cx="25416" cy="25416"/>
      </dsp:txXfrm>
    </dsp:sp>
    <dsp:sp modelId="{A35FB3F9-AA63-4A3E-AA47-8679EE530619}">
      <dsp:nvSpPr>
        <dsp:cNvPr id="0" name=""/>
        <dsp:cNvSpPr/>
      </dsp:nvSpPr>
      <dsp:spPr>
        <a:xfrm>
          <a:off x="6176619" y="2867774"/>
          <a:ext cx="508335" cy="508678"/>
        </a:xfrm>
        <a:custGeom>
          <a:avLst/>
          <a:gdLst/>
          <a:ahLst/>
          <a:cxnLst/>
          <a:rect l="0" t="0" r="0" b="0"/>
          <a:pathLst>
            <a:path>
              <a:moveTo>
                <a:pt x="508335" y="508678"/>
              </a:moveTo>
              <a:lnTo>
                <a:pt x="254167" y="508678"/>
              </a:lnTo>
              <a:lnTo>
                <a:pt x="254167" y="0"/>
              </a:lnTo>
              <a:lnTo>
                <a:pt x="0"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412808" y="3104135"/>
        <a:ext cx="35956" cy="35956"/>
      </dsp:txXfrm>
    </dsp:sp>
    <dsp:sp modelId="{7C10844F-52AC-46E1-8C9A-99B4447673AE}">
      <dsp:nvSpPr>
        <dsp:cNvPr id="0" name=""/>
        <dsp:cNvSpPr/>
      </dsp:nvSpPr>
      <dsp:spPr>
        <a:xfrm>
          <a:off x="9226632" y="2228119"/>
          <a:ext cx="508335" cy="1148333"/>
        </a:xfrm>
        <a:custGeom>
          <a:avLst/>
          <a:gdLst/>
          <a:ahLst/>
          <a:cxnLst/>
          <a:rect l="0" t="0" r="0" b="0"/>
          <a:pathLst>
            <a:path>
              <a:moveTo>
                <a:pt x="508335" y="0"/>
              </a:moveTo>
              <a:lnTo>
                <a:pt x="254167" y="0"/>
              </a:lnTo>
              <a:lnTo>
                <a:pt x="254167" y="1148333"/>
              </a:lnTo>
              <a:lnTo>
                <a:pt x="0" y="114833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49405" y="2770890"/>
        <a:ext cx="62790" cy="62790"/>
      </dsp:txXfrm>
    </dsp:sp>
    <dsp:sp modelId="{511E5CA5-56D8-4E84-B8E0-5F6AD2C89AE8}">
      <dsp:nvSpPr>
        <dsp:cNvPr id="0" name=""/>
        <dsp:cNvSpPr/>
      </dsp:nvSpPr>
      <dsp:spPr>
        <a:xfrm>
          <a:off x="3126605" y="1034065"/>
          <a:ext cx="508335" cy="91440"/>
        </a:xfrm>
        <a:custGeom>
          <a:avLst/>
          <a:gdLst/>
          <a:ahLst/>
          <a:cxnLst/>
          <a:rect l="0" t="0" r="0" b="0"/>
          <a:pathLst>
            <a:path>
              <a:moveTo>
                <a:pt x="508335" y="45720"/>
              </a:moveTo>
              <a:lnTo>
                <a:pt x="0"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68064" y="1067076"/>
        <a:ext cx="25416" cy="25416"/>
      </dsp:txXfrm>
    </dsp:sp>
    <dsp:sp modelId="{0C224FC7-338E-46C7-816D-3D48A687B3DC}">
      <dsp:nvSpPr>
        <dsp:cNvPr id="0" name=""/>
        <dsp:cNvSpPr/>
      </dsp:nvSpPr>
      <dsp:spPr>
        <a:xfrm>
          <a:off x="6176619" y="1034065"/>
          <a:ext cx="508335" cy="91440"/>
        </a:xfrm>
        <a:custGeom>
          <a:avLst/>
          <a:gdLst/>
          <a:ahLst/>
          <a:cxnLst/>
          <a:rect l="0" t="0" r="0" b="0"/>
          <a:pathLst>
            <a:path>
              <a:moveTo>
                <a:pt x="508335" y="45720"/>
              </a:moveTo>
              <a:lnTo>
                <a:pt x="0"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418078" y="1067076"/>
        <a:ext cx="25416" cy="25416"/>
      </dsp:txXfrm>
    </dsp:sp>
    <dsp:sp modelId="{F527BB33-8C6E-4B6B-A3C2-6F933073D41E}">
      <dsp:nvSpPr>
        <dsp:cNvPr id="0" name=""/>
        <dsp:cNvSpPr/>
      </dsp:nvSpPr>
      <dsp:spPr>
        <a:xfrm>
          <a:off x="9226632" y="1079785"/>
          <a:ext cx="508335" cy="1148333"/>
        </a:xfrm>
        <a:custGeom>
          <a:avLst/>
          <a:gdLst/>
          <a:ahLst/>
          <a:cxnLst/>
          <a:rect l="0" t="0" r="0" b="0"/>
          <a:pathLst>
            <a:path>
              <a:moveTo>
                <a:pt x="508335" y="1148333"/>
              </a:moveTo>
              <a:lnTo>
                <a:pt x="254167" y="1148333"/>
              </a:lnTo>
              <a:lnTo>
                <a:pt x="254167" y="0"/>
              </a:lnTo>
              <a:lnTo>
                <a:pt x="0"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49405" y="1622556"/>
        <a:ext cx="62790" cy="62790"/>
      </dsp:txXfrm>
    </dsp:sp>
    <dsp:sp modelId="{3AF9A6AD-A485-4B80-9E51-19B16EDD9B78}">
      <dsp:nvSpPr>
        <dsp:cNvPr id="0" name=""/>
        <dsp:cNvSpPr/>
      </dsp:nvSpPr>
      <dsp:spPr>
        <a:xfrm rot="5400000">
          <a:off x="8083203" y="1840668"/>
          <a:ext cx="4078430" cy="77490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a:t>s-expression</a:t>
          </a:r>
        </a:p>
      </dsp:txBody>
      <dsp:txXfrm>
        <a:off x="8083203" y="1840668"/>
        <a:ext cx="4078430" cy="774901"/>
      </dsp:txXfrm>
    </dsp:sp>
    <dsp:sp modelId="{A387D1FE-FD7F-48B9-BBB6-C6CDF72660C6}">
      <dsp:nvSpPr>
        <dsp:cNvPr id="0" name=""/>
        <dsp:cNvSpPr/>
      </dsp:nvSpPr>
      <dsp:spPr>
        <a:xfrm>
          <a:off x="6684954" y="692334"/>
          <a:ext cx="2541678" cy="77490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atom (</a:t>
          </a:r>
          <a:r>
            <a:rPr lang="fa-IR" sz="2800" kern="1200" dirty="0"/>
            <a:t>اتم</a:t>
          </a:r>
          <a:r>
            <a:rPr lang="en-US" sz="2800" kern="1200" dirty="0"/>
            <a:t>)</a:t>
          </a:r>
        </a:p>
      </dsp:txBody>
      <dsp:txXfrm>
        <a:off x="6684954" y="692334"/>
        <a:ext cx="2541678" cy="774901"/>
      </dsp:txXfrm>
    </dsp:sp>
    <dsp:sp modelId="{79B78074-30CD-4596-A38D-5D66983DC758}">
      <dsp:nvSpPr>
        <dsp:cNvPr id="0" name=""/>
        <dsp:cNvSpPr/>
      </dsp:nvSpPr>
      <dsp:spPr>
        <a:xfrm>
          <a:off x="3634941" y="692334"/>
          <a:ext cx="2541678" cy="77490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a:t>هر اتم می تواند رشته ای از کارکترها باشد</a:t>
          </a:r>
          <a:endParaRPr lang="en-US" sz="2400" kern="1200" dirty="0"/>
        </a:p>
      </dsp:txBody>
      <dsp:txXfrm>
        <a:off x="3634941" y="692334"/>
        <a:ext cx="2541678" cy="774901"/>
      </dsp:txXfrm>
    </dsp:sp>
    <dsp:sp modelId="{4CF660AC-E8F7-49FC-8DA4-9156A512300B}">
      <dsp:nvSpPr>
        <dsp:cNvPr id="0" name=""/>
        <dsp:cNvSpPr/>
      </dsp:nvSpPr>
      <dsp:spPr>
        <a:xfrm>
          <a:off x="637616" y="101274"/>
          <a:ext cx="2488989" cy="1957022"/>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r" defTabSz="889000">
            <a:lnSpc>
              <a:spcPct val="90000"/>
            </a:lnSpc>
            <a:spcBef>
              <a:spcPct val="0"/>
            </a:spcBef>
            <a:spcAft>
              <a:spcPct val="35000"/>
            </a:spcAft>
          </a:pPr>
          <a:r>
            <a:rPr lang="fa-IR" sz="2000" kern="1200" dirty="0"/>
            <a:t>   مانند : </a:t>
          </a:r>
        </a:p>
        <a:p>
          <a:pPr lvl="0" algn="ctr" defTabSz="889000">
            <a:lnSpc>
              <a:spcPct val="90000"/>
            </a:lnSpc>
            <a:spcBef>
              <a:spcPct val="0"/>
            </a:spcBef>
            <a:spcAft>
              <a:spcPct val="35000"/>
            </a:spcAft>
          </a:pPr>
          <a:r>
            <a:rPr lang="fa-IR" sz="2000" kern="1200" dirty="0"/>
            <a:t>9-0</a:t>
          </a:r>
        </a:p>
        <a:p>
          <a:pPr lvl="0" algn="ctr" defTabSz="889000">
            <a:lnSpc>
              <a:spcPct val="90000"/>
            </a:lnSpc>
            <a:spcBef>
              <a:spcPct val="0"/>
            </a:spcBef>
            <a:spcAft>
              <a:spcPct val="35000"/>
            </a:spcAft>
          </a:pPr>
          <a:r>
            <a:rPr lang="en-US" sz="2000" kern="1200" dirty="0"/>
            <a:t>A-Z</a:t>
          </a:r>
        </a:p>
        <a:p>
          <a:pPr lvl="0" algn="ctr" defTabSz="889000">
            <a:lnSpc>
              <a:spcPct val="90000"/>
            </a:lnSpc>
            <a:spcBef>
              <a:spcPct val="0"/>
            </a:spcBef>
            <a:spcAft>
              <a:spcPct val="35000"/>
            </a:spcAft>
          </a:pPr>
          <a:r>
            <a:rPr lang="en-US" sz="2000" kern="1200" dirty="0"/>
            <a:t>a-z</a:t>
          </a:r>
        </a:p>
        <a:p>
          <a:pPr lvl="0" algn="ctr" defTabSz="889000">
            <a:lnSpc>
              <a:spcPct val="90000"/>
            </a:lnSpc>
            <a:spcBef>
              <a:spcPct val="0"/>
            </a:spcBef>
            <a:spcAft>
              <a:spcPct val="35000"/>
            </a:spcAft>
          </a:pPr>
          <a:r>
            <a:rPr lang="fa-IR" sz="2000" kern="1200" dirty="0"/>
            <a:t>&lt;&gt;"+()%#@$%</a:t>
          </a:r>
        </a:p>
      </dsp:txBody>
      <dsp:txXfrm>
        <a:off x="637616" y="101274"/>
        <a:ext cx="2488989" cy="1957022"/>
      </dsp:txXfrm>
    </dsp:sp>
    <dsp:sp modelId="{C54C1D5F-94FE-4729-B6C8-970FED6B98DF}">
      <dsp:nvSpPr>
        <dsp:cNvPr id="0" name=""/>
        <dsp:cNvSpPr/>
      </dsp:nvSpPr>
      <dsp:spPr>
        <a:xfrm>
          <a:off x="6684954" y="2989002"/>
          <a:ext cx="2541678" cy="77490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list (</a:t>
          </a:r>
          <a:r>
            <a:rPr lang="fa-IR" sz="3200" kern="1200" dirty="0"/>
            <a:t>لیست</a:t>
          </a:r>
          <a:r>
            <a:rPr lang="en-US" sz="3200" kern="1200" dirty="0"/>
            <a:t>)</a:t>
          </a:r>
        </a:p>
      </dsp:txBody>
      <dsp:txXfrm>
        <a:off x="6684954" y="2989002"/>
        <a:ext cx="2541678" cy="774901"/>
      </dsp:txXfrm>
    </dsp:sp>
    <dsp:sp modelId="{E410B81E-218A-4F08-ADD8-D3E0441C32EA}">
      <dsp:nvSpPr>
        <dsp:cNvPr id="0" name=""/>
        <dsp:cNvSpPr/>
      </dsp:nvSpPr>
      <dsp:spPr>
        <a:xfrm>
          <a:off x="3055743" y="2252021"/>
          <a:ext cx="3120875" cy="123150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fa-IR" sz="2400" kern="1200" dirty="0"/>
            <a:t>اعضایش می تواند هم یک اتم باشد و هم یک لیست دیگر       ( مجموعه ای از اتم ها)</a:t>
          </a:r>
          <a:endParaRPr lang="en-US" sz="2400" kern="1200" dirty="0"/>
        </a:p>
      </dsp:txBody>
      <dsp:txXfrm>
        <a:off x="3055743" y="2252021"/>
        <a:ext cx="3120875" cy="1231505"/>
      </dsp:txXfrm>
    </dsp:sp>
    <dsp:sp modelId="{2C796AAB-AF06-418F-9062-69158D820BE5}">
      <dsp:nvSpPr>
        <dsp:cNvPr id="0" name=""/>
        <dsp:cNvSpPr/>
      </dsp:nvSpPr>
      <dsp:spPr>
        <a:xfrm>
          <a:off x="5729" y="2335649"/>
          <a:ext cx="2541678" cy="106425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r" defTabSz="889000">
            <a:lnSpc>
              <a:spcPct val="90000"/>
            </a:lnSpc>
            <a:spcBef>
              <a:spcPct val="0"/>
            </a:spcBef>
            <a:spcAft>
              <a:spcPct val="35000"/>
            </a:spcAft>
          </a:pPr>
          <a:r>
            <a:rPr lang="fa-IR" sz="2000" kern="1200" dirty="0"/>
            <a:t>  مانند :</a:t>
          </a:r>
        </a:p>
        <a:p>
          <a:pPr lvl="0" algn="ctr" defTabSz="889000">
            <a:lnSpc>
              <a:spcPct val="90000"/>
            </a:lnSpc>
            <a:spcBef>
              <a:spcPct val="0"/>
            </a:spcBef>
            <a:spcAft>
              <a:spcPct val="35000"/>
            </a:spcAft>
          </a:pPr>
          <a:r>
            <a:rPr lang="fa-IR" sz="2000" kern="1200" dirty="0"/>
            <a:t>1 2 3</a:t>
          </a:r>
        </a:p>
        <a:p>
          <a:pPr lvl="0" algn="ctr" defTabSz="889000">
            <a:lnSpc>
              <a:spcPct val="90000"/>
            </a:lnSpc>
            <a:spcBef>
              <a:spcPct val="0"/>
            </a:spcBef>
            <a:spcAft>
              <a:spcPct val="35000"/>
            </a:spcAft>
          </a:pPr>
          <a:r>
            <a:rPr lang="en-US" sz="2000" kern="1200" dirty="0"/>
            <a:t>I am student</a:t>
          </a:r>
          <a:r>
            <a:rPr lang="fa-IR" sz="2000" kern="1200" dirty="0"/>
            <a:t> </a:t>
          </a:r>
          <a:endParaRPr lang="en-US" sz="2000" kern="1200" dirty="0"/>
        </a:p>
      </dsp:txBody>
      <dsp:txXfrm>
        <a:off x="5729" y="2335649"/>
        <a:ext cx="2541678" cy="1064250"/>
      </dsp:txXfrm>
    </dsp:sp>
    <dsp:sp modelId="{16BDDBC8-8B65-448B-BA07-0AEE136F8FD6}">
      <dsp:nvSpPr>
        <dsp:cNvPr id="0" name=""/>
        <dsp:cNvSpPr/>
      </dsp:nvSpPr>
      <dsp:spPr>
        <a:xfrm>
          <a:off x="4335808" y="3936019"/>
          <a:ext cx="1840810" cy="56486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a:t>nill</a:t>
          </a:r>
          <a:r>
            <a:rPr lang="en-US" sz="2800" kern="1200" dirty="0"/>
            <a:t> ()</a:t>
          </a:r>
        </a:p>
      </dsp:txBody>
      <dsp:txXfrm>
        <a:off x="4335808" y="3936019"/>
        <a:ext cx="1840810" cy="564864"/>
      </dsp:txXfrm>
    </dsp:sp>
    <dsp:sp modelId="{9F2F53FD-1809-4894-A289-899C881C51D7}">
      <dsp:nvSpPr>
        <dsp:cNvPr id="0" name=""/>
        <dsp:cNvSpPr/>
      </dsp:nvSpPr>
      <dsp:spPr>
        <a:xfrm>
          <a:off x="889267" y="3677252"/>
          <a:ext cx="2938205" cy="108239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a:t>یک لیست خالی که هم </a:t>
          </a:r>
          <a:r>
            <a:rPr lang="fa-IR" sz="2400" kern="1200" dirty="0" smtClean="0"/>
            <a:t>     می </a:t>
          </a:r>
          <a:r>
            <a:rPr lang="fa-IR" sz="2400" kern="1200" dirty="0"/>
            <a:t>تواند یک اتم باشد و هم یک لیست</a:t>
          </a:r>
          <a:endParaRPr lang="en-US" sz="2400" kern="1200" dirty="0"/>
        </a:p>
      </dsp:txBody>
      <dsp:txXfrm>
        <a:off x="889267" y="3677252"/>
        <a:ext cx="2938205" cy="1082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88480-176B-4A39-BE9D-5B7A76701297}">
      <dsp:nvSpPr>
        <dsp:cNvPr id="0" name=""/>
        <dsp:cNvSpPr/>
      </dsp:nvSpPr>
      <dsp:spPr>
        <a:xfrm>
          <a:off x="4417662" y="3700277"/>
          <a:ext cx="292913" cy="91440"/>
        </a:xfrm>
        <a:custGeom>
          <a:avLst/>
          <a:gdLst/>
          <a:ahLst/>
          <a:cxnLst/>
          <a:rect l="0" t="0" r="0" b="0"/>
          <a:pathLst>
            <a:path>
              <a:moveTo>
                <a:pt x="292913" y="45720"/>
              </a:moveTo>
              <a:lnTo>
                <a:pt x="0"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6796" y="3738674"/>
        <a:ext cx="14645" cy="14645"/>
      </dsp:txXfrm>
    </dsp:sp>
    <dsp:sp modelId="{A35FB3F9-AA63-4A3E-AA47-8679EE530619}">
      <dsp:nvSpPr>
        <dsp:cNvPr id="0" name=""/>
        <dsp:cNvSpPr/>
      </dsp:nvSpPr>
      <dsp:spPr>
        <a:xfrm>
          <a:off x="7048066" y="3700277"/>
          <a:ext cx="292913" cy="91440"/>
        </a:xfrm>
        <a:custGeom>
          <a:avLst/>
          <a:gdLst/>
          <a:ahLst/>
          <a:cxnLst/>
          <a:rect l="0" t="0" r="0" b="0"/>
          <a:pathLst>
            <a:path>
              <a:moveTo>
                <a:pt x="292913" y="45720"/>
              </a:moveTo>
              <a:lnTo>
                <a:pt x="0"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187199" y="3738674"/>
        <a:ext cx="14645" cy="14645"/>
      </dsp:txXfrm>
    </dsp:sp>
    <dsp:sp modelId="{7C10844F-52AC-46E1-8C9A-99B4447673AE}">
      <dsp:nvSpPr>
        <dsp:cNvPr id="0" name=""/>
        <dsp:cNvSpPr/>
      </dsp:nvSpPr>
      <dsp:spPr>
        <a:xfrm>
          <a:off x="8805544" y="2523622"/>
          <a:ext cx="292913" cy="1222375"/>
        </a:xfrm>
        <a:custGeom>
          <a:avLst/>
          <a:gdLst/>
          <a:ahLst/>
          <a:cxnLst/>
          <a:rect l="0" t="0" r="0" b="0"/>
          <a:pathLst>
            <a:path>
              <a:moveTo>
                <a:pt x="292913" y="0"/>
              </a:moveTo>
              <a:lnTo>
                <a:pt x="146456" y="0"/>
              </a:lnTo>
              <a:lnTo>
                <a:pt x="146456" y="1222375"/>
              </a:lnTo>
              <a:lnTo>
                <a:pt x="0" y="122237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920576" y="3103385"/>
        <a:ext cx="62849" cy="62849"/>
      </dsp:txXfrm>
    </dsp:sp>
    <dsp:sp modelId="{4B21B3CA-D5F2-43BB-81ED-B04F58D29779}">
      <dsp:nvSpPr>
        <dsp:cNvPr id="0" name=""/>
        <dsp:cNvSpPr/>
      </dsp:nvSpPr>
      <dsp:spPr>
        <a:xfrm>
          <a:off x="5102874" y="1775937"/>
          <a:ext cx="292913" cy="91440"/>
        </a:xfrm>
        <a:custGeom>
          <a:avLst/>
          <a:gdLst/>
          <a:ahLst/>
          <a:cxnLst/>
          <a:rect l="0" t="0" r="0" b="0"/>
          <a:pathLst>
            <a:path>
              <a:moveTo>
                <a:pt x="292913" y="45720"/>
              </a:moveTo>
              <a:lnTo>
                <a:pt x="0"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42008" y="1814334"/>
        <a:ext cx="14645" cy="14645"/>
      </dsp:txXfrm>
    </dsp:sp>
    <dsp:sp modelId="{011E937E-B8BD-4487-B085-EE5B0772CD15}">
      <dsp:nvSpPr>
        <dsp:cNvPr id="0" name=""/>
        <dsp:cNvSpPr/>
      </dsp:nvSpPr>
      <dsp:spPr>
        <a:xfrm>
          <a:off x="7048066" y="1301247"/>
          <a:ext cx="292913" cy="520409"/>
        </a:xfrm>
        <a:custGeom>
          <a:avLst/>
          <a:gdLst/>
          <a:ahLst/>
          <a:cxnLst/>
          <a:rect l="0" t="0" r="0" b="0"/>
          <a:pathLst>
            <a:path>
              <a:moveTo>
                <a:pt x="292913" y="0"/>
              </a:moveTo>
              <a:lnTo>
                <a:pt x="146456" y="0"/>
              </a:lnTo>
              <a:lnTo>
                <a:pt x="146456" y="520409"/>
              </a:lnTo>
              <a:lnTo>
                <a:pt x="0" y="52040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179593" y="1546522"/>
        <a:ext cx="29859" cy="29859"/>
      </dsp:txXfrm>
    </dsp:sp>
    <dsp:sp modelId="{511E5CA5-56D8-4E84-B8E0-5F6AD2C89AE8}">
      <dsp:nvSpPr>
        <dsp:cNvPr id="0" name=""/>
        <dsp:cNvSpPr/>
      </dsp:nvSpPr>
      <dsp:spPr>
        <a:xfrm>
          <a:off x="5251293" y="624846"/>
          <a:ext cx="292913" cy="91440"/>
        </a:xfrm>
        <a:custGeom>
          <a:avLst/>
          <a:gdLst/>
          <a:ahLst/>
          <a:cxnLst/>
          <a:rect l="0" t="0" r="0" b="0"/>
          <a:pathLst>
            <a:path>
              <a:moveTo>
                <a:pt x="292913" y="45720"/>
              </a:moveTo>
              <a:lnTo>
                <a:pt x="0"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90427" y="663243"/>
        <a:ext cx="14645" cy="14645"/>
      </dsp:txXfrm>
    </dsp:sp>
    <dsp:sp modelId="{0C224FC7-338E-46C7-816D-3D48A687B3DC}">
      <dsp:nvSpPr>
        <dsp:cNvPr id="0" name=""/>
        <dsp:cNvSpPr/>
      </dsp:nvSpPr>
      <dsp:spPr>
        <a:xfrm>
          <a:off x="7048066" y="670566"/>
          <a:ext cx="292913" cy="630680"/>
        </a:xfrm>
        <a:custGeom>
          <a:avLst/>
          <a:gdLst/>
          <a:ahLst/>
          <a:cxnLst/>
          <a:rect l="0" t="0" r="0" b="0"/>
          <a:pathLst>
            <a:path>
              <a:moveTo>
                <a:pt x="292913" y="630680"/>
              </a:moveTo>
              <a:lnTo>
                <a:pt x="146456" y="630680"/>
              </a:lnTo>
              <a:lnTo>
                <a:pt x="146456" y="0"/>
              </a:lnTo>
              <a:lnTo>
                <a:pt x="0"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177138" y="968522"/>
        <a:ext cx="34769" cy="34769"/>
      </dsp:txXfrm>
    </dsp:sp>
    <dsp:sp modelId="{F527BB33-8C6E-4B6B-A3C2-6F933073D41E}">
      <dsp:nvSpPr>
        <dsp:cNvPr id="0" name=""/>
        <dsp:cNvSpPr/>
      </dsp:nvSpPr>
      <dsp:spPr>
        <a:xfrm>
          <a:off x="8805544" y="1301247"/>
          <a:ext cx="292913" cy="1222375"/>
        </a:xfrm>
        <a:custGeom>
          <a:avLst/>
          <a:gdLst/>
          <a:ahLst/>
          <a:cxnLst/>
          <a:rect l="0" t="0" r="0" b="0"/>
          <a:pathLst>
            <a:path>
              <a:moveTo>
                <a:pt x="292913" y="1222375"/>
              </a:moveTo>
              <a:lnTo>
                <a:pt x="146456" y="1222375"/>
              </a:lnTo>
              <a:lnTo>
                <a:pt x="146456" y="0"/>
              </a:lnTo>
              <a:lnTo>
                <a:pt x="0"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920576" y="1881010"/>
        <a:ext cx="62849" cy="62849"/>
      </dsp:txXfrm>
    </dsp:sp>
    <dsp:sp modelId="{3AF9A6AD-A485-4B80-9E51-19B16EDD9B78}">
      <dsp:nvSpPr>
        <dsp:cNvPr id="0" name=""/>
        <dsp:cNvSpPr/>
      </dsp:nvSpPr>
      <dsp:spPr>
        <a:xfrm rot="5400000">
          <a:off x="8146678" y="2300365"/>
          <a:ext cx="2350072" cy="44651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a-IR" sz="2900" kern="1200" dirty="0"/>
            <a:t>مقداریابی</a:t>
          </a:r>
          <a:endParaRPr lang="en-US" sz="2900" kern="1200" dirty="0"/>
        </a:p>
      </dsp:txBody>
      <dsp:txXfrm>
        <a:off x="8146678" y="2300365"/>
        <a:ext cx="2350072" cy="446513"/>
      </dsp:txXfrm>
    </dsp:sp>
    <dsp:sp modelId="{A387D1FE-FD7F-48B9-BBB6-C6CDF72660C6}">
      <dsp:nvSpPr>
        <dsp:cNvPr id="0" name=""/>
        <dsp:cNvSpPr/>
      </dsp:nvSpPr>
      <dsp:spPr>
        <a:xfrm>
          <a:off x="7340979" y="1077990"/>
          <a:ext cx="1464565" cy="446513"/>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atom (</a:t>
          </a:r>
          <a:r>
            <a:rPr lang="fa-IR" sz="2000" kern="1200" dirty="0"/>
            <a:t>اتم</a:t>
          </a:r>
          <a:r>
            <a:rPr lang="en-US" sz="2000" kern="1200" dirty="0"/>
            <a:t>)</a:t>
          </a:r>
        </a:p>
      </dsp:txBody>
      <dsp:txXfrm>
        <a:off x="7340979" y="1077990"/>
        <a:ext cx="1464565" cy="446513"/>
      </dsp:txXfrm>
    </dsp:sp>
    <dsp:sp modelId="{79B78074-30CD-4596-A38D-5D66983DC758}">
      <dsp:nvSpPr>
        <dsp:cNvPr id="0" name=""/>
        <dsp:cNvSpPr/>
      </dsp:nvSpPr>
      <dsp:spPr>
        <a:xfrm>
          <a:off x="5544206" y="205971"/>
          <a:ext cx="1503859" cy="92919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a:t>اگر عدد باشد، همان عدد را بر می گرداند</a:t>
          </a:r>
          <a:endParaRPr lang="en-US" sz="2000" kern="1200" dirty="0"/>
        </a:p>
      </dsp:txBody>
      <dsp:txXfrm>
        <a:off x="5544206" y="205971"/>
        <a:ext cx="1503859" cy="929190"/>
      </dsp:txXfrm>
    </dsp:sp>
    <dsp:sp modelId="{4CF660AC-E8F7-49FC-8DA4-9156A512300B}">
      <dsp:nvSpPr>
        <dsp:cNvPr id="0" name=""/>
        <dsp:cNvSpPr/>
      </dsp:nvSpPr>
      <dsp:spPr>
        <a:xfrm>
          <a:off x="3949792" y="249716"/>
          <a:ext cx="1301500" cy="84170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r" defTabSz="622300">
            <a:lnSpc>
              <a:spcPct val="90000"/>
            </a:lnSpc>
            <a:spcBef>
              <a:spcPct val="0"/>
            </a:spcBef>
            <a:spcAft>
              <a:spcPct val="35000"/>
            </a:spcAft>
          </a:pPr>
          <a:r>
            <a:rPr lang="fa-IR" sz="1400" kern="1200" dirty="0"/>
            <a:t>   مانند : </a:t>
          </a:r>
          <a:endParaRPr lang="en-US" sz="1400" kern="1200" dirty="0"/>
        </a:p>
        <a:p>
          <a:pPr lvl="0" algn="l" defTabSz="622300">
            <a:lnSpc>
              <a:spcPct val="90000"/>
            </a:lnSpc>
            <a:spcBef>
              <a:spcPct val="0"/>
            </a:spcBef>
            <a:spcAft>
              <a:spcPct val="35000"/>
            </a:spcAft>
          </a:pPr>
          <a:r>
            <a:rPr lang="fa-IR" sz="1400" kern="1200" dirty="0"/>
            <a:t> </a:t>
          </a:r>
          <a:r>
            <a:rPr lang="en-US" sz="1400" kern="1200" dirty="0"/>
            <a:t>&gt;&gt;&gt; 1.2</a:t>
          </a:r>
        </a:p>
        <a:p>
          <a:pPr lvl="0" algn="l" defTabSz="622300">
            <a:lnSpc>
              <a:spcPct val="90000"/>
            </a:lnSpc>
            <a:spcBef>
              <a:spcPct val="0"/>
            </a:spcBef>
            <a:spcAft>
              <a:spcPct val="35000"/>
            </a:spcAft>
          </a:pPr>
          <a:r>
            <a:rPr lang="fa-IR" sz="1400" kern="1200" dirty="0"/>
            <a:t> </a:t>
          </a:r>
          <a:r>
            <a:rPr lang="en-US" sz="1400" kern="1200" dirty="0"/>
            <a:t>1.2</a:t>
          </a:r>
          <a:endParaRPr lang="fa-IR" sz="1400" kern="1200" dirty="0"/>
        </a:p>
      </dsp:txBody>
      <dsp:txXfrm>
        <a:off x="3949792" y="249716"/>
        <a:ext cx="1301500" cy="841700"/>
      </dsp:txXfrm>
    </dsp:sp>
    <dsp:sp modelId="{B041E6ED-10C5-433C-81D6-DF2277E33C85}">
      <dsp:nvSpPr>
        <dsp:cNvPr id="0" name=""/>
        <dsp:cNvSpPr/>
      </dsp:nvSpPr>
      <dsp:spPr>
        <a:xfrm>
          <a:off x="5395787" y="1246790"/>
          <a:ext cx="1652278" cy="114973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a:t> اگر </a:t>
          </a:r>
          <a:r>
            <a:rPr lang="en-US" sz="2000" kern="1200" dirty="0"/>
            <a:t>symbol</a:t>
          </a:r>
          <a:r>
            <a:rPr lang="fa-IR" sz="2000" kern="1200" dirty="0"/>
            <a:t> باشد، حاصل مقداری است که به آن نسبت داده اید</a:t>
          </a:r>
        </a:p>
      </dsp:txBody>
      <dsp:txXfrm>
        <a:off x="5395787" y="1246790"/>
        <a:ext cx="1652278" cy="1149732"/>
      </dsp:txXfrm>
    </dsp:sp>
    <dsp:sp modelId="{E52263E8-289C-4A5E-B044-D9AA4FBA152E}">
      <dsp:nvSpPr>
        <dsp:cNvPr id="0" name=""/>
        <dsp:cNvSpPr/>
      </dsp:nvSpPr>
      <dsp:spPr>
        <a:xfrm>
          <a:off x="3293975" y="1209546"/>
          <a:ext cx="1808899" cy="122422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r" defTabSz="622300">
            <a:lnSpc>
              <a:spcPct val="90000"/>
            </a:lnSpc>
            <a:spcBef>
              <a:spcPct val="0"/>
            </a:spcBef>
            <a:spcAft>
              <a:spcPct val="35000"/>
            </a:spcAft>
          </a:pPr>
          <a:r>
            <a:rPr lang="fa-IR" sz="1400" kern="1200" dirty="0"/>
            <a:t>   مانند :</a:t>
          </a:r>
        </a:p>
        <a:p>
          <a:pPr lvl="0" algn="r" defTabSz="622300" rtl="1">
            <a:lnSpc>
              <a:spcPct val="90000"/>
            </a:lnSpc>
            <a:spcBef>
              <a:spcPct val="0"/>
            </a:spcBef>
            <a:spcAft>
              <a:spcPct val="35000"/>
            </a:spcAft>
          </a:pPr>
          <a:r>
            <a:rPr lang="fa-IR" sz="1400" kern="1200" dirty="0"/>
            <a:t>اگر </a:t>
          </a:r>
          <a:r>
            <a:rPr lang="en-US" sz="1400" kern="1200" dirty="0"/>
            <a:t>a = 4</a:t>
          </a:r>
          <a:r>
            <a:rPr lang="fa-IR" sz="1400" kern="1200" dirty="0"/>
            <a:t> </a:t>
          </a:r>
        </a:p>
        <a:p>
          <a:pPr lvl="0" algn="l" defTabSz="622300">
            <a:lnSpc>
              <a:spcPct val="90000"/>
            </a:lnSpc>
            <a:spcBef>
              <a:spcPct val="0"/>
            </a:spcBef>
            <a:spcAft>
              <a:spcPct val="35000"/>
            </a:spcAft>
          </a:pPr>
          <a:r>
            <a:rPr lang="fa-IR" sz="1400" kern="1200" dirty="0"/>
            <a:t> </a:t>
          </a:r>
          <a:r>
            <a:rPr lang="en-US" sz="1400" kern="1200" dirty="0"/>
            <a:t> &gt;&gt;&gt; ( + 1  2  3   a )</a:t>
          </a:r>
        </a:p>
        <a:p>
          <a:pPr lvl="0" algn="l" defTabSz="622300">
            <a:lnSpc>
              <a:spcPct val="90000"/>
            </a:lnSpc>
            <a:spcBef>
              <a:spcPct val="0"/>
            </a:spcBef>
            <a:spcAft>
              <a:spcPct val="35000"/>
            </a:spcAft>
          </a:pPr>
          <a:r>
            <a:rPr lang="en-US" sz="1400" kern="1200" dirty="0"/>
            <a:t>   10</a:t>
          </a:r>
          <a:endParaRPr lang="fa-IR" sz="1400" kern="1200" dirty="0"/>
        </a:p>
      </dsp:txBody>
      <dsp:txXfrm>
        <a:off x="3293975" y="1209546"/>
        <a:ext cx="1808899" cy="1224220"/>
      </dsp:txXfrm>
    </dsp:sp>
    <dsp:sp modelId="{C54C1D5F-94FE-4729-B6C8-970FED6B98DF}">
      <dsp:nvSpPr>
        <dsp:cNvPr id="0" name=""/>
        <dsp:cNvSpPr/>
      </dsp:nvSpPr>
      <dsp:spPr>
        <a:xfrm>
          <a:off x="7340979" y="3522740"/>
          <a:ext cx="1464565" cy="446513"/>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list (</a:t>
          </a:r>
          <a:r>
            <a:rPr lang="fa-IR" sz="2400" kern="1200" dirty="0"/>
            <a:t>لیست</a:t>
          </a:r>
          <a:r>
            <a:rPr lang="en-US" sz="2400" kern="1200" dirty="0"/>
            <a:t>)</a:t>
          </a:r>
        </a:p>
      </dsp:txBody>
      <dsp:txXfrm>
        <a:off x="7340979" y="3522740"/>
        <a:ext cx="1464565" cy="446513"/>
      </dsp:txXfrm>
    </dsp:sp>
    <dsp:sp modelId="{E410B81E-218A-4F08-ADD8-D3E0441C32EA}">
      <dsp:nvSpPr>
        <dsp:cNvPr id="0" name=""/>
        <dsp:cNvSpPr/>
      </dsp:nvSpPr>
      <dsp:spPr>
        <a:xfrm>
          <a:off x="4710575" y="2947271"/>
          <a:ext cx="2337490" cy="159745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fa-IR" sz="2400" kern="1200" dirty="0"/>
            <a:t>اولین عضوش را به عنوان تابع می گیرد و سعی می کند روی بقیه اعضا اعمال کند</a:t>
          </a:r>
          <a:endParaRPr lang="en-US" sz="2400" kern="1200" dirty="0"/>
        </a:p>
      </dsp:txBody>
      <dsp:txXfrm>
        <a:off x="4710575" y="2947271"/>
        <a:ext cx="2337490" cy="1597452"/>
      </dsp:txXfrm>
    </dsp:sp>
    <dsp:sp modelId="{2C796AAB-AF06-418F-9062-69158D820BE5}">
      <dsp:nvSpPr>
        <dsp:cNvPr id="0" name=""/>
        <dsp:cNvSpPr/>
      </dsp:nvSpPr>
      <dsp:spPr>
        <a:xfrm>
          <a:off x="9057" y="2545395"/>
          <a:ext cx="4408605" cy="2401204"/>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r" defTabSz="800100">
            <a:lnSpc>
              <a:spcPct val="90000"/>
            </a:lnSpc>
            <a:spcBef>
              <a:spcPct val="0"/>
            </a:spcBef>
            <a:spcAft>
              <a:spcPct val="35000"/>
            </a:spcAft>
          </a:pPr>
          <a:r>
            <a:rPr lang="fa-IR" sz="1800" kern="1200" dirty="0"/>
            <a:t>  مانند :</a:t>
          </a:r>
        </a:p>
        <a:p>
          <a:pPr lvl="0" algn="l" defTabSz="800100">
            <a:lnSpc>
              <a:spcPct val="90000"/>
            </a:lnSpc>
            <a:spcBef>
              <a:spcPct val="0"/>
            </a:spcBef>
            <a:spcAft>
              <a:spcPct val="35000"/>
            </a:spcAft>
          </a:pPr>
          <a:r>
            <a:rPr lang="en-US" sz="1800" kern="1200" dirty="0"/>
            <a:t>  &gt;&gt;&gt; ( 1 2 3 4 )</a:t>
          </a:r>
        </a:p>
        <a:p>
          <a:pPr lvl="0" algn="l" defTabSz="800100">
            <a:lnSpc>
              <a:spcPct val="90000"/>
            </a:lnSpc>
            <a:spcBef>
              <a:spcPct val="0"/>
            </a:spcBef>
            <a:spcAft>
              <a:spcPct val="35000"/>
            </a:spcAft>
          </a:pPr>
          <a:r>
            <a:rPr lang="en-US" sz="1800" kern="1200" dirty="0"/>
            <a:t> ERROR</a:t>
          </a:r>
          <a:endParaRPr lang="fa-IR" sz="1800" kern="1200" dirty="0"/>
        </a:p>
        <a:p>
          <a:pPr lvl="0" algn="r" defTabSz="800100" rtl="1">
            <a:lnSpc>
              <a:spcPct val="90000"/>
            </a:lnSpc>
            <a:spcBef>
              <a:spcPct val="0"/>
            </a:spcBef>
            <a:spcAft>
              <a:spcPct val="35000"/>
            </a:spcAft>
          </a:pPr>
          <a:r>
            <a:rPr lang="fa-IR" sz="1800" kern="1200" dirty="0"/>
            <a:t> زیرا در این برنامه عدد 1 را به عنوان تابع </a:t>
          </a:r>
          <a:r>
            <a:rPr lang="fa-IR" sz="1800" kern="1200" dirty="0" smtClean="0"/>
            <a:t>انتخاب</a:t>
          </a:r>
          <a:r>
            <a:rPr lang="en-US" sz="1800" kern="1200" dirty="0" smtClean="0"/>
            <a:t>  </a:t>
          </a:r>
          <a:r>
            <a:rPr lang="fa-IR" sz="1800" kern="1200" dirty="0" smtClean="0"/>
            <a:t>   </a:t>
          </a:r>
          <a:r>
            <a:rPr lang="en-US" sz="1800" kern="1200" dirty="0" smtClean="0"/>
            <a:t>  </a:t>
          </a:r>
          <a:r>
            <a:rPr lang="fa-IR" sz="1800" kern="1200" dirty="0" smtClean="0"/>
            <a:t>می </a:t>
          </a:r>
          <a:r>
            <a:rPr lang="fa-IR" sz="1800" kern="1200" dirty="0"/>
            <a:t>کند و روی بقیه اعداد (آرگومان ها) اعمال می کند ، اما 1</a:t>
          </a:r>
          <a:r>
            <a:rPr lang="en-US" sz="1800" kern="1200" dirty="0"/>
            <a:t> </a:t>
          </a:r>
          <a:r>
            <a:rPr lang="fa-IR" sz="1800" kern="1200" dirty="0"/>
            <a:t> که کاری نمی کند زیرا تعریف شده نیست پس </a:t>
          </a:r>
          <a:r>
            <a:rPr lang="en-US" sz="1800" kern="1200" dirty="0"/>
            <a:t>ERROR</a:t>
          </a:r>
          <a:r>
            <a:rPr lang="fa-IR" sz="1800" kern="1200" dirty="0"/>
            <a:t> </a:t>
          </a:r>
          <a:r>
            <a:rPr lang="fa-IR" sz="1800" kern="1200" dirty="0" smtClean="0"/>
            <a:t>  می </a:t>
          </a:r>
          <a:r>
            <a:rPr lang="fa-IR" sz="1800" kern="1200" dirty="0"/>
            <a:t>دهد.</a:t>
          </a:r>
        </a:p>
      </dsp:txBody>
      <dsp:txXfrm>
        <a:off x="9057" y="2545395"/>
        <a:ext cx="4408605" cy="24012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B6F27-27C2-4C51-9CF9-7238AC57A1B9}">
      <dsp:nvSpPr>
        <dsp:cNvPr id="0" name=""/>
        <dsp:cNvSpPr/>
      </dsp:nvSpPr>
      <dsp:spPr>
        <a:xfrm>
          <a:off x="7649101" y="4145963"/>
          <a:ext cx="449207" cy="91440"/>
        </a:xfrm>
        <a:custGeom>
          <a:avLst/>
          <a:gdLst/>
          <a:ahLst/>
          <a:cxnLst/>
          <a:rect l="0" t="0" r="0" b="0"/>
          <a:pathLst>
            <a:path>
              <a:moveTo>
                <a:pt x="449207" y="45720"/>
              </a:moveTo>
              <a:lnTo>
                <a:pt x="0"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862475" y="4180453"/>
        <a:ext cx="22460" cy="22460"/>
      </dsp:txXfrm>
    </dsp:sp>
    <dsp:sp modelId="{FF7F6AEE-99BB-4B5B-B33B-0A10D1F61297}">
      <dsp:nvSpPr>
        <dsp:cNvPr id="0" name=""/>
        <dsp:cNvSpPr/>
      </dsp:nvSpPr>
      <dsp:spPr>
        <a:xfrm>
          <a:off x="10344346" y="3216381"/>
          <a:ext cx="449207" cy="975301"/>
        </a:xfrm>
        <a:custGeom>
          <a:avLst/>
          <a:gdLst/>
          <a:ahLst/>
          <a:cxnLst/>
          <a:rect l="0" t="0" r="0" b="0"/>
          <a:pathLst>
            <a:path>
              <a:moveTo>
                <a:pt x="449207" y="0"/>
              </a:moveTo>
              <a:lnTo>
                <a:pt x="224603" y="0"/>
              </a:lnTo>
              <a:lnTo>
                <a:pt x="224603" y="975301"/>
              </a:lnTo>
              <a:lnTo>
                <a:pt x="0" y="97530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542105" y="3677188"/>
        <a:ext cx="53688" cy="53688"/>
      </dsp:txXfrm>
    </dsp:sp>
    <dsp:sp modelId="{1BDE9398-EEDE-4208-87D0-337E1E86578A}">
      <dsp:nvSpPr>
        <dsp:cNvPr id="0" name=""/>
        <dsp:cNvSpPr/>
      </dsp:nvSpPr>
      <dsp:spPr>
        <a:xfrm>
          <a:off x="4953856" y="3088850"/>
          <a:ext cx="449207" cy="91440"/>
        </a:xfrm>
        <a:custGeom>
          <a:avLst/>
          <a:gdLst/>
          <a:ahLst/>
          <a:cxnLst/>
          <a:rect l="0" t="0" r="0" b="0"/>
          <a:pathLst>
            <a:path>
              <a:moveTo>
                <a:pt x="449207" y="45720"/>
              </a:moveTo>
              <a:lnTo>
                <a:pt x="0"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67230" y="3123340"/>
        <a:ext cx="22460" cy="22460"/>
      </dsp:txXfrm>
    </dsp:sp>
    <dsp:sp modelId="{B86EBC1A-7647-4633-B3A8-F83D3D2DB52F}">
      <dsp:nvSpPr>
        <dsp:cNvPr id="0" name=""/>
        <dsp:cNvSpPr/>
      </dsp:nvSpPr>
      <dsp:spPr>
        <a:xfrm>
          <a:off x="7649101" y="2241079"/>
          <a:ext cx="449207" cy="893490"/>
        </a:xfrm>
        <a:custGeom>
          <a:avLst/>
          <a:gdLst/>
          <a:ahLst/>
          <a:cxnLst/>
          <a:rect l="0" t="0" r="0" b="0"/>
          <a:pathLst>
            <a:path>
              <a:moveTo>
                <a:pt x="449207" y="0"/>
              </a:moveTo>
              <a:lnTo>
                <a:pt x="224603" y="0"/>
              </a:lnTo>
              <a:lnTo>
                <a:pt x="224603" y="893490"/>
              </a:lnTo>
              <a:lnTo>
                <a:pt x="0" y="89349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848704" y="2662823"/>
        <a:ext cx="50002" cy="50002"/>
      </dsp:txXfrm>
    </dsp:sp>
    <dsp:sp modelId="{F93F239D-D093-4256-9E44-B9834C49D2AF}">
      <dsp:nvSpPr>
        <dsp:cNvPr id="0" name=""/>
        <dsp:cNvSpPr/>
      </dsp:nvSpPr>
      <dsp:spPr>
        <a:xfrm>
          <a:off x="2258611" y="1965338"/>
          <a:ext cx="449207" cy="91440"/>
        </a:xfrm>
        <a:custGeom>
          <a:avLst/>
          <a:gdLst/>
          <a:ahLst/>
          <a:cxnLst/>
          <a:rect l="0" t="0" r="0" b="0"/>
          <a:pathLst>
            <a:path>
              <a:moveTo>
                <a:pt x="449207" y="45720"/>
              </a:moveTo>
              <a:lnTo>
                <a:pt x="0"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71985" y="1999828"/>
        <a:ext cx="22460" cy="22460"/>
      </dsp:txXfrm>
    </dsp:sp>
    <dsp:sp modelId="{1567DC3E-47FF-49EC-A34D-B258858BDAAB}">
      <dsp:nvSpPr>
        <dsp:cNvPr id="0" name=""/>
        <dsp:cNvSpPr/>
      </dsp:nvSpPr>
      <dsp:spPr>
        <a:xfrm>
          <a:off x="4953856" y="1347589"/>
          <a:ext cx="449207" cy="663469"/>
        </a:xfrm>
        <a:custGeom>
          <a:avLst/>
          <a:gdLst/>
          <a:ahLst/>
          <a:cxnLst/>
          <a:rect l="0" t="0" r="0" b="0"/>
          <a:pathLst>
            <a:path>
              <a:moveTo>
                <a:pt x="449207" y="0"/>
              </a:moveTo>
              <a:lnTo>
                <a:pt x="224603" y="0"/>
              </a:lnTo>
              <a:lnTo>
                <a:pt x="224603" y="663469"/>
              </a:lnTo>
              <a:lnTo>
                <a:pt x="0" y="66346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58429" y="1659293"/>
        <a:ext cx="40061" cy="40061"/>
      </dsp:txXfrm>
    </dsp:sp>
    <dsp:sp modelId="{8D62A39D-D87E-47B3-9C37-A8712A26DAA0}">
      <dsp:nvSpPr>
        <dsp:cNvPr id="0" name=""/>
        <dsp:cNvSpPr/>
      </dsp:nvSpPr>
      <dsp:spPr>
        <a:xfrm>
          <a:off x="2258611" y="638399"/>
          <a:ext cx="449207" cy="91440"/>
        </a:xfrm>
        <a:custGeom>
          <a:avLst/>
          <a:gdLst/>
          <a:ahLst/>
          <a:cxnLst/>
          <a:rect l="0" t="0" r="0" b="0"/>
          <a:pathLst>
            <a:path>
              <a:moveTo>
                <a:pt x="449207" y="45720"/>
              </a:moveTo>
              <a:lnTo>
                <a:pt x="0"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71985" y="672889"/>
        <a:ext cx="22460" cy="22460"/>
      </dsp:txXfrm>
    </dsp:sp>
    <dsp:sp modelId="{50DAE81F-BAF2-4D2C-98B7-63880EB1B37C}">
      <dsp:nvSpPr>
        <dsp:cNvPr id="0" name=""/>
        <dsp:cNvSpPr/>
      </dsp:nvSpPr>
      <dsp:spPr>
        <a:xfrm>
          <a:off x="4953856" y="684119"/>
          <a:ext cx="449207" cy="663469"/>
        </a:xfrm>
        <a:custGeom>
          <a:avLst/>
          <a:gdLst/>
          <a:ahLst/>
          <a:cxnLst/>
          <a:rect l="0" t="0" r="0" b="0"/>
          <a:pathLst>
            <a:path>
              <a:moveTo>
                <a:pt x="449207" y="663469"/>
              </a:moveTo>
              <a:lnTo>
                <a:pt x="224603" y="663469"/>
              </a:lnTo>
              <a:lnTo>
                <a:pt x="224603" y="0"/>
              </a:lnTo>
              <a:lnTo>
                <a:pt x="0"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58429" y="995823"/>
        <a:ext cx="40061" cy="40061"/>
      </dsp:txXfrm>
    </dsp:sp>
    <dsp:sp modelId="{2A870E46-E6BD-4328-86C1-A50C5AB4BE96}">
      <dsp:nvSpPr>
        <dsp:cNvPr id="0" name=""/>
        <dsp:cNvSpPr/>
      </dsp:nvSpPr>
      <dsp:spPr>
        <a:xfrm>
          <a:off x="7649101" y="1347589"/>
          <a:ext cx="449207" cy="893490"/>
        </a:xfrm>
        <a:custGeom>
          <a:avLst/>
          <a:gdLst/>
          <a:ahLst/>
          <a:cxnLst/>
          <a:rect l="0" t="0" r="0" b="0"/>
          <a:pathLst>
            <a:path>
              <a:moveTo>
                <a:pt x="449207" y="893490"/>
              </a:moveTo>
              <a:lnTo>
                <a:pt x="224603" y="893490"/>
              </a:lnTo>
              <a:lnTo>
                <a:pt x="224603" y="0"/>
              </a:lnTo>
              <a:lnTo>
                <a:pt x="0"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848704" y="1769333"/>
        <a:ext cx="50002" cy="50002"/>
      </dsp:txXfrm>
    </dsp:sp>
    <dsp:sp modelId="{0FCD1E71-67D2-45BB-89D3-07190A7649CE}">
      <dsp:nvSpPr>
        <dsp:cNvPr id="0" name=""/>
        <dsp:cNvSpPr/>
      </dsp:nvSpPr>
      <dsp:spPr>
        <a:xfrm>
          <a:off x="10344346" y="2241079"/>
          <a:ext cx="449207" cy="975301"/>
        </a:xfrm>
        <a:custGeom>
          <a:avLst/>
          <a:gdLst/>
          <a:ahLst/>
          <a:cxnLst/>
          <a:rect l="0" t="0" r="0" b="0"/>
          <a:pathLst>
            <a:path>
              <a:moveTo>
                <a:pt x="449207" y="975301"/>
              </a:moveTo>
              <a:lnTo>
                <a:pt x="224603" y="975301"/>
              </a:lnTo>
              <a:lnTo>
                <a:pt x="224603" y="0"/>
              </a:lnTo>
              <a:lnTo>
                <a:pt x="0"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542105" y="2701886"/>
        <a:ext cx="53688" cy="53688"/>
      </dsp:txXfrm>
    </dsp:sp>
    <dsp:sp modelId="{F30CDBBC-A30D-4C39-A76D-E5B5DEC8D81B}">
      <dsp:nvSpPr>
        <dsp:cNvPr id="0" name=""/>
        <dsp:cNvSpPr/>
      </dsp:nvSpPr>
      <dsp:spPr>
        <a:xfrm rot="5400000">
          <a:off x="9333918" y="2873998"/>
          <a:ext cx="3604039" cy="68476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fa-IR" sz="4400" kern="1200"/>
            <a:t>داده</a:t>
          </a:r>
          <a:endParaRPr lang="en-US" sz="4400" kern="1200"/>
        </a:p>
      </dsp:txBody>
      <dsp:txXfrm>
        <a:off x="9333918" y="2873998"/>
        <a:ext cx="3604039" cy="684767"/>
      </dsp:txXfrm>
    </dsp:sp>
    <dsp:sp modelId="{33A831B3-F8BA-40A3-A133-6A02BD0FFE20}">
      <dsp:nvSpPr>
        <dsp:cNvPr id="0" name=""/>
        <dsp:cNvSpPr/>
      </dsp:nvSpPr>
      <dsp:spPr>
        <a:xfrm>
          <a:off x="8098309" y="1898696"/>
          <a:ext cx="2246037" cy="68476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a:t>ساده</a:t>
          </a:r>
        </a:p>
        <a:p>
          <a:pPr lvl="0" algn="ctr" defTabSz="889000" rtl="1">
            <a:lnSpc>
              <a:spcPct val="90000"/>
            </a:lnSpc>
            <a:spcBef>
              <a:spcPct val="0"/>
            </a:spcBef>
            <a:spcAft>
              <a:spcPct val="35000"/>
            </a:spcAft>
          </a:pPr>
          <a:r>
            <a:rPr lang="fa-IR" sz="2000" kern="1200" dirty="0"/>
            <a:t> (</a:t>
          </a:r>
          <a:r>
            <a:rPr lang="en-US" sz="2000" kern="1200" dirty="0"/>
            <a:t>simple data type</a:t>
          </a:r>
          <a:r>
            <a:rPr lang="fa-IR" sz="2000" kern="1200" dirty="0"/>
            <a:t>)</a:t>
          </a:r>
          <a:endParaRPr lang="en-US" sz="2000" kern="1200" dirty="0"/>
        </a:p>
      </dsp:txBody>
      <dsp:txXfrm>
        <a:off x="8098309" y="1898696"/>
        <a:ext cx="2246037" cy="684767"/>
      </dsp:txXfrm>
    </dsp:sp>
    <dsp:sp modelId="{F256DA70-B649-4FA4-9373-4C692C26683A}">
      <dsp:nvSpPr>
        <dsp:cNvPr id="0" name=""/>
        <dsp:cNvSpPr/>
      </dsp:nvSpPr>
      <dsp:spPr>
        <a:xfrm>
          <a:off x="5403064" y="1005205"/>
          <a:ext cx="2246037" cy="6847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a:t> ثابت</a:t>
          </a:r>
        </a:p>
        <a:p>
          <a:pPr lvl="0" algn="ctr" defTabSz="889000" rtl="1">
            <a:lnSpc>
              <a:spcPct val="90000"/>
            </a:lnSpc>
            <a:spcBef>
              <a:spcPct val="0"/>
            </a:spcBef>
            <a:spcAft>
              <a:spcPct val="35000"/>
            </a:spcAft>
          </a:pPr>
          <a:r>
            <a:rPr lang="en-US" sz="2000" kern="1200" dirty="0"/>
            <a:t>constant</a:t>
          </a:r>
        </a:p>
      </dsp:txBody>
      <dsp:txXfrm>
        <a:off x="5403064" y="1005205"/>
        <a:ext cx="2246037" cy="684767"/>
      </dsp:txXfrm>
    </dsp:sp>
    <dsp:sp modelId="{19AF8D0F-0EBB-4456-87BA-7457348738E2}">
      <dsp:nvSpPr>
        <dsp:cNvPr id="0" name=""/>
        <dsp:cNvSpPr/>
      </dsp:nvSpPr>
      <dsp:spPr>
        <a:xfrm>
          <a:off x="2707819" y="341735"/>
          <a:ext cx="2246037" cy="68476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en-US" sz="2400" kern="1200" dirty="0" smtClean="0"/>
            <a:t>Atom</a:t>
          </a:r>
          <a:endParaRPr lang="en-US" sz="1400" kern="1200" dirty="0"/>
        </a:p>
      </dsp:txBody>
      <dsp:txXfrm>
        <a:off x="2707819" y="341735"/>
        <a:ext cx="2246037" cy="684767"/>
      </dsp:txXfrm>
    </dsp:sp>
    <dsp:sp modelId="{0D2E78B1-EAD8-411C-A338-4597E323F356}">
      <dsp:nvSpPr>
        <dsp:cNvPr id="0" name=""/>
        <dsp:cNvSpPr/>
      </dsp:nvSpPr>
      <dsp:spPr>
        <a:xfrm>
          <a:off x="12574" y="49011"/>
          <a:ext cx="2246037" cy="127021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t>رشته ای از حروف و ارقام که با </a:t>
          </a:r>
          <a:r>
            <a:rPr lang="fa-IR" sz="1600" kern="1200" dirty="0" smtClean="0">
              <a:solidFill>
                <a:schemeClr val="tx1"/>
              </a:solidFill>
            </a:rPr>
            <a:t>حرف</a:t>
          </a:r>
          <a:r>
            <a:rPr lang="fa-IR" sz="1600" kern="1200" dirty="0" smtClean="0">
              <a:solidFill>
                <a:srgbClr val="FF0000"/>
              </a:solidFill>
            </a:rPr>
            <a:t> </a:t>
          </a:r>
          <a:r>
            <a:rPr lang="fa-IR" sz="1600" kern="1200" dirty="0" smtClean="0">
              <a:solidFill>
                <a:schemeClr val="tx1"/>
              </a:solidFill>
            </a:rPr>
            <a:t>کوچک</a:t>
          </a:r>
          <a:r>
            <a:rPr lang="fa-IR" sz="1600" kern="1200" dirty="0" smtClean="0">
              <a:solidFill>
                <a:srgbClr val="FF0000"/>
              </a:solidFill>
            </a:rPr>
            <a:t> </a:t>
          </a:r>
          <a:r>
            <a:rPr lang="fa-IR" sz="1600" kern="1200" dirty="0" smtClean="0">
              <a:solidFill>
                <a:schemeClr val="bg1"/>
              </a:solidFill>
            </a:rPr>
            <a:t>نمایش  می دهند :</a:t>
          </a:r>
        </a:p>
        <a:p>
          <a:pPr lvl="0" algn="ctr" defTabSz="711200" rtl="1">
            <a:lnSpc>
              <a:spcPct val="90000"/>
            </a:lnSpc>
            <a:spcBef>
              <a:spcPct val="0"/>
            </a:spcBef>
            <a:spcAft>
              <a:spcPct val="35000"/>
            </a:spcAft>
          </a:pPr>
          <a:r>
            <a:rPr lang="en-US" sz="1600" kern="1200" dirty="0" smtClean="0">
              <a:solidFill>
                <a:srgbClr val="FFFF00"/>
              </a:solidFill>
            </a:rPr>
            <a:t>a1#</a:t>
          </a:r>
          <a:endParaRPr lang="en-US" sz="1600" kern="1200" dirty="0">
            <a:solidFill>
              <a:srgbClr val="FFFF00"/>
            </a:solidFill>
          </a:endParaRPr>
        </a:p>
      </dsp:txBody>
      <dsp:txXfrm>
        <a:off x="12574" y="49011"/>
        <a:ext cx="2246037" cy="1270216"/>
      </dsp:txXfrm>
    </dsp:sp>
    <dsp:sp modelId="{9CFC478B-588A-48F1-BDC5-83AF3355AFDD}">
      <dsp:nvSpPr>
        <dsp:cNvPr id="0" name=""/>
        <dsp:cNvSpPr/>
      </dsp:nvSpPr>
      <dsp:spPr>
        <a:xfrm>
          <a:off x="2707819" y="1668674"/>
          <a:ext cx="2246037" cy="68476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en-US" sz="2400" kern="1200" dirty="0"/>
            <a:t> number</a:t>
          </a:r>
        </a:p>
      </dsp:txBody>
      <dsp:txXfrm>
        <a:off x="2707819" y="1668674"/>
        <a:ext cx="2246037" cy="684767"/>
      </dsp:txXfrm>
    </dsp:sp>
    <dsp:sp modelId="{8D240E71-5285-4758-8136-566FC5E326BC}">
      <dsp:nvSpPr>
        <dsp:cNvPr id="0" name=""/>
        <dsp:cNvSpPr/>
      </dsp:nvSpPr>
      <dsp:spPr>
        <a:xfrm>
          <a:off x="12574" y="1490419"/>
          <a:ext cx="2246037" cy="104127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kern="1200" dirty="0" smtClean="0"/>
            <a:t> </a:t>
          </a:r>
          <a:r>
            <a:rPr lang="fa-IR" sz="1800" kern="1200" dirty="0" smtClean="0"/>
            <a:t>رشته ای از اعداد رند شده :</a:t>
          </a:r>
        </a:p>
        <a:p>
          <a:pPr lvl="0" algn="ctr" defTabSz="800100" rtl="0">
            <a:lnSpc>
              <a:spcPct val="90000"/>
            </a:lnSpc>
            <a:spcBef>
              <a:spcPct val="0"/>
            </a:spcBef>
            <a:spcAft>
              <a:spcPct val="35000"/>
            </a:spcAft>
          </a:pPr>
          <a:r>
            <a:rPr lang="fa-IR" sz="1800" kern="1200" dirty="0" smtClean="0">
              <a:solidFill>
                <a:srgbClr val="FFFF00"/>
              </a:solidFill>
            </a:rPr>
            <a:t>2 = 1.9     1 = 1.2</a:t>
          </a:r>
          <a:endParaRPr lang="en-US" sz="1800" kern="1200" dirty="0">
            <a:solidFill>
              <a:srgbClr val="FFFF00"/>
            </a:solidFill>
          </a:endParaRPr>
        </a:p>
      </dsp:txBody>
      <dsp:txXfrm>
        <a:off x="12574" y="1490419"/>
        <a:ext cx="2246037" cy="1041278"/>
      </dsp:txXfrm>
    </dsp:sp>
    <dsp:sp modelId="{F95BF15F-A8B0-4AE9-9562-6EEBDF50D64B}">
      <dsp:nvSpPr>
        <dsp:cNvPr id="0" name=""/>
        <dsp:cNvSpPr/>
      </dsp:nvSpPr>
      <dsp:spPr>
        <a:xfrm>
          <a:off x="5403064" y="2792186"/>
          <a:ext cx="2246037" cy="6847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kern="1200" dirty="0"/>
            <a:t> </a:t>
          </a:r>
          <a:r>
            <a:rPr lang="fa-IR" sz="1800" kern="1200" dirty="0"/>
            <a:t>متغیر</a:t>
          </a:r>
        </a:p>
        <a:p>
          <a:pPr lvl="0" algn="ctr" defTabSz="800100" rtl="1">
            <a:lnSpc>
              <a:spcPct val="90000"/>
            </a:lnSpc>
            <a:spcBef>
              <a:spcPct val="0"/>
            </a:spcBef>
            <a:spcAft>
              <a:spcPct val="35000"/>
            </a:spcAft>
          </a:pPr>
          <a:r>
            <a:rPr lang="en-US" sz="1800" kern="1200" dirty="0" smtClean="0"/>
            <a:t>Variable</a:t>
          </a:r>
          <a:endParaRPr lang="en-US" sz="1800" kern="1200" dirty="0"/>
        </a:p>
      </dsp:txBody>
      <dsp:txXfrm>
        <a:off x="5403064" y="2792186"/>
        <a:ext cx="2246037" cy="684767"/>
      </dsp:txXfrm>
    </dsp:sp>
    <dsp:sp modelId="{E2796DB5-2CF7-40A5-B319-3941C172A58D}">
      <dsp:nvSpPr>
        <dsp:cNvPr id="0" name=""/>
        <dsp:cNvSpPr/>
      </dsp:nvSpPr>
      <dsp:spPr>
        <a:xfrm>
          <a:off x="2382548" y="2524634"/>
          <a:ext cx="2571308" cy="121987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t> رشته ای از حروف و ارقام که با </a:t>
          </a:r>
          <a:r>
            <a:rPr lang="fa-IR" sz="1600" kern="1200" dirty="0" smtClean="0">
              <a:solidFill>
                <a:schemeClr val="tx1"/>
              </a:solidFill>
            </a:rPr>
            <a:t>حرف</a:t>
          </a:r>
          <a:r>
            <a:rPr lang="fa-IR" sz="1600" kern="1200" dirty="0" smtClean="0">
              <a:solidFill>
                <a:srgbClr val="FF0000"/>
              </a:solidFill>
            </a:rPr>
            <a:t> </a:t>
          </a:r>
          <a:r>
            <a:rPr lang="fa-IR" sz="1600" kern="1200" dirty="0" smtClean="0">
              <a:solidFill>
                <a:schemeClr val="tx1"/>
              </a:solidFill>
            </a:rPr>
            <a:t>بزرگ </a:t>
          </a:r>
          <a:r>
            <a:rPr lang="fa-IR" sz="1600" kern="1200" dirty="0" smtClean="0">
              <a:solidFill>
                <a:schemeClr val="bg1"/>
              </a:solidFill>
            </a:rPr>
            <a:t>نمایش  می دهند :</a:t>
          </a:r>
        </a:p>
        <a:p>
          <a:pPr lvl="0" algn="ctr" defTabSz="711200" rtl="1">
            <a:lnSpc>
              <a:spcPct val="90000"/>
            </a:lnSpc>
            <a:spcBef>
              <a:spcPct val="0"/>
            </a:spcBef>
            <a:spcAft>
              <a:spcPct val="35000"/>
            </a:spcAft>
          </a:pPr>
          <a:r>
            <a:rPr lang="en-US" sz="1600" kern="1200" dirty="0" smtClean="0">
              <a:solidFill>
                <a:srgbClr val="FFFF00"/>
              </a:solidFill>
            </a:rPr>
            <a:t>Ali24!</a:t>
          </a:r>
          <a:endParaRPr lang="en-US" sz="1600" kern="1200" dirty="0">
            <a:solidFill>
              <a:srgbClr val="FFFF00"/>
            </a:solidFill>
          </a:endParaRPr>
        </a:p>
      </dsp:txBody>
      <dsp:txXfrm>
        <a:off x="2382548" y="2524634"/>
        <a:ext cx="2571308" cy="1219872"/>
      </dsp:txXfrm>
    </dsp:sp>
    <dsp:sp modelId="{F72DDD38-184A-4DF6-87D8-F66763FED0C7}">
      <dsp:nvSpPr>
        <dsp:cNvPr id="0" name=""/>
        <dsp:cNvSpPr/>
      </dsp:nvSpPr>
      <dsp:spPr>
        <a:xfrm>
          <a:off x="8098309" y="3849299"/>
          <a:ext cx="2246037" cy="68476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a:t>ساخت یافته</a:t>
          </a:r>
        </a:p>
        <a:p>
          <a:pPr lvl="0" algn="ctr" defTabSz="800100" rtl="1">
            <a:lnSpc>
              <a:spcPct val="90000"/>
            </a:lnSpc>
            <a:spcBef>
              <a:spcPct val="0"/>
            </a:spcBef>
            <a:spcAft>
              <a:spcPct val="35000"/>
            </a:spcAft>
          </a:pPr>
          <a:r>
            <a:rPr lang="fa-IR" sz="1800" kern="1200" dirty="0"/>
            <a:t>(</a:t>
          </a:r>
          <a:r>
            <a:rPr lang="en-US" sz="1800" kern="1200" dirty="0" err="1"/>
            <a:t>structureal</a:t>
          </a:r>
          <a:r>
            <a:rPr lang="en-US" sz="1800" kern="1200" dirty="0"/>
            <a:t> data type</a:t>
          </a:r>
          <a:r>
            <a:rPr lang="fa-IR" sz="1800" kern="1200" dirty="0" smtClean="0"/>
            <a:t>)</a:t>
          </a:r>
        </a:p>
      </dsp:txBody>
      <dsp:txXfrm>
        <a:off x="8098309" y="3849299"/>
        <a:ext cx="2246037" cy="684767"/>
      </dsp:txXfrm>
    </dsp:sp>
    <dsp:sp modelId="{9EC7C900-3C3A-49FD-98A6-20173E8D25CF}">
      <dsp:nvSpPr>
        <dsp:cNvPr id="0" name=""/>
        <dsp:cNvSpPr/>
      </dsp:nvSpPr>
      <dsp:spPr>
        <a:xfrm>
          <a:off x="5077231" y="3648146"/>
          <a:ext cx="2571870" cy="10870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 </a:t>
          </a:r>
          <a:r>
            <a:rPr lang="fa-IR" sz="1500" kern="1200" dirty="0" smtClean="0"/>
            <a:t>ترکیبی از تمام انواع داده ها :</a:t>
          </a:r>
        </a:p>
        <a:p>
          <a:pPr lvl="0" algn="ctr" defTabSz="666750">
            <a:lnSpc>
              <a:spcPct val="90000"/>
            </a:lnSpc>
            <a:spcBef>
              <a:spcPct val="0"/>
            </a:spcBef>
            <a:spcAft>
              <a:spcPct val="35000"/>
            </a:spcAft>
          </a:pPr>
          <a:r>
            <a:rPr lang="en-US" sz="1500" kern="1200" dirty="0" smtClean="0">
              <a:solidFill>
                <a:srgbClr val="FFFF00"/>
              </a:solidFill>
            </a:rPr>
            <a:t>data(A,10001,box,(1235,Ali,all)</a:t>
          </a:r>
          <a:endParaRPr lang="fa-IR" sz="1500" kern="1200" dirty="0" smtClean="0">
            <a:solidFill>
              <a:srgbClr val="FFFF00"/>
            </a:solidFill>
          </a:endParaRPr>
        </a:p>
      </dsp:txBody>
      <dsp:txXfrm>
        <a:off x="5077231" y="3648146"/>
        <a:ext cx="2571870" cy="108707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0E4D129-C710-4B6F-B9FE-CC577237EEF3}" type="datetimeFigureOut">
              <a:rPr lang="en-US" smtClean="0"/>
              <a:t>4/8/2014</a:t>
            </a:fld>
            <a:endParaRPr lang="en-US" dirty="0"/>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27070D1-79B1-4AE0-B912-B69A328498E6}" type="slidenum">
              <a:rPr lang="en-US" smtClean="0"/>
              <a:t>‹#›</a:t>
            </a:fld>
            <a:endParaRPr lang="en-US" dirty="0"/>
          </a:p>
        </p:txBody>
      </p:sp>
    </p:spTree>
    <p:extLst>
      <p:ext uri="{BB962C8B-B14F-4D97-AF65-F5344CB8AC3E}">
        <p14:creationId xmlns:p14="http://schemas.microsoft.com/office/powerpoint/2010/main" val="1041478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Linked</a:t>
            </a:r>
            <a:r>
              <a:rPr lang="en-US" sz="1200" baseline="0" dirty="0" smtClean="0"/>
              <a:t> list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27070D1-79B1-4AE0-B912-B69A328498E6}" type="slidenum">
              <a:rPr lang="en-US" smtClean="0"/>
              <a:t>24</a:t>
            </a:fld>
            <a:endParaRPr lang="en-US" dirty="0"/>
          </a:p>
        </p:txBody>
      </p:sp>
    </p:spTree>
    <p:extLst>
      <p:ext uri="{BB962C8B-B14F-4D97-AF65-F5344CB8AC3E}">
        <p14:creationId xmlns:p14="http://schemas.microsoft.com/office/powerpoint/2010/main" val="286646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Linked</a:t>
            </a:r>
            <a:r>
              <a:rPr lang="en-US" sz="1200" baseline="0" dirty="0" smtClean="0"/>
              <a:t> list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27070D1-79B1-4AE0-B912-B69A328498E6}" type="slidenum">
              <a:rPr lang="en-US" smtClean="0"/>
              <a:t>27</a:t>
            </a:fld>
            <a:endParaRPr lang="en-US" dirty="0"/>
          </a:p>
        </p:txBody>
      </p:sp>
    </p:spTree>
    <p:extLst>
      <p:ext uri="{BB962C8B-B14F-4D97-AF65-F5344CB8AC3E}">
        <p14:creationId xmlns:p14="http://schemas.microsoft.com/office/powerpoint/2010/main" val="274101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Linked</a:t>
            </a:r>
            <a:r>
              <a:rPr lang="en-US" sz="1200" baseline="0" dirty="0" smtClean="0"/>
              <a:t> list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27070D1-79B1-4AE0-B912-B69A328498E6}" type="slidenum">
              <a:rPr lang="en-US" smtClean="0"/>
              <a:t>28</a:t>
            </a:fld>
            <a:endParaRPr lang="en-US" dirty="0"/>
          </a:p>
        </p:txBody>
      </p:sp>
    </p:spTree>
    <p:extLst>
      <p:ext uri="{BB962C8B-B14F-4D97-AF65-F5344CB8AC3E}">
        <p14:creationId xmlns:p14="http://schemas.microsoft.com/office/powerpoint/2010/main" val="743618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Linked</a:t>
            </a:r>
            <a:r>
              <a:rPr lang="en-US" sz="1200" baseline="0" dirty="0" smtClean="0"/>
              <a:t> list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27070D1-79B1-4AE0-B912-B69A328498E6}" type="slidenum">
              <a:rPr lang="en-US" smtClean="0"/>
              <a:t>29</a:t>
            </a:fld>
            <a:endParaRPr lang="en-US" dirty="0"/>
          </a:p>
        </p:txBody>
      </p:sp>
    </p:spTree>
    <p:extLst>
      <p:ext uri="{BB962C8B-B14F-4D97-AF65-F5344CB8AC3E}">
        <p14:creationId xmlns:p14="http://schemas.microsoft.com/office/powerpoint/2010/main" val="2896202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Linked</a:t>
            </a:r>
            <a:r>
              <a:rPr lang="en-US" sz="1200" baseline="0" dirty="0" smtClean="0"/>
              <a:t> list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27070D1-79B1-4AE0-B912-B69A328498E6}" type="slidenum">
              <a:rPr lang="en-US" smtClean="0"/>
              <a:t>30</a:t>
            </a:fld>
            <a:endParaRPr lang="en-US" dirty="0"/>
          </a:p>
        </p:txBody>
      </p:sp>
    </p:spTree>
    <p:extLst>
      <p:ext uri="{BB962C8B-B14F-4D97-AF65-F5344CB8AC3E}">
        <p14:creationId xmlns:p14="http://schemas.microsoft.com/office/powerpoint/2010/main" val="1285615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Linked</a:t>
            </a:r>
            <a:r>
              <a:rPr lang="en-US" sz="1200" baseline="0" dirty="0" smtClean="0"/>
              <a:t> list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27070D1-79B1-4AE0-B912-B69A328498E6}" type="slidenum">
              <a:rPr lang="en-US" smtClean="0"/>
              <a:t>31</a:t>
            </a:fld>
            <a:endParaRPr lang="en-US" dirty="0"/>
          </a:p>
        </p:txBody>
      </p:sp>
    </p:spTree>
    <p:extLst>
      <p:ext uri="{BB962C8B-B14F-4D97-AF65-F5344CB8AC3E}">
        <p14:creationId xmlns:p14="http://schemas.microsoft.com/office/powerpoint/2010/main" val="3723844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Linked</a:t>
            </a:r>
            <a:r>
              <a:rPr lang="en-US" sz="1200" baseline="0" dirty="0" smtClean="0"/>
              <a:t> list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27070D1-79B1-4AE0-B912-B69A328498E6}" type="slidenum">
              <a:rPr lang="en-US" smtClean="0"/>
              <a:t>32</a:t>
            </a:fld>
            <a:endParaRPr lang="en-US" dirty="0"/>
          </a:p>
        </p:txBody>
      </p:sp>
    </p:spTree>
    <p:extLst>
      <p:ext uri="{BB962C8B-B14F-4D97-AF65-F5344CB8AC3E}">
        <p14:creationId xmlns:p14="http://schemas.microsoft.com/office/powerpoint/2010/main" val="3976995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Linked</a:t>
            </a:r>
            <a:r>
              <a:rPr lang="en-US" sz="1200" baseline="0" dirty="0" smtClean="0"/>
              <a:t> list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27070D1-79B1-4AE0-B912-B69A328498E6}" type="slidenum">
              <a:rPr lang="en-US" smtClean="0"/>
              <a:t>33</a:t>
            </a:fld>
            <a:endParaRPr lang="en-US" dirty="0"/>
          </a:p>
        </p:txBody>
      </p:sp>
    </p:spTree>
    <p:extLst>
      <p:ext uri="{BB962C8B-B14F-4D97-AF65-F5344CB8AC3E}">
        <p14:creationId xmlns:p14="http://schemas.microsoft.com/office/powerpoint/2010/main" val="2621264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Linked</a:t>
            </a:r>
            <a:r>
              <a:rPr lang="en-US" sz="1200" baseline="0" dirty="0" smtClean="0"/>
              <a:t> list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27070D1-79B1-4AE0-B912-B69A328498E6}" type="slidenum">
              <a:rPr lang="en-US" smtClean="0"/>
              <a:t>34</a:t>
            </a:fld>
            <a:endParaRPr lang="en-US" dirty="0"/>
          </a:p>
        </p:txBody>
      </p:sp>
    </p:spTree>
    <p:extLst>
      <p:ext uri="{BB962C8B-B14F-4D97-AF65-F5344CB8AC3E}">
        <p14:creationId xmlns:p14="http://schemas.microsoft.com/office/powerpoint/2010/main" val="1347640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F990A2-B49C-47D4-93E9-D8166A0B8A42}" type="datetimeFigureOut">
              <a:rPr lang="en-US" smtClean="0"/>
              <a:t>4/8/2014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46BFCF-4C3A-4D87-A1B7-FE66AE0CE89B}" type="slidenum">
              <a:rPr lang="en-US" smtClean="0"/>
              <a:t>‹#›</a:t>
            </a:fld>
            <a:endParaRPr lang="en-US" dirty="0"/>
          </a:p>
        </p:txBody>
      </p:sp>
    </p:spTree>
    <p:extLst>
      <p:ext uri="{BB962C8B-B14F-4D97-AF65-F5344CB8AC3E}">
        <p14:creationId xmlns:p14="http://schemas.microsoft.com/office/powerpoint/2010/main" val="140649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F990A2-B49C-47D4-93E9-D8166A0B8A42}" type="datetimeFigureOut">
              <a:rPr lang="en-US" smtClean="0"/>
              <a:t>4/8/2014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46BFCF-4C3A-4D87-A1B7-FE66AE0CE89B}" type="slidenum">
              <a:rPr lang="en-US" smtClean="0"/>
              <a:t>‹#›</a:t>
            </a:fld>
            <a:endParaRPr lang="en-US" dirty="0"/>
          </a:p>
        </p:txBody>
      </p:sp>
    </p:spTree>
    <p:extLst>
      <p:ext uri="{BB962C8B-B14F-4D97-AF65-F5344CB8AC3E}">
        <p14:creationId xmlns:p14="http://schemas.microsoft.com/office/powerpoint/2010/main" val="186135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F990A2-B49C-47D4-93E9-D8166A0B8A42}" type="datetimeFigureOut">
              <a:rPr lang="en-US" smtClean="0"/>
              <a:t>4/8/2014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46BFCF-4C3A-4D87-A1B7-FE66AE0CE89B}" type="slidenum">
              <a:rPr lang="en-US" smtClean="0"/>
              <a:t>‹#›</a:t>
            </a:fld>
            <a:endParaRPr lang="en-US" dirty="0"/>
          </a:p>
        </p:txBody>
      </p:sp>
    </p:spTree>
    <p:extLst>
      <p:ext uri="{BB962C8B-B14F-4D97-AF65-F5344CB8AC3E}">
        <p14:creationId xmlns:p14="http://schemas.microsoft.com/office/powerpoint/2010/main" val="912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F990A2-B49C-47D4-93E9-D8166A0B8A42}" type="datetimeFigureOut">
              <a:rPr lang="en-US" smtClean="0"/>
              <a:t>4/8/2014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46BFCF-4C3A-4D87-A1B7-FE66AE0CE89B}" type="slidenum">
              <a:rPr lang="en-US" smtClean="0"/>
              <a:t>‹#›</a:t>
            </a:fld>
            <a:endParaRPr lang="en-US" dirty="0"/>
          </a:p>
        </p:txBody>
      </p:sp>
    </p:spTree>
    <p:extLst>
      <p:ext uri="{BB962C8B-B14F-4D97-AF65-F5344CB8AC3E}">
        <p14:creationId xmlns:p14="http://schemas.microsoft.com/office/powerpoint/2010/main" val="422772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F990A2-B49C-47D4-93E9-D8166A0B8A42}" type="datetimeFigureOut">
              <a:rPr lang="en-US" smtClean="0"/>
              <a:t>4/8/2014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46BFCF-4C3A-4D87-A1B7-FE66AE0CE89B}" type="slidenum">
              <a:rPr lang="en-US" smtClean="0"/>
              <a:t>‹#›</a:t>
            </a:fld>
            <a:endParaRPr lang="en-US" dirty="0"/>
          </a:p>
        </p:txBody>
      </p:sp>
    </p:spTree>
    <p:extLst>
      <p:ext uri="{BB962C8B-B14F-4D97-AF65-F5344CB8AC3E}">
        <p14:creationId xmlns:p14="http://schemas.microsoft.com/office/powerpoint/2010/main" val="404993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F990A2-B49C-47D4-93E9-D8166A0B8A42}" type="datetimeFigureOut">
              <a:rPr lang="en-US" smtClean="0"/>
              <a:t>4/8/2014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46BFCF-4C3A-4D87-A1B7-FE66AE0CE89B}" type="slidenum">
              <a:rPr lang="en-US" smtClean="0"/>
              <a:t>‹#›</a:t>
            </a:fld>
            <a:endParaRPr lang="en-US" dirty="0"/>
          </a:p>
        </p:txBody>
      </p:sp>
    </p:spTree>
    <p:extLst>
      <p:ext uri="{BB962C8B-B14F-4D97-AF65-F5344CB8AC3E}">
        <p14:creationId xmlns:p14="http://schemas.microsoft.com/office/powerpoint/2010/main" val="61951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F990A2-B49C-47D4-93E9-D8166A0B8A42}" type="datetimeFigureOut">
              <a:rPr lang="en-US" smtClean="0"/>
              <a:t>4/8/2014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46BFCF-4C3A-4D87-A1B7-FE66AE0CE89B}" type="slidenum">
              <a:rPr lang="en-US" smtClean="0"/>
              <a:t>‹#›</a:t>
            </a:fld>
            <a:endParaRPr lang="en-US" dirty="0"/>
          </a:p>
        </p:txBody>
      </p:sp>
    </p:spTree>
    <p:extLst>
      <p:ext uri="{BB962C8B-B14F-4D97-AF65-F5344CB8AC3E}">
        <p14:creationId xmlns:p14="http://schemas.microsoft.com/office/powerpoint/2010/main" val="269434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F990A2-B49C-47D4-93E9-D8166A0B8A42}" type="datetimeFigureOut">
              <a:rPr lang="en-US" smtClean="0"/>
              <a:t>4/8/2014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46BFCF-4C3A-4D87-A1B7-FE66AE0CE89B}" type="slidenum">
              <a:rPr lang="en-US" smtClean="0"/>
              <a:t>‹#›</a:t>
            </a:fld>
            <a:endParaRPr lang="en-US" dirty="0"/>
          </a:p>
        </p:txBody>
      </p:sp>
    </p:spTree>
    <p:extLst>
      <p:ext uri="{BB962C8B-B14F-4D97-AF65-F5344CB8AC3E}">
        <p14:creationId xmlns:p14="http://schemas.microsoft.com/office/powerpoint/2010/main" val="35621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990A2-B49C-47D4-93E9-D8166A0B8A42}" type="datetimeFigureOut">
              <a:rPr lang="en-US" smtClean="0"/>
              <a:t>4/8/2014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46BFCF-4C3A-4D87-A1B7-FE66AE0CE89B}" type="slidenum">
              <a:rPr lang="en-US" smtClean="0"/>
              <a:t>‹#›</a:t>
            </a:fld>
            <a:endParaRPr lang="en-US" dirty="0"/>
          </a:p>
        </p:txBody>
      </p:sp>
    </p:spTree>
    <p:extLst>
      <p:ext uri="{BB962C8B-B14F-4D97-AF65-F5344CB8AC3E}">
        <p14:creationId xmlns:p14="http://schemas.microsoft.com/office/powerpoint/2010/main" val="2497915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990A2-B49C-47D4-93E9-D8166A0B8A42}" type="datetimeFigureOut">
              <a:rPr lang="en-US" smtClean="0"/>
              <a:t>4/8/2014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46BFCF-4C3A-4D87-A1B7-FE66AE0CE89B}" type="slidenum">
              <a:rPr lang="en-US" smtClean="0"/>
              <a:t>‹#›</a:t>
            </a:fld>
            <a:endParaRPr lang="en-US" dirty="0"/>
          </a:p>
        </p:txBody>
      </p:sp>
    </p:spTree>
    <p:extLst>
      <p:ext uri="{BB962C8B-B14F-4D97-AF65-F5344CB8AC3E}">
        <p14:creationId xmlns:p14="http://schemas.microsoft.com/office/powerpoint/2010/main" val="45919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990A2-B49C-47D4-93E9-D8166A0B8A42}" type="datetimeFigureOut">
              <a:rPr lang="en-US" smtClean="0"/>
              <a:t>4/8/2014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46BFCF-4C3A-4D87-A1B7-FE66AE0CE89B}" type="slidenum">
              <a:rPr lang="en-US" smtClean="0"/>
              <a:t>‹#›</a:t>
            </a:fld>
            <a:endParaRPr lang="en-US" dirty="0"/>
          </a:p>
        </p:txBody>
      </p:sp>
    </p:spTree>
    <p:extLst>
      <p:ext uri="{BB962C8B-B14F-4D97-AF65-F5344CB8AC3E}">
        <p14:creationId xmlns:p14="http://schemas.microsoft.com/office/powerpoint/2010/main" val="193870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990A2-B49C-47D4-93E9-D8166A0B8A42}" type="datetimeFigureOut">
              <a:rPr lang="en-US" smtClean="0"/>
              <a:t>4/8/2014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6BFCF-4C3A-4D87-A1B7-FE66AE0CE89B}" type="slidenum">
              <a:rPr lang="en-US" smtClean="0"/>
              <a:t>‹#›</a:t>
            </a:fld>
            <a:endParaRPr lang="en-US" dirty="0"/>
          </a:p>
        </p:txBody>
      </p:sp>
    </p:spTree>
    <p:extLst>
      <p:ext uri="{BB962C8B-B14F-4D97-AF65-F5344CB8AC3E}">
        <p14:creationId xmlns:p14="http://schemas.microsoft.com/office/powerpoint/2010/main" val="167129804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GIF"/><Relationship Id="rId3" Type="http://schemas.microsoft.com/office/2007/relationships/hdphoto" Target="../media/hdphoto1.wdp"/><Relationship Id="rId7"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gif"/><Relationship Id="rId5" Type="http://schemas.microsoft.com/office/2007/relationships/hdphoto" Target="../media/hdphoto2.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t="-4000" b="-15000"/>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087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روش های اجرای برنامه</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marL="742950" indent="-742950" algn="r" rtl="1">
              <a:lnSpc>
                <a:spcPct val="200000"/>
              </a:lnSpc>
              <a:buFont typeface="+mj-lt"/>
              <a:buAutoNum type="arabicPeriod"/>
            </a:pPr>
            <a:r>
              <a:rPr lang="fa-IR" sz="3600" dirty="0" smtClean="0">
                <a:cs typeface="B Titr" panose="00000700000000000000" pitchFamily="2" charset="-78"/>
              </a:rPr>
              <a:t>ترجمه (کامپایل)</a:t>
            </a:r>
          </a:p>
          <a:p>
            <a:pPr marL="742950" indent="-742950" algn="r" rtl="1">
              <a:lnSpc>
                <a:spcPct val="200000"/>
              </a:lnSpc>
              <a:buFont typeface="+mj-lt"/>
              <a:buAutoNum type="arabicPeriod"/>
            </a:pPr>
            <a:r>
              <a:rPr lang="fa-IR" sz="3600" dirty="0" smtClean="0">
                <a:cs typeface="B Titr" panose="00000700000000000000" pitchFamily="2" charset="-78"/>
              </a:rPr>
              <a:t>تفسیر</a:t>
            </a:r>
            <a:endParaRPr lang="fa-IR" sz="3600" dirty="0">
              <a:cs typeface="B Titr" panose="00000700000000000000" pitchFamily="2" charset="-78"/>
            </a:endParaRPr>
          </a:p>
          <a:p>
            <a:pPr marL="742950" indent="-742950" algn="r" rtl="1">
              <a:lnSpc>
                <a:spcPct val="200000"/>
              </a:lnSpc>
              <a:buFont typeface="+mj-lt"/>
              <a:buAutoNum type="arabicPeriod"/>
            </a:pPr>
            <a:r>
              <a:rPr lang="fa-IR" sz="3600" dirty="0" smtClean="0">
                <a:cs typeface="B Titr" panose="00000700000000000000" pitchFamily="2" charset="-78"/>
              </a:rPr>
              <a:t>ترکیب ترجمه و تفسیر</a:t>
            </a: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7026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روش های اجرای برنامه</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838200" y="1825625"/>
            <a:ext cx="10515600" cy="4575176"/>
          </a:xfrm>
        </p:spPr>
        <p:txBody>
          <a:bodyPr>
            <a:normAutofit fontScale="85000" lnSpcReduction="10000"/>
          </a:bodyPr>
          <a:lstStyle/>
          <a:p>
            <a:pPr marL="742950" indent="-742950" algn="r" rtl="1">
              <a:lnSpc>
                <a:spcPct val="210000"/>
              </a:lnSpc>
              <a:buFont typeface="+mj-lt"/>
              <a:buAutoNum type="arabicPeriod"/>
            </a:pPr>
            <a:r>
              <a:rPr lang="fa-IR" sz="3600" dirty="0" smtClean="0">
                <a:cs typeface="B Titr" panose="00000700000000000000" pitchFamily="2" charset="-78"/>
              </a:rPr>
              <a:t> دستورات به </a:t>
            </a:r>
            <a:r>
              <a:rPr lang="fa-IR" sz="3600" dirty="0" smtClean="0">
                <a:solidFill>
                  <a:srgbClr val="FF0000"/>
                </a:solidFill>
                <a:cs typeface="B Titr" panose="00000700000000000000" pitchFamily="2" charset="-78"/>
              </a:rPr>
              <a:t>زبان ماشین </a:t>
            </a:r>
            <a:r>
              <a:rPr lang="fa-IR" sz="3600" dirty="0" smtClean="0">
                <a:cs typeface="B Titr" panose="00000700000000000000" pitchFamily="2" charset="-78"/>
              </a:rPr>
              <a:t>ترجمه شده و در هر زمان قابل اجرا است.</a:t>
            </a:r>
          </a:p>
          <a:p>
            <a:pPr marL="742950" indent="-742950" algn="r" rtl="1">
              <a:lnSpc>
                <a:spcPct val="210000"/>
              </a:lnSpc>
              <a:buFont typeface="+mj-lt"/>
              <a:buAutoNum type="arabicPeriod"/>
            </a:pPr>
            <a:r>
              <a:rPr lang="fa-IR" sz="3600" dirty="0">
                <a:cs typeface="B Titr" panose="00000700000000000000" pitchFamily="2" charset="-78"/>
              </a:rPr>
              <a:t> </a:t>
            </a:r>
            <a:r>
              <a:rPr lang="fa-IR" sz="3600" dirty="0" smtClean="0">
                <a:cs typeface="B Titr" panose="00000700000000000000" pitchFamily="2" charset="-78"/>
              </a:rPr>
              <a:t>دستورات </a:t>
            </a:r>
            <a:r>
              <a:rPr lang="fa-IR" sz="3600" dirty="0" smtClean="0">
                <a:solidFill>
                  <a:srgbClr val="FF0000"/>
                </a:solidFill>
                <a:cs typeface="B Titr" panose="00000700000000000000" pitchFamily="2" charset="-78"/>
              </a:rPr>
              <a:t>خط به خط تفسیر </a:t>
            </a:r>
            <a:r>
              <a:rPr lang="fa-IR" sz="3600" dirty="0" smtClean="0">
                <a:cs typeface="B Titr" panose="00000700000000000000" pitchFamily="2" charset="-78"/>
              </a:rPr>
              <a:t>و در همان لحظه اجرا می شود.</a:t>
            </a:r>
          </a:p>
          <a:p>
            <a:pPr marL="742950" indent="-742950" algn="r" rtl="1">
              <a:lnSpc>
                <a:spcPct val="200000"/>
              </a:lnSpc>
              <a:buFont typeface="+mj-lt"/>
              <a:buAutoNum type="arabicPeriod"/>
            </a:pPr>
            <a:r>
              <a:rPr lang="fa-IR" sz="3600" dirty="0" smtClean="0">
                <a:cs typeface="B Titr" panose="00000700000000000000" pitchFamily="2" charset="-78"/>
              </a:rPr>
              <a:t>ابتدا ترجمه مختصری برروی دستورات انجام شده، سپس به </a:t>
            </a:r>
            <a:r>
              <a:rPr lang="fa-IR" sz="3600" dirty="0" smtClean="0">
                <a:solidFill>
                  <a:srgbClr val="FF0000"/>
                </a:solidFill>
                <a:cs typeface="B Titr" panose="00000700000000000000" pitchFamily="2" charset="-78"/>
              </a:rPr>
              <a:t>کد میانی </a:t>
            </a:r>
            <a:r>
              <a:rPr lang="fa-IR" sz="3600" dirty="0" smtClean="0">
                <a:cs typeface="B Titr" panose="00000700000000000000" pitchFamily="2" charset="-78"/>
              </a:rPr>
              <a:t>تبدیل می شود وسپس کد میانی با سرعت بیشتری تفسیر و اجرا میشود.</a:t>
            </a: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9595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وسایل مورد نیاز</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838200" y="1825624"/>
            <a:ext cx="10515600" cy="4727575"/>
          </a:xfrm>
        </p:spPr>
        <p:txBody>
          <a:bodyPr>
            <a:normAutofit/>
          </a:bodyPr>
          <a:lstStyle/>
          <a:p>
            <a:pPr algn="r" rtl="1">
              <a:lnSpc>
                <a:spcPct val="150000"/>
              </a:lnSpc>
            </a:pPr>
            <a:r>
              <a:rPr lang="fa-IR" sz="3600" dirty="0" smtClean="0">
                <a:cs typeface="B Titr" panose="00000700000000000000" pitchFamily="2" charset="-78"/>
              </a:rPr>
              <a:t>کامپایلر</a:t>
            </a:r>
          </a:p>
          <a:p>
            <a:pPr algn="r" rtl="1">
              <a:lnSpc>
                <a:spcPct val="150000"/>
              </a:lnSpc>
            </a:pPr>
            <a:r>
              <a:rPr lang="fa-IR" sz="3600" dirty="0" smtClean="0">
                <a:cs typeface="B Titr" panose="00000700000000000000" pitchFamily="2" charset="-78"/>
              </a:rPr>
              <a:t>اسمبلر</a:t>
            </a:r>
          </a:p>
          <a:p>
            <a:pPr algn="r" rtl="1">
              <a:lnSpc>
                <a:spcPct val="150000"/>
              </a:lnSpc>
            </a:pPr>
            <a:r>
              <a:rPr lang="fa-IR" sz="3600" dirty="0" smtClean="0">
                <a:cs typeface="B Titr" panose="00000700000000000000" pitchFamily="2" charset="-78"/>
              </a:rPr>
              <a:t>لودر (بارکننده)</a:t>
            </a:r>
          </a:p>
          <a:p>
            <a:pPr algn="r" rtl="1">
              <a:lnSpc>
                <a:spcPct val="150000"/>
              </a:lnSpc>
            </a:pPr>
            <a:r>
              <a:rPr lang="fa-IR" sz="3600" dirty="0" smtClean="0">
                <a:cs typeface="B Titr" panose="00000700000000000000" pitchFamily="2" charset="-78"/>
              </a:rPr>
              <a:t>لینکر (متصل کننده)</a:t>
            </a:r>
          </a:p>
          <a:p>
            <a:pPr algn="r" rtl="1">
              <a:lnSpc>
                <a:spcPct val="150000"/>
              </a:lnSpc>
            </a:pPr>
            <a:r>
              <a:rPr lang="fa-IR" sz="3600" dirty="0">
                <a:cs typeface="B Titr" panose="00000700000000000000" pitchFamily="2" charset="-78"/>
              </a:rPr>
              <a:t> </a:t>
            </a:r>
            <a:r>
              <a:rPr lang="fa-IR" sz="3600" dirty="0" smtClean="0">
                <a:cs typeface="B Titr" panose="00000700000000000000" pitchFamily="2" charset="-78"/>
              </a:rPr>
              <a:t>پیش پردازنده</a:t>
            </a:r>
            <a:endParaRPr lang="fa-IR" sz="3600" dirty="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5524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محیط میزبان و محیط عملیاتی</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fa-IR" sz="3600" dirty="0" smtClean="0">
                <a:cs typeface="B Titr" panose="00000700000000000000" pitchFamily="2" charset="-78"/>
              </a:rPr>
              <a:t>محیط میزبان :</a:t>
            </a:r>
          </a:p>
          <a:p>
            <a:pPr marL="0" indent="0" algn="ctr" rtl="1">
              <a:lnSpc>
                <a:spcPct val="150000"/>
              </a:lnSpc>
              <a:buNone/>
            </a:pPr>
            <a:r>
              <a:rPr lang="fa-IR" sz="3600" dirty="0" smtClean="0">
                <a:cs typeface="B Titr" panose="00000700000000000000" pitchFamily="2" charset="-78"/>
              </a:rPr>
              <a:t>محیطی که برنامه در آن ایجاد، تست و اشکال زدایی می شود.</a:t>
            </a:r>
          </a:p>
          <a:p>
            <a:pPr algn="r" rtl="1">
              <a:lnSpc>
                <a:spcPct val="150000"/>
              </a:lnSpc>
            </a:pPr>
            <a:r>
              <a:rPr lang="fa-IR" sz="3600" dirty="0">
                <a:cs typeface="B Titr" panose="00000700000000000000" pitchFamily="2" charset="-78"/>
              </a:rPr>
              <a:t> </a:t>
            </a:r>
            <a:r>
              <a:rPr lang="fa-IR" sz="3600" dirty="0" smtClean="0">
                <a:cs typeface="B Titr" panose="00000700000000000000" pitchFamily="2" charset="-78"/>
              </a:rPr>
              <a:t>محیط عملیاتی :</a:t>
            </a:r>
          </a:p>
          <a:p>
            <a:pPr marL="0" indent="0" algn="ctr" rtl="1">
              <a:lnSpc>
                <a:spcPct val="150000"/>
              </a:lnSpc>
              <a:buNone/>
            </a:pPr>
            <a:r>
              <a:rPr lang="fa-IR" sz="3600" dirty="0" smtClean="0">
                <a:cs typeface="B Titr" panose="00000700000000000000" pitchFamily="2" charset="-78"/>
              </a:rPr>
              <a:t>محیطی که برنامه در آن اجرا می شود.</a:t>
            </a:r>
            <a:endParaRPr lang="fa-IR" sz="3600" dirty="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0142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19747" t="10334" r="20878" b="10334"/>
          <a:stretch/>
        </p:blipFill>
        <p:spPr>
          <a:xfrm>
            <a:off x="8820150" y="3207041"/>
            <a:ext cx="1714500" cy="3068053"/>
          </a:xfrm>
          <a:prstGeom prst="roundRect">
            <a:avLst>
              <a:gd name="adj" fmla="val 27193"/>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914400" y="3281362"/>
            <a:ext cx="4071813" cy="2919413"/>
          </a:xfrm>
          <a:prstGeom prst="rect">
            <a:avLst/>
          </a:prstGeom>
        </p:spPr>
      </p:pic>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743200" y="3804706"/>
            <a:ext cx="547228" cy="547228"/>
          </a:xfrm>
          <a:prstGeom prst="flowChartConnector">
            <a:avLst/>
          </a:prstGeom>
        </p:spPr>
      </p:pic>
      <p:pic>
        <p:nvPicPr>
          <p:cNvPr id="7"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3324" y="708744"/>
            <a:ext cx="794544" cy="794544"/>
          </a:xfrm>
          <a:prstGeom prst="flowChartConnector">
            <a:avLst/>
          </a:prstGeom>
        </p:spPr>
      </p:pic>
      <p:sp>
        <p:nvSpPr>
          <p:cNvPr id="8" name="TextBox 7"/>
          <p:cNvSpPr txBox="1"/>
          <p:nvPr/>
        </p:nvSpPr>
        <p:spPr>
          <a:xfrm>
            <a:off x="1685862" y="2434252"/>
            <a:ext cx="2528888" cy="584775"/>
          </a:xfrm>
          <a:prstGeom prst="rect">
            <a:avLst/>
          </a:prstGeom>
          <a:noFill/>
        </p:spPr>
        <p:txBody>
          <a:bodyPr wrap="square" rtlCol="0">
            <a:spAutoFit/>
          </a:bodyPr>
          <a:lstStyle/>
          <a:p>
            <a:pPr algn="ctr"/>
            <a:r>
              <a:rPr lang="fa-IR" sz="3200" dirty="0" smtClean="0">
                <a:cs typeface="B Titr" panose="00000700000000000000" pitchFamily="2" charset="-78"/>
              </a:rPr>
              <a:t> محیط میزبان</a:t>
            </a:r>
            <a:endParaRPr lang="en-US" sz="3200" dirty="0">
              <a:cs typeface="B Titr" panose="00000700000000000000" pitchFamily="2" charset="-78"/>
            </a:endParaRPr>
          </a:p>
        </p:txBody>
      </p:sp>
      <p:pic>
        <p:nvPicPr>
          <p:cNvPr id="10"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05938" y="4242893"/>
            <a:ext cx="614858" cy="614858"/>
          </a:xfrm>
          <a:prstGeom prst="flowChartConnector">
            <a:avLst/>
          </a:prstGeom>
        </p:spPr>
      </p:pic>
      <p:sp>
        <p:nvSpPr>
          <p:cNvPr id="11" name="TextBox 10"/>
          <p:cNvSpPr txBox="1"/>
          <p:nvPr/>
        </p:nvSpPr>
        <p:spPr>
          <a:xfrm>
            <a:off x="8412956" y="2434252"/>
            <a:ext cx="2528888" cy="584775"/>
          </a:xfrm>
          <a:prstGeom prst="rect">
            <a:avLst/>
          </a:prstGeom>
          <a:noFill/>
        </p:spPr>
        <p:txBody>
          <a:bodyPr wrap="square" rtlCol="0">
            <a:spAutoFit/>
          </a:bodyPr>
          <a:lstStyle/>
          <a:p>
            <a:pPr algn="ctr"/>
            <a:r>
              <a:rPr lang="fa-IR" sz="3200" dirty="0" smtClean="0">
                <a:cs typeface="B Titr" panose="00000700000000000000" pitchFamily="2" charset="-78"/>
              </a:rPr>
              <a:t> محیط عملیاتی</a:t>
            </a:r>
            <a:endParaRPr lang="en-US" sz="3200" dirty="0">
              <a:cs typeface="B Titr" panose="00000700000000000000" pitchFamily="2" charset="-78"/>
            </a:endParaRPr>
          </a:p>
        </p:txBody>
      </p:sp>
      <p:sp>
        <p:nvSpPr>
          <p:cNvPr id="12" name="TextBox 11"/>
          <p:cNvSpPr txBox="1"/>
          <p:nvPr/>
        </p:nvSpPr>
        <p:spPr>
          <a:xfrm>
            <a:off x="5807868" y="416356"/>
            <a:ext cx="2528888" cy="584775"/>
          </a:xfrm>
          <a:prstGeom prst="rect">
            <a:avLst/>
          </a:prstGeom>
          <a:noFill/>
        </p:spPr>
        <p:txBody>
          <a:bodyPr wrap="square" rtlCol="0">
            <a:spAutoFit/>
          </a:bodyPr>
          <a:lstStyle/>
          <a:p>
            <a:pPr algn="ctr"/>
            <a:r>
              <a:rPr lang="fa-IR" sz="3200" dirty="0" smtClean="0">
                <a:cs typeface="B Titr" panose="00000700000000000000" pitchFamily="2" charset="-78"/>
              </a:rPr>
              <a:t>برنامه ما</a:t>
            </a:r>
            <a:endParaRPr lang="en-US" sz="3200" dirty="0">
              <a:cs typeface="B Titr" panose="00000700000000000000" pitchFamily="2" charset="-78"/>
            </a:endParaRPr>
          </a:p>
        </p:txBody>
      </p:sp>
      <p:pic>
        <p:nvPicPr>
          <p:cNvPr id="13" name="Picture 2"/>
          <p:cNvPicPr>
            <a:picLocks noChangeAspect="1" noChangeArrowheads="1"/>
          </p:cNvPicPr>
          <p:nvPr/>
        </p:nvPicPr>
        <p:blipFill>
          <a:blip r:embed="rId7">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53800" y="6145758"/>
            <a:ext cx="571500" cy="571500"/>
          </a:xfrm>
          <a:prstGeom prst="rect">
            <a:avLst/>
          </a:prstGeom>
        </p:spPr>
      </p:pic>
    </p:spTree>
    <p:extLst>
      <p:ext uri="{BB962C8B-B14F-4D97-AF65-F5344CB8AC3E}">
        <p14:creationId xmlns:p14="http://schemas.microsoft.com/office/powerpoint/2010/main" val="182504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out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style.rotation</p:attrName>
                                        </p:attrNameLst>
                                      </p:cBhvr>
                                      <p:tavLst>
                                        <p:tav tm="0">
                                          <p:val>
                                            <p:fltVal val="90"/>
                                          </p:val>
                                        </p:tav>
                                        <p:tav tm="100000">
                                          <p:val>
                                            <p:fltVal val="0"/>
                                          </p:val>
                                        </p:tav>
                                      </p:tavLst>
                                    </p:anim>
                                    <p:animEffect transition="in" filter="fade">
                                      <p:cBhvr>
                                        <p:cTn id="42" dur="1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هوش مصنوعی</a:t>
            </a:r>
            <a:endParaRPr lang="en-US" dirty="0"/>
          </a:p>
        </p:txBody>
      </p:sp>
      <p:sp>
        <p:nvSpPr>
          <p:cNvPr id="3" name="Content Placeholder 2"/>
          <p:cNvSpPr>
            <a:spLocks noGrp="1"/>
          </p:cNvSpPr>
          <p:nvPr>
            <p:ph idx="1"/>
          </p:nvPr>
        </p:nvSpPr>
        <p:spPr/>
        <p:txBody>
          <a:bodyPr anchor="ctr">
            <a:normAutofit/>
          </a:bodyPr>
          <a:lstStyle/>
          <a:p>
            <a:pPr marL="0" indent="0" algn="ctr">
              <a:buNone/>
            </a:pPr>
            <a:r>
              <a:rPr lang="fa-IR" sz="19900" dirty="0" smtClean="0">
                <a:cs typeface="B Titr" panose="00000700000000000000" pitchFamily="2" charset="-78"/>
              </a:rPr>
              <a:t>قسمت 2</a:t>
            </a:r>
            <a:endParaRPr lang="en-US" sz="19900" dirty="0">
              <a:cs typeface="B Titr" panose="000007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089" y="230188"/>
            <a:ext cx="891654" cy="1448938"/>
          </a:xfrm>
          <a:prstGeom prst="rect">
            <a:avLst/>
          </a:prstGeom>
        </p:spPr>
      </p:pic>
    </p:spTree>
    <p:extLst>
      <p:ext uri="{BB962C8B-B14F-4D97-AF65-F5344CB8AC3E}">
        <p14:creationId xmlns:p14="http://schemas.microsoft.com/office/powerpoint/2010/main" val="30126346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هوش مصنوعی</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838200" y="1590676"/>
            <a:ext cx="10515600" cy="4860926"/>
          </a:xfrm>
        </p:spPr>
        <p:txBody>
          <a:bodyPr anchor="ctr">
            <a:normAutofit/>
          </a:bodyPr>
          <a:lstStyle/>
          <a:p>
            <a:pPr algn="r" rtl="1">
              <a:lnSpc>
                <a:spcPct val="150000"/>
              </a:lnSpc>
            </a:pPr>
            <a:r>
              <a:rPr lang="fa-IR" sz="3600" dirty="0" smtClean="0">
                <a:cs typeface="B Titr" panose="00000700000000000000" pitchFamily="2" charset="-78"/>
              </a:rPr>
              <a:t> سیستمی که می تواند واکنش هایی مشابه رفتار هوشمندانه انسانی را داشته باشد.</a:t>
            </a:r>
            <a:endParaRPr lang="en-US" sz="3600" dirty="0" smtClean="0">
              <a:cs typeface="B Titr" panose="00000700000000000000" pitchFamily="2" charset="-78"/>
            </a:endParaRPr>
          </a:p>
          <a:p>
            <a:pPr algn="r" rtl="1">
              <a:lnSpc>
                <a:spcPct val="300000"/>
              </a:lnSpc>
            </a:pPr>
            <a:r>
              <a:rPr lang="fa-IR" sz="3600" dirty="0" smtClean="0">
                <a:cs typeface="B Titr" panose="00000700000000000000" pitchFamily="2" charset="-78"/>
              </a:rPr>
              <a:t>روشی در جهت هوشمند کردن کامپیوتر .</a:t>
            </a: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8040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هوش مصنوعی</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838200" y="1590676"/>
            <a:ext cx="10515600" cy="4860926"/>
          </a:xfrm>
        </p:spPr>
        <p:txBody>
          <a:bodyPr anchor="t">
            <a:normAutofit/>
          </a:bodyPr>
          <a:lstStyle/>
          <a:p>
            <a:pPr algn="r" rtl="1">
              <a:lnSpc>
                <a:spcPct val="150000"/>
              </a:lnSpc>
            </a:pPr>
            <a:r>
              <a:rPr lang="fa-IR" sz="3600" dirty="0" smtClean="0">
                <a:cs typeface="B Titr" panose="00000700000000000000" pitchFamily="2" charset="-78"/>
              </a:rPr>
              <a:t> اولین باری که واژه هوش مصنوعی به کار رفت :</a:t>
            </a:r>
          </a:p>
          <a:p>
            <a:pPr marL="0" indent="0" algn="ctr" rtl="1">
              <a:lnSpc>
                <a:spcPct val="150000"/>
              </a:lnSpc>
              <a:buNone/>
            </a:pPr>
            <a:r>
              <a:rPr lang="fa-IR" sz="3600" dirty="0" smtClean="0">
                <a:cs typeface="B Titr" panose="00000700000000000000" pitchFamily="2" charset="-78"/>
              </a:rPr>
              <a:t>جان مکارتی در سال </a:t>
            </a:r>
            <a:r>
              <a:rPr lang="en-US" sz="3600" dirty="0" smtClean="0">
                <a:cs typeface="B Titr" panose="00000700000000000000" pitchFamily="2" charset="-78"/>
              </a:rPr>
              <a:t>1956</a:t>
            </a:r>
            <a:endParaRPr lang="fa-IR" sz="3600" dirty="0" smtClean="0">
              <a:cs typeface="B Titr" panose="00000700000000000000" pitchFamily="2" charset="-78"/>
            </a:endParaRPr>
          </a:p>
          <a:p>
            <a:pPr marL="0" indent="0" algn="ctr" rtl="1">
              <a:lnSpc>
                <a:spcPct val="150000"/>
              </a:lnSpc>
              <a:buNone/>
            </a:pPr>
            <a:r>
              <a:rPr lang="en-US" sz="3600" dirty="0" smtClean="0">
                <a:cs typeface="B Titr" panose="00000700000000000000" pitchFamily="2" charset="-78"/>
              </a:rPr>
              <a:t>“</a:t>
            </a:r>
            <a:r>
              <a:rPr lang="fa-IR" sz="3600" dirty="0" smtClean="0">
                <a:cs typeface="B Titr" panose="00000700000000000000" pitchFamily="2" charset="-78"/>
              </a:rPr>
              <a:t> دانش و مهندسی ساخت ماشین های هوشمند </a:t>
            </a:r>
            <a:r>
              <a:rPr lang="en-US" sz="3600" dirty="0" smtClean="0">
                <a:cs typeface="B Titr" panose="00000700000000000000" pitchFamily="2" charset="-78"/>
              </a:rPr>
              <a:t>“</a:t>
            </a:r>
            <a:endParaRPr lang="fa-IR" sz="3600" dirty="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5" name="Picture 4" descr="C:\Users\ASH\Desktop\New folder\john-mccarthy-DEAT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1275" y="1957548"/>
            <a:ext cx="7029450" cy="4005102"/>
          </a:xfrm>
          <a:prstGeom prst="rect">
            <a:avLst/>
          </a:prstGeom>
          <a:noFill/>
          <a:ln>
            <a:noFill/>
          </a:ln>
        </p:spPr>
      </p:pic>
    </p:spTree>
    <p:extLst>
      <p:ext uri="{BB962C8B-B14F-4D97-AF65-F5344CB8AC3E}">
        <p14:creationId xmlns:p14="http://schemas.microsoft.com/office/powerpoint/2010/main" val="2023725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xit" presetSubtype="0" fill="hold" nodeType="clickEffect">
                                  <p:stCondLst>
                                    <p:cond delay="0"/>
                                  </p:stCondLst>
                                  <p:childTnLst>
                                    <p:anim calcmode="lin" valueType="num">
                                      <p:cBhvr>
                                        <p:cTn id="21" dur="1000"/>
                                        <p:tgtEl>
                                          <p:spTgt spid="5"/>
                                        </p:tgtEl>
                                        <p:attrNameLst>
                                          <p:attrName>ppt_w</p:attrName>
                                        </p:attrNameLst>
                                      </p:cBhvr>
                                      <p:tavLst>
                                        <p:tav tm="0">
                                          <p:val>
                                            <p:strVal val="ppt_w"/>
                                          </p:val>
                                        </p:tav>
                                        <p:tav tm="100000">
                                          <p:val>
                                            <p:fltVal val="0"/>
                                          </p:val>
                                        </p:tav>
                                      </p:tavLst>
                                    </p:anim>
                                    <p:anim calcmode="lin" valueType="num">
                                      <p:cBhvr>
                                        <p:cTn id="22" dur="1000"/>
                                        <p:tgtEl>
                                          <p:spTgt spid="5"/>
                                        </p:tgtEl>
                                        <p:attrNameLst>
                                          <p:attrName>ppt_h</p:attrName>
                                        </p:attrNameLst>
                                      </p:cBhvr>
                                      <p:tavLst>
                                        <p:tav tm="0">
                                          <p:val>
                                            <p:strVal val="ppt_h"/>
                                          </p:val>
                                        </p:tav>
                                        <p:tav tm="100000">
                                          <p:val>
                                            <p:fltVal val="0"/>
                                          </p:val>
                                        </p:tav>
                                      </p:tavLst>
                                    </p:anim>
                                    <p:anim calcmode="lin" valueType="num">
                                      <p:cBhvr>
                                        <p:cTn id="23" dur="1000"/>
                                        <p:tgtEl>
                                          <p:spTgt spid="5"/>
                                        </p:tgtEl>
                                        <p:attrNameLst>
                                          <p:attrName>style.rotation</p:attrName>
                                        </p:attrNameLst>
                                      </p:cBhvr>
                                      <p:tavLst>
                                        <p:tav tm="0">
                                          <p:val>
                                            <p:fltVal val="0"/>
                                          </p:val>
                                        </p:tav>
                                        <p:tav tm="100000">
                                          <p:val>
                                            <p:fltVal val="90"/>
                                          </p:val>
                                        </p:tav>
                                      </p:tavLst>
                                    </p:anim>
                                    <p:animEffect transition="out" filter="fade">
                                      <p:cBhvr>
                                        <p:cTn id="24" dur="1000"/>
                                        <p:tgtEl>
                                          <p:spTgt spid="5"/>
                                        </p:tgtEl>
                                      </p:cBhvr>
                                    </p:animEffect>
                                    <p:set>
                                      <p:cBhvr>
                                        <p:cTn id="25" dur="1" fill="hold">
                                          <p:stCondLst>
                                            <p:cond delay="9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هوش مصنوعی</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838200" y="1590676"/>
            <a:ext cx="10515600" cy="4860926"/>
          </a:xfrm>
        </p:spPr>
        <p:txBody>
          <a:bodyPr anchor="t">
            <a:normAutofit/>
          </a:bodyPr>
          <a:lstStyle/>
          <a:p>
            <a:pPr algn="r" rtl="1">
              <a:lnSpc>
                <a:spcPct val="150000"/>
              </a:lnSpc>
            </a:pPr>
            <a:r>
              <a:rPr lang="fa-IR" sz="3600" dirty="0" smtClean="0">
                <a:cs typeface="B Titr" panose="00000700000000000000" pitchFamily="2" charset="-78"/>
              </a:rPr>
              <a:t> اولین باری که جهان با هوش مصنوعی آشنا شد :</a:t>
            </a:r>
          </a:p>
          <a:p>
            <a:pPr marL="0" indent="0" algn="ctr" rtl="1">
              <a:lnSpc>
                <a:spcPct val="150000"/>
              </a:lnSpc>
              <a:buNone/>
            </a:pPr>
            <a:r>
              <a:rPr lang="fa-IR" sz="3600" dirty="0" smtClean="0">
                <a:cs typeface="B Titr" panose="00000700000000000000" pitchFamily="2" charset="-78"/>
              </a:rPr>
              <a:t>آلن تورینگ در سال </a:t>
            </a:r>
            <a:r>
              <a:rPr lang="en-US" sz="3600" dirty="0" smtClean="0">
                <a:cs typeface="B Titr" panose="00000700000000000000" pitchFamily="2" charset="-78"/>
              </a:rPr>
              <a:t>1950</a:t>
            </a:r>
            <a:endParaRPr lang="fa-IR" sz="3600" dirty="0" smtClean="0">
              <a:cs typeface="B Titr" panose="00000700000000000000" pitchFamily="2" charset="-78"/>
            </a:endParaRPr>
          </a:p>
          <a:p>
            <a:pPr marL="0" indent="0" algn="ctr" rtl="1">
              <a:lnSpc>
                <a:spcPct val="150000"/>
              </a:lnSpc>
              <a:buNone/>
            </a:pPr>
            <a:r>
              <a:rPr lang="fa-IR" sz="3600" dirty="0" smtClean="0">
                <a:cs typeface="B Titr" panose="00000700000000000000" pitchFamily="2" charset="-78"/>
              </a:rPr>
              <a:t>مقاله ای در رابطه با تست تورینگ</a:t>
            </a:r>
            <a:endParaRPr lang="fa-IR" sz="3600" dirty="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6" name="Picture 5" descr="C:\Users\ASH\Desktop\New folder\270px-Alan_Turi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317" y="1690688"/>
            <a:ext cx="3301365" cy="3615692"/>
          </a:xfrm>
          <a:prstGeom prst="rect">
            <a:avLst/>
          </a:prstGeom>
          <a:noFill/>
          <a:ln>
            <a:noFill/>
          </a:ln>
        </p:spPr>
      </p:pic>
    </p:spTree>
    <p:extLst>
      <p:ext uri="{BB962C8B-B14F-4D97-AF65-F5344CB8AC3E}">
        <p14:creationId xmlns:p14="http://schemas.microsoft.com/office/powerpoint/2010/main" val="17797594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xit" presetSubtype="0" fill="hold" nodeType="clickEffect">
                                  <p:stCondLst>
                                    <p:cond delay="0"/>
                                  </p:stCondLst>
                                  <p:childTnLst>
                                    <p:anim calcmode="lin" valueType="num">
                                      <p:cBhvr>
                                        <p:cTn id="21" dur="1000"/>
                                        <p:tgtEl>
                                          <p:spTgt spid="6"/>
                                        </p:tgtEl>
                                        <p:attrNameLst>
                                          <p:attrName>ppt_w</p:attrName>
                                        </p:attrNameLst>
                                      </p:cBhvr>
                                      <p:tavLst>
                                        <p:tav tm="0">
                                          <p:val>
                                            <p:strVal val="ppt_w"/>
                                          </p:val>
                                        </p:tav>
                                        <p:tav tm="100000">
                                          <p:val>
                                            <p:fltVal val="0"/>
                                          </p:val>
                                        </p:tav>
                                      </p:tavLst>
                                    </p:anim>
                                    <p:anim calcmode="lin" valueType="num">
                                      <p:cBhvr>
                                        <p:cTn id="22" dur="1000"/>
                                        <p:tgtEl>
                                          <p:spTgt spid="6"/>
                                        </p:tgtEl>
                                        <p:attrNameLst>
                                          <p:attrName>ppt_h</p:attrName>
                                        </p:attrNameLst>
                                      </p:cBhvr>
                                      <p:tavLst>
                                        <p:tav tm="0">
                                          <p:val>
                                            <p:strVal val="ppt_h"/>
                                          </p:val>
                                        </p:tav>
                                        <p:tav tm="100000">
                                          <p:val>
                                            <p:fltVal val="0"/>
                                          </p:val>
                                        </p:tav>
                                      </p:tavLst>
                                    </p:anim>
                                    <p:anim calcmode="lin" valueType="num">
                                      <p:cBhvr>
                                        <p:cTn id="23" dur="1000"/>
                                        <p:tgtEl>
                                          <p:spTgt spid="6"/>
                                        </p:tgtEl>
                                        <p:attrNameLst>
                                          <p:attrName>style.rotation</p:attrName>
                                        </p:attrNameLst>
                                      </p:cBhvr>
                                      <p:tavLst>
                                        <p:tav tm="0">
                                          <p:val>
                                            <p:fltVal val="0"/>
                                          </p:val>
                                        </p:tav>
                                        <p:tav tm="100000">
                                          <p:val>
                                            <p:fltVal val="90"/>
                                          </p:val>
                                        </p:tav>
                                      </p:tavLst>
                                    </p:anim>
                                    <p:animEffect transition="out" filter="fade">
                                      <p:cBhvr>
                                        <p:cTn id="24" dur="1000"/>
                                        <p:tgtEl>
                                          <p:spTgt spid="6"/>
                                        </p:tgtEl>
                                      </p:cBhvr>
                                    </p:animEffect>
                                    <p:set>
                                      <p:cBhvr>
                                        <p:cTn id="25" dur="1" fill="hold">
                                          <p:stCondLst>
                                            <p:cond delay="9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تست تورینگ</a:t>
            </a:r>
            <a:endParaRPr lang="en-US" dirty="0">
              <a:solidFill>
                <a:schemeClr val="accent2"/>
              </a:solidFill>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5" name="Content Placeholder 4" descr="C:\Users\ASH\Desktop\New folder\220px-Turing_Test_version_3.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13061" y="1690688"/>
            <a:ext cx="4008983" cy="4728665"/>
          </a:xfrm>
          <a:prstGeom prst="round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243752" y="1690688"/>
            <a:ext cx="7418614" cy="4728664"/>
          </a:xfrm>
          <a:prstGeom prst="roundRect">
            <a:avLst/>
          </a:prstGeom>
          <a:ln>
            <a:noFill/>
          </a:ln>
          <a:effectLst/>
        </p:spPr>
      </p:pic>
    </p:spTree>
    <p:extLst>
      <p:ext uri="{BB962C8B-B14F-4D97-AF65-F5344CB8AC3E}">
        <p14:creationId xmlns:p14="http://schemas.microsoft.com/office/powerpoint/2010/main" val="32120434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3257" y="66449"/>
            <a:ext cx="10232571" cy="5191351"/>
          </a:xfrm>
        </p:spPr>
        <p:txBody>
          <a:bodyPr anchor="ctr">
            <a:noAutofit/>
          </a:bodyPr>
          <a:lstStyle/>
          <a:p>
            <a:pPr rtl="1"/>
            <a:r>
              <a:rPr lang="en-US" sz="49600" dirty="0">
                <a:effectLst>
                  <a:outerShdw blurRad="38100" dist="38100" dir="2700000" algn="tl">
                    <a:srgbClr val="000000">
                      <a:alpha val="43137"/>
                    </a:srgbClr>
                  </a:outerShdw>
                </a:effectLst>
                <a:latin typeface="110_Besmellah_2(MRT)" pitchFamily="2" charset="0"/>
              </a:rPr>
              <a:t>o</a:t>
            </a:r>
            <a:endParaRPr lang="en-US" sz="28700" dirty="0">
              <a:effectLst>
                <a:outerShdw blurRad="38100" dist="38100" dir="2700000" algn="tl">
                  <a:srgbClr val="000000">
                    <a:alpha val="43137"/>
                  </a:srgbClr>
                </a:outerShdw>
              </a:effectLst>
              <a:latin typeface="110_Besmellah_2(MRT)" pitchFamily="2" charset="0"/>
            </a:endParaRPr>
          </a:p>
        </p:txBody>
      </p:sp>
      <p:sp>
        <p:nvSpPr>
          <p:cNvPr id="3" name="Subtitle 2"/>
          <p:cNvSpPr>
            <a:spLocks noGrp="1"/>
          </p:cNvSpPr>
          <p:nvPr>
            <p:ph type="subTitle" idx="1"/>
          </p:nvPr>
        </p:nvSpPr>
        <p:spPr>
          <a:xfrm>
            <a:off x="1567542" y="4764088"/>
            <a:ext cx="9144000" cy="1655762"/>
          </a:xfrm>
        </p:spPr>
        <p:txBody>
          <a:bodyPr anchor="ctr">
            <a:normAutofit fontScale="92500"/>
          </a:bodyPr>
          <a:lstStyle/>
          <a:p>
            <a:pPr rtl="1"/>
            <a:r>
              <a:rPr lang="fa-IR" sz="6600" b="1"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بررسی و مقایسه زبان های هوش مصنوعی</a:t>
            </a:r>
            <a:endParaRPr lang="en-US" sz="66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p:txBody>
      </p:sp>
      <p:pic>
        <p:nvPicPr>
          <p:cNvPr id="1026"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852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زبان های هوش مصنوعی</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838200" y="1590676"/>
            <a:ext cx="10515600" cy="4860926"/>
          </a:xfrm>
        </p:spPr>
        <p:txBody>
          <a:bodyPr anchor="t">
            <a:normAutofit/>
          </a:bodyPr>
          <a:lstStyle/>
          <a:p>
            <a:pPr algn="r" rtl="1">
              <a:lnSpc>
                <a:spcPct val="300000"/>
              </a:lnSpc>
            </a:pPr>
            <a:r>
              <a:rPr lang="fa-IR" sz="3600" dirty="0" smtClean="0">
                <a:cs typeface="B Titr" panose="00000700000000000000" pitchFamily="2" charset="-78"/>
              </a:rPr>
              <a:t> </a:t>
            </a:r>
            <a:r>
              <a:rPr lang="en-US" sz="3600" dirty="0" smtClean="0">
                <a:cs typeface="B Titr" panose="00000700000000000000" pitchFamily="2" charset="-78"/>
              </a:rPr>
              <a:t>LISP</a:t>
            </a:r>
          </a:p>
          <a:p>
            <a:pPr algn="r" rtl="1">
              <a:lnSpc>
                <a:spcPct val="300000"/>
              </a:lnSpc>
            </a:pPr>
            <a:r>
              <a:rPr lang="en-US" sz="3600" dirty="0" smtClean="0">
                <a:cs typeface="B Titr" panose="00000700000000000000" pitchFamily="2" charset="-78"/>
              </a:rPr>
              <a:t>PROLOG</a:t>
            </a:r>
            <a:endParaRPr lang="fa-IR" sz="3600" dirty="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6145758"/>
            <a:ext cx="571500" cy="571500"/>
          </a:xfrm>
          <a:prstGeom prst="rect">
            <a:avLst/>
          </a:prstGeom>
        </p:spPr>
      </p:pic>
    </p:spTree>
    <p:extLst>
      <p:ext uri="{BB962C8B-B14F-4D97-AF65-F5344CB8AC3E}">
        <p14:creationId xmlns:p14="http://schemas.microsoft.com/office/powerpoint/2010/main" val="35405441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بررسی</a:t>
            </a:r>
            <a:endParaRPr lang="en-US" dirty="0"/>
          </a:p>
        </p:txBody>
      </p:sp>
      <p:sp>
        <p:nvSpPr>
          <p:cNvPr id="3" name="Content Placeholder 2"/>
          <p:cNvSpPr>
            <a:spLocks noGrp="1"/>
          </p:cNvSpPr>
          <p:nvPr>
            <p:ph idx="1"/>
          </p:nvPr>
        </p:nvSpPr>
        <p:spPr/>
        <p:txBody>
          <a:bodyPr anchor="ctr">
            <a:normAutofit/>
          </a:bodyPr>
          <a:lstStyle/>
          <a:p>
            <a:pPr marL="0" indent="0" algn="ctr">
              <a:buNone/>
            </a:pPr>
            <a:r>
              <a:rPr lang="fa-IR" sz="19900" dirty="0" smtClean="0">
                <a:cs typeface="B Titr" panose="00000700000000000000" pitchFamily="2" charset="-78"/>
              </a:rPr>
              <a:t>قسمت </a:t>
            </a:r>
            <a:r>
              <a:rPr lang="fa-IR" sz="19900" dirty="0">
                <a:cs typeface="B Titr" panose="00000700000000000000" pitchFamily="2" charset="-78"/>
              </a:rPr>
              <a:t>3</a:t>
            </a:r>
            <a:endParaRPr lang="en-US" sz="19900"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54" y="599607"/>
            <a:ext cx="1631760" cy="1158550"/>
          </a:xfrm>
          <a:prstGeom prst="rect">
            <a:avLst/>
          </a:prstGeom>
        </p:spPr>
      </p:pic>
    </p:spTree>
    <p:extLst>
      <p:ext uri="{BB962C8B-B14F-4D97-AF65-F5344CB8AC3E}">
        <p14:creationId xmlns:p14="http://schemas.microsoft.com/office/powerpoint/2010/main" val="4257820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سازنده</a:t>
            </a:r>
            <a:endParaRPr lang="en-US" dirty="0">
              <a:solidFill>
                <a:schemeClr val="accent2"/>
              </a:solidFill>
              <a:cs typeface="B Titr" panose="000007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26940193"/>
              </p:ext>
            </p:extLst>
          </p:nvPr>
        </p:nvGraphicFramePr>
        <p:xfrm>
          <a:off x="881743" y="2276474"/>
          <a:ext cx="10515600" cy="3362325"/>
        </p:xfrm>
        <a:graphic>
          <a:graphicData uri="http://schemas.openxmlformats.org/drawingml/2006/table">
            <a:tbl>
              <a:tblPr firstRow="1" bandRow="1">
                <a:tableStyleId>{5C22544A-7EE6-4342-B048-85BDC9FD1C3A}</a:tableStyleId>
              </a:tblPr>
              <a:tblGrid>
                <a:gridCol w="3505200"/>
                <a:gridCol w="3505200"/>
                <a:gridCol w="3505200"/>
              </a:tblGrid>
              <a:tr h="1120775">
                <a:tc>
                  <a:txBody>
                    <a:bodyPr/>
                    <a:lstStyle/>
                    <a:p>
                      <a:pPr algn="ctr"/>
                      <a:r>
                        <a:rPr lang="en-US" sz="2800" dirty="0" smtClean="0"/>
                        <a:t>PROLOG</a:t>
                      </a:r>
                      <a:endParaRPr lang="en-US" sz="2800" dirty="0"/>
                    </a:p>
                  </a:txBody>
                  <a:tcPr anchor="ctr"/>
                </a:tc>
                <a:tc>
                  <a:txBody>
                    <a:bodyPr/>
                    <a:lstStyle/>
                    <a:p>
                      <a:pPr algn="ctr"/>
                      <a:r>
                        <a:rPr lang="en-US" sz="2800" dirty="0" smtClean="0"/>
                        <a:t>LISP</a:t>
                      </a:r>
                      <a:endParaRPr lang="en-US" sz="2800" dirty="0"/>
                    </a:p>
                  </a:txBody>
                  <a:tcPr anchor="ctr"/>
                </a:tc>
                <a:tc>
                  <a:txBody>
                    <a:bodyPr/>
                    <a:lstStyle/>
                    <a:p>
                      <a:pPr algn="ctr"/>
                      <a:endParaRPr lang="en-US" sz="2800" dirty="0"/>
                    </a:p>
                  </a:txBody>
                  <a:tcPr anchor="ctr">
                    <a:lnR w="12700" cmpd="sng">
                      <a:noFill/>
                    </a:lnR>
                    <a:lnT w="12700" cmpd="sng">
                      <a:noFill/>
                    </a:lnT>
                    <a:noFill/>
                  </a:tcPr>
                </a:tc>
              </a:tr>
              <a:tr h="1120775">
                <a:tc>
                  <a:txBody>
                    <a:bodyPr/>
                    <a:lstStyle/>
                    <a:p>
                      <a:pPr algn="ctr"/>
                      <a:r>
                        <a:rPr lang="en-US" sz="2800" dirty="0" smtClean="0"/>
                        <a:t>1970-1972</a:t>
                      </a:r>
                      <a:endParaRPr lang="en-US" sz="2800" dirty="0"/>
                    </a:p>
                  </a:txBody>
                  <a:tcPr anchor="ctr"/>
                </a:tc>
                <a:tc>
                  <a:txBody>
                    <a:bodyPr/>
                    <a:lstStyle/>
                    <a:p>
                      <a:pPr algn="ctr"/>
                      <a:r>
                        <a:rPr lang="en-US" sz="2800" dirty="0" smtClean="0"/>
                        <a:t>1950</a:t>
                      </a:r>
                      <a:endParaRPr lang="en-US" sz="2800" dirty="0"/>
                    </a:p>
                  </a:txBody>
                  <a:tcPr anchor="ctr"/>
                </a:tc>
                <a:tc>
                  <a:txBody>
                    <a:bodyPr/>
                    <a:lstStyle/>
                    <a:p>
                      <a:pPr algn="ctr"/>
                      <a:r>
                        <a:rPr lang="fa-IR" sz="2800" dirty="0" smtClean="0"/>
                        <a:t>سال طراحی</a:t>
                      </a:r>
                      <a:endParaRPr lang="en-US" sz="2800" dirty="0"/>
                    </a:p>
                  </a:txBody>
                  <a:tcPr anchor="ctr"/>
                </a:tc>
              </a:tr>
              <a:tr h="1120775">
                <a:tc>
                  <a:txBody>
                    <a:bodyPr/>
                    <a:lstStyle/>
                    <a:p>
                      <a:pPr algn="ctr"/>
                      <a:r>
                        <a:rPr lang="fa-IR" sz="2800" dirty="0" smtClean="0"/>
                        <a:t>آلن</a:t>
                      </a:r>
                      <a:r>
                        <a:rPr lang="fa-IR" sz="2800" baseline="0" dirty="0" smtClean="0"/>
                        <a:t> فیلیپ راسل / آلن کلمرار</a:t>
                      </a:r>
                      <a:endParaRPr lang="en-US" sz="2800" dirty="0"/>
                    </a:p>
                  </a:txBody>
                  <a:tcPr anchor="ctr"/>
                </a:tc>
                <a:tc>
                  <a:txBody>
                    <a:bodyPr/>
                    <a:lstStyle/>
                    <a:p>
                      <a:pPr algn="ctr"/>
                      <a:r>
                        <a:rPr lang="fa-IR" sz="2800" dirty="0" smtClean="0"/>
                        <a:t>جان</a:t>
                      </a:r>
                      <a:r>
                        <a:rPr lang="fa-IR" sz="2800" baseline="0" dirty="0" smtClean="0"/>
                        <a:t> مک کارتی</a:t>
                      </a:r>
                      <a:endParaRPr lang="en-US" sz="2800" dirty="0"/>
                    </a:p>
                  </a:txBody>
                  <a:tcPr anchor="ctr"/>
                </a:tc>
                <a:tc>
                  <a:txBody>
                    <a:bodyPr/>
                    <a:lstStyle/>
                    <a:p>
                      <a:pPr algn="ctr"/>
                      <a:r>
                        <a:rPr lang="fa-IR" sz="2800" dirty="0" smtClean="0"/>
                        <a:t>طراح</a:t>
                      </a:r>
                      <a:endParaRPr lang="en-US" sz="2800" dirty="0"/>
                    </a:p>
                  </a:txBody>
                  <a:tcPr anchor="ctr"/>
                </a:tc>
              </a:tr>
            </a:tbl>
          </a:graphicData>
        </a:graphic>
      </p:graphicFrame>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513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سازنده</a:t>
            </a:r>
            <a:endParaRPr lang="en-US" dirty="0">
              <a:solidFill>
                <a:schemeClr val="accent2"/>
              </a:solidFill>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56" y="2193924"/>
            <a:ext cx="2688773" cy="40000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0171" y="2362678"/>
            <a:ext cx="3062515" cy="3583142"/>
          </a:xfrm>
          <a:prstGeom prst="rect">
            <a:avLst/>
          </a:prstGeom>
        </p:spPr>
      </p:pic>
      <p:pic>
        <p:nvPicPr>
          <p:cNvPr id="9" name="Picture 8" descr="C:\Users\ASH\Desktop\mccarthy_new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9428" y="2633901"/>
            <a:ext cx="4786767" cy="3311919"/>
          </a:xfrm>
          <a:prstGeom prst="rect">
            <a:avLst/>
          </a:prstGeom>
          <a:noFill/>
          <a:ln>
            <a:noFill/>
          </a:ln>
        </p:spPr>
      </p:pic>
    </p:spTree>
    <p:extLst>
      <p:ext uri="{BB962C8B-B14F-4D97-AF65-F5344CB8AC3E}">
        <p14:creationId xmlns:p14="http://schemas.microsoft.com/office/powerpoint/2010/main" val="21318725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محیط اجرایی</a:t>
            </a:r>
            <a:endParaRPr lang="en-US" dirty="0">
              <a:solidFill>
                <a:schemeClr val="accent2"/>
              </a:solidFill>
              <a:cs typeface="B Titr" panose="00000700000000000000" pitchFamily="2" charset="-78"/>
            </a:endParaRPr>
          </a:p>
        </p:txBody>
      </p:sp>
      <p:pic>
        <p:nvPicPr>
          <p:cNvPr id="4" name="Picture 2"/>
          <p:cNvPicPr>
            <a:picLocks noChangeAspect="1" noChangeArrowheads="1"/>
          </p:cNvPicPr>
          <p:nvPr/>
        </p:nvPicPr>
        <p:blipFill>
          <a:blip r:embed="rId3">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4222755698"/>
              </p:ext>
            </p:extLst>
          </p:nvPr>
        </p:nvGraphicFramePr>
        <p:xfrm>
          <a:off x="971550" y="2263773"/>
          <a:ext cx="10515600" cy="2593976"/>
        </p:xfrm>
        <a:graphic>
          <a:graphicData uri="http://schemas.openxmlformats.org/drawingml/2006/table">
            <a:tbl>
              <a:tblPr firstRow="1" bandRow="1">
                <a:tableStyleId>{5C22544A-7EE6-4342-B048-85BDC9FD1C3A}</a:tableStyleId>
              </a:tblPr>
              <a:tblGrid>
                <a:gridCol w="5257800"/>
                <a:gridCol w="5257800"/>
              </a:tblGrid>
              <a:tr h="1296988">
                <a:tc>
                  <a:txBody>
                    <a:bodyPr/>
                    <a:lstStyle/>
                    <a:p>
                      <a:pPr algn="ctr"/>
                      <a:r>
                        <a:rPr lang="en-US" sz="4000" dirty="0" smtClean="0"/>
                        <a:t>PROLOG</a:t>
                      </a:r>
                      <a:endParaRPr lang="en-US" sz="4000" dirty="0"/>
                    </a:p>
                  </a:txBody>
                  <a:tcPr anchor="ctr"/>
                </a:tc>
                <a:tc>
                  <a:txBody>
                    <a:bodyPr/>
                    <a:lstStyle/>
                    <a:p>
                      <a:pPr algn="ctr"/>
                      <a:r>
                        <a:rPr lang="en-US" sz="4000" dirty="0" smtClean="0"/>
                        <a:t>LISP</a:t>
                      </a:r>
                      <a:endParaRPr lang="en-US" sz="4000" dirty="0"/>
                    </a:p>
                  </a:txBody>
                  <a:tcPr anchor="ctr"/>
                </a:tc>
              </a:tr>
              <a:tr h="1296988">
                <a:tc>
                  <a:txBody>
                    <a:bodyPr/>
                    <a:lstStyle/>
                    <a:p>
                      <a:pPr algn="ctr"/>
                      <a:r>
                        <a:rPr lang="en-US" sz="4000" dirty="0" smtClean="0"/>
                        <a:t>SWI-PROLOG</a:t>
                      </a:r>
                      <a:endParaRPr lang="en-US" sz="4000" dirty="0"/>
                    </a:p>
                  </a:txBody>
                  <a:tcPr anchor="ctr"/>
                </a:tc>
                <a:tc>
                  <a:txBody>
                    <a:bodyPr/>
                    <a:lstStyle/>
                    <a:p>
                      <a:pPr algn="ctr"/>
                      <a:r>
                        <a:rPr lang="en-US" sz="4000" dirty="0" smtClean="0"/>
                        <a:t>Common</a:t>
                      </a:r>
                      <a:r>
                        <a:rPr lang="en-US" sz="4000" baseline="0" dirty="0" smtClean="0"/>
                        <a:t> LISP</a:t>
                      </a:r>
                      <a:endParaRPr lang="en-US" sz="4000" dirty="0" smtClean="0"/>
                    </a:p>
                  </a:txBody>
                  <a:tcPr anchor="ctr"/>
                </a:tc>
              </a:tr>
            </a:tbl>
          </a:graphicData>
        </a:graphic>
      </p:graphicFrame>
    </p:spTree>
    <p:extLst>
      <p:ext uri="{BB962C8B-B14F-4D97-AF65-F5344CB8AC3E}">
        <p14:creationId xmlns:p14="http://schemas.microsoft.com/office/powerpoint/2010/main" val="28484617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نوع زبان</a:t>
            </a:r>
            <a:endParaRPr lang="en-US" dirty="0">
              <a:solidFill>
                <a:schemeClr val="accent2"/>
              </a:solidFill>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426546807"/>
              </p:ext>
            </p:extLst>
          </p:nvPr>
        </p:nvGraphicFramePr>
        <p:xfrm>
          <a:off x="971550" y="2263773"/>
          <a:ext cx="10515600" cy="2593976"/>
        </p:xfrm>
        <a:graphic>
          <a:graphicData uri="http://schemas.openxmlformats.org/drawingml/2006/table">
            <a:tbl>
              <a:tblPr firstRow="1" bandRow="1">
                <a:tableStyleId>{5C22544A-7EE6-4342-B048-85BDC9FD1C3A}</a:tableStyleId>
              </a:tblPr>
              <a:tblGrid>
                <a:gridCol w="5257800"/>
                <a:gridCol w="5257800"/>
              </a:tblGrid>
              <a:tr h="1296988">
                <a:tc>
                  <a:txBody>
                    <a:bodyPr/>
                    <a:lstStyle/>
                    <a:p>
                      <a:pPr algn="ctr"/>
                      <a:r>
                        <a:rPr lang="en-US" sz="4000" dirty="0" smtClean="0"/>
                        <a:t>PROLOG</a:t>
                      </a:r>
                      <a:endParaRPr lang="en-US" sz="4000" dirty="0"/>
                    </a:p>
                  </a:txBody>
                  <a:tcPr anchor="ctr"/>
                </a:tc>
                <a:tc>
                  <a:txBody>
                    <a:bodyPr/>
                    <a:lstStyle/>
                    <a:p>
                      <a:pPr algn="ctr"/>
                      <a:r>
                        <a:rPr lang="en-US" sz="4000" dirty="0" smtClean="0"/>
                        <a:t>LISP</a:t>
                      </a:r>
                      <a:endParaRPr lang="en-US" sz="4000" dirty="0"/>
                    </a:p>
                  </a:txBody>
                  <a:tcPr anchor="ctr"/>
                </a:tc>
              </a:tr>
              <a:tr h="1296988">
                <a:tc>
                  <a:txBody>
                    <a:bodyPr/>
                    <a:lstStyle/>
                    <a:p>
                      <a:pPr algn="ctr"/>
                      <a:r>
                        <a:rPr lang="fa-IR" sz="4000" dirty="0" smtClean="0"/>
                        <a:t>توصیفی / منطقی</a:t>
                      </a:r>
                      <a:endParaRPr lang="en-US" sz="4000" dirty="0"/>
                    </a:p>
                  </a:txBody>
                  <a:tcPr anchor="ctr"/>
                </a:tc>
                <a:tc>
                  <a:txBody>
                    <a:bodyPr/>
                    <a:lstStyle/>
                    <a:p>
                      <a:pPr algn="ctr"/>
                      <a:r>
                        <a:rPr lang="fa-IR" sz="4000" dirty="0" smtClean="0"/>
                        <a:t>توصیفی</a:t>
                      </a:r>
                      <a:endParaRPr lang="en-US" sz="4000" dirty="0"/>
                    </a:p>
                  </a:txBody>
                  <a:tcPr anchor="ctr"/>
                </a:tc>
              </a:tr>
            </a:tbl>
          </a:graphicData>
        </a:graphic>
      </p:graphicFrame>
    </p:spTree>
    <p:extLst>
      <p:ext uri="{BB962C8B-B14F-4D97-AF65-F5344CB8AC3E}">
        <p14:creationId xmlns:p14="http://schemas.microsoft.com/office/powerpoint/2010/main" val="30606184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انواع برنامه نویسی</a:t>
            </a:r>
            <a:endParaRPr lang="en-US" dirty="0">
              <a:solidFill>
                <a:schemeClr val="accent2"/>
              </a:solidFill>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pPr algn="r" rtl="1">
              <a:lnSpc>
                <a:spcPct val="150000"/>
              </a:lnSpc>
            </a:pPr>
            <a:r>
              <a:rPr lang="fa-IR" sz="3600" dirty="0" smtClean="0">
                <a:cs typeface="B Titr" panose="00000700000000000000" pitchFamily="2" charset="-78"/>
              </a:rPr>
              <a:t>توصیفی :</a:t>
            </a:r>
          </a:p>
          <a:p>
            <a:pPr marL="0" indent="0" algn="justLow" rtl="1">
              <a:lnSpc>
                <a:spcPct val="150000"/>
              </a:lnSpc>
              <a:buNone/>
            </a:pPr>
            <a:r>
              <a:rPr lang="fa-IR" sz="3000" dirty="0" smtClean="0">
                <a:cs typeface="B Titr" panose="00000700000000000000" pitchFamily="2" charset="-78"/>
              </a:rPr>
              <a:t>برنامه نویس فقط برروی توصیف یا تعریف منطق حل مسئله تاکید دارد. چگونگی انجام مراحل برای رسیدن به  پاسخ بر عهده زبان است.</a:t>
            </a:r>
          </a:p>
          <a:p>
            <a:pPr algn="r" rtl="1">
              <a:lnSpc>
                <a:spcPct val="150000"/>
              </a:lnSpc>
            </a:pPr>
            <a:r>
              <a:rPr lang="fa-IR" sz="3600" dirty="0" smtClean="0">
                <a:cs typeface="B Titr" panose="00000700000000000000" pitchFamily="2" charset="-78"/>
              </a:rPr>
              <a:t>منطقی :</a:t>
            </a:r>
          </a:p>
          <a:p>
            <a:pPr marL="0" indent="0" algn="justLow" rtl="1">
              <a:lnSpc>
                <a:spcPct val="150000"/>
              </a:lnSpc>
              <a:buNone/>
            </a:pPr>
            <a:r>
              <a:rPr lang="fa-IR" sz="3200" dirty="0" smtClean="0">
                <a:cs typeface="B Titr" panose="00000700000000000000" pitchFamily="2" charset="-78"/>
              </a:rPr>
              <a:t>برنامه نویس برروی خصوصیات حل مسئله تاکید دارد.</a:t>
            </a:r>
          </a:p>
          <a:p>
            <a:pPr algn="r" rtl="1"/>
            <a:endParaRPr lang="fa-IR" sz="3600" dirty="0">
              <a:cs typeface="B Titr" panose="00000700000000000000" pitchFamily="2" charset="-78"/>
            </a:endParaRPr>
          </a:p>
        </p:txBody>
      </p:sp>
    </p:spTree>
    <p:extLst>
      <p:ext uri="{BB962C8B-B14F-4D97-AF65-F5344CB8AC3E}">
        <p14:creationId xmlns:p14="http://schemas.microsoft.com/office/powerpoint/2010/main" val="2544181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ساختمان داده</a:t>
            </a:r>
            <a:endParaRPr lang="en-US" dirty="0">
              <a:solidFill>
                <a:schemeClr val="accent2"/>
              </a:solidFill>
              <a:cs typeface="B Titr" panose="00000700000000000000" pitchFamily="2" charset="-78"/>
            </a:endParaRPr>
          </a:p>
        </p:txBody>
      </p:sp>
      <p:pic>
        <p:nvPicPr>
          <p:cNvPr id="4" name="Picture 2"/>
          <p:cNvPicPr>
            <a:picLocks noChangeAspect="1" noChangeArrowheads="1"/>
          </p:cNvPicPr>
          <p:nvPr/>
        </p:nvPicPr>
        <p:blipFill>
          <a:blip r:embed="rId3">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2530725451"/>
              </p:ext>
            </p:extLst>
          </p:nvPr>
        </p:nvGraphicFramePr>
        <p:xfrm>
          <a:off x="971550" y="2263773"/>
          <a:ext cx="10515600" cy="2593976"/>
        </p:xfrm>
        <a:graphic>
          <a:graphicData uri="http://schemas.openxmlformats.org/drawingml/2006/table">
            <a:tbl>
              <a:tblPr firstRow="1" bandRow="1">
                <a:tableStyleId>{5C22544A-7EE6-4342-B048-85BDC9FD1C3A}</a:tableStyleId>
              </a:tblPr>
              <a:tblGrid>
                <a:gridCol w="5257800"/>
                <a:gridCol w="5257800"/>
              </a:tblGrid>
              <a:tr h="1296988">
                <a:tc>
                  <a:txBody>
                    <a:bodyPr/>
                    <a:lstStyle/>
                    <a:p>
                      <a:pPr algn="ctr"/>
                      <a:r>
                        <a:rPr lang="en-US" sz="4000" dirty="0" smtClean="0"/>
                        <a:t>PROLOG</a:t>
                      </a:r>
                      <a:endParaRPr lang="en-US" sz="4000" dirty="0"/>
                    </a:p>
                  </a:txBody>
                  <a:tcPr anchor="ctr"/>
                </a:tc>
                <a:tc>
                  <a:txBody>
                    <a:bodyPr/>
                    <a:lstStyle/>
                    <a:p>
                      <a:pPr algn="ctr"/>
                      <a:r>
                        <a:rPr lang="en-US" sz="4000" dirty="0" smtClean="0"/>
                        <a:t>LISP</a:t>
                      </a:r>
                      <a:endParaRPr lang="en-US" sz="4000" dirty="0"/>
                    </a:p>
                  </a:txBody>
                  <a:tcPr anchor="ctr"/>
                </a:tc>
              </a:tr>
              <a:tr h="1296988">
                <a:tc>
                  <a:txBody>
                    <a:bodyPr/>
                    <a:lstStyle/>
                    <a:p>
                      <a:pPr algn="ctr"/>
                      <a:r>
                        <a:rPr lang="fa-IR" sz="4000" dirty="0" smtClean="0"/>
                        <a:t>لیست</a:t>
                      </a:r>
                      <a:r>
                        <a:rPr lang="fa-IR" sz="4000" baseline="0" dirty="0" smtClean="0"/>
                        <a:t> پیوندی (صف)</a:t>
                      </a:r>
                      <a:endParaRPr lang="en-US" sz="4000" dirty="0"/>
                    </a:p>
                  </a:txBody>
                  <a:tcPr anchor="ctr"/>
                </a:tc>
                <a:tc>
                  <a:txBody>
                    <a:bodyPr/>
                    <a:lstStyle/>
                    <a:p>
                      <a:pPr algn="ctr"/>
                      <a:r>
                        <a:rPr lang="fa-IR" sz="4000" dirty="0" smtClean="0"/>
                        <a:t>لیست پیونده </a:t>
                      </a:r>
                      <a:endParaRPr lang="en-US" sz="4000" dirty="0" smtClean="0"/>
                    </a:p>
                  </a:txBody>
                  <a:tcPr anchor="ctr"/>
                </a:tc>
              </a:tr>
            </a:tbl>
          </a:graphicData>
        </a:graphic>
      </p:graphicFrame>
    </p:spTree>
    <p:extLst>
      <p:ext uri="{BB962C8B-B14F-4D97-AF65-F5344CB8AC3E}">
        <p14:creationId xmlns:p14="http://schemas.microsoft.com/office/powerpoint/2010/main" val="41748472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اجزای سازنده</a:t>
            </a:r>
            <a:endParaRPr lang="en-US" dirty="0">
              <a:solidFill>
                <a:schemeClr val="accent2"/>
              </a:solidFill>
              <a:cs typeface="B Titr" panose="00000700000000000000" pitchFamily="2" charset="-78"/>
            </a:endParaRPr>
          </a:p>
        </p:txBody>
      </p:sp>
      <p:pic>
        <p:nvPicPr>
          <p:cNvPr id="4" name="Picture 2"/>
          <p:cNvPicPr>
            <a:picLocks noChangeAspect="1" noChangeArrowheads="1"/>
          </p:cNvPicPr>
          <p:nvPr/>
        </p:nvPicPr>
        <p:blipFill>
          <a:blip r:embed="rId3">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2333065530"/>
              </p:ext>
            </p:extLst>
          </p:nvPr>
        </p:nvGraphicFramePr>
        <p:xfrm>
          <a:off x="971550" y="2263773"/>
          <a:ext cx="10515600" cy="2607628"/>
        </p:xfrm>
        <a:graphic>
          <a:graphicData uri="http://schemas.openxmlformats.org/drawingml/2006/table">
            <a:tbl>
              <a:tblPr firstRow="1" bandRow="1">
                <a:tableStyleId>{5C22544A-7EE6-4342-B048-85BDC9FD1C3A}</a:tableStyleId>
              </a:tblPr>
              <a:tblGrid>
                <a:gridCol w="2781300"/>
                <a:gridCol w="2476500"/>
                <a:gridCol w="5257800"/>
              </a:tblGrid>
              <a:tr h="1296988">
                <a:tc gridSpan="2">
                  <a:txBody>
                    <a:bodyPr/>
                    <a:lstStyle/>
                    <a:p>
                      <a:pPr algn="ctr"/>
                      <a:r>
                        <a:rPr lang="en-US" sz="4000" dirty="0" smtClean="0"/>
                        <a:t>PROLOG</a:t>
                      </a:r>
                      <a:endParaRPr lang="en-US" sz="4000" dirty="0"/>
                    </a:p>
                  </a:txBody>
                  <a:tcPr anchor="ctr"/>
                </a:tc>
                <a:tc hMerge="1">
                  <a:txBody>
                    <a:bodyPr/>
                    <a:lstStyle/>
                    <a:p>
                      <a:endParaRPr lang="en-US"/>
                    </a:p>
                  </a:txBody>
                  <a:tcPr/>
                </a:tc>
                <a:tc>
                  <a:txBody>
                    <a:bodyPr/>
                    <a:lstStyle/>
                    <a:p>
                      <a:pPr algn="ctr"/>
                      <a:r>
                        <a:rPr lang="en-US" sz="4000" dirty="0" smtClean="0"/>
                        <a:t>LISP</a:t>
                      </a:r>
                      <a:endParaRPr lang="en-US" sz="4000" dirty="0"/>
                    </a:p>
                  </a:txBody>
                  <a:tcPr anchor="ctr"/>
                </a:tc>
              </a:tr>
              <a:tr h="1296988">
                <a:tc>
                  <a:txBody>
                    <a:bodyPr/>
                    <a:lstStyle/>
                    <a:p>
                      <a:pPr algn="ctr"/>
                      <a:r>
                        <a:rPr lang="en-US" sz="4000" dirty="0" smtClean="0"/>
                        <a:t>Rule</a:t>
                      </a:r>
                      <a:endParaRPr lang="fa-IR" sz="4000" dirty="0" smtClean="0"/>
                    </a:p>
                    <a:p>
                      <a:pPr algn="ctr"/>
                      <a:r>
                        <a:rPr lang="fa-IR" sz="4000" dirty="0" smtClean="0"/>
                        <a:t>گزاره شرطی</a:t>
                      </a:r>
                      <a:endParaRPr lang="en-US" sz="4000" dirty="0"/>
                    </a:p>
                  </a:txBody>
                  <a:tcPr anchor="ctr">
                    <a:lnR w="12700" cap="flat" cmpd="sng" algn="ctr">
                      <a:solidFill>
                        <a:schemeClr val="tx1"/>
                      </a:solidFill>
                      <a:prstDash val="solid"/>
                      <a:round/>
                      <a:headEnd type="none" w="med" len="med"/>
                      <a:tailEnd type="none" w="med" len="med"/>
                    </a:lnR>
                  </a:tcPr>
                </a:tc>
                <a:tc>
                  <a:txBody>
                    <a:bodyPr/>
                    <a:lstStyle/>
                    <a:p>
                      <a:pPr algn="ctr"/>
                      <a:r>
                        <a:rPr lang="en-US" sz="4000" dirty="0" smtClean="0"/>
                        <a:t>Fact</a:t>
                      </a:r>
                      <a:endParaRPr lang="fa-IR" sz="4000" dirty="0" smtClean="0"/>
                    </a:p>
                    <a:p>
                      <a:pPr algn="ctr"/>
                      <a:r>
                        <a:rPr lang="fa-IR" sz="4000" dirty="0" smtClean="0"/>
                        <a:t>گزاره خبری</a:t>
                      </a:r>
                      <a:endParaRPr lang="en-US" sz="4000" dirty="0"/>
                    </a:p>
                  </a:txBody>
                  <a:tcPr anchor="ctr">
                    <a:lnL w="12700" cap="flat" cmpd="sng" algn="ctr">
                      <a:solidFill>
                        <a:schemeClr val="tx1"/>
                      </a:solidFill>
                      <a:prstDash val="solid"/>
                      <a:round/>
                      <a:headEnd type="none" w="med" len="med"/>
                      <a:tailEnd type="none" w="med" len="med"/>
                    </a:lnL>
                  </a:tcPr>
                </a:tc>
                <a:tc>
                  <a:txBody>
                    <a:bodyPr/>
                    <a:lstStyle/>
                    <a:p>
                      <a:pPr algn="ctr"/>
                      <a:r>
                        <a:rPr lang="en-US" sz="4000" dirty="0" smtClean="0"/>
                        <a:t>S-expression</a:t>
                      </a:r>
                      <a:endParaRPr lang="fa-IR" sz="4000" dirty="0" smtClean="0"/>
                    </a:p>
                    <a:p>
                      <a:pPr algn="ctr"/>
                      <a:r>
                        <a:rPr lang="fa-IR" sz="4000" dirty="0" smtClean="0"/>
                        <a:t>(تمام اجزا)</a:t>
                      </a:r>
                      <a:endParaRPr lang="en-US" sz="4000" dirty="0" smtClean="0"/>
                    </a:p>
                  </a:txBody>
                  <a:tcPr anchor="ctr"/>
                </a:tc>
              </a:tr>
            </a:tbl>
          </a:graphicData>
        </a:graphic>
      </p:graphicFrame>
    </p:spTree>
    <p:extLst>
      <p:ext uri="{BB962C8B-B14F-4D97-AF65-F5344CB8AC3E}">
        <p14:creationId xmlns:p14="http://schemas.microsoft.com/office/powerpoint/2010/main" val="37553102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عملگر ها</a:t>
            </a:r>
            <a:endParaRPr lang="en-US" dirty="0">
              <a:solidFill>
                <a:schemeClr val="accent2"/>
              </a:solidFill>
              <a:cs typeface="B Titr" panose="00000700000000000000" pitchFamily="2" charset="-78"/>
            </a:endParaRPr>
          </a:p>
        </p:txBody>
      </p:sp>
      <p:pic>
        <p:nvPicPr>
          <p:cNvPr id="4" name="Picture 2"/>
          <p:cNvPicPr>
            <a:picLocks noChangeAspect="1" noChangeArrowheads="1"/>
          </p:cNvPicPr>
          <p:nvPr/>
        </p:nvPicPr>
        <p:blipFill>
          <a:blip r:embed="rId3">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2056268524"/>
              </p:ext>
            </p:extLst>
          </p:nvPr>
        </p:nvGraphicFramePr>
        <p:xfrm>
          <a:off x="971550" y="2263773"/>
          <a:ext cx="10515600" cy="3890964"/>
        </p:xfrm>
        <a:graphic>
          <a:graphicData uri="http://schemas.openxmlformats.org/drawingml/2006/table">
            <a:tbl>
              <a:tblPr firstRow="1" bandRow="1">
                <a:tableStyleId>{5C22544A-7EE6-4342-B048-85BDC9FD1C3A}</a:tableStyleId>
              </a:tblPr>
              <a:tblGrid>
                <a:gridCol w="2628900"/>
                <a:gridCol w="2628900"/>
                <a:gridCol w="5257800"/>
              </a:tblGrid>
              <a:tr h="1296988">
                <a:tc gridSpan="2">
                  <a:txBody>
                    <a:bodyPr/>
                    <a:lstStyle/>
                    <a:p>
                      <a:pPr algn="ctr"/>
                      <a:r>
                        <a:rPr lang="en-US" sz="4000" dirty="0" smtClean="0"/>
                        <a:t>PROLOG</a:t>
                      </a:r>
                      <a:endParaRPr lang="en-US" sz="4000" dirty="0"/>
                    </a:p>
                  </a:txBody>
                  <a:tcPr anchor="ctr"/>
                </a:tc>
                <a:tc hMerge="1">
                  <a:txBody>
                    <a:bodyPr/>
                    <a:lstStyle/>
                    <a:p>
                      <a:endParaRPr lang="en-US"/>
                    </a:p>
                  </a:txBody>
                  <a:tcPr/>
                </a:tc>
                <a:tc>
                  <a:txBody>
                    <a:bodyPr/>
                    <a:lstStyle/>
                    <a:p>
                      <a:pPr algn="ctr"/>
                      <a:r>
                        <a:rPr lang="en-US" sz="4000" dirty="0" smtClean="0"/>
                        <a:t>LISP</a:t>
                      </a:r>
                      <a:endParaRPr lang="en-US" sz="4000" dirty="0"/>
                    </a:p>
                  </a:txBody>
                  <a:tcPr anchor="ctr"/>
                </a:tc>
              </a:tr>
              <a:tr h="1296988">
                <a:tc grid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4000" dirty="0" smtClean="0">
                          <a:latin typeface="+mn-lt"/>
                          <a:cs typeface="+mn-cs"/>
                        </a:rPr>
                        <a:t>به</a:t>
                      </a:r>
                      <a:r>
                        <a:rPr lang="fa-IR" sz="4000" baseline="0" dirty="0" smtClean="0">
                          <a:latin typeface="+mn-lt"/>
                          <a:cs typeface="+mn-cs"/>
                        </a:rPr>
                        <a:t> صورت </a:t>
                      </a:r>
                      <a:r>
                        <a:rPr lang="en-US" sz="4000" baseline="0" dirty="0" smtClean="0">
                          <a:latin typeface="+mn-lt"/>
                          <a:cs typeface="+mn-cs"/>
                        </a:rPr>
                        <a:t>infix</a:t>
                      </a:r>
                      <a:endParaRPr lang="fa-IR" sz="4000" dirty="0" smtClean="0">
                        <a:latin typeface="+mn-lt"/>
                        <a:cs typeface="+mn-cs"/>
                      </a:endParaRPr>
                    </a:p>
                    <a:p>
                      <a:pPr algn="ctr"/>
                      <a:endParaRPr lang="en-US" dirty="0"/>
                    </a:p>
                  </a:txBody>
                  <a:tcPr anchor="ctr"/>
                </a:tc>
                <a:tc hMerge="1">
                  <a:txBody>
                    <a:bodyPr/>
                    <a:lstStyle/>
                    <a:p>
                      <a:endParaRPr lang="en-US"/>
                    </a:p>
                  </a:txBody>
                  <a:tcPr/>
                </a:tc>
                <a:tc>
                  <a:txBody>
                    <a:bodyPr/>
                    <a:lstStyle/>
                    <a:p>
                      <a:pPr algn="ctr" rtl="1"/>
                      <a:r>
                        <a:rPr lang="fa-IR" sz="4000" dirty="0" smtClean="0"/>
                        <a:t>به</a:t>
                      </a:r>
                      <a:r>
                        <a:rPr lang="fa-IR" sz="4000" baseline="0" dirty="0" smtClean="0"/>
                        <a:t> صورت </a:t>
                      </a:r>
                      <a:r>
                        <a:rPr lang="en-US" sz="4000" baseline="0" dirty="0" smtClean="0"/>
                        <a:t>prefix</a:t>
                      </a:r>
                      <a:endParaRPr lang="fa-IR" sz="4000" dirty="0" smtClean="0"/>
                    </a:p>
                  </a:txBody>
                  <a:tcPr anchor="ctr"/>
                </a:tc>
              </a:tr>
              <a:tr h="1296988">
                <a:tc>
                  <a:txBody>
                    <a:bodyPr/>
                    <a:lstStyle/>
                    <a:p>
                      <a:pPr algn="ctr"/>
                      <a:r>
                        <a:rPr lang="fa-IR" sz="4000" dirty="0" smtClean="0"/>
                        <a:t>منطقی</a:t>
                      </a:r>
                      <a:endParaRPr lang="en-US" sz="4000" dirty="0"/>
                    </a:p>
                  </a:txBody>
                  <a:tcPr anchor="ctr">
                    <a:lnR w="12700" cap="flat" cmpd="sng" algn="ctr">
                      <a:solidFill>
                        <a:schemeClr val="tx1"/>
                      </a:solidFill>
                      <a:prstDash val="solid"/>
                      <a:round/>
                      <a:headEnd type="none" w="med" len="med"/>
                      <a:tailEnd type="none" w="med" len="med"/>
                    </a:lnR>
                  </a:tcPr>
                </a:tc>
                <a:tc>
                  <a:txBody>
                    <a:bodyPr/>
                    <a:lstStyle/>
                    <a:p>
                      <a:pPr algn="ctr"/>
                      <a:r>
                        <a:rPr lang="fa-IR" sz="4000" dirty="0" smtClean="0"/>
                        <a:t>محاسباتی</a:t>
                      </a:r>
                      <a:endParaRPr lang="en-US" sz="4000" dirty="0"/>
                    </a:p>
                  </a:txBody>
                  <a:tcPr anchor="ctr">
                    <a:lnL w="12700" cap="flat" cmpd="sng" algn="ctr">
                      <a:solidFill>
                        <a:schemeClr val="tx1"/>
                      </a:solidFill>
                      <a:prstDash val="solid"/>
                      <a:round/>
                      <a:headEnd type="none" w="med" len="med"/>
                      <a:tailEnd type="none" w="med" len="med"/>
                    </a:lnL>
                  </a:tcPr>
                </a:tc>
                <a:tc>
                  <a:txBody>
                    <a:bodyPr/>
                    <a:lstStyle/>
                    <a:p>
                      <a:pPr algn="ctr" rtl="1"/>
                      <a:endParaRPr lang="fa-IR" sz="4000" dirty="0" smtClean="0"/>
                    </a:p>
                  </a:txBody>
                  <a:tcPr anchor="ctr">
                    <a:lnR w="12700" cmpd="sng">
                      <a:noFill/>
                    </a:lnR>
                    <a:lnB w="12700" cmpd="sng">
                      <a:noFill/>
                    </a:lnB>
                    <a:noFill/>
                  </a:tcPr>
                </a:tc>
              </a:tr>
            </a:tbl>
          </a:graphicData>
        </a:graphic>
      </p:graphicFrame>
    </p:spTree>
    <p:extLst>
      <p:ext uri="{BB962C8B-B14F-4D97-AF65-F5344CB8AC3E}">
        <p14:creationId xmlns:p14="http://schemas.microsoft.com/office/powerpoint/2010/main" val="896084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مقدمه</a:t>
            </a:r>
            <a:endParaRPr lang="en-US" dirty="0"/>
          </a:p>
        </p:txBody>
      </p:sp>
      <p:sp>
        <p:nvSpPr>
          <p:cNvPr id="3" name="Content Placeholder 2"/>
          <p:cNvSpPr>
            <a:spLocks noGrp="1"/>
          </p:cNvSpPr>
          <p:nvPr>
            <p:ph idx="1"/>
          </p:nvPr>
        </p:nvSpPr>
        <p:spPr/>
        <p:txBody>
          <a:bodyPr anchor="ctr">
            <a:normAutofit/>
          </a:bodyPr>
          <a:lstStyle/>
          <a:p>
            <a:pPr marL="0" indent="0" algn="ctr">
              <a:buNone/>
            </a:pPr>
            <a:r>
              <a:rPr lang="fa-IR" sz="19900" dirty="0" smtClean="0">
                <a:cs typeface="B Titr" panose="00000700000000000000" pitchFamily="2" charset="-78"/>
              </a:rPr>
              <a:t>قسمت 1</a:t>
            </a:r>
            <a:endParaRPr lang="en-US" sz="19900"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827" y="365125"/>
            <a:ext cx="1333500" cy="1285875"/>
          </a:xfrm>
          <a:prstGeom prst="rect">
            <a:avLst/>
          </a:prstGeom>
        </p:spPr>
      </p:pic>
    </p:spTree>
    <p:extLst>
      <p:ext uri="{BB962C8B-B14F-4D97-AF65-F5344CB8AC3E}">
        <p14:creationId xmlns:p14="http://schemas.microsoft.com/office/powerpoint/2010/main" val="41778949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پاسخ به مسائل</a:t>
            </a:r>
            <a:endParaRPr lang="en-US" dirty="0">
              <a:solidFill>
                <a:schemeClr val="accent2"/>
              </a:solidFill>
              <a:cs typeface="B Titr" panose="00000700000000000000" pitchFamily="2" charset="-78"/>
            </a:endParaRPr>
          </a:p>
        </p:txBody>
      </p:sp>
      <p:pic>
        <p:nvPicPr>
          <p:cNvPr id="4" name="Picture 2"/>
          <p:cNvPicPr>
            <a:picLocks noChangeAspect="1" noChangeArrowheads="1"/>
          </p:cNvPicPr>
          <p:nvPr/>
        </p:nvPicPr>
        <p:blipFill>
          <a:blip r:embed="rId3">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3488507986"/>
              </p:ext>
            </p:extLst>
          </p:nvPr>
        </p:nvGraphicFramePr>
        <p:xfrm>
          <a:off x="971550" y="2263773"/>
          <a:ext cx="10515600" cy="2593976"/>
        </p:xfrm>
        <a:graphic>
          <a:graphicData uri="http://schemas.openxmlformats.org/drawingml/2006/table">
            <a:tbl>
              <a:tblPr firstRow="1" bandRow="1">
                <a:tableStyleId>{5C22544A-7EE6-4342-B048-85BDC9FD1C3A}</a:tableStyleId>
              </a:tblPr>
              <a:tblGrid>
                <a:gridCol w="2781300"/>
                <a:gridCol w="2476500"/>
                <a:gridCol w="5257800"/>
              </a:tblGrid>
              <a:tr h="1296988">
                <a:tc gridSpan="2">
                  <a:txBody>
                    <a:bodyPr/>
                    <a:lstStyle/>
                    <a:p>
                      <a:pPr algn="ctr"/>
                      <a:r>
                        <a:rPr lang="en-US" sz="4000" dirty="0" smtClean="0"/>
                        <a:t>PROLOG</a:t>
                      </a:r>
                      <a:endParaRPr lang="en-US" sz="4000" dirty="0"/>
                    </a:p>
                  </a:txBody>
                  <a:tcPr anchor="ctr"/>
                </a:tc>
                <a:tc hMerge="1">
                  <a:txBody>
                    <a:bodyPr/>
                    <a:lstStyle/>
                    <a:p>
                      <a:endParaRPr lang="en-US"/>
                    </a:p>
                  </a:txBody>
                  <a:tcPr/>
                </a:tc>
                <a:tc>
                  <a:txBody>
                    <a:bodyPr/>
                    <a:lstStyle/>
                    <a:p>
                      <a:pPr algn="ctr"/>
                      <a:r>
                        <a:rPr lang="en-US" sz="4000" dirty="0" smtClean="0"/>
                        <a:t>LISP</a:t>
                      </a:r>
                      <a:endParaRPr lang="en-US" sz="4000" dirty="0"/>
                    </a:p>
                  </a:txBody>
                  <a:tcPr anchor="ctr"/>
                </a:tc>
              </a:tr>
              <a:tr h="1296988">
                <a:tc>
                  <a:txBody>
                    <a:bodyPr/>
                    <a:lstStyle/>
                    <a:p>
                      <a:pPr algn="ctr"/>
                      <a:r>
                        <a:rPr lang="fa-IR" sz="4000" dirty="0" smtClean="0"/>
                        <a:t>رویه</a:t>
                      </a:r>
                      <a:r>
                        <a:rPr lang="fa-IR" sz="4000" baseline="0" dirty="0" smtClean="0"/>
                        <a:t> ای</a:t>
                      </a:r>
                      <a:endParaRPr lang="en-US" sz="4000" dirty="0"/>
                    </a:p>
                  </a:txBody>
                  <a:tcPr anchor="ctr">
                    <a:lnR w="12700" cap="flat" cmpd="sng" algn="ctr">
                      <a:solidFill>
                        <a:schemeClr val="tx1"/>
                      </a:solidFill>
                      <a:prstDash val="solid"/>
                      <a:round/>
                      <a:headEnd type="none" w="med" len="med"/>
                      <a:tailEnd type="none" w="med" len="med"/>
                    </a:lnR>
                  </a:tcPr>
                </a:tc>
                <a:tc>
                  <a:txBody>
                    <a:bodyPr/>
                    <a:lstStyle/>
                    <a:p>
                      <a:pPr algn="ctr"/>
                      <a:r>
                        <a:rPr lang="fa-IR" sz="4000" dirty="0" smtClean="0"/>
                        <a:t>توصیفی</a:t>
                      </a:r>
                    </a:p>
                  </a:txBody>
                  <a:tcPr anchor="ctr">
                    <a:lnL w="12700" cap="flat" cmpd="sng" algn="ctr">
                      <a:solidFill>
                        <a:schemeClr val="tx1"/>
                      </a:solidFill>
                      <a:prstDash val="solid"/>
                      <a:round/>
                      <a:headEnd type="none" w="med" len="med"/>
                      <a:tailEnd type="none" w="med" len="med"/>
                    </a:lnL>
                  </a:tcPr>
                </a:tc>
                <a:tc>
                  <a:txBody>
                    <a:bodyPr/>
                    <a:lstStyle/>
                    <a:p>
                      <a:pPr algn="ctr"/>
                      <a:r>
                        <a:rPr lang="fa-IR" sz="4000" dirty="0" smtClean="0"/>
                        <a:t>توصیفی</a:t>
                      </a:r>
                      <a:endParaRPr lang="en-US" sz="4000" dirty="0" smtClean="0"/>
                    </a:p>
                  </a:txBody>
                  <a:tcPr anchor="ctr"/>
                </a:tc>
              </a:tr>
            </a:tbl>
          </a:graphicData>
        </a:graphic>
      </p:graphicFrame>
    </p:spTree>
    <p:extLst>
      <p:ext uri="{BB962C8B-B14F-4D97-AF65-F5344CB8AC3E}">
        <p14:creationId xmlns:p14="http://schemas.microsoft.com/office/powerpoint/2010/main" val="12857150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دستور </a:t>
            </a:r>
            <a:r>
              <a:rPr lang="en-US" dirty="0" smtClean="0">
                <a:solidFill>
                  <a:schemeClr val="accent2"/>
                </a:solidFill>
                <a:cs typeface="B Titr" panose="00000700000000000000" pitchFamily="2" charset="-78"/>
              </a:rPr>
              <a:t>if</a:t>
            </a:r>
            <a:endParaRPr lang="en-US" dirty="0">
              <a:solidFill>
                <a:schemeClr val="accent2"/>
              </a:solidFill>
              <a:cs typeface="B Titr" panose="00000700000000000000" pitchFamily="2" charset="-78"/>
            </a:endParaRPr>
          </a:p>
        </p:txBody>
      </p:sp>
      <p:pic>
        <p:nvPicPr>
          <p:cNvPr id="4" name="Picture 2"/>
          <p:cNvPicPr>
            <a:picLocks noChangeAspect="1" noChangeArrowheads="1"/>
          </p:cNvPicPr>
          <p:nvPr/>
        </p:nvPicPr>
        <p:blipFill>
          <a:blip r:embed="rId3">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2578104280"/>
              </p:ext>
            </p:extLst>
          </p:nvPr>
        </p:nvGraphicFramePr>
        <p:xfrm>
          <a:off x="971550" y="2263773"/>
          <a:ext cx="10515600" cy="2820988"/>
        </p:xfrm>
        <a:graphic>
          <a:graphicData uri="http://schemas.openxmlformats.org/drawingml/2006/table">
            <a:tbl>
              <a:tblPr firstRow="1" bandRow="1">
                <a:tableStyleId>{5C22544A-7EE6-4342-B048-85BDC9FD1C3A}</a:tableStyleId>
              </a:tblPr>
              <a:tblGrid>
                <a:gridCol w="5257800"/>
                <a:gridCol w="3514725"/>
                <a:gridCol w="1743075"/>
              </a:tblGrid>
              <a:tr h="1296988">
                <a:tc>
                  <a:txBody>
                    <a:bodyPr/>
                    <a:lstStyle/>
                    <a:p>
                      <a:pPr algn="ctr"/>
                      <a:r>
                        <a:rPr lang="en-US" sz="4000" dirty="0" smtClean="0"/>
                        <a:t>PROLOG</a:t>
                      </a:r>
                      <a:endParaRPr lang="en-US" sz="4000" dirty="0"/>
                    </a:p>
                  </a:txBody>
                  <a:tcPr anchor="ctr"/>
                </a:tc>
                <a:tc gridSpan="2">
                  <a:txBody>
                    <a:bodyPr/>
                    <a:lstStyle/>
                    <a:p>
                      <a:pPr algn="ctr"/>
                      <a:r>
                        <a:rPr lang="en-US" sz="4000" dirty="0" smtClean="0"/>
                        <a:t>LISP</a:t>
                      </a:r>
                      <a:endParaRPr lang="en-US" sz="4000" dirty="0"/>
                    </a:p>
                  </a:txBody>
                  <a:tcPr anchor="ctr"/>
                </a:tc>
                <a:tc hMerge="1">
                  <a:txBody>
                    <a:bodyPr/>
                    <a:lstStyle/>
                    <a:p>
                      <a:endParaRPr lang="en-US"/>
                    </a:p>
                  </a:txBody>
                  <a:tcPr/>
                </a:tc>
              </a:tr>
              <a:tr h="129698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4000" dirty="0" smtClean="0"/>
                        <a:t>به شکل</a:t>
                      </a:r>
                    </a:p>
                    <a:p>
                      <a:pPr marL="0" marR="0" indent="0" algn="ctr" defTabSz="914400" rtl="1" eaLnBrk="1" fontAlgn="auto" latinLnBrk="0" hangingPunct="1">
                        <a:lnSpc>
                          <a:spcPct val="100000"/>
                        </a:lnSpc>
                        <a:spcBef>
                          <a:spcPts val="0"/>
                        </a:spcBef>
                        <a:spcAft>
                          <a:spcPts val="0"/>
                        </a:spcAft>
                        <a:buClrTx/>
                        <a:buSzTx/>
                        <a:buFontTx/>
                        <a:buNone/>
                        <a:tabLst/>
                        <a:defRPr/>
                      </a:pPr>
                      <a:r>
                        <a:rPr lang="en-US" sz="5400" dirty="0" smtClean="0"/>
                        <a:t>:-</a:t>
                      </a:r>
                    </a:p>
                  </a:txBody>
                  <a:tcPr anchor="ctr"/>
                </a:tc>
                <a:tc>
                  <a:txBody>
                    <a:bodyPr/>
                    <a:lstStyle/>
                    <a:p>
                      <a:pPr algn="ctr" rtl="1"/>
                      <a:r>
                        <a:rPr lang="fa-IR" sz="4000" baseline="0" dirty="0" smtClean="0"/>
                        <a:t>تابع </a:t>
                      </a:r>
                      <a:r>
                        <a:rPr lang="en-US" sz="4000" baseline="0" dirty="0" smtClean="0"/>
                        <a:t>COND</a:t>
                      </a:r>
                      <a:endParaRPr lang="en-US" sz="4000" dirty="0" smtClean="0"/>
                    </a:p>
                  </a:txBody>
                  <a:tcPr anchor="ctr">
                    <a:lnR w="12700" cap="flat" cmpd="sng" algn="ctr">
                      <a:solidFill>
                        <a:schemeClr val="tx1"/>
                      </a:solidFill>
                      <a:prstDash val="solid"/>
                      <a:round/>
                      <a:headEnd type="none" w="med" len="med"/>
                      <a:tailEnd type="none" w="med" len="med"/>
                    </a:lnR>
                  </a:tcPr>
                </a:tc>
                <a:tc>
                  <a:txBody>
                    <a:bodyPr/>
                    <a:lstStyle/>
                    <a:p>
                      <a:pPr algn="ctr" rtl="1"/>
                      <a:r>
                        <a:rPr lang="en-US" sz="4000" dirty="0" smtClean="0"/>
                        <a:t>If</a:t>
                      </a:r>
                      <a:r>
                        <a:rPr lang="fa-IR" sz="4000" baseline="0" dirty="0" smtClean="0"/>
                        <a:t> </a:t>
                      </a:r>
                      <a:endParaRPr lang="en-US" sz="4000" dirty="0" smtClean="0"/>
                    </a:p>
                  </a:txBody>
                  <a:tcPr anchor="ct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9160291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انواع داده</a:t>
            </a:r>
            <a:endParaRPr lang="en-US" dirty="0">
              <a:solidFill>
                <a:schemeClr val="accent2"/>
              </a:solidFill>
              <a:cs typeface="B Titr" panose="00000700000000000000" pitchFamily="2" charset="-78"/>
            </a:endParaRPr>
          </a:p>
        </p:txBody>
      </p:sp>
      <p:pic>
        <p:nvPicPr>
          <p:cNvPr id="4" name="Picture 2"/>
          <p:cNvPicPr>
            <a:picLocks noChangeAspect="1" noChangeArrowheads="1"/>
          </p:cNvPicPr>
          <p:nvPr/>
        </p:nvPicPr>
        <p:blipFill>
          <a:blip r:embed="rId3">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3501921707"/>
              </p:ext>
            </p:extLst>
          </p:nvPr>
        </p:nvGraphicFramePr>
        <p:xfrm>
          <a:off x="838200" y="1690688"/>
          <a:ext cx="10596336" cy="4555989"/>
        </p:xfrm>
        <a:graphic>
          <a:graphicData uri="http://schemas.openxmlformats.org/drawingml/2006/table">
            <a:tbl>
              <a:tblPr firstRow="1" bandRow="1">
                <a:tableStyleId>{5C22544A-7EE6-4342-B048-85BDC9FD1C3A}</a:tableStyleId>
              </a:tblPr>
              <a:tblGrid>
                <a:gridCol w="1401327"/>
                <a:gridCol w="1401327"/>
                <a:gridCol w="2495514"/>
                <a:gridCol w="2649084"/>
                <a:gridCol w="2649084"/>
              </a:tblGrid>
              <a:tr h="930035">
                <a:tc gridSpan="3">
                  <a:txBody>
                    <a:bodyPr/>
                    <a:lstStyle/>
                    <a:p>
                      <a:pPr algn="ctr"/>
                      <a:r>
                        <a:rPr lang="en-US" sz="4000" dirty="0" smtClean="0"/>
                        <a:t>PROLOG</a:t>
                      </a:r>
                      <a:endParaRPr lang="en-US" sz="4000" dirty="0"/>
                    </a:p>
                  </a:txBody>
                  <a:tcPr anchor="ctr"/>
                </a:tc>
                <a:tc hMerge="1">
                  <a:txBody>
                    <a:bodyPr/>
                    <a:lstStyle/>
                    <a:p>
                      <a:endParaRPr lang="en-US"/>
                    </a:p>
                  </a:txBody>
                  <a:tcPr/>
                </a:tc>
                <a:tc hMerge="1">
                  <a:txBody>
                    <a:bodyPr/>
                    <a:lstStyle/>
                    <a:p>
                      <a:endParaRPr lang="en-US"/>
                    </a:p>
                  </a:txBody>
                  <a:tcPr/>
                </a:tc>
                <a:tc gridSpan="2">
                  <a:txBody>
                    <a:bodyPr/>
                    <a:lstStyle/>
                    <a:p>
                      <a:pPr algn="ctr"/>
                      <a:r>
                        <a:rPr lang="en-US" sz="4000" dirty="0" smtClean="0"/>
                        <a:t>LISP</a:t>
                      </a:r>
                      <a:endParaRPr lang="en-US" sz="4000" dirty="0"/>
                    </a:p>
                  </a:txBody>
                  <a:tcPr anchor="ctr"/>
                </a:tc>
                <a:tc hMerge="1">
                  <a:txBody>
                    <a:bodyPr/>
                    <a:lstStyle/>
                    <a:p>
                      <a:endParaRPr lang="en-US"/>
                    </a:p>
                  </a:txBody>
                  <a:tcPr/>
                </a:tc>
              </a:tr>
              <a:tr h="1111937">
                <a:tc gridSpan="3">
                  <a:txBody>
                    <a:bodyPr/>
                    <a:lstStyle/>
                    <a:p>
                      <a:pPr algn="ctr"/>
                      <a:r>
                        <a:rPr lang="en-US" sz="4000" dirty="0" smtClean="0"/>
                        <a:t>Term</a:t>
                      </a:r>
                      <a:endParaRPr lang="en-US" sz="4000" dirty="0"/>
                    </a:p>
                  </a:txBody>
                  <a:tcPr anchor="ctr"/>
                </a:tc>
                <a:tc hMerge="1">
                  <a:txBody>
                    <a:bodyPr/>
                    <a:lstStyle/>
                    <a:p>
                      <a:endParaRPr lang="en-US"/>
                    </a:p>
                  </a:txBody>
                  <a:tcPr/>
                </a:tc>
                <a:tc hMerge="1">
                  <a:txBody>
                    <a:bodyPr/>
                    <a:lstStyle/>
                    <a:p>
                      <a:pPr algn="ctr"/>
                      <a:endParaRPr lang="en-US" sz="4000" dirty="0"/>
                    </a:p>
                  </a:txBody>
                  <a:tcPr anchor="ctr">
                    <a:lnL w="12700" cap="flat" cmpd="sng" algn="ctr">
                      <a:solidFill>
                        <a:schemeClr val="tx1"/>
                      </a:solidFill>
                      <a:prstDash val="solid"/>
                      <a:round/>
                      <a:headEnd type="none" w="med" len="med"/>
                      <a:tailEnd type="none" w="med" len="med"/>
                    </a:lnL>
                  </a:tcPr>
                </a:tc>
                <a:tc gridSpan="2">
                  <a:txBody>
                    <a:bodyPr/>
                    <a:lstStyle/>
                    <a:p>
                      <a:pPr algn="ctr"/>
                      <a:r>
                        <a:rPr lang="en-US" sz="4000" dirty="0" smtClean="0"/>
                        <a:t>S-expression</a:t>
                      </a:r>
                    </a:p>
                  </a:txBody>
                  <a:tcPr anchor="ctr"/>
                </a:tc>
                <a:tc hMerge="1">
                  <a:txBody>
                    <a:bodyPr/>
                    <a:lstStyle/>
                    <a:p>
                      <a:pPr algn="ctr"/>
                      <a:endParaRPr lang="en-US" sz="4000" dirty="0" smtClean="0"/>
                    </a:p>
                  </a:txBody>
                  <a:tcPr anchor="ctr">
                    <a:lnL w="12700" cap="flat" cmpd="sng" algn="ctr">
                      <a:solidFill>
                        <a:schemeClr val="tx1"/>
                      </a:solidFill>
                      <a:prstDash val="solid"/>
                      <a:round/>
                      <a:headEnd type="none" w="med" len="med"/>
                      <a:tailEnd type="none" w="med" len="med"/>
                    </a:lnL>
                  </a:tcPr>
                </a:tc>
              </a:tr>
              <a:tr h="1111937">
                <a:tc gridSpan="2">
                  <a:txBody>
                    <a:bodyPr/>
                    <a:lstStyle/>
                    <a:p>
                      <a:pPr algn="ctr"/>
                      <a:r>
                        <a:rPr lang="fa-IR" sz="4000" dirty="0" smtClean="0"/>
                        <a:t>ساخت یافته</a:t>
                      </a:r>
                      <a:endParaRPr lang="en-US" sz="4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ysDash"/>
                      <a:round/>
                      <a:headEnd type="none" w="med" len="med"/>
                      <a:tailEnd type="none" w="med" len="med"/>
                    </a:lnB>
                  </a:tcPr>
                </a:tc>
                <a:tc hMerge="1">
                  <a:txBody>
                    <a:bodyPr/>
                    <a:lstStyle/>
                    <a:p>
                      <a:endParaRPr lang="en-US"/>
                    </a:p>
                  </a:txBody>
                  <a:tcPr/>
                </a:tc>
                <a:tc>
                  <a:txBody>
                    <a:bodyPr/>
                    <a:lstStyle/>
                    <a:p>
                      <a:pPr algn="ctr"/>
                      <a:r>
                        <a:rPr lang="fa-IR" sz="4000" dirty="0" smtClean="0"/>
                        <a:t>ساده</a:t>
                      </a:r>
                      <a:endParaRPr lang="en-US" sz="4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fa-IR" sz="4000" dirty="0" smtClean="0"/>
                        <a:t>لیست</a:t>
                      </a:r>
                      <a:endParaRPr lang="en-US" sz="4000" dirty="0" smtClean="0"/>
                    </a:p>
                  </a:txBody>
                  <a:tcPr anchor="ctr">
                    <a:lnR w="12700" cap="flat" cmpd="sng" algn="ctr">
                      <a:solidFill>
                        <a:schemeClr val="tx1"/>
                      </a:solidFill>
                      <a:prstDash val="solid"/>
                      <a:round/>
                      <a:headEnd type="none" w="med" len="med"/>
                      <a:tailEnd type="none" w="med" len="med"/>
                    </a:lnR>
                  </a:tcPr>
                </a:tc>
                <a:tc>
                  <a:txBody>
                    <a:bodyPr/>
                    <a:lstStyle/>
                    <a:p>
                      <a:pPr algn="ctr"/>
                      <a:r>
                        <a:rPr lang="fa-IR" sz="4000" dirty="0" smtClean="0"/>
                        <a:t>اتم</a:t>
                      </a:r>
                      <a:endParaRPr lang="en-US" sz="4000" dirty="0" smtClean="0"/>
                    </a:p>
                  </a:txBody>
                  <a:tcPr anchor="ctr">
                    <a:lnL w="12700" cap="flat" cmpd="sng" algn="ctr">
                      <a:solidFill>
                        <a:schemeClr val="tx1"/>
                      </a:solidFill>
                      <a:prstDash val="solid"/>
                      <a:round/>
                      <a:headEnd type="none" w="med" len="med"/>
                      <a:tailEnd type="none" w="med" len="med"/>
                    </a:lnL>
                  </a:tcPr>
                </a:tc>
              </a:tr>
              <a:tr h="601017">
                <a:tc gridSpan="2">
                  <a:txBody>
                    <a:bodyPr/>
                    <a:lstStyle/>
                    <a:p>
                      <a:pPr algn="ctr"/>
                      <a:endParaRPr lang="en-US" sz="4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a:r>
                        <a:rPr lang="fa-IR" sz="4000" dirty="0" smtClean="0"/>
                        <a:t>متغیر</a:t>
                      </a:r>
                      <a:endParaRPr lang="en-US" sz="4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pPr algn="ctr"/>
                      <a:endParaRPr lang="en-US" sz="4000" dirty="0" smtClean="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mpd="sng">
                      <a:noFill/>
                    </a:lnB>
                    <a:noFill/>
                  </a:tcPr>
                </a:tc>
                <a:tc rowSpan="2" hMerge="1">
                  <a:txBody>
                    <a:bodyPr/>
                    <a:lstStyle/>
                    <a:p>
                      <a:pPr algn="ctr"/>
                      <a:endParaRPr lang="en-US" sz="4000" dirty="0" smtClean="0"/>
                    </a:p>
                  </a:txBody>
                  <a:tcPr anchor="ctr">
                    <a:lnL w="12700" cap="flat" cmpd="sng" algn="ctr">
                      <a:solidFill>
                        <a:schemeClr val="tx1"/>
                      </a:solidFill>
                      <a:prstDash val="solid"/>
                      <a:round/>
                      <a:headEnd type="none" w="med" len="med"/>
                      <a:tailEnd type="none" w="med" len="med"/>
                    </a:lnL>
                    <a:lnR w="12700" cmpd="sng">
                      <a:noFill/>
                    </a:lnR>
                    <a:lnB w="12700" cmpd="sng">
                      <a:noFill/>
                    </a:lnB>
                    <a:noFill/>
                  </a:tcPr>
                </a:tc>
              </a:tr>
              <a:tr h="601017">
                <a:tc>
                  <a:txBody>
                    <a:bodyPr/>
                    <a:lstStyle/>
                    <a:p>
                      <a:pPr algn="ctr"/>
                      <a:r>
                        <a:rPr lang="en-US" sz="2800" dirty="0" smtClean="0"/>
                        <a:t>number</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atom</a:t>
                      </a:r>
                      <a:endParaRPr lang="en-US" sz="4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4000" dirty="0" smtClean="0"/>
                        <a:t>ثابت</a:t>
                      </a:r>
                      <a:endParaRPr lang="en-US" sz="4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7431538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خصوصیات</a:t>
            </a:r>
            <a:endParaRPr lang="en-US" dirty="0">
              <a:solidFill>
                <a:schemeClr val="accent2"/>
              </a:solidFill>
              <a:cs typeface="B Titr" panose="00000700000000000000" pitchFamily="2" charset="-78"/>
            </a:endParaRPr>
          </a:p>
        </p:txBody>
      </p:sp>
      <p:pic>
        <p:nvPicPr>
          <p:cNvPr id="4" name="Picture 2"/>
          <p:cNvPicPr>
            <a:picLocks noChangeAspect="1" noChangeArrowheads="1"/>
          </p:cNvPicPr>
          <p:nvPr/>
        </p:nvPicPr>
        <p:blipFill>
          <a:blip r:embed="rId3">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555538345"/>
              </p:ext>
            </p:extLst>
          </p:nvPr>
        </p:nvGraphicFramePr>
        <p:xfrm>
          <a:off x="707571" y="1574573"/>
          <a:ext cx="10932886" cy="5167312"/>
        </p:xfrm>
        <a:graphic>
          <a:graphicData uri="http://schemas.openxmlformats.org/drawingml/2006/table">
            <a:tbl>
              <a:tblPr firstRow="1" bandRow="1">
                <a:tableStyleId>{5C22544A-7EE6-4342-B048-85BDC9FD1C3A}</a:tableStyleId>
              </a:tblPr>
              <a:tblGrid>
                <a:gridCol w="1822148"/>
                <a:gridCol w="1822148"/>
                <a:gridCol w="3644295"/>
                <a:gridCol w="3644295"/>
              </a:tblGrid>
              <a:tr h="795885">
                <a:tc rowSpan="2" gridSpan="2">
                  <a:txBody>
                    <a:bodyPr/>
                    <a:lstStyle/>
                    <a:p>
                      <a:pPr algn="ctr"/>
                      <a:endParaRPr lang="en-US" sz="2800" dirty="0"/>
                    </a:p>
                  </a:txBody>
                  <a:tcPr anchor="ctr">
                    <a:lnL w="12700" cmpd="sng">
                      <a:noFill/>
                    </a:lnL>
                    <a:lnT w="12700" cmpd="sng">
                      <a:noFill/>
                    </a:lnT>
                    <a:noFill/>
                  </a:tcPr>
                </a:tc>
                <a:tc rowSpan="2" hMerge="1">
                  <a:txBody>
                    <a:bodyPr/>
                    <a:lstStyle/>
                    <a:p>
                      <a:endParaRPr lang="en-US"/>
                    </a:p>
                  </a:txBody>
                  <a:tcPr/>
                </a:tc>
                <a:tc>
                  <a:txBody>
                    <a:bodyPr/>
                    <a:lstStyle/>
                    <a:p>
                      <a:pPr algn="ctr"/>
                      <a:r>
                        <a:rPr lang="en-US" sz="2800" dirty="0" smtClean="0"/>
                        <a:t>PROLOG</a:t>
                      </a:r>
                      <a:endParaRPr lang="en-US" sz="2800" dirty="0"/>
                    </a:p>
                  </a:txBody>
                  <a:tcPr anchor="ctr"/>
                </a:tc>
                <a:tc>
                  <a:txBody>
                    <a:bodyPr/>
                    <a:lstStyle/>
                    <a:p>
                      <a:pPr algn="ctr"/>
                      <a:r>
                        <a:rPr lang="en-US" sz="2800" dirty="0" smtClean="0"/>
                        <a:t>LISP</a:t>
                      </a:r>
                      <a:endParaRPr lang="en-US" sz="2800" dirty="0"/>
                    </a:p>
                  </a:txBody>
                  <a:tcPr anchor="ctr"/>
                </a:tc>
              </a:tr>
              <a:tr h="832016">
                <a:tc gridSpan="2" vMerge="1">
                  <a:txBody>
                    <a:bodyPr/>
                    <a:lstStyle/>
                    <a:p>
                      <a:pPr algn="ctr"/>
                      <a:endParaRPr lang="en-US" sz="3200" dirty="0"/>
                    </a:p>
                  </a:txBody>
                  <a:tcPr anchor="ctr">
                    <a:noFill/>
                  </a:tcPr>
                </a:tc>
                <a:tc hMerge="1" vMerge="1">
                  <a:txBody>
                    <a:bodyPr/>
                    <a:lstStyle/>
                    <a:p>
                      <a:endParaRPr lang="en-US"/>
                    </a:p>
                  </a:txBody>
                  <a:tcPr/>
                </a:tc>
                <a:tc>
                  <a:txBody>
                    <a:bodyPr/>
                    <a:lstStyle/>
                    <a:p>
                      <a:pPr algn="ctr"/>
                      <a:r>
                        <a:rPr lang="fa-IR" sz="2000" dirty="0" smtClean="0"/>
                        <a:t>دارای درخواست و قواعد و روابط</a:t>
                      </a:r>
                      <a:endParaRPr lang="en-US" sz="2000" dirty="0"/>
                    </a:p>
                  </a:txBody>
                  <a:tcPr anchor="ctr"/>
                </a:tc>
                <a:tc>
                  <a:txBody>
                    <a:bodyPr/>
                    <a:lstStyle/>
                    <a:p>
                      <a:pPr algn="ctr"/>
                      <a:r>
                        <a:rPr lang="fa-IR" sz="2000" dirty="0" smtClean="0"/>
                        <a:t>دارای توابع و محاسبات</a:t>
                      </a:r>
                      <a:endParaRPr lang="en-US" sz="2000" dirty="0" smtClean="0"/>
                    </a:p>
                  </a:txBody>
                  <a:tcPr anchor="ctr"/>
                </a:tc>
              </a:tr>
              <a:tr h="997197">
                <a:tc>
                  <a:txBody>
                    <a:bodyPr/>
                    <a:lstStyle/>
                    <a:p>
                      <a:pPr algn="ctr"/>
                      <a:r>
                        <a:rPr lang="en-US" sz="2000" dirty="0" smtClean="0"/>
                        <a:t>Tail</a:t>
                      </a:r>
                      <a:endParaRPr lang="en-US" sz="2000" dirty="0"/>
                    </a:p>
                  </a:txBody>
                  <a:tcPr anchor="ctr">
                    <a:lnR w="12700" cap="flat" cmpd="sng" algn="ctr">
                      <a:solidFill>
                        <a:schemeClr val="tx1"/>
                      </a:solidFill>
                      <a:prstDash val="solid"/>
                      <a:round/>
                      <a:headEnd type="none" w="med" len="med"/>
                      <a:tailEnd type="none" w="med" len="med"/>
                    </a:lnR>
                  </a:tcPr>
                </a:tc>
                <a:tc>
                  <a:txBody>
                    <a:bodyPr/>
                    <a:lstStyle/>
                    <a:p>
                      <a:pPr algn="ctr"/>
                      <a:r>
                        <a:rPr lang="en-US" sz="2000" dirty="0" smtClean="0"/>
                        <a:t>Head</a:t>
                      </a:r>
                      <a:endParaRPr lang="en-US" sz="2000" dirty="0"/>
                    </a:p>
                  </a:txBody>
                  <a:tcPr anchor="ctr">
                    <a:lnL w="12700" cap="flat" cmpd="sng" algn="ctr">
                      <a:solidFill>
                        <a:schemeClr val="tx1"/>
                      </a:solidFill>
                      <a:prstDash val="solid"/>
                      <a:round/>
                      <a:headEnd type="none" w="med" len="med"/>
                      <a:tailEnd type="none" w="med" len="med"/>
                    </a:lnL>
                  </a:tcPr>
                </a:tc>
                <a:tc>
                  <a:txBody>
                    <a:bodyPr/>
                    <a:lstStyle/>
                    <a:p>
                      <a:pPr algn="ctr"/>
                      <a:r>
                        <a:rPr lang="fa-IR" sz="2000" dirty="0" smtClean="0"/>
                        <a:t>دارای لیست های مختلفی است</a:t>
                      </a:r>
                      <a:endParaRPr lang="en-US" sz="2000" dirty="0"/>
                    </a:p>
                  </a:txBody>
                  <a:tcPr anchor="ctr"/>
                </a:tc>
                <a:tc>
                  <a:txBody>
                    <a:bodyPr/>
                    <a:lstStyle/>
                    <a:p>
                      <a:pPr algn="ctr"/>
                      <a:r>
                        <a:rPr lang="fa-IR" sz="2000" dirty="0" smtClean="0"/>
                        <a:t>در این زبان یک داده خود به عنوان یک برنامه محسوب می شود</a:t>
                      </a:r>
                      <a:endParaRPr lang="en-US" sz="2000" dirty="0" smtClean="0"/>
                    </a:p>
                  </a:txBody>
                  <a:tcPr anchor="ctr"/>
                </a:tc>
              </a:tr>
              <a:tr h="832016">
                <a:tc gridSpan="2">
                  <a:txBody>
                    <a:bodyPr/>
                    <a:lstStyle/>
                    <a:p>
                      <a:pPr algn="ctr"/>
                      <a:endParaRPr lang="en-US" sz="2000" dirty="0"/>
                    </a:p>
                  </a:txBody>
                  <a:tcPr anchor="ctr">
                    <a:lnL w="12700" cmpd="sng">
                      <a:noFill/>
                    </a:lnL>
                    <a:lnB w="12700" cap="flat" cmpd="sng" algn="ctr">
                      <a:solidFill>
                        <a:schemeClr val="tx1"/>
                      </a:solidFill>
                      <a:prstDash val="solid"/>
                      <a:round/>
                      <a:headEnd type="none" w="med" len="med"/>
                      <a:tailEnd type="none" w="med" len="med"/>
                    </a:lnB>
                    <a:noFill/>
                  </a:tcPr>
                </a:tc>
                <a:tc hMerge="1">
                  <a:txBody>
                    <a:bodyPr/>
                    <a:lstStyle/>
                    <a:p>
                      <a:pPr algn="ctr"/>
                      <a:endParaRPr lang="en-US" sz="2000" dirty="0"/>
                    </a:p>
                  </a:txBody>
                  <a:tcPr anchor="ctr">
                    <a:lnL w="12700" cap="flat" cmpd="sng" algn="ctr">
                      <a:solidFill>
                        <a:schemeClr val="tx1"/>
                      </a:solidFill>
                      <a:prstDash val="solid"/>
                      <a:round/>
                      <a:headEnd type="none" w="med" len="med"/>
                      <a:tailEnd type="none" w="med" len="med"/>
                    </a:lnL>
                    <a:noFill/>
                  </a:tcPr>
                </a:tc>
                <a:tc>
                  <a:txBody>
                    <a:bodyPr/>
                    <a:lstStyle/>
                    <a:p>
                      <a:pPr algn="ctr" rtl="1"/>
                      <a:r>
                        <a:rPr lang="fa-IR" sz="2000" dirty="0" smtClean="0"/>
                        <a:t>دارای </a:t>
                      </a:r>
                      <a:r>
                        <a:rPr lang="en-US" sz="2000" dirty="0" smtClean="0"/>
                        <a:t>backtracking</a:t>
                      </a:r>
                      <a:r>
                        <a:rPr lang="fa-IR" sz="2000" dirty="0" smtClean="0"/>
                        <a:t> در زمان اجرا است</a:t>
                      </a:r>
                      <a:endParaRPr lang="en-US" sz="2000" dirty="0"/>
                    </a:p>
                  </a:txBody>
                  <a:tcPr anchor="ctr"/>
                </a:tc>
                <a:tc>
                  <a:txBody>
                    <a:bodyPr/>
                    <a:lstStyle/>
                    <a:p>
                      <a:pPr algn="ctr" rtl="1"/>
                      <a:r>
                        <a:rPr lang="fa-IR" sz="2000" dirty="0" smtClean="0"/>
                        <a:t>دارای یک </a:t>
                      </a:r>
                      <a:r>
                        <a:rPr lang="en-US" sz="2000" dirty="0" smtClean="0"/>
                        <a:t>interpreter </a:t>
                      </a:r>
                      <a:r>
                        <a:rPr lang="fa-IR" sz="2000" dirty="0" smtClean="0"/>
                        <a:t> برای مقداریابی و اجرا است</a:t>
                      </a:r>
                      <a:endParaRPr lang="en-US" sz="2000" dirty="0" smtClean="0"/>
                    </a:p>
                  </a:txBody>
                  <a:tcPr anchor="ctr"/>
                </a:tc>
              </a:tr>
              <a:tr h="878182">
                <a:tc gridSpan="2">
                  <a:txBody>
                    <a:bodyPr/>
                    <a:lstStyle/>
                    <a:p>
                      <a:pPr algn="ctr" rtl="1"/>
                      <a:r>
                        <a:rPr lang="en-US" sz="2000" dirty="0" smtClean="0"/>
                        <a:t>NLP</a:t>
                      </a:r>
                      <a:r>
                        <a:rPr lang="fa-IR" sz="2000" baseline="0" dirty="0" smtClean="0"/>
                        <a:t> : پردازش زبان طبیعی (مثل دریافت و تغییر صدا یا درک معنایی کلمات)</a:t>
                      </a:r>
                      <a:endParaRPr lang="en-US" sz="2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rtl="1"/>
                      <a:r>
                        <a:rPr lang="fa-IR" sz="2000" dirty="0" smtClean="0"/>
                        <a:t>در کاربرد های </a:t>
                      </a:r>
                      <a:r>
                        <a:rPr lang="en-US" sz="2000" dirty="0" smtClean="0"/>
                        <a:t>NLP</a:t>
                      </a:r>
                      <a:r>
                        <a:rPr lang="fa-IR" sz="2000" dirty="0" smtClean="0"/>
                        <a:t> استفاده می شود</a:t>
                      </a:r>
                      <a:endParaRPr lang="en-US" sz="2000" dirty="0"/>
                    </a:p>
                  </a:txBody>
                  <a:tcPr anchor="ctr"/>
                </a:tc>
                <a:tc>
                  <a:txBody>
                    <a:bodyPr/>
                    <a:lstStyle/>
                    <a:p>
                      <a:pPr algn="ctr" rtl="1"/>
                      <a:endParaRPr lang="en-US" sz="2000" dirty="0" smtClean="0"/>
                    </a:p>
                  </a:txBody>
                  <a:tcPr anchor="ctr">
                    <a:noFill/>
                  </a:tcPr>
                </a:tc>
              </a:tr>
              <a:tr h="832016">
                <a:tc gridSpan="2">
                  <a:txBody>
                    <a:bodyPr/>
                    <a:lstStyle/>
                    <a:p>
                      <a:pPr algn="ctr" rtl="1"/>
                      <a:endParaRPr lang="en-US" sz="2000" dirty="0"/>
                    </a:p>
                  </a:txBody>
                  <a:tcPr anchor="ctr">
                    <a:lnL w="12700" cmpd="sng">
                      <a:noFill/>
                    </a:lnL>
                    <a:lnT w="12700" cap="flat" cmpd="sng" algn="ctr">
                      <a:solidFill>
                        <a:schemeClr val="tx1"/>
                      </a:solidFill>
                      <a:prstDash val="solid"/>
                      <a:round/>
                      <a:headEnd type="none" w="med" len="med"/>
                      <a:tailEnd type="none" w="med" len="med"/>
                    </a:lnT>
                    <a:lnB w="12700" cmpd="sng">
                      <a:noFill/>
                    </a:lnB>
                    <a:noFill/>
                  </a:tcPr>
                </a:tc>
                <a:tc hMerge="1">
                  <a:txBody>
                    <a:bodyPr/>
                    <a:lstStyle/>
                    <a:p>
                      <a:endParaRPr lang="en-US"/>
                    </a:p>
                  </a:txBody>
                  <a:tcPr/>
                </a:tc>
                <a:tc>
                  <a:txBody>
                    <a:bodyPr/>
                    <a:lstStyle/>
                    <a:p>
                      <a:pPr algn="ctr" rtl="1"/>
                      <a:r>
                        <a:rPr lang="fa-IR" sz="2000" dirty="0" smtClean="0"/>
                        <a:t>دارای عملکرد</a:t>
                      </a:r>
                      <a:r>
                        <a:rPr lang="fa-IR" sz="2000" baseline="0" dirty="0" smtClean="0"/>
                        <a:t> تطبیق یا </a:t>
                      </a:r>
                      <a:r>
                        <a:rPr lang="en-US" sz="2000" baseline="0" dirty="0" smtClean="0"/>
                        <a:t>matching</a:t>
                      </a:r>
                      <a:r>
                        <a:rPr lang="fa-IR" sz="2000" baseline="0" dirty="0" smtClean="0"/>
                        <a:t> است</a:t>
                      </a:r>
                      <a:endParaRPr lang="en-US" sz="2000" dirty="0"/>
                    </a:p>
                  </a:txBody>
                  <a:tcPr anchor="ctr"/>
                </a:tc>
                <a:tc>
                  <a:txBody>
                    <a:bodyPr/>
                    <a:lstStyle/>
                    <a:p>
                      <a:pPr algn="ctr" rtl="1"/>
                      <a:endParaRPr lang="en-US" sz="2000" dirty="0" smtClean="0"/>
                    </a:p>
                  </a:txBody>
                  <a:tcPr anchor="ctr">
                    <a:noFill/>
                  </a:tcPr>
                </a:tc>
              </a:tr>
            </a:tbl>
          </a:graphicData>
        </a:graphic>
      </p:graphicFrame>
    </p:spTree>
    <p:extLst>
      <p:ext uri="{BB962C8B-B14F-4D97-AF65-F5344CB8AC3E}">
        <p14:creationId xmlns:p14="http://schemas.microsoft.com/office/powerpoint/2010/main" val="3272935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solidFill>
                  <a:schemeClr val="accent2"/>
                </a:solidFill>
                <a:cs typeface="B Titr" panose="00000700000000000000" pitchFamily="2" charset="-78"/>
              </a:rPr>
              <a:t>خصوصیات</a:t>
            </a:r>
            <a:endParaRPr lang="en-US" dirty="0">
              <a:solidFill>
                <a:schemeClr val="accent2"/>
              </a:solidFill>
              <a:cs typeface="B Titr" panose="00000700000000000000" pitchFamily="2" charset="-78"/>
            </a:endParaRPr>
          </a:p>
        </p:txBody>
      </p:sp>
      <p:pic>
        <p:nvPicPr>
          <p:cNvPr id="4" name="Picture 2"/>
          <p:cNvPicPr>
            <a:picLocks noChangeAspect="1" noChangeArrowheads="1"/>
          </p:cNvPicPr>
          <p:nvPr/>
        </p:nvPicPr>
        <p:blipFill>
          <a:blip r:embed="rId3">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699528289"/>
              </p:ext>
            </p:extLst>
          </p:nvPr>
        </p:nvGraphicFramePr>
        <p:xfrm>
          <a:off x="1080732" y="1499618"/>
          <a:ext cx="10515600" cy="4805647"/>
        </p:xfrm>
        <a:graphic>
          <a:graphicData uri="http://schemas.openxmlformats.org/drawingml/2006/table">
            <a:tbl>
              <a:tblPr firstRow="1" bandRow="1">
                <a:tableStyleId>{5C22544A-7EE6-4342-B048-85BDC9FD1C3A}</a:tableStyleId>
              </a:tblPr>
              <a:tblGrid>
                <a:gridCol w="5257800"/>
                <a:gridCol w="5257800"/>
              </a:tblGrid>
              <a:tr h="1628729">
                <a:tc>
                  <a:txBody>
                    <a:bodyPr/>
                    <a:lstStyle/>
                    <a:p>
                      <a:pPr algn="ctr"/>
                      <a:r>
                        <a:rPr lang="en-US" sz="4000" dirty="0" smtClean="0"/>
                        <a:t>PROLOG</a:t>
                      </a:r>
                      <a:endParaRPr lang="en-US" sz="4000" dirty="0"/>
                    </a:p>
                  </a:txBody>
                  <a:tcPr anchor="ctr"/>
                </a:tc>
                <a:tc>
                  <a:txBody>
                    <a:bodyPr/>
                    <a:lstStyle/>
                    <a:p>
                      <a:pPr algn="ctr"/>
                      <a:r>
                        <a:rPr lang="en-US" sz="4000" dirty="0" smtClean="0"/>
                        <a:t>LISP</a:t>
                      </a:r>
                      <a:endParaRPr lang="en-US" sz="4000" dirty="0"/>
                    </a:p>
                  </a:txBody>
                  <a:tcPr anchor="ctr"/>
                </a:tc>
              </a:tr>
              <a:tr h="3176918">
                <a:tc>
                  <a:txBody>
                    <a:bodyPr/>
                    <a:lstStyle/>
                    <a:p>
                      <a:pPr algn="ctr" rtl="1">
                        <a:lnSpc>
                          <a:spcPct val="150000"/>
                        </a:lnSpc>
                      </a:pPr>
                      <a:r>
                        <a:rPr lang="fa-IR" sz="3600" dirty="0" smtClean="0"/>
                        <a:t>بزرگی و کوچکی خیلی مهم است </a:t>
                      </a:r>
                    </a:p>
                    <a:p>
                      <a:pPr algn="ctr" rtl="1">
                        <a:lnSpc>
                          <a:spcPct val="150000"/>
                        </a:lnSpc>
                      </a:pPr>
                      <a:r>
                        <a:rPr lang="fa-IR" sz="3600" dirty="0" smtClean="0"/>
                        <a:t>(</a:t>
                      </a:r>
                      <a:r>
                        <a:rPr lang="en-US" sz="3600" dirty="0" smtClean="0"/>
                        <a:t>X</a:t>
                      </a:r>
                      <a:r>
                        <a:rPr lang="fa-IR" sz="3600" dirty="0" smtClean="0"/>
                        <a:t> و </a:t>
                      </a:r>
                      <a:r>
                        <a:rPr lang="en-US" sz="3600" dirty="0" smtClean="0"/>
                        <a:t> Y</a:t>
                      </a:r>
                      <a:r>
                        <a:rPr lang="fa-IR" sz="3600" dirty="0" smtClean="0"/>
                        <a:t> باید بزرگ نوشته شود)</a:t>
                      </a:r>
                    </a:p>
                    <a:p>
                      <a:pPr algn="ctr" rtl="1">
                        <a:lnSpc>
                          <a:spcPct val="100000"/>
                        </a:lnSpc>
                      </a:pPr>
                      <a:r>
                        <a:rPr lang="fa-IR" sz="3600" dirty="0" smtClean="0"/>
                        <a:t> </a:t>
                      </a:r>
                      <a:r>
                        <a:rPr lang="en-US" sz="3600" dirty="0" smtClean="0"/>
                        <a:t>enter</a:t>
                      </a:r>
                      <a:r>
                        <a:rPr lang="fa-IR" sz="3600" dirty="0" smtClean="0"/>
                        <a:t> و </a:t>
                      </a:r>
                      <a:r>
                        <a:rPr lang="en-US" sz="3600" dirty="0" smtClean="0"/>
                        <a:t>space</a:t>
                      </a:r>
                      <a:r>
                        <a:rPr lang="fa-IR" sz="3600" dirty="0" smtClean="0"/>
                        <a:t> هم مهم است و</a:t>
                      </a:r>
                      <a:r>
                        <a:rPr lang="fa-IR" sz="3600" baseline="0" dirty="0" smtClean="0"/>
                        <a:t> اجرای برنامه را تغییر می دهد. </a:t>
                      </a:r>
                      <a:endParaRPr lang="en-US" sz="3600" dirty="0"/>
                    </a:p>
                  </a:txBody>
                  <a:tcPr anchor="ctr"/>
                </a:tc>
                <a:tc>
                  <a:txBody>
                    <a:bodyPr/>
                    <a:lstStyle/>
                    <a:p>
                      <a:pPr algn="ctr" rtl="1"/>
                      <a:r>
                        <a:rPr lang="fa-IR" sz="3600" dirty="0" smtClean="0"/>
                        <a:t>بزرگی و کوچکی حروف تفاوت ندارد، </a:t>
                      </a:r>
                      <a:r>
                        <a:rPr lang="en-US" sz="3600" dirty="0" smtClean="0"/>
                        <a:t>enter</a:t>
                      </a:r>
                      <a:r>
                        <a:rPr lang="en-US" sz="3600" baseline="0" dirty="0" smtClean="0"/>
                        <a:t> </a:t>
                      </a:r>
                      <a:r>
                        <a:rPr lang="fa-IR" sz="3600" baseline="0" dirty="0" smtClean="0"/>
                        <a:t> زدن هم تفاوتی ندارد، اما گاهی اوقات باید در </a:t>
                      </a:r>
                      <a:r>
                        <a:rPr lang="en-US" sz="3600" baseline="0" dirty="0" smtClean="0"/>
                        <a:t>space</a:t>
                      </a:r>
                      <a:r>
                        <a:rPr lang="fa-IR" sz="3600" baseline="0" dirty="0" smtClean="0"/>
                        <a:t> زدن دقت کرد</a:t>
                      </a:r>
                      <a:endParaRPr lang="en-US" sz="3600" dirty="0" smtClean="0"/>
                    </a:p>
                  </a:txBody>
                  <a:tcPr anchor="ctr"/>
                </a:tc>
              </a:tr>
            </a:tbl>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800" y="6145758"/>
            <a:ext cx="571500" cy="571500"/>
          </a:xfrm>
          <a:prstGeom prst="rect">
            <a:avLst/>
          </a:prstGeom>
        </p:spPr>
      </p:pic>
    </p:spTree>
    <p:extLst>
      <p:ext uri="{BB962C8B-B14F-4D97-AF65-F5344CB8AC3E}">
        <p14:creationId xmlns:p14="http://schemas.microsoft.com/office/powerpoint/2010/main" val="16828816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آموزش</a:t>
            </a:r>
            <a:endParaRPr lang="en-US" dirty="0"/>
          </a:p>
        </p:txBody>
      </p:sp>
      <p:sp>
        <p:nvSpPr>
          <p:cNvPr id="3" name="Content Placeholder 2"/>
          <p:cNvSpPr>
            <a:spLocks noGrp="1"/>
          </p:cNvSpPr>
          <p:nvPr>
            <p:ph idx="1"/>
          </p:nvPr>
        </p:nvSpPr>
        <p:spPr/>
        <p:txBody>
          <a:bodyPr anchor="ctr">
            <a:normAutofit/>
          </a:bodyPr>
          <a:lstStyle/>
          <a:p>
            <a:pPr marL="0" indent="0" algn="ctr">
              <a:buNone/>
            </a:pPr>
            <a:r>
              <a:rPr lang="fa-IR" sz="19900" dirty="0" smtClean="0">
                <a:cs typeface="B Titr" panose="00000700000000000000" pitchFamily="2" charset="-78"/>
              </a:rPr>
              <a:t>قسمت 4</a:t>
            </a:r>
            <a:endParaRPr lang="en-US" sz="19900"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725" y="500856"/>
            <a:ext cx="1664115" cy="1464421"/>
          </a:xfrm>
          <a:prstGeom prst="rect">
            <a:avLst/>
          </a:prstGeom>
        </p:spPr>
      </p:pic>
    </p:spTree>
    <p:extLst>
      <p:ext uri="{BB962C8B-B14F-4D97-AF65-F5344CB8AC3E}">
        <p14:creationId xmlns:p14="http://schemas.microsoft.com/office/powerpoint/2010/main" val="34829552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dirty="0" smtClean="0">
                <a:solidFill>
                  <a:schemeClr val="accent2"/>
                </a:solidFill>
                <a:cs typeface="B Titr" panose="00000700000000000000" pitchFamily="2" charset="-78"/>
              </a:rPr>
              <a:t>LISP</a:t>
            </a:r>
            <a:endParaRPr lang="en-US" dirty="0">
              <a:solidFill>
                <a:schemeClr val="accent2"/>
              </a:solidFill>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253121641"/>
              </p:ext>
            </p:extLst>
          </p:nvPr>
        </p:nvGraphicFramePr>
        <p:xfrm>
          <a:off x="838200" y="1489075"/>
          <a:ext cx="10515600" cy="4860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85494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dirty="0">
                <a:solidFill>
                  <a:schemeClr val="accent2"/>
                </a:solidFill>
                <a:cs typeface="B Titr" panose="00000700000000000000" pitchFamily="2" charset="-78"/>
              </a:rPr>
              <a:t>LISP</a:t>
            </a:r>
          </a:p>
        </p:txBody>
      </p:sp>
      <p:sp>
        <p:nvSpPr>
          <p:cNvPr id="3" name="Content Placeholder 2"/>
          <p:cNvSpPr>
            <a:spLocks noGrp="1"/>
          </p:cNvSpPr>
          <p:nvPr>
            <p:ph idx="1"/>
          </p:nvPr>
        </p:nvSpPr>
        <p:spPr>
          <a:xfrm>
            <a:off x="838200" y="1825624"/>
            <a:ext cx="10515600" cy="4727575"/>
          </a:xfrm>
        </p:spPr>
        <p:txBody>
          <a:bodyPr>
            <a:normAutofit/>
          </a:bodyPr>
          <a:lstStyle/>
          <a:p>
            <a:pPr algn="r" rtl="1">
              <a:lnSpc>
                <a:spcPct val="150000"/>
              </a:lnSpc>
            </a:pPr>
            <a:r>
              <a:rPr lang="fa-IR" sz="3600" dirty="0" smtClean="0">
                <a:cs typeface="B Titr" panose="00000700000000000000" pitchFamily="2" charset="-78"/>
              </a:rPr>
              <a:t>در زبان </a:t>
            </a:r>
            <a:r>
              <a:rPr lang="en-US" sz="3600" dirty="0" smtClean="0">
                <a:cs typeface="B Titr" panose="00000700000000000000" pitchFamily="2" charset="-78"/>
              </a:rPr>
              <a:t>LISP</a:t>
            </a:r>
            <a:r>
              <a:rPr lang="fa-IR" sz="3600" dirty="0" smtClean="0">
                <a:cs typeface="B Titr" panose="00000700000000000000" pitchFamily="2" charset="-78"/>
              </a:rPr>
              <a:t> عبارات به صورت </a:t>
            </a:r>
            <a:r>
              <a:rPr lang="en-US" sz="3600" dirty="0" smtClean="0">
                <a:cs typeface="B Titr" panose="00000700000000000000" pitchFamily="2" charset="-78"/>
              </a:rPr>
              <a:t>prefix</a:t>
            </a:r>
            <a:r>
              <a:rPr lang="fa-IR" sz="3600" dirty="0" smtClean="0">
                <a:cs typeface="B Titr" panose="00000700000000000000" pitchFamily="2" charset="-78"/>
              </a:rPr>
              <a:t> نوشته می شوند :</a:t>
            </a:r>
          </a:p>
          <a:p>
            <a:pPr algn="r" rtl="1">
              <a:lnSpc>
                <a:spcPct val="150000"/>
              </a:lnSpc>
            </a:pPr>
            <a:endParaRPr lang="fa-IR" sz="3600" dirty="0">
              <a:cs typeface="B Titr" panose="00000700000000000000" pitchFamily="2" charset="-78"/>
            </a:endParaRPr>
          </a:p>
          <a:p>
            <a:pPr marL="0" indent="0" algn="r" rtl="1">
              <a:lnSpc>
                <a:spcPct val="150000"/>
              </a:lnSpc>
              <a:buNone/>
            </a:pPr>
            <a:endParaRPr lang="fa-IR" sz="3600" dirty="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5" name="Text Box 19"/>
          <p:cNvSpPr txBox="1"/>
          <p:nvPr/>
        </p:nvSpPr>
        <p:spPr>
          <a:xfrm>
            <a:off x="2994887" y="3380105"/>
            <a:ext cx="1013369" cy="64035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3200" dirty="0">
                <a:effectLst/>
                <a:ea typeface="Calibri" panose="020F0502020204030204" pitchFamily="34" charset="0"/>
                <a:cs typeface="Arial" panose="020B0604020202020204" pitchFamily="34" charset="0"/>
              </a:rPr>
              <a:t>Infix</a:t>
            </a:r>
            <a:endParaRPr lang="en-US" sz="4400" dirty="0">
              <a:effectLst/>
              <a:ea typeface="Calibri" panose="020F0502020204030204" pitchFamily="34" charset="0"/>
              <a:cs typeface="Arial" panose="020B0604020202020204" pitchFamily="34" charset="0"/>
            </a:endParaRPr>
          </a:p>
        </p:txBody>
      </p:sp>
      <p:sp>
        <p:nvSpPr>
          <p:cNvPr id="6" name="Text Box 20"/>
          <p:cNvSpPr txBox="1"/>
          <p:nvPr/>
        </p:nvSpPr>
        <p:spPr>
          <a:xfrm>
            <a:off x="8191681" y="3380105"/>
            <a:ext cx="1235145" cy="64035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800" dirty="0">
                <a:effectLst/>
                <a:ea typeface="Calibri" panose="020F0502020204030204" pitchFamily="34" charset="0"/>
                <a:cs typeface="Arial" panose="020B0604020202020204" pitchFamily="34" charset="0"/>
              </a:rPr>
              <a:t>Prefix</a:t>
            </a:r>
            <a:endParaRPr lang="en-US" sz="4000" dirty="0">
              <a:effectLst/>
              <a:ea typeface="Calibri" panose="020F0502020204030204" pitchFamily="34" charset="0"/>
              <a:cs typeface="Arial" panose="020B0604020202020204" pitchFamily="34" charset="0"/>
            </a:endParaRPr>
          </a:p>
        </p:txBody>
      </p:sp>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 Box 20"/>
          <p:cNvSpPr txBox="1"/>
          <p:nvPr/>
        </p:nvSpPr>
        <p:spPr>
          <a:xfrm>
            <a:off x="2883998" y="4202202"/>
            <a:ext cx="1235145" cy="64035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800" dirty="0" smtClean="0">
                <a:ea typeface="Calibri" panose="020F0502020204030204" pitchFamily="34" charset="0"/>
                <a:cs typeface="Arial" panose="020B0604020202020204" pitchFamily="34" charset="0"/>
              </a:rPr>
              <a:t>2 + 3</a:t>
            </a:r>
            <a:endParaRPr lang="en-US" sz="4000" dirty="0">
              <a:effectLst/>
              <a:ea typeface="Calibri" panose="020F0502020204030204" pitchFamily="34" charset="0"/>
              <a:cs typeface="Arial" panose="020B0604020202020204" pitchFamily="34" charset="0"/>
            </a:endParaRPr>
          </a:p>
        </p:txBody>
      </p:sp>
      <p:sp>
        <p:nvSpPr>
          <p:cNvPr id="10" name="Text Box 20"/>
          <p:cNvSpPr txBox="1"/>
          <p:nvPr/>
        </p:nvSpPr>
        <p:spPr>
          <a:xfrm>
            <a:off x="8072856" y="4020457"/>
            <a:ext cx="1235145" cy="64035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800" dirty="0" smtClean="0">
                <a:ea typeface="Calibri" panose="020F0502020204030204" pitchFamily="34" charset="0"/>
                <a:cs typeface="Arial" panose="020B0604020202020204" pitchFamily="34" charset="0"/>
              </a:rPr>
              <a:t>+ 2 3</a:t>
            </a:r>
            <a:endParaRPr lang="en-US" sz="4000" dirty="0">
              <a:effectLst/>
              <a:ea typeface="Calibri" panose="020F0502020204030204" pitchFamily="34" charset="0"/>
              <a:cs typeface="Arial" panose="020B0604020202020204" pitchFamily="34" charset="0"/>
            </a:endParaRPr>
          </a:p>
        </p:txBody>
      </p:sp>
      <p:sp>
        <p:nvSpPr>
          <p:cNvPr id="11" name="Text Box 20"/>
          <p:cNvSpPr txBox="1"/>
          <p:nvPr/>
        </p:nvSpPr>
        <p:spPr>
          <a:xfrm>
            <a:off x="5478427" y="3854404"/>
            <a:ext cx="1235145" cy="97245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6600" dirty="0" smtClean="0">
                <a:ea typeface="Calibri" panose="020F0502020204030204" pitchFamily="34" charset="0"/>
                <a:cs typeface="Arial" panose="020B0604020202020204" pitchFamily="34" charset="0"/>
              </a:rPr>
              <a:t>=</a:t>
            </a:r>
            <a:endParaRPr lang="en-US" sz="4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52930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1"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1"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881"/>
            <a:ext cx="10515600" cy="1325563"/>
          </a:xfrm>
        </p:spPr>
        <p:txBody>
          <a:bodyPr/>
          <a:lstStyle/>
          <a:p>
            <a:pPr algn="ctr" rtl="1"/>
            <a:r>
              <a:rPr lang="en-US" dirty="0">
                <a:solidFill>
                  <a:schemeClr val="accent2"/>
                </a:solidFill>
                <a:cs typeface="B Titr" panose="00000700000000000000" pitchFamily="2" charset="-78"/>
              </a:rPr>
              <a:t>LISP</a:t>
            </a:r>
          </a:p>
        </p:txBody>
      </p:sp>
      <p:sp>
        <p:nvSpPr>
          <p:cNvPr id="3" name="Content Placeholder 2"/>
          <p:cNvSpPr>
            <a:spLocks noGrp="1"/>
          </p:cNvSpPr>
          <p:nvPr>
            <p:ph idx="1"/>
          </p:nvPr>
        </p:nvSpPr>
        <p:spPr>
          <a:xfrm>
            <a:off x="838200" y="957943"/>
            <a:ext cx="10515600" cy="5595257"/>
          </a:xfrm>
        </p:spPr>
        <p:txBody>
          <a:bodyPr>
            <a:normAutofit/>
          </a:bodyPr>
          <a:lstStyle/>
          <a:p>
            <a:pPr algn="r" rtl="1">
              <a:lnSpc>
                <a:spcPct val="150000"/>
              </a:lnSpc>
            </a:pPr>
            <a:r>
              <a:rPr lang="fa-IR" sz="3600" dirty="0" smtClean="0">
                <a:cs typeface="B Titr" panose="00000700000000000000" pitchFamily="2" charset="-78"/>
              </a:rPr>
              <a:t>تمام عبارات باید در </a:t>
            </a:r>
            <a:r>
              <a:rPr lang="en-US" sz="3600" dirty="0" smtClean="0">
                <a:cs typeface="B Titr" panose="00000700000000000000" pitchFamily="2" charset="-78"/>
              </a:rPr>
              <a:t>LISP</a:t>
            </a:r>
            <a:r>
              <a:rPr lang="fa-IR" sz="3600" dirty="0" smtClean="0">
                <a:cs typeface="B Titr" panose="00000700000000000000" pitchFamily="2" charset="-78"/>
              </a:rPr>
              <a:t> </a:t>
            </a:r>
            <a:r>
              <a:rPr lang="fa-IR" sz="3600" dirty="0" smtClean="0">
                <a:solidFill>
                  <a:srgbClr val="FF0000"/>
                </a:solidFill>
                <a:cs typeface="B Titr" panose="00000700000000000000" pitchFamily="2" charset="-78"/>
              </a:rPr>
              <a:t>مقداریابی</a:t>
            </a:r>
            <a:r>
              <a:rPr lang="fa-IR" sz="3600" dirty="0" smtClean="0">
                <a:cs typeface="B Titr" panose="00000700000000000000" pitchFamily="2" charset="-78"/>
              </a:rPr>
              <a:t> شود تا بتوان آنرا محاسبه کرد :</a:t>
            </a:r>
          </a:p>
          <a:p>
            <a:pPr algn="r" rtl="1">
              <a:lnSpc>
                <a:spcPct val="150000"/>
              </a:lnSpc>
            </a:pPr>
            <a:endParaRPr lang="fa-IR" sz="3600" dirty="0">
              <a:cs typeface="B Titr" panose="00000700000000000000" pitchFamily="2" charset="-78"/>
            </a:endParaRPr>
          </a:p>
          <a:p>
            <a:pPr marL="0" indent="0" algn="r" rtl="1">
              <a:lnSpc>
                <a:spcPct val="150000"/>
              </a:lnSpc>
              <a:buNone/>
            </a:pPr>
            <a:endParaRPr lang="fa-IR" sz="3600" dirty="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Diagram 11"/>
          <p:cNvGraphicFramePr/>
          <p:nvPr>
            <p:extLst>
              <p:ext uri="{D42A27DB-BD31-4B8C-83A1-F6EECF244321}">
                <p14:modId xmlns:p14="http://schemas.microsoft.com/office/powerpoint/2010/main" val="2379545686"/>
              </p:ext>
            </p:extLst>
          </p:nvPr>
        </p:nvGraphicFramePr>
        <p:xfrm>
          <a:off x="1346200" y="1754302"/>
          <a:ext cx="9554029" cy="5152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6500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881"/>
            <a:ext cx="10515600" cy="1325563"/>
          </a:xfrm>
        </p:spPr>
        <p:txBody>
          <a:bodyPr/>
          <a:lstStyle/>
          <a:p>
            <a:pPr algn="ctr" rtl="1"/>
            <a:r>
              <a:rPr lang="en-US" dirty="0">
                <a:solidFill>
                  <a:schemeClr val="accent2"/>
                </a:solidFill>
                <a:cs typeface="B Titr" panose="00000700000000000000" pitchFamily="2" charset="-78"/>
              </a:rPr>
              <a:t>LISP</a:t>
            </a:r>
          </a:p>
        </p:txBody>
      </p:sp>
      <p:sp>
        <p:nvSpPr>
          <p:cNvPr id="3" name="Content Placeholder 2"/>
          <p:cNvSpPr>
            <a:spLocks noGrp="1"/>
          </p:cNvSpPr>
          <p:nvPr>
            <p:ph idx="1"/>
          </p:nvPr>
        </p:nvSpPr>
        <p:spPr>
          <a:xfrm>
            <a:off x="838200" y="957943"/>
            <a:ext cx="10515600" cy="5595257"/>
          </a:xfrm>
        </p:spPr>
        <p:txBody>
          <a:bodyPr>
            <a:normAutofit/>
          </a:bodyPr>
          <a:lstStyle/>
          <a:p>
            <a:pPr algn="r" rtl="1">
              <a:lnSpc>
                <a:spcPct val="150000"/>
              </a:lnSpc>
            </a:pPr>
            <a:r>
              <a:rPr lang="en-US" sz="3600" dirty="0" smtClean="0">
                <a:cs typeface="B Titr" panose="00000700000000000000" pitchFamily="2" charset="-78"/>
              </a:rPr>
              <a:t>Interpreter</a:t>
            </a:r>
            <a:r>
              <a:rPr lang="fa-IR" sz="3600" dirty="0" smtClean="0">
                <a:cs typeface="B Titr" panose="00000700000000000000" pitchFamily="2" charset="-78"/>
              </a:rPr>
              <a:t> :</a:t>
            </a:r>
          </a:p>
          <a:p>
            <a:pPr marL="0" indent="0" algn="r" rtl="1">
              <a:lnSpc>
                <a:spcPct val="150000"/>
              </a:lnSpc>
              <a:buNone/>
            </a:pPr>
            <a:r>
              <a:rPr lang="fa-IR" sz="3600" dirty="0">
                <a:cs typeface="B Titr" panose="00000700000000000000" pitchFamily="2" charset="-78"/>
              </a:rPr>
              <a:t> </a:t>
            </a:r>
            <a:r>
              <a:rPr lang="fa-IR" sz="3600" dirty="0" smtClean="0">
                <a:cs typeface="B Titr" panose="00000700000000000000" pitchFamily="2" charset="-78"/>
              </a:rPr>
              <a:t> برنامه ای که توسط سازندگان ساخته شد تا عبارات را یک به یک بررسی کند و در صورت درستی به آن اجازه محاسبه شدن را بدهد. </a:t>
            </a:r>
          </a:p>
          <a:p>
            <a:pPr marL="0" indent="0" algn="r" rtl="1">
              <a:lnSpc>
                <a:spcPct val="150000"/>
              </a:lnSpc>
              <a:buNone/>
            </a:pPr>
            <a:r>
              <a:rPr lang="fa-IR" sz="3600" dirty="0" smtClean="0">
                <a:cs typeface="B Titr" panose="00000700000000000000" pitchFamily="2" charset="-78"/>
              </a:rPr>
              <a:t>برای این برنامه توابع و الگوریتم یا عبارت محاسباتی تفاوتی نمیکند، فقط محاسبه می کند.</a:t>
            </a:r>
          </a:p>
          <a:p>
            <a:pPr algn="r" rtl="1">
              <a:lnSpc>
                <a:spcPct val="150000"/>
              </a:lnSpc>
            </a:pPr>
            <a:endParaRPr lang="fa-IR" sz="3600" dirty="0">
              <a:cs typeface="B Titr" panose="00000700000000000000" pitchFamily="2" charset="-78"/>
            </a:endParaRPr>
          </a:p>
          <a:p>
            <a:pPr marL="0" indent="0" algn="r" rtl="1">
              <a:lnSpc>
                <a:spcPct val="150000"/>
              </a:lnSpc>
              <a:buNone/>
            </a:pPr>
            <a:endParaRPr lang="fa-IR" sz="3600" dirty="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078954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دلایل مطالعه زبان های برنامه نویسی مختلف</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838200" y="1590676"/>
            <a:ext cx="10515600" cy="4860926"/>
          </a:xfrm>
        </p:spPr>
        <p:txBody>
          <a:bodyPr>
            <a:normAutofit fontScale="92500" lnSpcReduction="20000"/>
          </a:bodyPr>
          <a:lstStyle/>
          <a:p>
            <a:pPr algn="r" rtl="1">
              <a:lnSpc>
                <a:spcPct val="150000"/>
              </a:lnSpc>
            </a:pPr>
            <a:r>
              <a:rPr lang="fa-IR" sz="3600" dirty="0" smtClean="0">
                <a:cs typeface="B Titr" panose="00000700000000000000" pitchFamily="2" charset="-78"/>
              </a:rPr>
              <a:t> افزایش توانایی در ساخت و توسعه الگوریتم ها</a:t>
            </a:r>
          </a:p>
          <a:p>
            <a:pPr algn="r" rtl="1">
              <a:lnSpc>
                <a:spcPct val="150000"/>
              </a:lnSpc>
            </a:pPr>
            <a:r>
              <a:rPr lang="fa-IR" sz="3600" dirty="0">
                <a:cs typeface="B Titr" panose="00000700000000000000" pitchFamily="2" charset="-78"/>
              </a:rPr>
              <a:t> </a:t>
            </a:r>
            <a:r>
              <a:rPr lang="fa-IR" sz="3600" dirty="0" smtClean="0">
                <a:cs typeface="B Titr" panose="00000700000000000000" pitchFamily="2" charset="-78"/>
              </a:rPr>
              <a:t>افزایش لغت شناسی در مورد ساختار برنامه ها</a:t>
            </a:r>
          </a:p>
          <a:p>
            <a:pPr algn="r" rtl="1">
              <a:lnSpc>
                <a:spcPct val="150000"/>
              </a:lnSpc>
            </a:pPr>
            <a:r>
              <a:rPr lang="fa-IR" sz="3600" dirty="0" smtClean="0">
                <a:cs typeface="B Titr" panose="00000700000000000000" pitchFamily="2" charset="-78"/>
              </a:rPr>
              <a:t>انتخاب بهترین زبان برنامه نویسی</a:t>
            </a:r>
          </a:p>
          <a:p>
            <a:pPr algn="r" rtl="1">
              <a:lnSpc>
                <a:spcPct val="150000"/>
              </a:lnSpc>
            </a:pPr>
            <a:r>
              <a:rPr lang="fa-IR" sz="3600" dirty="0" smtClean="0">
                <a:cs typeface="B Titr" panose="00000700000000000000" pitchFamily="2" charset="-78"/>
              </a:rPr>
              <a:t>ارتقاء روش های استفاده از زبان های موجود</a:t>
            </a:r>
          </a:p>
          <a:p>
            <a:pPr algn="r" rtl="1">
              <a:lnSpc>
                <a:spcPct val="150000"/>
              </a:lnSpc>
            </a:pPr>
            <a:r>
              <a:rPr lang="fa-IR" sz="3600" dirty="0">
                <a:cs typeface="B Titr" panose="00000700000000000000" pitchFamily="2" charset="-78"/>
              </a:rPr>
              <a:t> </a:t>
            </a:r>
            <a:r>
              <a:rPr lang="fa-IR" sz="3600" dirty="0" smtClean="0">
                <a:cs typeface="B Titr" panose="00000700000000000000" pitchFamily="2" charset="-78"/>
              </a:rPr>
              <a:t>یادیگری آسانتر زبان های جدید</a:t>
            </a:r>
          </a:p>
          <a:p>
            <a:pPr algn="r" rtl="1">
              <a:lnSpc>
                <a:spcPct val="150000"/>
              </a:lnSpc>
            </a:pPr>
            <a:r>
              <a:rPr lang="fa-IR" sz="3600" dirty="0" smtClean="0">
                <a:cs typeface="B Titr" panose="00000700000000000000" pitchFamily="2" charset="-78"/>
              </a:rPr>
              <a:t>ساده تر شدن طراحی زبان</a:t>
            </a: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9826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Users\ASH\Pictures\Screenshots\Screenshot (46).png"/>
          <p:cNvPicPr/>
          <p:nvPr/>
        </p:nvPicPr>
        <p:blipFill rotWithShape="1">
          <a:blip r:embed="rId2">
            <a:extLst>
              <a:ext uri="{28A0092B-C50C-407E-A947-70E740481C1C}">
                <a14:useLocalDpi xmlns:a14="http://schemas.microsoft.com/office/drawing/2010/main" val="0"/>
              </a:ext>
            </a:extLst>
          </a:blip>
          <a:srcRect l="11495" t="33588" r="47785" b="35792"/>
          <a:stretch/>
        </p:blipFill>
        <p:spPr bwMode="auto">
          <a:xfrm>
            <a:off x="838200" y="2200681"/>
            <a:ext cx="7491661" cy="3744285"/>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65881"/>
            <a:ext cx="10515600" cy="1325563"/>
          </a:xfrm>
        </p:spPr>
        <p:txBody>
          <a:bodyPr/>
          <a:lstStyle/>
          <a:p>
            <a:pPr algn="ctr" rtl="1"/>
            <a:r>
              <a:rPr lang="en-US" dirty="0">
                <a:solidFill>
                  <a:schemeClr val="accent2"/>
                </a:solidFill>
                <a:cs typeface="B Titr" panose="00000700000000000000" pitchFamily="2" charset="-78"/>
              </a:rPr>
              <a:t>LISP</a:t>
            </a:r>
          </a:p>
        </p:txBody>
      </p:sp>
      <p:sp>
        <p:nvSpPr>
          <p:cNvPr id="3" name="Content Placeholder 2"/>
          <p:cNvSpPr>
            <a:spLocks noGrp="1"/>
          </p:cNvSpPr>
          <p:nvPr>
            <p:ph idx="1"/>
          </p:nvPr>
        </p:nvSpPr>
        <p:spPr>
          <a:xfrm>
            <a:off x="838200" y="957943"/>
            <a:ext cx="10515600" cy="5595257"/>
          </a:xfrm>
        </p:spPr>
        <p:txBody>
          <a:bodyPr>
            <a:normAutofit/>
          </a:bodyPr>
          <a:lstStyle/>
          <a:p>
            <a:pPr algn="r" rtl="1">
              <a:lnSpc>
                <a:spcPct val="150000"/>
              </a:lnSpc>
            </a:pPr>
            <a:r>
              <a:rPr lang="fa-IR" sz="3600" dirty="0" smtClean="0">
                <a:cs typeface="B Titr" panose="00000700000000000000" pitchFamily="2" charset="-78"/>
              </a:rPr>
              <a:t>روش نوشتن و اجرای برنامه :</a:t>
            </a:r>
          </a:p>
          <a:p>
            <a:pPr marL="0" indent="0" algn="r" rtl="1">
              <a:lnSpc>
                <a:spcPct val="150000"/>
              </a:lnSpc>
              <a:buNone/>
            </a:pPr>
            <a:r>
              <a:rPr lang="fa-IR" sz="3600" dirty="0">
                <a:cs typeface="B Titr" panose="00000700000000000000" pitchFamily="2" charset="-78"/>
              </a:rPr>
              <a:t> </a:t>
            </a:r>
            <a:r>
              <a:rPr lang="fa-IR" sz="3600" dirty="0" smtClean="0">
                <a:cs typeface="B Titr" panose="00000700000000000000" pitchFamily="2" charset="-78"/>
              </a:rPr>
              <a:t> </a:t>
            </a:r>
            <a:endParaRPr lang="fa-IR" sz="3600" dirty="0">
              <a:cs typeface="B Titr" panose="00000700000000000000" pitchFamily="2" charset="-78"/>
            </a:endParaRPr>
          </a:p>
          <a:p>
            <a:pPr marL="0" indent="0" algn="r" rtl="1">
              <a:lnSpc>
                <a:spcPct val="150000"/>
              </a:lnSpc>
              <a:buNone/>
            </a:pPr>
            <a:endParaRPr lang="fa-IR" sz="3600" dirty="0">
              <a:cs typeface="B Titr" panose="00000700000000000000" pitchFamily="2" charset="-78"/>
            </a:endParaRPr>
          </a:p>
        </p:txBody>
      </p:sp>
      <p:pic>
        <p:nvPicPr>
          <p:cNvPr id="4" name="Picture 2"/>
          <p:cNvPicPr>
            <a:picLocks noChangeAspect="1" noChangeArrowheads="1"/>
          </p:cNvPicPr>
          <p:nvPr/>
        </p:nvPicPr>
        <p:blipFill>
          <a:blip r:embed="rId3">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8" name="Straight Arrow Connector 7"/>
          <p:cNvCxnSpPr/>
          <p:nvPr/>
        </p:nvCxnSpPr>
        <p:spPr>
          <a:xfrm flipH="1" flipV="1">
            <a:off x="4236595" y="3315649"/>
            <a:ext cx="609600" cy="620485"/>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4541395" y="4029234"/>
            <a:ext cx="1266371" cy="369332"/>
          </a:xfrm>
          <a:prstGeom prst="rect">
            <a:avLst/>
          </a:prstGeom>
          <a:noFill/>
        </p:spPr>
        <p:txBody>
          <a:bodyPr wrap="square" rtlCol="0" anchor="ctr">
            <a:spAutoFit/>
          </a:bodyPr>
          <a:lstStyle/>
          <a:p>
            <a:pPr algn="r" rtl="1"/>
            <a:r>
              <a:rPr lang="fa-IR" dirty="0" smtClean="0">
                <a:solidFill>
                  <a:srgbClr val="FF0000"/>
                </a:solidFill>
                <a:cs typeface="B Titr" panose="00000700000000000000" pitchFamily="2" charset="-78"/>
              </a:rPr>
              <a:t>نوشتن عبارت</a:t>
            </a:r>
            <a:endParaRPr lang="en-US" dirty="0">
              <a:solidFill>
                <a:srgbClr val="FF0000"/>
              </a:solidFill>
              <a:cs typeface="B Titr" panose="00000700000000000000" pitchFamily="2" charset="-78"/>
            </a:endParaRPr>
          </a:p>
        </p:txBody>
      </p:sp>
      <p:cxnSp>
        <p:nvCxnSpPr>
          <p:cNvPr id="10" name="Straight Arrow Connector 9"/>
          <p:cNvCxnSpPr/>
          <p:nvPr/>
        </p:nvCxnSpPr>
        <p:spPr>
          <a:xfrm flipH="1" flipV="1">
            <a:off x="1426028" y="3942387"/>
            <a:ext cx="609600" cy="620485"/>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1648041" y="4562872"/>
            <a:ext cx="1266371" cy="369332"/>
          </a:xfrm>
          <a:prstGeom prst="rect">
            <a:avLst/>
          </a:prstGeom>
          <a:noFill/>
        </p:spPr>
        <p:txBody>
          <a:bodyPr wrap="square" rtlCol="0" anchor="ctr">
            <a:spAutoFit/>
          </a:bodyPr>
          <a:lstStyle/>
          <a:p>
            <a:pPr algn="ctr" rtl="1"/>
            <a:r>
              <a:rPr lang="fa-IR" dirty="0" smtClean="0">
                <a:solidFill>
                  <a:srgbClr val="FF0000"/>
                </a:solidFill>
                <a:cs typeface="B Titr" panose="00000700000000000000" pitchFamily="2" charset="-78"/>
              </a:rPr>
              <a:t>جواب</a:t>
            </a:r>
            <a:endParaRPr lang="en-US" dirty="0">
              <a:solidFill>
                <a:srgbClr val="FF0000"/>
              </a:solidFill>
              <a:cs typeface="B Titr" panose="00000700000000000000" pitchFamily="2" charset="-78"/>
            </a:endParaRPr>
          </a:p>
        </p:txBody>
      </p:sp>
      <p:sp>
        <p:nvSpPr>
          <p:cNvPr id="12" name="Oval 11"/>
          <p:cNvSpPr/>
          <p:nvPr/>
        </p:nvSpPr>
        <p:spPr>
          <a:xfrm>
            <a:off x="882650" y="3473449"/>
            <a:ext cx="444500" cy="4626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7437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881"/>
            <a:ext cx="10515600" cy="1325563"/>
          </a:xfrm>
        </p:spPr>
        <p:txBody>
          <a:bodyPr/>
          <a:lstStyle/>
          <a:p>
            <a:pPr algn="ctr" rtl="1"/>
            <a:r>
              <a:rPr lang="en-US" dirty="0">
                <a:solidFill>
                  <a:schemeClr val="accent2"/>
                </a:solidFill>
                <a:cs typeface="B Titr" panose="00000700000000000000" pitchFamily="2" charset="-78"/>
              </a:rPr>
              <a:t>LISP</a:t>
            </a:r>
          </a:p>
        </p:txBody>
      </p:sp>
      <p:sp>
        <p:nvSpPr>
          <p:cNvPr id="3" name="Content Placeholder 2"/>
          <p:cNvSpPr>
            <a:spLocks noGrp="1"/>
          </p:cNvSpPr>
          <p:nvPr>
            <p:ph idx="1"/>
          </p:nvPr>
        </p:nvSpPr>
        <p:spPr>
          <a:xfrm>
            <a:off x="838200" y="957943"/>
            <a:ext cx="10515600" cy="5595257"/>
          </a:xfrm>
        </p:spPr>
        <p:txBody>
          <a:bodyPr>
            <a:normAutofit/>
          </a:bodyPr>
          <a:lstStyle/>
          <a:p>
            <a:pPr algn="r" rtl="1">
              <a:lnSpc>
                <a:spcPct val="150000"/>
              </a:lnSpc>
            </a:pPr>
            <a:r>
              <a:rPr lang="en-US" sz="3600" dirty="0" smtClean="0">
                <a:cs typeface="B Titr" panose="00000700000000000000" pitchFamily="2" charset="-78"/>
              </a:rPr>
              <a:t>Atom table</a:t>
            </a:r>
            <a:r>
              <a:rPr lang="fa-IR" sz="3600" dirty="0" smtClean="0">
                <a:cs typeface="B Titr" panose="00000700000000000000" pitchFamily="2" charset="-78"/>
              </a:rPr>
              <a:t> :</a:t>
            </a:r>
          </a:p>
          <a:p>
            <a:pPr marL="0" indent="0" algn="r" rtl="1">
              <a:lnSpc>
                <a:spcPct val="200000"/>
              </a:lnSpc>
              <a:buNone/>
            </a:pPr>
            <a:r>
              <a:rPr lang="fa-IR" sz="3600" dirty="0" smtClean="0">
                <a:cs typeface="B Titr" panose="00000700000000000000" pitchFamily="2" charset="-78"/>
              </a:rPr>
              <a:t>دو کارکتر که دارای یک آدرس در حافظه باشند .</a:t>
            </a:r>
          </a:p>
          <a:p>
            <a:pPr marL="0" indent="0" algn="r" rtl="1">
              <a:lnSpc>
                <a:spcPct val="150000"/>
              </a:lnSpc>
              <a:buNone/>
            </a:pPr>
            <a:endParaRPr lang="fa-IR" sz="3600" dirty="0">
              <a:cs typeface="B Titr" panose="00000700000000000000" pitchFamily="2" charset="-78"/>
            </a:endParaRPr>
          </a:p>
          <a:p>
            <a:pPr marL="0" indent="0" algn="ctr" rtl="1">
              <a:lnSpc>
                <a:spcPct val="150000"/>
              </a:lnSpc>
              <a:buNone/>
            </a:pPr>
            <a:r>
              <a:rPr lang="fa-IR" sz="3600" dirty="0" smtClean="0">
                <a:cs typeface="B Titr" panose="00000700000000000000" pitchFamily="2" charset="-78"/>
              </a:rPr>
              <a:t>«همان </a:t>
            </a:r>
            <a:r>
              <a:rPr lang="en-US" sz="3600" dirty="0" smtClean="0">
                <a:cs typeface="B Titr" panose="00000700000000000000" pitchFamily="2" charset="-78"/>
              </a:rPr>
              <a:t>symbol table</a:t>
            </a:r>
            <a:r>
              <a:rPr lang="fa-IR" sz="3600" dirty="0" smtClean="0">
                <a:cs typeface="B Titr" panose="00000700000000000000" pitchFamily="2" charset="-78"/>
              </a:rPr>
              <a:t> در زبان های برنامه نویسی دیگر»</a:t>
            </a:r>
          </a:p>
          <a:p>
            <a:pPr marL="0" indent="0" algn="r" rtl="1">
              <a:lnSpc>
                <a:spcPct val="150000"/>
              </a:lnSpc>
              <a:buNone/>
            </a:pPr>
            <a:r>
              <a:rPr lang="fa-IR" sz="3600" dirty="0">
                <a:cs typeface="B Titr" panose="00000700000000000000" pitchFamily="2" charset="-78"/>
              </a:rPr>
              <a:t> </a:t>
            </a:r>
            <a:r>
              <a:rPr lang="fa-IR" sz="3600" dirty="0" smtClean="0">
                <a:cs typeface="B Titr" panose="00000700000000000000" pitchFamily="2" charset="-78"/>
              </a:rPr>
              <a:t> </a:t>
            </a:r>
            <a:endParaRPr lang="fa-IR" sz="3600" dirty="0">
              <a:cs typeface="B Titr" panose="00000700000000000000" pitchFamily="2" charset="-78"/>
            </a:endParaRPr>
          </a:p>
          <a:p>
            <a:pPr marL="0" indent="0" algn="r" rtl="1">
              <a:lnSpc>
                <a:spcPct val="150000"/>
              </a:lnSpc>
              <a:buNone/>
            </a:pPr>
            <a:endParaRPr lang="fa-IR" sz="3600" dirty="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94293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881"/>
            <a:ext cx="10515600" cy="1325563"/>
          </a:xfrm>
        </p:spPr>
        <p:txBody>
          <a:bodyPr/>
          <a:lstStyle/>
          <a:p>
            <a:pPr algn="ctr" rtl="1"/>
            <a:r>
              <a:rPr lang="en-US" dirty="0">
                <a:solidFill>
                  <a:schemeClr val="accent2"/>
                </a:solidFill>
                <a:cs typeface="B Titr" panose="00000700000000000000" pitchFamily="2" charset="-78"/>
              </a:rPr>
              <a:t>LISP</a:t>
            </a:r>
          </a:p>
        </p:txBody>
      </p:sp>
      <p:sp>
        <p:nvSpPr>
          <p:cNvPr id="3" name="Content Placeholder 2"/>
          <p:cNvSpPr>
            <a:spLocks noGrp="1"/>
          </p:cNvSpPr>
          <p:nvPr>
            <p:ph idx="1"/>
          </p:nvPr>
        </p:nvSpPr>
        <p:spPr>
          <a:xfrm>
            <a:off x="838200" y="957943"/>
            <a:ext cx="10515600" cy="5595257"/>
          </a:xfrm>
        </p:spPr>
        <p:txBody>
          <a:bodyPr>
            <a:normAutofit/>
          </a:bodyPr>
          <a:lstStyle/>
          <a:p>
            <a:pPr algn="r" rtl="1">
              <a:lnSpc>
                <a:spcPct val="150000"/>
              </a:lnSpc>
            </a:pPr>
            <a:r>
              <a:rPr lang="fa-IR" sz="3600" dirty="0" smtClean="0">
                <a:cs typeface="B Titr" panose="00000700000000000000" pitchFamily="2" charset="-78"/>
              </a:rPr>
              <a:t>توابع :</a:t>
            </a:r>
          </a:p>
          <a:p>
            <a:pPr marL="0" indent="0" algn="r" rtl="1">
              <a:lnSpc>
                <a:spcPct val="150000"/>
              </a:lnSpc>
              <a:buNone/>
            </a:pPr>
            <a:r>
              <a:rPr lang="en-US" sz="3600" dirty="0">
                <a:cs typeface="B Titr" panose="00000700000000000000" pitchFamily="2" charset="-78"/>
              </a:rPr>
              <a:t> </a:t>
            </a:r>
            <a:r>
              <a:rPr lang="fa-IR" sz="3600" dirty="0" smtClean="0">
                <a:cs typeface="B Titr" panose="00000700000000000000" pitchFamily="2" charset="-78"/>
              </a:rPr>
              <a:t>توابع در </a:t>
            </a:r>
            <a:r>
              <a:rPr lang="en-US" sz="3600" dirty="0" smtClean="0">
                <a:cs typeface="B Titr" panose="00000700000000000000" pitchFamily="2" charset="-78"/>
              </a:rPr>
              <a:t>LISP</a:t>
            </a:r>
            <a:r>
              <a:rPr lang="fa-IR" sz="3600" dirty="0" smtClean="0">
                <a:cs typeface="B Titr" panose="00000700000000000000" pitchFamily="2" charset="-78"/>
              </a:rPr>
              <a:t> همه کارها را انجام می دهند، هر یک از توابع مسئول انجام یک وظیفه خاص است.</a:t>
            </a:r>
          </a:p>
          <a:p>
            <a:pPr marL="0" indent="0" algn="r" rtl="1">
              <a:lnSpc>
                <a:spcPct val="150000"/>
              </a:lnSpc>
              <a:buNone/>
            </a:pPr>
            <a:r>
              <a:rPr lang="fa-IR" sz="3600" dirty="0">
                <a:cs typeface="B Titr" panose="00000700000000000000" pitchFamily="2" charset="-78"/>
              </a:rPr>
              <a:t> </a:t>
            </a:r>
            <a:r>
              <a:rPr lang="fa-IR" sz="3600" dirty="0" smtClean="0">
                <a:cs typeface="B Titr" panose="00000700000000000000" pitchFamily="2" charset="-78"/>
              </a:rPr>
              <a:t> </a:t>
            </a:r>
            <a:endParaRPr lang="fa-IR" sz="3600" dirty="0">
              <a:cs typeface="B Titr" panose="00000700000000000000" pitchFamily="2" charset="-78"/>
            </a:endParaRPr>
          </a:p>
          <a:p>
            <a:pPr marL="0" indent="0" algn="r" rtl="1">
              <a:lnSpc>
                <a:spcPct val="150000"/>
              </a:lnSpc>
              <a:buNone/>
            </a:pPr>
            <a:endParaRPr lang="fa-IR" sz="3600" dirty="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408940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4700" y="-19050"/>
            <a:ext cx="5067300" cy="892062"/>
          </a:xfrm>
        </p:spPr>
        <p:txBody>
          <a:bodyPr/>
          <a:lstStyle/>
          <a:p>
            <a:pPr algn="ctr" rtl="1"/>
            <a:r>
              <a:rPr lang="en-US" dirty="0">
                <a:solidFill>
                  <a:schemeClr val="accent2"/>
                </a:solidFill>
                <a:cs typeface="B Titr" panose="00000700000000000000" pitchFamily="2" charset="-78"/>
              </a:rPr>
              <a:t>LISP</a:t>
            </a:r>
          </a:p>
        </p:txBody>
      </p:sp>
      <p:sp>
        <p:nvSpPr>
          <p:cNvPr id="3" name="Content Placeholder 2"/>
          <p:cNvSpPr>
            <a:spLocks noGrp="1"/>
          </p:cNvSpPr>
          <p:nvPr>
            <p:ph idx="1"/>
          </p:nvPr>
        </p:nvSpPr>
        <p:spPr>
          <a:xfrm>
            <a:off x="838200" y="957943"/>
            <a:ext cx="10515600" cy="5595257"/>
          </a:xfrm>
        </p:spPr>
        <p:txBody>
          <a:bodyPr>
            <a:normAutofit/>
          </a:bodyPr>
          <a:lstStyle/>
          <a:p>
            <a:pPr algn="r" rtl="1">
              <a:lnSpc>
                <a:spcPct val="150000"/>
              </a:lnSpc>
            </a:pPr>
            <a:r>
              <a:rPr lang="fa-IR" sz="3600" dirty="0" smtClean="0">
                <a:cs typeface="B Titr" panose="00000700000000000000" pitchFamily="2" charset="-78"/>
              </a:rPr>
              <a:t>جدول توابع :</a:t>
            </a:r>
          </a:p>
          <a:p>
            <a:pPr marL="0" indent="0" algn="r" rtl="1">
              <a:lnSpc>
                <a:spcPct val="150000"/>
              </a:lnSpc>
              <a:buNone/>
            </a:pPr>
            <a:endParaRPr lang="fa-IR" sz="3600" dirty="0" smtClean="0">
              <a:cs typeface="B Titr" panose="00000700000000000000" pitchFamily="2" charset="-78"/>
            </a:endParaRPr>
          </a:p>
          <a:p>
            <a:pPr marL="0" indent="0" algn="r" rtl="1">
              <a:lnSpc>
                <a:spcPct val="150000"/>
              </a:lnSpc>
              <a:buNone/>
            </a:pPr>
            <a:r>
              <a:rPr lang="fa-IR" sz="3600" dirty="0">
                <a:cs typeface="B Titr" panose="00000700000000000000" pitchFamily="2" charset="-78"/>
              </a:rPr>
              <a:t> </a:t>
            </a:r>
            <a:r>
              <a:rPr lang="fa-IR" sz="3600" dirty="0" smtClean="0">
                <a:cs typeface="B Titr" panose="00000700000000000000" pitchFamily="2" charset="-78"/>
              </a:rPr>
              <a:t> </a:t>
            </a:r>
            <a:endParaRPr lang="fa-IR" sz="3600" dirty="0">
              <a:cs typeface="B Titr" panose="00000700000000000000" pitchFamily="2" charset="-78"/>
            </a:endParaRPr>
          </a:p>
          <a:p>
            <a:pPr marL="0" indent="0" algn="r" rtl="1">
              <a:lnSpc>
                <a:spcPct val="150000"/>
              </a:lnSpc>
              <a:buNone/>
            </a:pPr>
            <a:endParaRPr lang="fa-IR" sz="3600" dirty="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690721754"/>
              </p:ext>
            </p:extLst>
          </p:nvPr>
        </p:nvGraphicFramePr>
        <p:xfrm>
          <a:off x="1238250" y="-19050"/>
          <a:ext cx="7276433" cy="6877044"/>
        </p:xfrm>
        <a:graphic>
          <a:graphicData uri="http://schemas.openxmlformats.org/drawingml/2006/table">
            <a:tbl>
              <a:tblPr rtl="1" firstRow="1" firstCol="1" bandRow="1">
                <a:tableStyleId>{5C22544A-7EE6-4342-B048-85BDC9FD1C3A}</a:tableStyleId>
              </a:tblPr>
              <a:tblGrid>
                <a:gridCol w="1302001"/>
                <a:gridCol w="3397493"/>
                <a:gridCol w="1172469"/>
                <a:gridCol w="116532"/>
                <a:gridCol w="1287938"/>
              </a:tblGrid>
              <a:tr h="325230">
                <a:tc>
                  <a:txBody>
                    <a:bodyPr/>
                    <a:lstStyle/>
                    <a:p>
                      <a:pPr marL="0" marR="0" algn="ctr" rtl="1">
                        <a:lnSpc>
                          <a:spcPct val="107000"/>
                        </a:lnSpc>
                        <a:spcBef>
                          <a:spcPts val="0"/>
                        </a:spcBef>
                        <a:spcAft>
                          <a:spcPts val="0"/>
                        </a:spcAft>
                      </a:pPr>
                      <a:r>
                        <a:rPr lang="fa-IR" sz="1800" dirty="0">
                          <a:effectLst/>
                        </a:rPr>
                        <a:t>نام تابع</a:t>
                      </a:r>
                      <a:endParaRPr lang="en-US" sz="1800" dirty="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a:txBody>
                    <a:bodyPr/>
                    <a:lstStyle/>
                    <a:p>
                      <a:pPr marL="0" marR="0" algn="ctr" rtl="1">
                        <a:lnSpc>
                          <a:spcPct val="107000"/>
                        </a:lnSpc>
                        <a:spcBef>
                          <a:spcPts val="0"/>
                        </a:spcBef>
                        <a:spcAft>
                          <a:spcPts val="0"/>
                        </a:spcAft>
                      </a:pPr>
                      <a:r>
                        <a:rPr lang="fa-IR" sz="1800" dirty="0">
                          <a:effectLst/>
                        </a:rPr>
                        <a:t>کاربرد</a:t>
                      </a:r>
                      <a:endParaRPr lang="en-US" sz="1800" dirty="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gridSpan="3">
                  <a:txBody>
                    <a:bodyPr/>
                    <a:lstStyle/>
                    <a:p>
                      <a:pPr marL="0" marR="0" algn="ctr" rtl="1">
                        <a:lnSpc>
                          <a:spcPct val="107000"/>
                        </a:lnSpc>
                        <a:spcBef>
                          <a:spcPts val="0"/>
                        </a:spcBef>
                        <a:spcAft>
                          <a:spcPts val="0"/>
                        </a:spcAft>
                      </a:pPr>
                      <a:r>
                        <a:rPr lang="fa-IR" sz="1800">
                          <a:effectLst/>
                        </a:rPr>
                        <a:t>مثال</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hMerge="1">
                  <a:txBody>
                    <a:bodyPr/>
                    <a:lstStyle/>
                    <a:p>
                      <a:endParaRPr lang="en-US"/>
                    </a:p>
                  </a:txBody>
                  <a:tcPr/>
                </a:tc>
                <a:tc hMerge="1">
                  <a:txBody>
                    <a:bodyPr/>
                    <a:lstStyle/>
                    <a:p>
                      <a:endParaRPr lang="en-US"/>
                    </a:p>
                  </a:txBody>
                  <a:tcPr/>
                </a:tc>
              </a:tr>
              <a:tr h="766711">
                <a:tc>
                  <a:txBody>
                    <a:bodyPr/>
                    <a:lstStyle/>
                    <a:p>
                      <a:pPr marL="0" marR="0" algn="ctr" rtl="1">
                        <a:lnSpc>
                          <a:spcPct val="107000"/>
                        </a:lnSpc>
                        <a:spcBef>
                          <a:spcPts val="0"/>
                        </a:spcBef>
                        <a:spcAft>
                          <a:spcPts val="0"/>
                        </a:spcAft>
                      </a:pPr>
                      <a:r>
                        <a:rPr lang="en-US" sz="1400" dirty="0">
                          <a:effectLst/>
                        </a:rPr>
                        <a:t>LIST – ‘</a:t>
                      </a:r>
                      <a:endParaRPr lang="en-US" sz="1800" dirty="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a:txBody>
                    <a:bodyPr/>
                    <a:lstStyle/>
                    <a:p>
                      <a:pPr marL="0" marR="0" algn="ctr" rtl="1">
                        <a:lnSpc>
                          <a:spcPct val="107000"/>
                        </a:lnSpc>
                        <a:spcBef>
                          <a:spcPts val="0"/>
                        </a:spcBef>
                        <a:spcAft>
                          <a:spcPts val="0"/>
                        </a:spcAft>
                      </a:pPr>
                      <a:r>
                        <a:rPr lang="fa-IR" sz="1400">
                          <a:effectLst/>
                        </a:rPr>
                        <a:t>برگرداندن آرگومان های یک لیست یا اتم</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gridSpan="2">
                  <a:txBody>
                    <a:bodyPr/>
                    <a:lstStyle/>
                    <a:p>
                      <a:pPr marL="0" marR="0" algn="l" rtl="0">
                        <a:lnSpc>
                          <a:spcPct val="107000"/>
                        </a:lnSpc>
                        <a:spcBef>
                          <a:spcPts val="0"/>
                        </a:spcBef>
                        <a:spcAft>
                          <a:spcPts val="0"/>
                        </a:spcAft>
                      </a:pPr>
                      <a:r>
                        <a:rPr lang="en-US" sz="1200" dirty="0">
                          <a:effectLst/>
                        </a:rPr>
                        <a:t>&gt;&gt;&gt;LIST (1 2 3 4)</a:t>
                      </a:r>
                      <a:endParaRPr lang="en-US" sz="1600" dirty="0">
                        <a:effectLst/>
                      </a:endParaRPr>
                    </a:p>
                    <a:p>
                      <a:pPr marL="0" marR="0" algn="l" rtl="1">
                        <a:lnSpc>
                          <a:spcPct val="107000"/>
                        </a:lnSpc>
                        <a:spcBef>
                          <a:spcPts val="0"/>
                        </a:spcBef>
                        <a:spcAft>
                          <a:spcPts val="0"/>
                        </a:spcAft>
                      </a:pPr>
                      <a:r>
                        <a:rPr lang="en-US" sz="1400" dirty="0">
                          <a:effectLst/>
                        </a:rPr>
                        <a:t>(1 2 3 4)</a:t>
                      </a:r>
                      <a:endParaRPr lang="en-US" sz="1800" dirty="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hMerge="1">
                  <a:txBody>
                    <a:bodyPr/>
                    <a:lstStyle/>
                    <a:p>
                      <a:endParaRPr lang="en-US"/>
                    </a:p>
                  </a:txBody>
                  <a:tcPr/>
                </a:tc>
                <a:tc>
                  <a:txBody>
                    <a:bodyPr/>
                    <a:lstStyle/>
                    <a:p>
                      <a:pPr marL="0" marR="0" algn="l" rtl="1">
                        <a:lnSpc>
                          <a:spcPct val="107000"/>
                        </a:lnSpc>
                        <a:spcBef>
                          <a:spcPts val="0"/>
                        </a:spcBef>
                        <a:spcAft>
                          <a:spcPts val="0"/>
                        </a:spcAft>
                      </a:pPr>
                      <a:r>
                        <a:rPr lang="en-US" sz="1400">
                          <a:effectLst/>
                        </a:rPr>
                        <a:t>&gt;&gt;&gt; ‘X</a:t>
                      </a:r>
                      <a:endParaRPr lang="en-US" sz="1800">
                        <a:effectLst/>
                      </a:endParaRPr>
                    </a:p>
                    <a:p>
                      <a:pPr marL="0" marR="0" algn="l" rtl="1">
                        <a:lnSpc>
                          <a:spcPct val="107000"/>
                        </a:lnSpc>
                        <a:spcBef>
                          <a:spcPts val="0"/>
                        </a:spcBef>
                        <a:spcAft>
                          <a:spcPts val="0"/>
                        </a:spcAft>
                      </a:pPr>
                      <a:r>
                        <a:rPr lang="en-US" sz="1400">
                          <a:effectLst/>
                        </a:rPr>
                        <a:t>X</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r>
              <a:tr h="511139">
                <a:tc>
                  <a:txBody>
                    <a:bodyPr/>
                    <a:lstStyle/>
                    <a:p>
                      <a:pPr marL="0" marR="0" algn="ctr" rtl="1">
                        <a:lnSpc>
                          <a:spcPct val="107000"/>
                        </a:lnSpc>
                        <a:spcBef>
                          <a:spcPts val="0"/>
                        </a:spcBef>
                        <a:spcAft>
                          <a:spcPts val="0"/>
                        </a:spcAft>
                      </a:pPr>
                      <a:r>
                        <a:rPr lang="en-US" sz="1400" dirty="0" smtClean="0">
                          <a:effectLst/>
                        </a:rPr>
                        <a:t>LENGTH</a:t>
                      </a:r>
                      <a:endParaRPr lang="en-US" sz="1800" dirty="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a:txBody>
                    <a:bodyPr/>
                    <a:lstStyle/>
                    <a:p>
                      <a:pPr marL="0" marR="0" algn="ctr" rtl="1">
                        <a:lnSpc>
                          <a:spcPct val="107000"/>
                        </a:lnSpc>
                        <a:spcBef>
                          <a:spcPts val="0"/>
                        </a:spcBef>
                        <a:spcAft>
                          <a:spcPts val="0"/>
                        </a:spcAft>
                      </a:pPr>
                      <a:r>
                        <a:rPr lang="fa-IR" sz="1400">
                          <a:effectLst/>
                        </a:rPr>
                        <a:t>شمارش تعداد عضو ها</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gridSpan="3">
                  <a:txBody>
                    <a:bodyPr/>
                    <a:lstStyle/>
                    <a:p>
                      <a:pPr marL="0" marR="0" algn="l" rtl="0">
                        <a:lnSpc>
                          <a:spcPct val="107000"/>
                        </a:lnSpc>
                        <a:spcBef>
                          <a:spcPts val="0"/>
                        </a:spcBef>
                        <a:spcAft>
                          <a:spcPts val="0"/>
                        </a:spcAft>
                      </a:pPr>
                      <a:r>
                        <a:rPr lang="en-US" sz="1400">
                          <a:effectLst/>
                        </a:rPr>
                        <a:t>&gt;&gt;&gt; length (1 2 3 a)</a:t>
                      </a:r>
                      <a:endParaRPr lang="en-US" sz="1800">
                        <a:effectLst/>
                      </a:endParaRPr>
                    </a:p>
                    <a:p>
                      <a:pPr marL="0" marR="0" algn="l" rtl="1">
                        <a:lnSpc>
                          <a:spcPct val="107000"/>
                        </a:lnSpc>
                        <a:spcBef>
                          <a:spcPts val="0"/>
                        </a:spcBef>
                        <a:spcAft>
                          <a:spcPts val="0"/>
                        </a:spcAft>
                      </a:pPr>
                      <a:r>
                        <a:rPr lang="en-US" sz="1400">
                          <a:effectLst/>
                        </a:rPr>
                        <a:t>4</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hMerge="1">
                  <a:txBody>
                    <a:bodyPr/>
                    <a:lstStyle/>
                    <a:p>
                      <a:endParaRPr lang="en-US"/>
                    </a:p>
                  </a:txBody>
                  <a:tcPr/>
                </a:tc>
                <a:tc hMerge="1">
                  <a:txBody>
                    <a:bodyPr/>
                    <a:lstStyle/>
                    <a:p>
                      <a:endParaRPr lang="en-US"/>
                    </a:p>
                  </a:txBody>
                  <a:tcPr/>
                </a:tc>
              </a:tr>
              <a:tr h="511139">
                <a:tc>
                  <a:txBody>
                    <a:bodyPr/>
                    <a:lstStyle/>
                    <a:p>
                      <a:pPr marL="0" marR="0" algn="ctr" rtl="1">
                        <a:lnSpc>
                          <a:spcPct val="107000"/>
                        </a:lnSpc>
                        <a:spcBef>
                          <a:spcPts val="0"/>
                        </a:spcBef>
                        <a:spcAft>
                          <a:spcPts val="0"/>
                        </a:spcAft>
                      </a:pPr>
                      <a:r>
                        <a:rPr lang="en-US" sz="1400">
                          <a:effectLst/>
                        </a:rPr>
                        <a:t>Eval </a:t>
                      </a:r>
                      <a:r>
                        <a:rPr lang="fa-IR" sz="1400" baseline="-25000">
                          <a:effectLst/>
                        </a:rPr>
                        <a:t>(مخالف </a:t>
                      </a:r>
                      <a:r>
                        <a:rPr lang="en-US" sz="1400" baseline="-25000">
                          <a:effectLst/>
                        </a:rPr>
                        <a:t>LIST</a:t>
                      </a:r>
                      <a:r>
                        <a:rPr lang="fa-IR" sz="1400" baseline="-25000">
                          <a:effectLst/>
                        </a:rPr>
                        <a:t>)</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a:txBody>
                    <a:bodyPr/>
                    <a:lstStyle/>
                    <a:p>
                      <a:pPr marL="0" marR="0" algn="ctr" rtl="1">
                        <a:lnSpc>
                          <a:spcPct val="107000"/>
                        </a:lnSpc>
                        <a:spcBef>
                          <a:spcPts val="0"/>
                        </a:spcBef>
                        <a:spcAft>
                          <a:spcPts val="0"/>
                        </a:spcAft>
                      </a:pPr>
                      <a:r>
                        <a:rPr lang="fa-IR" sz="1400">
                          <a:effectLst/>
                        </a:rPr>
                        <a:t>خنثی کننده </a:t>
                      </a:r>
                      <a:r>
                        <a:rPr lang="en-US" sz="1400">
                          <a:effectLst/>
                        </a:rPr>
                        <a:t>LIST</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gridSpan="3">
                  <a:txBody>
                    <a:bodyPr/>
                    <a:lstStyle/>
                    <a:p>
                      <a:pPr marL="0" marR="0" algn="l" rtl="0">
                        <a:lnSpc>
                          <a:spcPct val="107000"/>
                        </a:lnSpc>
                        <a:spcBef>
                          <a:spcPts val="0"/>
                        </a:spcBef>
                        <a:spcAft>
                          <a:spcPts val="0"/>
                        </a:spcAft>
                      </a:pPr>
                      <a:r>
                        <a:rPr lang="en-US" sz="1400">
                          <a:effectLst/>
                        </a:rPr>
                        <a:t>&gt;&gt;&gt; eval ‘( + 1 2)</a:t>
                      </a:r>
                      <a:endParaRPr lang="en-US" sz="1800">
                        <a:effectLst/>
                      </a:endParaRPr>
                    </a:p>
                    <a:p>
                      <a:pPr marL="0" marR="0" algn="l" rtl="1">
                        <a:lnSpc>
                          <a:spcPct val="107000"/>
                        </a:lnSpc>
                        <a:spcBef>
                          <a:spcPts val="0"/>
                        </a:spcBef>
                        <a:spcAft>
                          <a:spcPts val="0"/>
                        </a:spcAft>
                      </a:pPr>
                      <a:r>
                        <a:rPr lang="en-US" sz="1400">
                          <a:effectLst/>
                        </a:rPr>
                        <a:t>3</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hMerge="1">
                  <a:txBody>
                    <a:bodyPr/>
                    <a:lstStyle/>
                    <a:p>
                      <a:endParaRPr lang="en-US"/>
                    </a:p>
                  </a:txBody>
                  <a:tcPr/>
                </a:tc>
                <a:tc hMerge="1">
                  <a:txBody>
                    <a:bodyPr/>
                    <a:lstStyle/>
                    <a:p>
                      <a:endParaRPr lang="en-US"/>
                    </a:p>
                  </a:txBody>
                  <a:tcPr/>
                </a:tc>
              </a:tr>
              <a:tr h="511139">
                <a:tc>
                  <a:txBody>
                    <a:bodyPr/>
                    <a:lstStyle/>
                    <a:p>
                      <a:pPr marL="0" marR="0" algn="ctr" rtl="1">
                        <a:lnSpc>
                          <a:spcPct val="107000"/>
                        </a:lnSpc>
                        <a:spcBef>
                          <a:spcPts val="0"/>
                        </a:spcBef>
                        <a:spcAft>
                          <a:spcPts val="0"/>
                        </a:spcAft>
                      </a:pPr>
                      <a:r>
                        <a:rPr lang="en-US" sz="1400">
                          <a:effectLst/>
                        </a:rPr>
                        <a:t>Print</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a:txBody>
                    <a:bodyPr/>
                    <a:lstStyle/>
                    <a:p>
                      <a:pPr marL="0" marR="0" algn="ctr" rtl="1">
                        <a:lnSpc>
                          <a:spcPct val="107000"/>
                        </a:lnSpc>
                        <a:spcBef>
                          <a:spcPts val="0"/>
                        </a:spcBef>
                        <a:spcAft>
                          <a:spcPts val="0"/>
                        </a:spcAft>
                      </a:pPr>
                      <a:r>
                        <a:rPr lang="fa-IR" sz="1400">
                          <a:effectLst/>
                        </a:rPr>
                        <a:t>چاپ</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gridSpan="3">
                  <a:txBody>
                    <a:bodyPr/>
                    <a:lstStyle/>
                    <a:p>
                      <a:pPr marL="0" marR="0" algn="l" rtl="0">
                        <a:lnSpc>
                          <a:spcPct val="107000"/>
                        </a:lnSpc>
                        <a:spcBef>
                          <a:spcPts val="0"/>
                        </a:spcBef>
                        <a:spcAft>
                          <a:spcPts val="0"/>
                        </a:spcAft>
                      </a:pPr>
                      <a:r>
                        <a:rPr lang="en-US" sz="1400" dirty="0">
                          <a:effectLst/>
                        </a:rPr>
                        <a:t>&gt;&gt;&gt;print ‘</a:t>
                      </a:r>
                      <a:r>
                        <a:rPr lang="en-US" sz="1400" dirty="0" err="1">
                          <a:effectLst/>
                        </a:rPr>
                        <a:t>salam</a:t>
                      </a:r>
                      <a:endParaRPr lang="en-US" sz="1800" dirty="0">
                        <a:effectLst/>
                      </a:endParaRPr>
                    </a:p>
                    <a:p>
                      <a:pPr marL="0" marR="0" algn="l" rtl="1">
                        <a:lnSpc>
                          <a:spcPct val="107000"/>
                        </a:lnSpc>
                        <a:spcBef>
                          <a:spcPts val="0"/>
                        </a:spcBef>
                        <a:spcAft>
                          <a:spcPts val="0"/>
                        </a:spcAft>
                      </a:pPr>
                      <a:r>
                        <a:rPr lang="en-US" sz="1400" dirty="0" err="1">
                          <a:effectLst/>
                        </a:rPr>
                        <a:t>salam</a:t>
                      </a:r>
                      <a:endParaRPr lang="en-US" sz="1800" dirty="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hMerge="1">
                  <a:txBody>
                    <a:bodyPr/>
                    <a:lstStyle/>
                    <a:p>
                      <a:endParaRPr lang="en-US"/>
                    </a:p>
                  </a:txBody>
                  <a:tcPr/>
                </a:tc>
                <a:tc hMerge="1">
                  <a:txBody>
                    <a:bodyPr/>
                    <a:lstStyle/>
                    <a:p>
                      <a:endParaRPr lang="en-US"/>
                    </a:p>
                  </a:txBody>
                  <a:tcPr/>
                </a:tc>
              </a:tr>
              <a:tr h="511139">
                <a:tc>
                  <a:txBody>
                    <a:bodyPr/>
                    <a:lstStyle/>
                    <a:p>
                      <a:pPr marL="0" marR="0" algn="ctr" rtl="1">
                        <a:lnSpc>
                          <a:spcPct val="107000"/>
                        </a:lnSpc>
                        <a:spcBef>
                          <a:spcPts val="0"/>
                        </a:spcBef>
                        <a:spcAft>
                          <a:spcPts val="0"/>
                        </a:spcAft>
                      </a:pPr>
                      <a:r>
                        <a:rPr lang="en-US" sz="1400">
                          <a:effectLst/>
                        </a:rPr>
                        <a:t>CAR</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a:txBody>
                    <a:bodyPr/>
                    <a:lstStyle/>
                    <a:p>
                      <a:pPr marL="0" marR="0" algn="ctr" rtl="1">
                        <a:lnSpc>
                          <a:spcPct val="107000"/>
                        </a:lnSpc>
                        <a:spcBef>
                          <a:spcPts val="0"/>
                        </a:spcBef>
                        <a:spcAft>
                          <a:spcPts val="0"/>
                        </a:spcAft>
                      </a:pPr>
                      <a:r>
                        <a:rPr lang="fa-IR" sz="1400">
                          <a:effectLst/>
                        </a:rPr>
                        <a:t>نگه داشتن آرگومان اول و حذف بقیه</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gridSpan="3">
                  <a:txBody>
                    <a:bodyPr/>
                    <a:lstStyle/>
                    <a:p>
                      <a:pPr marL="0" marR="0" algn="l" rtl="0">
                        <a:lnSpc>
                          <a:spcPct val="107000"/>
                        </a:lnSpc>
                        <a:spcBef>
                          <a:spcPts val="0"/>
                        </a:spcBef>
                        <a:spcAft>
                          <a:spcPts val="0"/>
                        </a:spcAft>
                      </a:pPr>
                      <a:r>
                        <a:rPr lang="en-US" sz="1400">
                          <a:effectLst/>
                        </a:rPr>
                        <a:t>&gt;&gt;&gt;car ‘(1 2 3)</a:t>
                      </a:r>
                      <a:endParaRPr lang="en-US" sz="1800">
                        <a:effectLst/>
                      </a:endParaRPr>
                    </a:p>
                    <a:p>
                      <a:pPr marL="0" marR="0" algn="l" rtl="1">
                        <a:lnSpc>
                          <a:spcPct val="107000"/>
                        </a:lnSpc>
                        <a:spcBef>
                          <a:spcPts val="0"/>
                        </a:spcBef>
                        <a:spcAft>
                          <a:spcPts val="0"/>
                        </a:spcAft>
                      </a:pPr>
                      <a:r>
                        <a:rPr lang="en-US" sz="1400">
                          <a:effectLst/>
                        </a:rPr>
                        <a:t>1</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hMerge="1">
                  <a:txBody>
                    <a:bodyPr/>
                    <a:lstStyle/>
                    <a:p>
                      <a:endParaRPr lang="en-US"/>
                    </a:p>
                  </a:txBody>
                  <a:tcPr/>
                </a:tc>
                <a:tc hMerge="1">
                  <a:txBody>
                    <a:bodyPr/>
                    <a:lstStyle/>
                    <a:p>
                      <a:endParaRPr lang="en-US"/>
                    </a:p>
                  </a:txBody>
                  <a:tcPr/>
                </a:tc>
              </a:tr>
              <a:tr h="511139">
                <a:tc>
                  <a:txBody>
                    <a:bodyPr/>
                    <a:lstStyle/>
                    <a:p>
                      <a:pPr marL="0" marR="0" algn="ctr" rtl="1">
                        <a:lnSpc>
                          <a:spcPct val="107000"/>
                        </a:lnSpc>
                        <a:spcBef>
                          <a:spcPts val="0"/>
                        </a:spcBef>
                        <a:spcAft>
                          <a:spcPts val="0"/>
                        </a:spcAft>
                      </a:pPr>
                      <a:r>
                        <a:rPr lang="en-US" sz="1400">
                          <a:effectLst/>
                        </a:rPr>
                        <a:t>CDR</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a:txBody>
                    <a:bodyPr/>
                    <a:lstStyle/>
                    <a:p>
                      <a:pPr marL="0" marR="0" algn="ctr" rtl="1">
                        <a:lnSpc>
                          <a:spcPct val="107000"/>
                        </a:lnSpc>
                        <a:spcBef>
                          <a:spcPts val="0"/>
                        </a:spcBef>
                        <a:spcAft>
                          <a:spcPts val="0"/>
                        </a:spcAft>
                      </a:pPr>
                      <a:r>
                        <a:rPr lang="fa-IR" sz="1400">
                          <a:effectLst/>
                        </a:rPr>
                        <a:t>حذف عضو اول و نگه داشتن بقیه</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gridSpan="3">
                  <a:txBody>
                    <a:bodyPr/>
                    <a:lstStyle/>
                    <a:p>
                      <a:pPr marL="0" marR="0" algn="l" rtl="0">
                        <a:lnSpc>
                          <a:spcPct val="107000"/>
                        </a:lnSpc>
                        <a:spcBef>
                          <a:spcPts val="0"/>
                        </a:spcBef>
                        <a:spcAft>
                          <a:spcPts val="0"/>
                        </a:spcAft>
                      </a:pPr>
                      <a:r>
                        <a:rPr lang="en-US" sz="1400">
                          <a:effectLst/>
                        </a:rPr>
                        <a:t>&gt;&gt;&gt;cdr ‘(1 2 3)</a:t>
                      </a:r>
                      <a:endParaRPr lang="en-US" sz="1800">
                        <a:effectLst/>
                      </a:endParaRPr>
                    </a:p>
                    <a:p>
                      <a:pPr marL="0" marR="0" algn="l" rtl="1">
                        <a:lnSpc>
                          <a:spcPct val="107000"/>
                        </a:lnSpc>
                        <a:spcBef>
                          <a:spcPts val="0"/>
                        </a:spcBef>
                        <a:spcAft>
                          <a:spcPts val="0"/>
                        </a:spcAft>
                      </a:pPr>
                      <a:r>
                        <a:rPr lang="en-US" sz="1400">
                          <a:effectLst/>
                        </a:rPr>
                        <a:t>(2 3)</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hMerge="1">
                  <a:txBody>
                    <a:bodyPr/>
                    <a:lstStyle/>
                    <a:p>
                      <a:endParaRPr lang="en-US"/>
                    </a:p>
                  </a:txBody>
                  <a:tcPr/>
                </a:tc>
                <a:tc hMerge="1">
                  <a:txBody>
                    <a:bodyPr/>
                    <a:lstStyle/>
                    <a:p>
                      <a:endParaRPr lang="en-US"/>
                    </a:p>
                  </a:txBody>
                  <a:tcPr/>
                </a:tc>
              </a:tr>
              <a:tr h="929279">
                <a:tc>
                  <a:txBody>
                    <a:bodyPr/>
                    <a:lstStyle/>
                    <a:p>
                      <a:pPr marL="0" marR="0" algn="ctr" rtl="1">
                        <a:lnSpc>
                          <a:spcPct val="107000"/>
                        </a:lnSpc>
                        <a:spcBef>
                          <a:spcPts val="0"/>
                        </a:spcBef>
                        <a:spcAft>
                          <a:spcPts val="0"/>
                        </a:spcAft>
                      </a:pPr>
                      <a:r>
                        <a:rPr lang="en-US" sz="1400">
                          <a:effectLst/>
                        </a:rPr>
                        <a:t>CONS</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a:txBody>
                    <a:bodyPr/>
                    <a:lstStyle/>
                    <a:p>
                      <a:pPr marL="0" marR="0" algn="ctr" rtl="1">
                        <a:lnSpc>
                          <a:spcPct val="107000"/>
                        </a:lnSpc>
                        <a:spcBef>
                          <a:spcPts val="0"/>
                        </a:spcBef>
                        <a:spcAft>
                          <a:spcPts val="0"/>
                        </a:spcAft>
                      </a:pPr>
                      <a:r>
                        <a:rPr lang="ar-SA" sz="1100">
                          <a:effectLst/>
                        </a:rPr>
                        <a:t>یک </a:t>
                      </a:r>
                      <a:r>
                        <a:rPr lang="en-US" sz="1100">
                          <a:effectLst/>
                        </a:rPr>
                        <a:t>symbol</a:t>
                      </a:r>
                      <a:r>
                        <a:rPr lang="fa-IR" sz="1100">
                          <a:effectLst/>
                        </a:rPr>
                        <a:t> یا یک </a:t>
                      </a:r>
                      <a:r>
                        <a:rPr lang="en-US" sz="1100">
                          <a:effectLst/>
                        </a:rPr>
                        <a:t>s-expression</a:t>
                      </a:r>
                      <a:r>
                        <a:rPr lang="fa-IR" sz="1100">
                          <a:effectLst/>
                        </a:rPr>
                        <a:t> و یک </a:t>
                      </a:r>
                      <a:r>
                        <a:rPr lang="en-US" sz="1100">
                          <a:effectLst/>
                        </a:rPr>
                        <a:t>list</a:t>
                      </a:r>
                      <a:r>
                        <a:rPr lang="fa-IR" sz="1100">
                          <a:effectLst/>
                        </a:rPr>
                        <a:t> می گیرد، و یک </a:t>
                      </a:r>
                      <a:r>
                        <a:rPr lang="en-US" sz="1100">
                          <a:effectLst/>
                        </a:rPr>
                        <a:t>list</a:t>
                      </a:r>
                      <a:r>
                        <a:rPr lang="fa-IR" sz="1100">
                          <a:effectLst/>
                        </a:rPr>
                        <a:t> برمی گرداند که عضــــــــــــــو اول آن </a:t>
                      </a:r>
                      <a:r>
                        <a:rPr lang="en-US" sz="1100">
                          <a:effectLst/>
                        </a:rPr>
                        <a:t>symbol</a:t>
                      </a:r>
                      <a:r>
                        <a:rPr lang="fa-IR" sz="1100">
                          <a:effectLst/>
                        </a:rPr>
                        <a:t> ( </a:t>
                      </a:r>
                      <a:r>
                        <a:rPr lang="en-US" sz="1100">
                          <a:effectLst/>
                        </a:rPr>
                        <a:t>s-expression</a:t>
                      </a:r>
                      <a:r>
                        <a:rPr lang="fa-IR" sz="1100">
                          <a:effectLst/>
                        </a:rPr>
                        <a:t>) است و عضو دوم آن اعضای </a:t>
                      </a:r>
                      <a:r>
                        <a:rPr lang="en-US" sz="1100">
                          <a:effectLst/>
                        </a:rPr>
                        <a:t>list</a:t>
                      </a:r>
                      <a:r>
                        <a:rPr lang="fa-IR" sz="1100">
                          <a:effectLst/>
                        </a:rPr>
                        <a:t> است</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gridSpan="3">
                  <a:txBody>
                    <a:bodyPr/>
                    <a:lstStyle/>
                    <a:p>
                      <a:pPr marL="0" marR="0" algn="l" rtl="0">
                        <a:lnSpc>
                          <a:spcPct val="107000"/>
                        </a:lnSpc>
                        <a:spcBef>
                          <a:spcPts val="0"/>
                        </a:spcBef>
                        <a:spcAft>
                          <a:spcPts val="0"/>
                        </a:spcAft>
                      </a:pPr>
                      <a:r>
                        <a:rPr lang="en-US" sz="1400">
                          <a:effectLst/>
                        </a:rPr>
                        <a:t>&gt;&gt;&gt;cons 1 ‘(a b 3)</a:t>
                      </a:r>
                      <a:endParaRPr lang="en-US" sz="1800">
                        <a:effectLst/>
                      </a:endParaRPr>
                    </a:p>
                    <a:p>
                      <a:pPr marL="0" marR="0" algn="l" rtl="1">
                        <a:lnSpc>
                          <a:spcPct val="107000"/>
                        </a:lnSpc>
                        <a:spcBef>
                          <a:spcPts val="0"/>
                        </a:spcBef>
                        <a:spcAft>
                          <a:spcPts val="0"/>
                        </a:spcAft>
                      </a:pPr>
                      <a:r>
                        <a:rPr lang="en-US" sz="1400">
                          <a:effectLst/>
                        </a:rPr>
                        <a:t>1 a b 3</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hMerge="1">
                  <a:txBody>
                    <a:bodyPr/>
                    <a:lstStyle/>
                    <a:p>
                      <a:endParaRPr lang="en-US"/>
                    </a:p>
                  </a:txBody>
                  <a:tcPr/>
                </a:tc>
                <a:tc hMerge="1">
                  <a:txBody>
                    <a:bodyPr/>
                    <a:lstStyle/>
                    <a:p>
                      <a:endParaRPr lang="en-US"/>
                    </a:p>
                  </a:txBody>
                  <a:tcPr/>
                </a:tc>
              </a:tr>
              <a:tr h="511139">
                <a:tc>
                  <a:txBody>
                    <a:bodyPr/>
                    <a:lstStyle/>
                    <a:p>
                      <a:pPr marL="0" marR="0" algn="ctr" rtl="1">
                        <a:lnSpc>
                          <a:spcPct val="107000"/>
                        </a:lnSpc>
                        <a:spcBef>
                          <a:spcPts val="0"/>
                        </a:spcBef>
                        <a:spcAft>
                          <a:spcPts val="0"/>
                        </a:spcAft>
                      </a:pPr>
                      <a:r>
                        <a:rPr lang="en-US" sz="1400">
                          <a:effectLst/>
                        </a:rPr>
                        <a:t>ATOM</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a:txBody>
                    <a:bodyPr/>
                    <a:lstStyle/>
                    <a:p>
                      <a:pPr marL="0" marR="0" algn="ctr" rtl="1">
                        <a:lnSpc>
                          <a:spcPct val="107000"/>
                        </a:lnSpc>
                        <a:spcBef>
                          <a:spcPts val="0"/>
                        </a:spcBef>
                        <a:spcAft>
                          <a:spcPts val="0"/>
                        </a:spcAft>
                      </a:pPr>
                      <a:r>
                        <a:rPr lang="ar-SA" sz="1050">
                          <a:effectLst/>
                        </a:rPr>
                        <a:t>یک آرگومان گرفته و مقدار منطقی آنرا بر میگرداند و نشان می دهد که آرگومان یک اتم</a:t>
                      </a:r>
                      <a:r>
                        <a:rPr lang="en-US" sz="1050">
                          <a:effectLst/>
                        </a:rPr>
                        <a:t> atom</a:t>
                      </a:r>
                      <a:r>
                        <a:rPr lang="fa-IR" sz="1050">
                          <a:effectLst/>
                        </a:rPr>
                        <a:t> است(</a:t>
                      </a:r>
                      <a:r>
                        <a:rPr lang="en-US" sz="1050">
                          <a:effectLst/>
                        </a:rPr>
                        <a:t>T</a:t>
                      </a:r>
                      <a:r>
                        <a:rPr lang="fa-IR" sz="1050">
                          <a:effectLst/>
                        </a:rPr>
                        <a:t>) یا نه(</a:t>
                      </a:r>
                      <a:r>
                        <a:rPr lang="en-US" sz="1050">
                          <a:effectLst/>
                        </a:rPr>
                        <a:t>nil</a:t>
                      </a:r>
                      <a:r>
                        <a:rPr lang="fa-IR" sz="1050">
                          <a:effectLst/>
                        </a:rPr>
                        <a:t>)</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a:txBody>
                    <a:bodyPr/>
                    <a:lstStyle/>
                    <a:p>
                      <a:pPr marL="0" marR="0" algn="l" rtl="0">
                        <a:lnSpc>
                          <a:spcPct val="107000"/>
                        </a:lnSpc>
                        <a:spcBef>
                          <a:spcPts val="0"/>
                        </a:spcBef>
                        <a:spcAft>
                          <a:spcPts val="0"/>
                        </a:spcAft>
                      </a:pPr>
                      <a:r>
                        <a:rPr lang="en-US" sz="1400">
                          <a:effectLst/>
                        </a:rPr>
                        <a:t>&gt;&gt;&gt; atom ‘a</a:t>
                      </a:r>
                      <a:endParaRPr lang="en-US" sz="1800">
                        <a:effectLst/>
                      </a:endParaRPr>
                    </a:p>
                    <a:p>
                      <a:pPr marL="0" marR="0" algn="l" rtl="1">
                        <a:lnSpc>
                          <a:spcPct val="107000"/>
                        </a:lnSpc>
                        <a:spcBef>
                          <a:spcPts val="0"/>
                        </a:spcBef>
                        <a:spcAft>
                          <a:spcPts val="0"/>
                        </a:spcAft>
                      </a:pPr>
                      <a:r>
                        <a:rPr lang="en-US" sz="1400">
                          <a:effectLst/>
                        </a:rPr>
                        <a:t>T</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gridSpan="2">
                  <a:txBody>
                    <a:bodyPr/>
                    <a:lstStyle/>
                    <a:p>
                      <a:pPr marL="0" marR="0" algn="l" rtl="1">
                        <a:lnSpc>
                          <a:spcPct val="107000"/>
                        </a:lnSpc>
                        <a:spcBef>
                          <a:spcPts val="0"/>
                        </a:spcBef>
                        <a:spcAft>
                          <a:spcPts val="0"/>
                        </a:spcAft>
                      </a:pPr>
                      <a:r>
                        <a:rPr lang="en-US" sz="1400">
                          <a:effectLst/>
                        </a:rPr>
                        <a:t>&gt;&gt;&gt; atom ‘(1 2)</a:t>
                      </a:r>
                      <a:endParaRPr lang="en-US" sz="1800">
                        <a:effectLst/>
                      </a:endParaRPr>
                    </a:p>
                    <a:p>
                      <a:pPr marL="0" marR="0" algn="l" rtl="1">
                        <a:lnSpc>
                          <a:spcPct val="107000"/>
                        </a:lnSpc>
                        <a:spcBef>
                          <a:spcPts val="0"/>
                        </a:spcBef>
                        <a:spcAft>
                          <a:spcPts val="0"/>
                        </a:spcAft>
                      </a:pPr>
                      <a:r>
                        <a:rPr lang="en-US" sz="1400">
                          <a:effectLst/>
                        </a:rPr>
                        <a:t>nill</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hMerge="1">
                  <a:txBody>
                    <a:bodyPr/>
                    <a:lstStyle/>
                    <a:p>
                      <a:endParaRPr lang="en-US"/>
                    </a:p>
                  </a:txBody>
                  <a:tcPr/>
                </a:tc>
              </a:tr>
              <a:tr h="511139">
                <a:tc>
                  <a:txBody>
                    <a:bodyPr/>
                    <a:lstStyle/>
                    <a:p>
                      <a:pPr marL="0" marR="0" algn="ctr" rtl="1">
                        <a:lnSpc>
                          <a:spcPct val="107000"/>
                        </a:lnSpc>
                        <a:spcBef>
                          <a:spcPts val="0"/>
                        </a:spcBef>
                        <a:spcAft>
                          <a:spcPts val="0"/>
                        </a:spcAft>
                      </a:pPr>
                      <a:r>
                        <a:rPr lang="en-US" sz="1400">
                          <a:effectLst/>
                        </a:rPr>
                        <a:t>EQ</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a:txBody>
                    <a:bodyPr/>
                    <a:lstStyle/>
                    <a:p>
                      <a:pPr marL="0" marR="0" algn="ctr" rtl="1">
                        <a:lnSpc>
                          <a:spcPct val="107000"/>
                        </a:lnSpc>
                        <a:spcBef>
                          <a:spcPts val="0"/>
                        </a:spcBef>
                        <a:spcAft>
                          <a:spcPts val="0"/>
                        </a:spcAft>
                      </a:pPr>
                      <a:r>
                        <a:rPr lang="ar-SA" sz="1100">
                          <a:effectLst/>
                        </a:rPr>
                        <a:t>ای</a:t>
                      </a:r>
                      <a:r>
                        <a:rPr lang="fa-IR" sz="1100">
                          <a:effectLst/>
                        </a:rPr>
                        <a:t>ن</a:t>
                      </a:r>
                      <a:r>
                        <a:rPr lang="ar-SA" sz="1100">
                          <a:effectLst/>
                        </a:rPr>
                        <a:t> تابع دو آرگومان گرفته و می گوید آیا دو آرگومان مربوط به یک نقطه از حافظه هست یا نه</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gridSpan="3">
                  <a:txBody>
                    <a:bodyPr/>
                    <a:lstStyle/>
                    <a:p>
                      <a:pPr marL="0" marR="0" algn="l" rtl="0">
                        <a:lnSpc>
                          <a:spcPct val="107000"/>
                        </a:lnSpc>
                        <a:spcBef>
                          <a:spcPts val="0"/>
                        </a:spcBef>
                        <a:spcAft>
                          <a:spcPts val="0"/>
                        </a:spcAft>
                      </a:pPr>
                      <a:r>
                        <a:rPr lang="en-US" sz="1400">
                          <a:effectLst/>
                        </a:rPr>
                        <a:t>&gt;&gt;&gt; eq ‘x ‘x</a:t>
                      </a:r>
                      <a:endParaRPr lang="en-US" sz="1800">
                        <a:effectLst/>
                      </a:endParaRPr>
                    </a:p>
                    <a:p>
                      <a:pPr marL="0" marR="0" algn="l" rtl="1">
                        <a:lnSpc>
                          <a:spcPct val="107000"/>
                        </a:lnSpc>
                        <a:spcBef>
                          <a:spcPts val="0"/>
                        </a:spcBef>
                        <a:spcAft>
                          <a:spcPts val="0"/>
                        </a:spcAft>
                      </a:pPr>
                      <a:r>
                        <a:rPr lang="en-US" sz="1400">
                          <a:effectLst/>
                        </a:rPr>
                        <a:t>T</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hMerge="1">
                  <a:txBody>
                    <a:bodyPr/>
                    <a:lstStyle/>
                    <a:p>
                      <a:endParaRPr lang="en-US"/>
                    </a:p>
                  </a:txBody>
                  <a:tcPr/>
                </a:tc>
                <a:tc hMerge="1">
                  <a:txBody>
                    <a:bodyPr/>
                    <a:lstStyle/>
                    <a:p>
                      <a:endParaRPr lang="en-US"/>
                    </a:p>
                  </a:txBody>
                  <a:tcPr/>
                </a:tc>
              </a:tr>
              <a:tr h="1277851">
                <a:tc>
                  <a:txBody>
                    <a:bodyPr/>
                    <a:lstStyle/>
                    <a:p>
                      <a:pPr marL="0" marR="0" algn="ctr" rtl="1">
                        <a:lnSpc>
                          <a:spcPct val="107000"/>
                        </a:lnSpc>
                        <a:spcBef>
                          <a:spcPts val="0"/>
                        </a:spcBef>
                        <a:spcAft>
                          <a:spcPts val="0"/>
                        </a:spcAft>
                      </a:pPr>
                      <a:r>
                        <a:rPr lang="en-US" sz="1400">
                          <a:effectLst/>
                        </a:rPr>
                        <a:t>COND</a:t>
                      </a:r>
                      <a:endParaRPr lang="en-US" sz="180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a:txBody>
                    <a:bodyPr/>
                    <a:lstStyle/>
                    <a:p>
                      <a:pPr marL="0" marR="0" algn="ctr" rtl="1">
                        <a:lnSpc>
                          <a:spcPct val="107000"/>
                        </a:lnSpc>
                        <a:spcBef>
                          <a:spcPts val="0"/>
                        </a:spcBef>
                        <a:spcAft>
                          <a:spcPts val="0"/>
                        </a:spcAft>
                      </a:pPr>
                      <a:r>
                        <a:rPr lang="ar-SA" sz="1600" dirty="0">
                          <a:effectLst/>
                        </a:rPr>
                        <a:t>تابع  عملیات شرطی</a:t>
                      </a:r>
                      <a:endParaRPr lang="en-US" sz="1800" dirty="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gridSpan="3">
                  <a:txBody>
                    <a:bodyPr/>
                    <a:lstStyle/>
                    <a:p>
                      <a:pPr marL="0" marR="0" algn="r" rtl="1">
                        <a:lnSpc>
                          <a:spcPct val="107000"/>
                        </a:lnSpc>
                        <a:spcBef>
                          <a:spcPts val="0"/>
                        </a:spcBef>
                        <a:spcAft>
                          <a:spcPts val="0"/>
                        </a:spcAft>
                      </a:pPr>
                      <a:r>
                        <a:rPr lang="fa-IR" sz="1400" dirty="0">
                          <a:effectLst/>
                        </a:rPr>
                        <a:t>اگر </a:t>
                      </a:r>
                      <a:r>
                        <a:rPr lang="en-US" sz="1400" dirty="0">
                          <a:effectLst/>
                        </a:rPr>
                        <a:t>EQ ‘x ‘c</a:t>
                      </a:r>
                      <a:r>
                        <a:rPr lang="fa-IR" sz="1400" dirty="0">
                          <a:effectLst/>
                        </a:rPr>
                        <a:t>  =  </a:t>
                      </a:r>
                      <a:r>
                        <a:rPr lang="en-US" sz="1400" dirty="0">
                          <a:effectLst/>
                        </a:rPr>
                        <a:t>T</a:t>
                      </a:r>
                      <a:r>
                        <a:rPr lang="fa-IR" sz="1400" dirty="0">
                          <a:effectLst/>
                        </a:rPr>
                        <a:t> باشد</a:t>
                      </a:r>
                      <a:endParaRPr lang="en-US" sz="1800" dirty="0">
                        <a:effectLst/>
                      </a:endParaRPr>
                    </a:p>
                    <a:p>
                      <a:pPr marL="0" marR="0" algn="l" rtl="1">
                        <a:lnSpc>
                          <a:spcPct val="107000"/>
                        </a:lnSpc>
                        <a:spcBef>
                          <a:spcPts val="0"/>
                        </a:spcBef>
                        <a:spcAft>
                          <a:spcPts val="0"/>
                        </a:spcAft>
                      </a:pPr>
                      <a:r>
                        <a:rPr lang="en-US" sz="1400" dirty="0">
                          <a:effectLst/>
                        </a:rPr>
                        <a:t>&gt;&gt;&gt; </a:t>
                      </a:r>
                      <a:r>
                        <a:rPr lang="en-US" sz="1400" dirty="0" err="1">
                          <a:effectLst/>
                        </a:rPr>
                        <a:t>cond</a:t>
                      </a:r>
                      <a:r>
                        <a:rPr lang="en-US" sz="1400" dirty="0">
                          <a:effectLst/>
                        </a:rPr>
                        <a:t> (( </a:t>
                      </a:r>
                      <a:r>
                        <a:rPr lang="en-US" sz="1400" dirty="0" err="1">
                          <a:effectLst/>
                        </a:rPr>
                        <a:t>eq</a:t>
                      </a:r>
                      <a:r>
                        <a:rPr lang="en-US" sz="1400" dirty="0">
                          <a:effectLst/>
                        </a:rPr>
                        <a:t> x ‘c) ‘cc)</a:t>
                      </a:r>
                      <a:endParaRPr lang="en-US" sz="1800" dirty="0">
                        <a:effectLst/>
                      </a:endParaRPr>
                    </a:p>
                    <a:p>
                      <a:pPr marL="0" marR="0" algn="l" rtl="1">
                        <a:lnSpc>
                          <a:spcPct val="107000"/>
                        </a:lnSpc>
                        <a:spcBef>
                          <a:spcPts val="0"/>
                        </a:spcBef>
                        <a:spcAft>
                          <a:spcPts val="0"/>
                        </a:spcAft>
                      </a:pPr>
                      <a:r>
                        <a:rPr lang="en-US" sz="1400" dirty="0">
                          <a:effectLst/>
                        </a:rPr>
                        <a:t>             (T         ‘</a:t>
                      </a:r>
                      <a:r>
                        <a:rPr lang="en-US" sz="1400" dirty="0" err="1">
                          <a:effectLst/>
                        </a:rPr>
                        <a:t>nn</a:t>
                      </a:r>
                      <a:r>
                        <a:rPr lang="en-US" sz="1400" dirty="0">
                          <a:effectLst/>
                        </a:rPr>
                        <a:t>)</a:t>
                      </a:r>
                      <a:endParaRPr lang="en-US" sz="1800" dirty="0">
                        <a:effectLst/>
                      </a:endParaRPr>
                    </a:p>
                    <a:p>
                      <a:pPr marL="0" marR="0" algn="l" rtl="1">
                        <a:lnSpc>
                          <a:spcPct val="107000"/>
                        </a:lnSpc>
                        <a:spcBef>
                          <a:spcPts val="0"/>
                        </a:spcBef>
                        <a:spcAft>
                          <a:spcPts val="0"/>
                        </a:spcAft>
                      </a:pPr>
                      <a:r>
                        <a:rPr lang="en-US" sz="1400" dirty="0">
                          <a:effectLst/>
                        </a:rPr>
                        <a:t>)</a:t>
                      </a:r>
                      <a:endParaRPr lang="en-US" sz="1800" dirty="0">
                        <a:effectLst/>
                      </a:endParaRPr>
                    </a:p>
                    <a:p>
                      <a:pPr marL="0" marR="0" algn="l" rtl="1">
                        <a:lnSpc>
                          <a:spcPct val="107000"/>
                        </a:lnSpc>
                        <a:spcBef>
                          <a:spcPts val="0"/>
                        </a:spcBef>
                        <a:spcAft>
                          <a:spcPts val="0"/>
                        </a:spcAft>
                      </a:pPr>
                      <a:r>
                        <a:rPr lang="en-US" sz="1400" dirty="0">
                          <a:effectLst/>
                        </a:rPr>
                        <a:t>cc</a:t>
                      </a:r>
                      <a:endParaRPr lang="en-US" sz="1800" dirty="0">
                        <a:effectLst/>
                        <a:latin typeface="Adobe Arabic" panose="02040503050201020203" pitchFamily="18" charset="-78"/>
                        <a:ea typeface="Calibri" panose="020F0502020204030204" pitchFamily="34" charset="0"/>
                        <a:cs typeface="Adobe Arabic" panose="02040503050201020203" pitchFamily="18" charset="-78"/>
                      </a:endParaRPr>
                    </a:p>
                  </a:txBody>
                  <a:tcPr marL="58172" marR="58172" marT="0" marB="0" anchor="ct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0118284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881"/>
            <a:ext cx="10515600" cy="1325563"/>
          </a:xfrm>
        </p:spPr>
        <p:txBody>
          <a:bodyPr/>
          <a:lstStyle/>
          <a:p>
            <a:pPr algn="ctr" rtl="1"/>
            <a:r>
              <a:rPr lang="en-US" dirty="0">
                <a:solidFill>
                  <a:schemeClr val="accent2"/>
                </a:solidFill>
                <a:cs typeface="B Titr" panose="00000700000000000000" pitchFamily="2" charset="-78"/>
              </a:rPr>
              <a:t>LISP</a:t>
            </a:r>
          </a:p>
        </p:txBody>
      </p:sp>
      <p:sp>
        <p:nvSpPr>
          <p:cNvPr id="3" name="Content Placeholder 2"/>
          <p:cNvSpPr>
            <a:spLocks noGrp="1"/>
          </p:cNvSpPr>
          <p:nvPr>
            <p:ph idx="1"/>
          </p:nvPr>
        </p:nvSpPr>
        <p:spPr>
          <a:xfrm>
            <a:off x="838200" y="957943"/>
            <a:ext cx="10515600" cy="5595257"/>
          </a:xfrm>
        </p:spPr>
        <p:txBody>
          <a:bodyPr>
            <a:normAutofit/>
          </a:bodyPr>
          <a:lstStyle/>
          <a:p>
            <a:pPr algn="r" rtl="1">
              <a:lnSpc>
                <a:spcPct val="150000"/>
              </a:lnSpc>
            </a:pPr>
            <a:r>
              <a:rPr lang="fa-IR" sz="3600" dirty="0" smtClean="0">
                <a:cs typeface="B Titr" panose="00000700000000000000" pitchFamily="2" charset="-78"/>
              </a:rPr>
              <a:t>مثال هایی با توجه به توابع :</a:t>
            </a:r>
          </a:p>
          <a:p>
            <a:pPr marL="0" indent="0" algn="r" rtl="1">
              <a:lnSpc>
                <a:spcPct val="150000"/>
              </a:lnSpc>
              <a:buNone/>
            </a:pPr>
            <a:r>
              <a:rPr lang="fa-IR" sz="3600" dirty="0">
                <a:cs typeface="B Titr" panose="00000700000000000000" pitchFamily="2" charset="-78"/>
              </a:rPr>
              <a:t> </a:t>
            </a:r>
            <a:r>
              <a:rPr lang="fa-IR" sz="3600" dirty="0" smtClean="0">
                <a:cs typeface="B Titr" panose="00000700000000000000" pitchFamily="2" charset="-78"/>
              </a:rPr>
              <a:t> </a:t>
            </a:r>
            <a:endParaRPr lang="fa-IR" sz="3600" dirty="0">
              <a:cs typeface="B Titr" panose="00000700000000000000" pitchFamily="2" charset="-78"/>
            </a:endParaRPr>
          </a:p>
          <a:p>
            <a:pPr marL="0" indent="0" algn="r" rtl="1">
              <a:lnSpc>
                <a:spcPct val="150000"/>
              </a:lnSpc>
              <a:buNone/>
            </a:pPr>
            <a:endParaRPr lang="fa-IR" sz="3600" dirty="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C:\Users\ASH\Pictures\Screenshots\Screenshot (47).png"/>
          <p:cNvPicPr/>
          <p:nvPr/>
        </p:nvPicPr>
        <p:blipFill rotWithShape="1">
          <a:blip r:embed="rId3" cstate="print">
            <a:extLst>
              <a:ext uri="{28A0092B-C50C-407E-A947-70E740481C1C}">
                <a14:useLocalDpi xmlns:a14="http://schemas.microsoft.com/office/drawing/2010/main" val="0"/>
              </a:ext>
            </a:extLst>
          </a:blip>
          <a:srcRect l="19766" t="26472" r="19240" b="19432"/>
          <a:stretch/>
        </p:blipFill>
        <p:spPr bwMode="auto">
          <a:xfrm>
            <a:off x="1865941" y="2036048"/>
            <a:ext cx="9119369" cy="45171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54044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881"/>
            <a:ext cx="10515600" cy="1325563"/>
          </a:xfrm>
        </p:spPr>
        <p:txBody>
          <a:bodyPr/>
          <a:lstStyle/>
          <a:p>
            <a:pPr algn="ctr" rtl="1"/>
            <a:r>
              <a:rPr lang="en-US" dirty="0">
                <a:solidFill>
                  <a:schemeClr val="accent2"/>
                </a:solidFill>
                <a:cs typeface="B Titr" panose="00000700000000000000" pitchFamily="2" charset="-78"/>
              </a:rPr>
              <a:t>LISP</a:t>
            </a:r>
          </a:p>
        </p:txBody>
      </p:sp>
      <p:sp>
        <p:nvSpPr>
          <p:cNvPr id="3" name="Content Placeholder 2"/>
          <p:cNvSpPr>
            <a:spLocks noGrp="1"/>
          </p:cNvSpPr>
          <p:nvPr>
            <p:ph idx="1"/>
          </p:nvPr>
        </p:nvSpPr>
        <p:spPr>
          <a:xfrm>
            <a:off x="838200" y="957943"/>
            <a:ext cx="10515600" cy="5595257"/>
          </a:xfrm>
        </p:spPr>
        <p:txBody>
          <a:bodyPr>
            <a:normAutofit/>
          </a:bodyPr>
          <a:lstStyle/>
          <a:p>
            <a:pPr algn="r" rtl="1">
              <a:lnSpc>
                <a:spcPct val="150000"/>
              </a:lnSpc>
            </a:pPr>
            <a:r>
              <a:rPr lang="fa-IR" sz="3600" dirty="0" smtClean="0">
                <a:cs typeface="B Titr" panose="00000700000000000000" pitchFamily="2" charset="-78"/>
              </a:rPr>
              <a:t>مثال هایی با توجه به توابع :</a:t>
            </a:r>
          </a:p>
          <a:p>
            <a:pPr marL="0" indent="0" algn="r" rtl="1">
              <a:lnSpc>
                <a:spcPct val="150000"/>
              </a:lnSpc>
              <a:buNone/>
            </a:pPr>
            <a:r>
              <a:rPr lang="fa-IR" sz="3600" dirty="0">
                <a:cs typeface="B Titr" panose="00000700000000000000" pitchFamily="2" charset="-78"/>
              </a:rPr>
              <a:t> </a:t>
            </a:r>
            <a:r>
              <a:rPr lang="fa-IR" sz="3600" dirty="0" smtClean="0">
                <a:cs typeface="B Titr" panose="00000700000000000000" pitchFamily="2" charset="-78"/>
              </a:rPr>
              <a:t> </a:t>
            </a:r>
            <a:endParaRPr lang="fa-IR" sz="3600" dirty="0">
              <a:cs typeface="B Titr" panose="00000700000000000000" pitchFamily="2" charset="-78"/>
            </a:endParaRPr>
          </a:p>
          <a:p>
            <a:pPr marL="0" indent="0" algn="r" rtl="1">
              <a:lnSpc>
                <a:spcPct val="150000"/>
              </a:lnSpc>
              <a:buNone/>
            </a:pPr>
            <a:endParaRPr lang="fa-IR" sz="3600" dirty="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701" t="18293" r="19403" b="11026"/>
          <a:stretch/>
        </p:blipFill>
        <p:spPr>
          <a:xfrm>
            <a:off x="2131041" y="1892187"/>
            <a:ext cx="7929917" cy="4844955"/>
          </a:xfrm>
          <a:prstGeom prst="rect">
            <a:avLst/>
          </a:prstGeom>
        </p:spPr>
      </p:pic>
    </p:spTree>
    <p:extLst>
      <p:ext uri="{BB962C8B-B14F-4D97-AF65-F5344CB8AC3E}">
        <p14:creationId xmlns:p14="http://schemas.microsoft.com/office/powerpoint/2010/main" val="4021970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sz="2000" dirty="0"/>
              <a:t>اگر </a:t>
            </a:r>
            <a:r>
              <a:rPr lang="fa-IR" sz="2000" dirty="0" smtClean="0"/>
              <a:t>پایگاه </a:t>
            </a:r>
            <a:r>
              <a:rPr lang="fa-IR" sz="2000" dirty="0"/>
              <a:t>داده ربات ما این آرگومان ها باشد که به ترتیب ( نام خانوادگی – نام – شماره </a:t>
            </a:r>
            <a:r>
              <a:rPr lang="fa-IR" sz="2000" dirty="0" smtClean="0"/>
              <a:t>دانشجویی </a:t>
            </a:r>
            <a:r>
              <a:rPr lang="fa-IR" sz="2000" dirty="0"/>
              <a:t>) است و حالا داریم :</a:t>
            </a:r>
            <a:endParaRPr lang="en-US" sz="2000" dirty="0"/>
          </a:p>
          <a:p>
            <a:pPr marL="0" indent="0" algn="r" rtl="1">
              <a:buNone/>
            </a:pPr>
            <a:r>
              <a:rPr lang="en-US" sz="2000" dirty="0"/>
              <a:t>((800111 Ali </a:t>
            </a:r>
            <a:r>
              <a:rPr lang="en-US" sz="2000" dirty="0" err="1"/>
              <a:t>Mohseni</a:t>
            </a:r>
            <a:r>
              <a:rPr lang="en-US" sz="2000" dirty="0" smtClean="0"/>
              <a:t>)</a:t>
            </a:r>
            <a:r>
              <a:rPr lang="en-US" sz="2000" dirty="0"/>
              <a:t> (800112 Reza </a:t>
            </a:r>
            <a:r>
              <a:rPr lang="en-US" sz="2000" dirty="0" err="1"/>
              <a:t>Nazari</a:t>
            </a:r>
            <a:r>
              <a:rPr lang="en-US" sz="2000" dirty="0" smtClean="0"/>
              <a:t>)</a:t>
            </a:r>
            <a:r>
              <a:rPr lang="en-US" sz="2000" dirty="0"/>
              <a:t> (800113 Maryam </a:t>
            </a:r>
            <a:r>
              <a:rPr lang="en-US" sz="2000" dirty="0" err="1"/>
              <a:t>Karimi</a:t>
            </a:r>
            <a:r>
              <a:rPr lang="en-US" sz="2000" dirty="0"/>
              <a:t>))</a:t>
            </a:r>
          </a:p>
          <a:p>
            <a:pPr marL="0" indent="0" algn="r" rtl="1">
              <a:buNone/>
            </a:pPr>
            <a:r>
              <a:rPr lang="fa-IR" sz="2000" dirty="0" smtClean="0"/>
              <a:t>نام </a:t>
            </a:r>
            <a:r>
              <a:rPr lang="fa-IR" sz="2000" dirty="0"/>
              <a:t>خانوادگی نفر دوم </a:t>
            </a:r>
            <a:r>
              <a:rPr lang="fa-IR" sz="2000" dirty="0" smtClean="0"/>
              <a:t>ل</a:t>
            </a:r>
            <a:r>
              <a:rPr lang="fa-IR" sz="2000" dirty="0"/>
              <a:t>ی</a:t>
            </a:r>
            <a:r>
              <a:rPr lang="fa-IR" sz="2000" dirty="0" smtClean="0"/>
              <a:t>ست </a:t>
            </a:r>
            <a:r>
              <a:rPr lang="fa-IR" sz="2000" dirty="0"/>
              <a:t>چیست ؟</a:t>
            </a:r>
            <a:endParaRPr lang="en-US" sz="2000" dirty="0"/>
          </a:p>
          <a:p>
            <a:endParaRPr lang="en-US" dirty="0"/>
          </a:p>
        </p:txBody>
      </p:sp>
      <p:sp>
        <p:nvSpPr>
          <p:cNvPr id="4" name="Title 1"/>
          <p:cNvSpPr>
            <a:spLocks noGrp="1"/>
          </p:cNvSpPr>
          <p:nvPr>
            <p:ph type="title"/>
          </p:nvPr>
        </p:nvSpPr>
        <p:spPr>
          <a:xfrm>
            <a:off x="838200" y="203760"/>
            <a:ext cx="10515600" cy="1325563"/>
          </a:xfrm>
        </p:spPr>
        <p:txBody>
          <a:bodyPr/>
          <a:lstStyle/>
          <a:p>
            <a:pPr algn="ctr" rtl="1"/>
            <a:r>
              <a:rPr lang="en-US" dirty="0">
                <a:solidFill>
                  <a:schemeClr val="accent2"/>
                </a:solidFill>
                <a:cs typeface="B Titr" panose="00000700000000000000" pitchFamily="2" charset="-78"/>
              </a:rPr>
              <a:t>LISP</a:t>
            </a:r>
          </a:p>
        </p:txBody>
      </p:sp>
      <p:pic>
        <p:nvPicPr>
          <p:cNvPr id="5"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0522" t="17695" r="149" b="37307"/>
          <a:stretch/>
        </p:blipFill>
        <p:spPr>
          <a:xfrm>
            <a:off x="487505" y="3139950"/>
            <a:ext cx="8201136" cy="3497088"/>
          </a:xfrm>
          <a:prstGeom prst="rect">
            <a:avLst/>
          </a:prstGeom>
        </p:spPr>
      </p:pic>
    </p:spTree>
    <p:extLst>
      <p:ext uri="{BB962C8B-B14F-4D97-AF65-F5344CB8AC3E}">
        <p14:creationId xmlns:p14="http://schemas.microsoft.com/office/powerpoint/2010/main" val="42546281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881"/>
            <a:ext cx="10515600" cy="1325563"/>
          </a:xfrm>
        </p:spPr>
        <p:txBody>
          <a:bodyPr/>
          <a:lstStyle/>
          <a:p>
            <a:pPr algn="ctr" rtl="1"/>
            <a:r>
              <a:rPr lang="en-US" dirty="0">
                <a:solidFill>
                  <a:schemeClr val="accent2"/>
                </a:solidFill>
                <a:cs typeface="B Titr" panose="00000700000000000000" pitchFamily="2" charset="-78"/>
              </a:rPr>
              <a:t>LISP</a:t>
            </a:r>
          </a:p>
        </p:txBody>
      </p:sp>
      <p:sp>
        <p:nvSpPr>
          <p:cNvPr id="3" name="Content Placeholder 2"/>
          <p:cNvSpPr>
            <a:spLocks noGrp="1"/>
          </p:cNvSpPr>
          <p:nvPr>
            <p:ph idx="1"/>
          </p:nvPr>
        </p:nvSpPr>
        <p:spPr>
          <a:xfrm>
            <a:off x="838200" y="957943"/>
            <a:ext cx="10515600" cy="5595257"/>
          </a:xfrm>
        </p:spPr>
        <p:txBody>
          <a:bodyPr>
            <a:normAutofit/>
          </a:bodyPr>
          <a:lstStyle/>
          <a:p>
            <a:pPr algn="r" rtl="1">
              <a:lnSpc>
                <a:spcPct val="150000"/>
              </a:lnSpc>
            </a:pPr>
            <a:r>
              <a:rPr lang="fa-IR" sz="3600" dirty="0" smtClean="0">
                <a:cs typeface="B Titr" panose="00000700000000000000" pitchFamily="2" charset="-78"/>
              </a:rPr>
              <a:t>ساخت توابع :</a:t>
            </a:r>
          </a:p>
          <a:p>
            <a:pPr marL="742950" indent="-742950" algn="r" rtl="1">
              <a:lnSpc>
                <a:spcPct val="250000"/>
              </a:lnSpc>
              <a:buFont typeface="+mj-lt"/>
              <a:buAutoNum type="arabicPeriod"/>
            </a:pPr>
            <a:r>
              <a:rPr lang="fa-IR" sz="3600" dirty="0" smtClean="0">
                <a:cs typeface="B Titr" panose="00000700000000000000" pitchFamily="2" charset="-78"/>
              </a:rPr>
              <a:t>روش </a:t>
            </a:r>
            <a:r>
              <a:rPr lang="en-US" sz="3600" dirty="0" smtClean="0">
                <a:cs typeface="B Titr" panose="00000700000000000000" pitchFamily="2" charset="-78"/>
              </a:rPr>
              <a:t>define</a:t>
            </a:r>
            <a:endParaRPr lang="fa-IR" sz="3600" dirty="0" smtClean="0">
              <a:cs typeface="B Titr" panose="00000700000000000000" pitchFamily="2" charset="-78"/>
            </a:endParaRPr>
          </a:p>
          <a:p>
            <a:pPr marL="742950" indent="-742950" algn="r" rtl="1">
              <a:lnSpc>
                <a:spcPct val="250000"/>
              </a:lnSpc>
              <a:buFont typeface="+mj-lt"/>
              <a:buAutoNum type="arabicPeriod"/>
            </a:pPr>
            <a:r>
              <a:rPr lang="fa-IR" sz="3600" dirty="0" smtClean="0">
                <a:cs typeface="B Titr" panose="00000700000000000000" pitchFamily="2" charset="-78"/>
              </a:rPr>
              <a:t>روش </a:t>
            </a:r>
            <a:r>
              <a:rPr lang="en-US" sz="3600" dirty="0" err="1" smtClean="0">
                <a:cs typeface="B Titr" panose="00000700000000000000" pitchFamily="2" charset="-78"/>
              </a:rPr>
              <a:t>defun</a:t>
            </a:r>
            <a:endParaRPr lang="fa-IR" sz="3600" dirty="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160493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881"/>
            <a:ext cx="10515600" cy="1325563"/>
          </a:xfrm>
        </p:spPr>
        <p:txBody>
          <a:bodyPr/>
          <a:lstStyle/>
          <a:p>
            <a:pPr algn="ctr" rtl="1"/>
            <a:r>
              <a:rPr lang="en-US" dirty="0">
                <a:solidFill>
                  <a:schemeClr val="accent2"/>
                </a:solidFill>
                <a:cs typeface="B Titr" panose="00000700000000000000" pitchFamily="2" charset="-78"/>
              </a:rPr>
              <a:t>LISP</a:t>
            </a:r>
          </a:p>
        </p:txBody>
      </p:sp>
      <p:sp>
        <p:nvSpPr>
          <p:cNvPr id="3" name="Content Placeholder 2"/>
          <p:cNvSpPr>
            <a:spLocks noGrp="1"/>
          </p:cNvSpPr>
          <p:nvPr>
            <p:ph idx="1"/>
          </p:nvPr>
        </p:nvSpPr>
        <p:spPr>
          <a:xfrm>
            <a:off x="838200" y="957943"/>
            <a:ext cx="10515600" cy="5595257"/>
          </a:xfrm>
        </p:spPr>
        <p:txBody>
          <a:bodyPr>
            <a:normAutofit/>
          </a:bodyPr>
          <a:lstStyle/>
          <a:p>
            <a:pPr marL="742950" indent="-742950" algn="r" rtl="1">
              <a:lnSpc>
                <a:spcPct val="100000"/>
              </a:lnSpc>
              <a:buFont typeface="+mj-lt"/>
              <a:buAutoNum type="arabicPeriod"/>
            </a:pPr>
            <a:r>
              <a:rPr lang="fa-IR" sz="3600" dirty="0" smtClean="0">
                <a:cs typeface="B Titr" panose="00000700000000000000" pitchFamily="2" charset="-78"/>
              </a:rPr>
              <a:t>روش </a:t>
            </a:r>
            <a:r>
              <a:rPr lang="en-US" sz="3600" dirty="0" smtClean="0">
                <a:cs typeface="B Titr" panose="00000700000000000000" pitchFamily="2" charset="-78"/>
              </a:rPr>
              <a:t>define</a:t>
            </a:r>
            <a:r>
              <a:rPr lang="fa-IR" sz="3600" dirty="0" smtClean="0">
                <a:cs typeface="B Titr" panose="00000700000000000000" pitchFamily="2" charset="-78"/>
              </a:rPr>
              <a:t> :</a:t>
            </a:r>
          </a:p>
          <a:p>
            <a:pPr marL="0" indent="0" algn="justLow" rtl="1">
              <a:lnSpc>
                <a:spcPct val="100000"/>
              </a:lnSpc>
              <a:buNone/>
            </a:pPr>
            <a:r>
              <a:rPr lang="ar-SA" sz="3200" dirty="0"/>
              <a:t>می خواهیم برنامه ای </a:t>
            </a:r>
            <a:r>
              <a:rPr lang="ar-SA" sz="3200" dirty="0" smtClean="0"/>
              <a:t>بنویسیم </a:t>
            </a:r>
            <a:r>
              <a:rPr lang="ar-SA" sz="3200" dirty="0"/>
              <a:t>که دو تابع به نام های </a:t>
            </a:r>
            <a:r>
              <a:rPr lang="en-US" sz="3200" b="1" dirty="0" err="1"/>
              <a:t>mns</a:t>
            </a:r>
            <a:r>
              <a:rPr lang="en-US" sz="3200" b="1" dirty="0"/>
              <a:t> </a:t>
            </a:r>
            <a:r>
              <a:rPr lang="fa-IR" sz="3200" b="1" dirty="0" smtClean="0"/>
              <a:t>  </a:t>
            </a:r>
            <a:r>
              <a:rPr lang="fa-IR" sz="3200" dirty="0" smtClean="0"/>
              <a:t>و </a:t>
            </a:r>
            <a:r>
              <a:rPr lang="en-US" sz="3200" b="1" dirty="0" err="1"/>
              <a:t>pls</a:t>
            </a:r>
            <a:r>
              <a:rPr lang="en-US" sz="3200" b="1" dirty="0"/>
              <a:t> </a:t>
            </a:r>
            <a:r>
              <a:rPr lang="fa-IR" sz="3200" b="1" dirty="0" smtClean="0"/>
              <a:t> </a:t>
            </a:r>
            <a:r>
              <a:rPr lang="fa-IR" sz="3200" dirty="0" smtClean="0"/>
              <a:t>که </a:t>
            </a:r>
            <a:r>
              <a:rPr lang="fa-IR" sz="3200" dirty="0"/>
              <a:t>اولی برای جمع آرگومان ها و دومی برای تفاضل آن ها باشد</a:t>
            </a:r>
            <a:endParaRPr lang="fa-IR" sz="3200" dirty="0" smtClean="0">
              <a:cs typeface="B Titr" panose="00000700000000000000" pitchFamily="2" charset="-78"/>
            </a:endParaRPr>
          </a:p>
          <a:p>
            <a:pPr marL="0" indent="0" algn="r" rtl="1">
              <a:lnSpc>
                <a:spcPct val="100000"/>
              </a:lnSpc>
              <a:buNone/>
            </a:pPr>
            <a:endParaRPr lang="fa-IR" sz="3600" dirty="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ounded Rectangle 5"/>
          <p:cNvSpPr/>
          <p:nvPr/>
        </p:nvSpPr>
        <p:spPr>
          <a:xfrm>
            <a:off x="487505" y="2615008"/>
            <a:ext cx="6338888" cy="4143375"/>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l" rtl="1">
              <a:lnSpc>
                <a:spcPct val="107000"/>
              </a:lnSpc>
              <a:spcBef>
                <a:spcPts val="0"/>
              </a:spcBef>
              <a:spcAft>
                <a:spcPts val="800"/>
              </a:spcAft>
            </a:pPr>
            <a:r>
              <a:rPr lang="en-US" sz="4400" dirty="0">
                <a:solidFill>
                  <a:srgbClr val="FF0000"/>
                </a:solidFill>
                <a:effectLst/>
                <a:latin typeface="Adobe Arabic" panose="02040503050201020203" pitchFamily="18" charset="-78"/>
                <a:ea typeface="Calibri" panose="020F0502020204030204" pitchFamily="34" charset="0"/>
                <a:cs typeface="Adobe Arabic" panose="02040503050201020203" pitchFamily="18" charset="-78"/>
              </a:rPr>
              <a:t>&gt;&gt;&gt; (define ‘ (</a:t>
            </a:r>
            <a:endParaRPr lang="en-US" sz="4400" dirty="0">
              <a:effectLst/>
              <a:latin typeface="Adobe Arabic" panose="02040503050201020203" pitchFamily="18" charset="-78"/>
              <a:ea typeface="Calibri" panose="020F0502020204030204" pitchFamily="34" charset="0"/>
              <a:cs typeface="Adobe Arabic" panose="02040503050201020203" pitchFamily="18" charset="-78"/>
            </a:endParaRPr>
          </a:p>
          <a:p>
            <a:pPr marL="0" marR="914400" algn="l" rtl="1">
              <a:lnSpc>
                <a:spcPct val="107000"/>
              </a:lnSpc>
              <a:spcBef>
                <a:spcPts val="0"/>
              </a:spcBef>
              <a:spcAft>
                <a:spcPts val="800"/>
              </a:spcAft>
            </a:pPr>
            <a:r>
              <a:rPr lang="en-US" sz="4400" dirty="0">
                <a:solidFill>
                  <a:srgbClr val="FF0000"/>
                </a:solidFill>
                <a:effectLst/>
                <a:latin typeface="Adobe Arabic" panose="02040503050201020203" pitchFamily="18" charset="-78"/>
                <a:ea typeface="Calibri" panose="020F0502020204030204" pitchFamily="34" charset="0"/>
                <a:cs typeface="Adobe Arabic" panose="02040503050201020203" pitchFamily="18" charset="-78"/>
              </a:rPr>
              <a:t>(</a:t>
            </a:r>
            <a:r>
              <a:rPr lang="en-US" sz="4400" dirty="0" err="1">
                <a:solidFill>
                  <a:srgbClr val="000000"/>
                </a:solidFill>
                <a:effectLst/>
                <a:latin typeface="Adobe Arabic" panose="02040503050201020203" pitchFamily="18" charset="-78"/>
                <a:ea typeface="Calibri" panose="020F0502020204030204" pitchFamily="34" charset="0"/>
                <a:cs typeface="Adobe Arabic" panose="02040503050201020203" pitchFamily="18" charset="-78"/>
              </a:rPr>
              <a:t>pls</a:t>
            </a:r>
            <a:r>
              <a:rPr lang="en-US" sz="4400" dirty="0">
                <a:solidFill>
                  <a:srgbClr val="000000"/>
                </a:solidFill>
                <a:effectLst/>
                <a:latin typeface="Adobe Arabic" panose="02040503050201020203" pitchFamily="18" charset="-78"/>
                <a:ea typeface="Calibri" panose="020F0502020204030204" pitchFamily="34" charset="0"/>
                <a:cs typeface="Adobe Arabic" panose="02040503050201020203" pitchFamily="18" charset="-78"/>
              </a:rPr>
              <a:t>  </a:t>
            </a:r>
            <a:r>
              <a:rPr lang="en-US" sz="4400" dirty="0">
                <a:solidFill>
                  <a:srgbClr val="00B050"/>
                </a:solidFill>
                <a:effectLst/>
                <a:latin typeface="Adobe Arabic" panose="02040503050201020203" pitchFamily="18" charset="-78"/>
                <a:ea typeface="Calibri" panose="020F0502020204030204" pitchFamily="34" charset="0"/>
                <a:cs typeface="Adobe Arabic" panose="02040503050201020203" pitchFamily="18" charset="-78"/>
              </a:rPr>
              <a:t>(lambda (</a:t>
            </a:r>
            <a:r>
              <a:rPr lang="en-US" sz="4400" dirty="0">
                <a:solidFill>
                  <a:srgbClr val="000000"/>
                </a:solidFill>
                <a:effectLst/>
                <a:latin typeface="Adobe Arabic" panose="02040503050201020203" pitchFamily="18" charset="-78"/>
                <a:ea typeface="Calibri" panose="020F0502020204030204" pitchFamily="34" charset="0"/>
                <a:cs typeface="Adobe Arabic" panose="02040503050201020203" pitchFamily="18" charset="-78"/>
              </a:rPr>
              <a:t>a b</a:t>
            </a:r>
            <a:r>
              <a:rPr lang="en-US" sz="4400" dirty="0">
                <a:solidFill>
                  <a:srgbClr val="00B050"/>
                </a:solidFill>
                <a:effectLst/>
                <a:latin typeface="Adobe Arabic" panose="02040503050201020203" pitchFamily="18" charset="-78"/>
                <a:ea typeface="Calibri" panose="020F0502020204030204" pitchFamily="34" charset="0"/>
                <a:cs typeface="Adobe Arabic" panose="02040503050201020203" pitchFamily="18" charset="-78"/>
              </a:rPr>
              <a:t>) (</a:t>
            </a:r>
            <a:r>
              <a:rPr lang="en-US" sz="4400" dirty="0">
                <a:solidFill>
                  <a:srgbClr val="000000"/>
                </a:solidFill>
                <a:effectLst/>
                <a:latin typeface="Adobe Arabic" panose="02040503050201020203" pitchFamily="18" charset="-78"/>
                <a:ea typeface="Calibri" panose="020F0502020204030204" pitchFamily="34" charset="0"/>
                <a:cs typeface="Adobe Arabic" panose="02040503050201020203" pitchFamily="18" charset="-78"/>
              </a:rPr>
              <a:t>+ a b</a:t>
            </a:r>
            <a:r>
              <a:rPr lang="en-US" sz="4400" dirty="0" smtClean="0">
                <a:solidFill>
                  <a:srgbClr val="00B050"/>
                </a:solidFill>
                <a:effectLst/>
                <a:latin typeface="Adobe Arabic" panose="02040503050201020203" pitchFamily="18" charset="-78"/>
                <a:ea typeface="Calibri" panose="020F0502020204030204" pitchFamily="34" charset="0"/>
                <a:cs typeface="Adobe Arabic" panose="02040503050201020203" pitchFamily="18" charset="-78"/>
              </a:rPr>
              <a:t>)</a:t>
            </a:r>
            <a:r>
              <a:rPr lang="en-US" sz="4400" dirty="0" smtClean="0">
                <a:solidFill>
                  <a:srgbClr val="FF0000"/>
                </a:solidFill>
                <a:effectLst/>
                <a:latin typeface="Adobe Arabic" panose="02040503050201020203" pitchFamily="18" charset="-78"/>
                <a:ea typeface="Calibri" panose="020F0502020204030204" pitchFamily="34" charset="0"/>
                <a:cs typeface="Adobe Arabic" panose="02040503050201020203" pitchFamily="18" charset="-78"/>
              </a:rPr>
              <a:t>)</a:t>
            </a:r>
            <a:endParaRPr lang="en-US" sz="4400" dirty="0">
              <a:solidFill>
                <a:schemeClr val="tx1"/>
              </a:solidFill>
              <a:effectLst/>
              <a:latin typeface="Adobe Arabic" panose="02040503050201020203" pitchFamily="18" charset="-78"/>
              <a:ea typeface="Calibri" panose="020F0502020204030204" pitchFamily="34" charset="0"/>
              <a:cs typeface="Adobe Arabic" panose="02040503050201020203" pitchFamily="18" charset="-78"/>
            </a:endParaRPr>
          </a:p>
          <a:p>
            <a:pPr marL="0" marR="914400" algn="l" rtl="1">
              <a:lnSpc>
                <a:spcPct val="107000"/>
              </a:lnSpc>
              <a:spcBef>
                <a:spcPts val="0"/>
              </a:spcBef>
              <a:spcAft>
                <a:spcPts val="800"/>
              </a:spcAft>
            </a:pPr>
            <a:r>
              <a:rPr lang="en-US" sz="4400" dirty="0">
                <a:solidFill>
                  <a:srgbClr val="FF0000"/>
                </a:solidFill>
                <a:effectLst/>
                <a:latin typeface="Adobe Arabic" panose="02040503050201020203" pitchFamily="18" charset="-78"/>
                <a:ea typeface="Calibri" panose="020F0502020204030204" pitchFamily="34" charset="0"/>
                <a:cs typeface="Adobe Arabic" panose="02040503050201020203" pitchFamily="18" charset="-78"/>
              </a:rPr>
              <a:t>(</a:t>
            </a:r>
            <a:r>
              <a:rPr lang="en-US" sz="4400" dirty="0" err="1">
                <a:solidFill>
                  <a:srgbClr val="000000"/>
                </a:solidFill>
                <a:effectLst/>
                <a:latin typeface="Adobe Arabic" panose="02040503050201020203" pitchFamily="18" charset="-78"/>
                <a:ea typeface="Calibri" panose="020F0502020204030204" pitchFamily="34" charset="0"/>
                <a:cs typeface="Adobe Arabic" panose="02040503050201020203" pitchFamily="18" charset="-78"/>
              </a:rPr>
              <a:t>mns</a:t>
            </a:r>
            <a:r>
              <a:rPr lang="en-US" sz="4400" dirty="0">
                <a:effectLst/>
                <a:latin typeface="Adobe Arabic" panose="02040503050201020203" pitchFamily="18" charset="-78"/>
                <a:ea typeface="Calibri" panose="020F0502020204030204" pitchFamily="34" charset="0"/>
                <a:cs typeface="Adobe Arabic" panose="02040503050201020203" pitchFamily="18" charset="-78"/>
              </a:rPr>
              <a:t> </a:t>
            </a:r>
            <a:r>
              <a:rPr lang="en-US" sz="4400" dirty="0">
                <a:solidFill>
                  <a:srgbClr val="00B050"/>
                </a:solidFill>
                <a:effectLst/>
                <a:latin typeface="Adobe Arabic" panose="02040503050201020203" pitchFamily="18" charset="-78"/>
                <a:ea typeface="Calibri" panose="020F0502020204030204" pitchFamily="34" charset="0"/>
                <a:cs typeface="Adobe Arabic" panose="02040503050201020203" pitchFamily="18" charset="-78"/>
              </a:rPr>
              <a:t>(lambda(</a:t>
            </a:r>
            <a:r>
              <a:rPr lang="en-US" sz="4400" dirty="0">
                <a:solidFill>
                  <a:srgbClr val="000000"/>
                </a:solidFill>
                <a:effectLst/>
                <a:latin typeface="Adobe Arabic" panose="02040503050201020203" pitchFamily="18" charset="-78"/>
                <a:ea typeface="Calibri" panose="020F0502020204030204" pitchFamily="34" charset="0"/>
                <a:cs typeface="Adobe Arabic" panose="02040503050201020203" pitchFamily="18" charset="-78"/>
              </a:rPr>
              <a:t>a b</a:t>
            </a:r>
            <a:r>
              <a:rPr lang="en-US" sz="4400" dirty="0">
                <a:solidFill>
                  <a:srgbClr val="00B050"/>
                </a:solidFill>
                <a:effectLst/>
                <a:latin typeface="Adobe Arabic" panose="02040503050201020203" pitchFamily="18" charset="-78"/>
                <a:ea typeface="Calibri" panose="020F0502020204030204" pitchFamily="34" charset="0"/>
                <a:cs typeface="Adobe Arabic" panose="02040503050201020203" pitchFamily="18" charset="-78"/>
              </a:rPr>
              <a:t>) (</a:t>
            </a:r>
            <a:r>
              <a:rPr lang="en-US" sz="4400" dirty="0">
                <a:solidFill>
                  <a:srgbClr val="000000"/>
                </a:solidFill>
                <a:effectLst/>
                <a:latin typeface="Adobe Arabic" panose="02040503050201020203" pitchFamily="18" charset="-78"/>
                <a:ea typeface="Calibri" panose="020F0502020204030204" pitchFamily="34" charset="0"/>
                <a:cs typeface="Adobe Arabic" panose="02040503050201020203" pitchFamily="18" charset="-78"/>
              </a:rPr>
              <a:t>- a b</a:t>
            </a:r>
            <a:r>
              <a:rPr lang="en-US" sz="4400" dirty="0">
                <a:solidFill>
                  <a:srgbClr val="00B050"/>
                </a:solidFill>
                <a:effectLst/>
                <a:latin typeface="Adobe Arabic" panose="02040503050201020203" pitchFamily="18" charset="-78"/>
                <a:ea typeface="Calibri" panose="020F0502020204030204" pitchFamily="34" charset="0"/>
                <a:cs typeface="Adobe Arabic" panose="02040503050201020203" pitchFamily="18" charset="-78"/>
              </a:rPr>
              <a:t>)</a:t>
            </a:r>
            <a:r>
              <a:rPr lang="en-US" sz="4400" dirty="0">
                <a:solidFill>
                  <a:srgbClr val="FF0000"/>
                </a:solidFill>
                <a:effectLst/>
                <a:latin typeface="Adobe Arabic" panose="02040503050201020203" pitchFamily="18" charset="-78"/>
                <a:ea typeface="Calibri" panose="020F0502020204030204" pitchFamily="34" charset="0"/>
                <a:cs typeface="Adobe Arabic" panose="02040503050201020203" pitchFamily="18" charset="-78"/>
              </a:rPr>
              <a:t>)</a:t>
            </a:r>
            <a:endParaRPr lang="en-US" sz="4400" dirty="0">
              <a:effectLst/>
              <a:latin typeface="Adobe Arabic" panose="02040503050201020203" pitchFamily="18" charset="-78"/>
              <a:ea typeface="Calibri" panose="020F0502020204030204" pitchFamily="34" charset="0"/>
              <a:cs typeface="Adobe Arabic" panose="02040503050201020203" pitchFamily="18" charset="-78"/>
            </a:endParaRPr>
          </a:p>
          <a:p>
            <a:pPr marL="0" marR="800100" algn="l" rtl="1">
              <a:lnSpc>
                <a:spcPct val="107000"/>
              </a:lnSpc>
              <a:spcBef>
                <a:spcPts val="0"/>
              </a:spcBef>
              <a:spcAft>
                <a:spcPts val="800"/>
              </a:spcAft>
            </a:pPr>
            <a:r>
              <a:rPr lang="en-US" sz="4400" dirty="0">
                <a:solidFill>
                  <a:srgbClr val="FF0000"/>
                </a:solidFill>
                <a:effectLst/>
                <a:latin typeface="Adobe Arabic" panose="02040503050201020203" pitchFamily="18" charset="-78"/>
                <a:ea typeface="Calibri" panose="020F0502020204030204" pitchFamily="34" charset="0"/>
                <a:cs typeface="Adobe Arabic" panose="02040503050201020203" pitchFamily="18" charset="-78"/>
              </a:rPr>
              <a:t>)</a:t>
            </a:r>
            <a:endParaRPr lang="en-US" sz="4400" dirty="0">
              <a:effectLst/>
              <a:latin typeface="Adobe Arabic" panose="02040503050201020203" pitchFamily="18" charset="-78"/>
              <a:ea typeface="Calibri" panose="020F0502020204030204" pitchFamily="34" charset="0"/>
              <a:cs typeface="Adobe Arabic" panose="02040503050201020203" pitchFamily="18" charset="-78"/>
            </a:endParaRPr>
          </a:p>
          <a:p>
            <a:pPr marL="0" marR="0" algn="l" rtl="1">
              <a:lnSpc>
                <a:spcPct val="107000"/>
              </a:lnSpc>
              <a:spcBef>
                <a:spcPts val="0"/>
              </a:spcBef>
              <a:spcAft>
                <a:spcPts val="800"/>
              </a:spcAft>
            </a:pPr>
            <a:r>
              <a:rPr lang="en-US" sz="3200" dirty="0">
                <a:solidFill>
                  <a:srgbClr val="FF0000"/>
                </a:solidFill>
                <a:effectLst/>
                <a:ea typeface="Calibri" panose="020F0502020204030204" pitchFamily="34" charset="0"/>
                <a:cs typeface="Arial" panose="020B0604020202020204" pitchFamily="34" charset="0"/>
              </a:rPr>
              <a:t>)</a:t>
            </a:r>
            <a:endParaRPr lang="en-US" sz="3200" dirty="0">
              <a:effectLst/>
              <a:ea typeface="Calibri" panose="020F0502020204030204" pitchFamily="34" charset="0"/>
              <a:cs typeface="Arial" panose="020B0604020202020204" pitchFamily="34" charset="0"/>
            </a:endParaRPr>
          </a:p>
        </p:txBody>
      </p:sp>
      <p:sp>
        <p:nvSpPr>
          <p:cNvPr id="8" name="Rounded Rectangle 7"/>
          <p:cNvSpPr/>
          <p:nvPr/>
        </p:nvSpPr>
        <p:spPr>
          <a:xfrm>
            <a:off x="8020050" y="3343592"/>
            <a:ext cx="3684445" cy="2638108"/>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fa-IR" dirty="0" smtClean="0">
                <a:solidFill>
                  <a:srgbClr val="000000"/>
                </a:solidFill>
                <a:effectLst/>
                <a:ea typeface="Calibri" panose="020F0502020204030204" pitchFamily="34" charset="0"/>
                <a:cs typeface="Arial" panose="020B0604020202020204" pitchFamily="34" charset="0"/>
              </a:rPr>
              <a:t>مثال :</a:t>
            </a:r>
          </a:p>
          <a:p>
            <a:pPr marL="0" marR="0">
              <a:lnSpc>
                <a:spcPct val="107000"/>
              </a:lnSpc>
              <a:spcBef>
                <a:spcPts val="0"/>
              </a:spcBef>
              <a:spcAft>
                <a:spcPts val="800"/>
              </a:spcAft>
            </a:pPr>
            <a:r>
              <a:rPr lang="en-US" dirty="0" smtClean="0">
                <a:solidFill>
                  <a:srgbClr val="000000"/>
                </a:solidFill>
                <a:effectLst/>
                <a:ea typeface="Calibri" panose="020F0502020204030204" pitchFamily="34" charset="0"/>
                <a:cs typeface="Arial" panose="020B0604020202020204" pitchFamily="34" charset="0"/>
              </a:rPr>
              <a:t>&gt;&gt;&gt; </a:t>
            </a:r>
            <a:r>
              <a:rPr lang="en-US" dirty="0">
                <a:solidFill>
                  <a:srgbClr val="000000"/>
                </a:solidFill>
                <a:effectLst/>
                <a:ea typeface="Calibri" panose="020F0502020204030204" pitchFamily="34" charset="0"/>
                <a:cs typeface="Arial" panose="020B0604020202020204" pitchFamily="34" charset="0"/>
              </a:rPr>
              <a:t>(</a:t>
            </a:r>
            <a:r>
              <a:rPr lang="en-US" dirty="0" err="1">
                <a:solidFill>
                  <a:srgbClr val="000000"/>
                </a:solidFill>
                <a:effectLst/>
                <a:ea typeface="Calibri" panose="020F0502020204030204" pitchFamily="34" charset="0"/>
                <a:cs typeface="Arial" panose="020B0604020202020204" pitchFamily="34" charset="0"/>
              </a:rPr>
              <a:t>pls</a:t>
            </a:r>
            <a:r>
              <a:rPr lang="en-US" dirty="0">
                <a:solidFill>
                  <a:srgbClr val="000000"/>
                </a:solidFill>
                <a:effectLst/>
                <a:ea typeface="Calibri" panose="020F0502020204030204" pitchFamily="34" charset="0"/>
                <a:cs typeface="Arial" panose="020B0604020202020204" pitchFamily="34" charset="0"/>
              </a:rPr>
              <a:t> 2 5)</a:t>
            </a:r>
            <a:endParaRPr lang="en-US" sz="2800" dirty="0">
              <a:effectLst/>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dirty="0">
                <a:solidFill>
                  <a:srgbClr val="000000"/>
                </a:solidFill>
                <a:effectLst/>
                <a:ea typeface="Calibri" panose="020F0502020204030204" pitchFamily="34" charset="0"/>
                <a:cs typeface="Arial" panose="020B0604020202020204" pitchFamily="34" charset="0"/>
              </a:rPr>
              <a:t>7</a:t>
            </a:r>
            <a:endParaRPr lang="en-US" sz="2800" dirty="0">
              <a:effectLst/>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dirty="0">
                <a:solidFill>
                  <a:srgbClr val="000000"/>
                </a:solidFill>
                <a:effectLst/>
                <a:ea typeface="Calibri" panose="020F0502020204030204" pitchFamily="34" charset="0"/>
                <a:cs typeface="Arial" panose="020B0604020202020204" pitchFamily="34" charset="0"/>
              </a:rPr>
              <a:t>&gt;&gt;&gt; (</a:t>
            </a:r>
            <a:r>
              <a:rPr lang="en-US" dirty="0" err="1">
                <a:solidFill>
                  <a:srgbClr val="000000"/>
                </a:solidFill>
                <a:effectLst/>
                <a:ea typeface="Calibri" panose="020F0502020204030204" pitchFamily="34" charset="0"/>
                <a:cs typeface="Arial" panose="020B0604020202020204" pitchFamily="34" charset="0"/>
              </a:rPr>
              <a:t>mns</a:t>
            </a:r>
            <a:r>
              <a:rPr lang="en-US" dirty="0">
                <a:solidFill>
                  <a:srgbClr val="000000"/>
                </a:solidFill>
                <a:effectLst/>
                <a:ea typeface="Calibri" panose="020F0502020204030204" pitchFamily="34" charset="0"/>
                <a:cs typeface="Arial" panose="020B0604020202020204" pitchFamily="34" charset="0"/>
              </a:rPr>
              <a:t> (</a:t>
            </a:r>
            <a:r>
              <a:rPr lang="en-US" dirty="0" err="1">
                <a:solidFill>
                  <a:srgbClr val="000000"/>
                </a:solidFill>
                <a:effectLst/>
                <a:ea typeface="Calibri" panose="020F0502020204030204" pitchFamily="34" charset="0"/>
                <a:cs typeface="Arial" panose="020B0604020202020204" pitchFamily="34" charset="0"/>
              </a:rPr>
              <a:t>pls</a:t>
            </a:r>
            <a:r>
              <a:rPr lang="en-US" dirty="0">
                <a:solidFill>
                  <a:srgbClr val="000000"/>
                </a:solidFill>
                <a:effectLst/>
                <a:ea typeface="Calibri" panose="020F0502020204030204" pitchFamily="34" charset="0"/>
                <a:cs typeface="Arial" panose="020B0604020202020204" pitchFamily="34" charset="0"/>
              </a:rPr>
              <a:t> 3 6) (</a:t>
            </a:r>
            <a:r>
              <a:rPr lang="en-US" dirty="0" err="1">
                <a:solidFill>
                  <a:srgbClr val="000000"/>
                </a:solidFill>
                <a:effectLst/>
                <a:ea typeface="Calibri" panose="020F0502020204030204" pitchFamily="34" charset="0"/>
                <a:cs typeface="Arial" panose="020B0604020202020204" pitchFamily="34" charset="0"/>
              </a:rPr>
              <a:t>mns</a:t>
            </a:r>
            <a:r>
              <a:rPr lang="en-US" dirty="0">
                <a:solidFill>
                  <a:srgbClr val="000000"/>
                </a:solidFill>
                <a:effectLst/>
                <a:ea typeface="Calibri" panose="020F0502020204030204" pitchFamily="34" charset="0"/>
                <a:cs typeface="Arial" panose="020B0604020202020204" pitchFamily="34" charset="0"/>
              </a:rPr>
              <a:t> 6 9)</a:t>
            </a:r>
            <a:endParaRPr lang="en-US" sz="2800" dirty="0">
              <a:effectLst/>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dirty="0">
                <a:solidFill>
                  <a:srgbClr val="000000"/>
                </a:solidFill>
                <a:effectLst/>
                <a:ea typeface="Calibri" panose="020F0502020204030204" pitchFamily="34" charset="0"/>
                <a:cs typeface="Arial" panose="020B0604020202020204" pitchFamily="34" charset="0"/>
              </a:rPr>
              <a:t>12</a:t>
            </a:r>
            <a:endParaRPr lang="en-US" sz="2800" dirty="0">
              <a:effectLst/>
              <a:ea typeface="Calibri" panose="020F0502020204030204" pitchFamily="34" charset="0"/>
              <a:cs typeface="Arial" panose="020B0604020202020204" pitchFamily="34" charset="0"/>
            </a:endParaRPr>
          </a:p>
        </p:txBody>
      </p:sp>
      <p:sp>
        <p:nvSpPr>
          <p:cNvPr id="5" name="TextBox 4"/>
          <p:cNvSpPr txBox="1"/>
          <p:nvPr/>
        </p:nvSpPr>
        <p:spPr>
          <a:xfrm>
            <a:off x="657226" y="3772267"/>
            <a:ext cx="1023937" cy="400110"/>
          </a:xfrm>
          <a:prstGeom prst="rect">
            <a:avLst/>
          </a:prstGeom>
          <a:noFill/>
        </p:spPr>
        <p:txBody>
          <a:bodyPr wrap="square" rtlCol="0" anchor="ctr">
            <a:spAutoFit/>
          </a:bodyPr>
          <a:lstStyle/>
          <a:p>
            <a:pPr algn="ctr"/>
            <a:r>
              <a:rPr lang="fa-IR" sz="2000" dirty="0">
                <a:latin typeface="Adobe Arabic" panose="02040503050201020203" pitchFamily="18" charset="-78"/>
                <a:ea typeface="Calibri" panose="020F0502020204030204" pitchFamily="34" charset="0"/>
                <a:cs typeface="Adobe Arabic" panose="02040503050201020203" pitchFamily="18" charset="-78"/>
              </a:rPr>
              <a:t>روش لامبدا</a:t>
            </a:r>
            <a:endParaRPr lang="en-US" sz="2000" dirty="0"/>
          </a:p>
        </p:txBody>
      </p:sp>
      <p:sp>
        <p:nvSpPr>
          <p:cNvPr id="9" name="TextBox 8"/>
          <p:cNvSpPr txBox="1"/>
          <p:nvPr/>
        </p:nvSpPr>
        <p:spPr>
          <a:xfrm>
            <a:off x="657225" y="4486641"/>
            <a:ext cx="1023937" cy="400110"/>
          </a:xfrm>
          <a:prstGeom prst="rect">
            <a:avLst/>
          </a:prstGeom>
          <a:noFill/>
        </p:spPr>
        <p:txBody>
          <a:bodyPr wrap="square" rtlCol="0" anchor="ctr">
            <a:spAutoFit/>
          </a:bodyPr>
          <a:lstStyle/>
          <a:p>
            <a:pPr algn="ctr"/>
            <a:r>
              <a:rPr lang="fa-IR" sz="2000" dirty="0">
                <a:latin typeface="Adobe Arabic" panose="02040503050201020203" pitchFamily="18" charset="-78"/>
                <a:ea typeface="Calibri" panose="020F0502020204030204" pitchFamily="34" charset="0"/>
                <a:cs typeface="Adobe Arabic" panose="02040503050201020203" pitchFamily="18" charset="-78"/>
              </a:rPr>
              <a:t>روش لامبدا</a:t>
            </a:r>
            <a:endParaRPr lang="en-US" sz="2000" dirty="0"/>
          </a:p>
        </p:txBody>
      </p:sp>
    </p:spTree>
    <p:extLst>
      <p:ext uri="{BB962C8B-B14F-4D97-AF65-F5344CB8AC3E}">
        <p14:creationId xmlns:p14="http://schemas.microsoft.com/office/powerpoint/2010/main" val="14078769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80">
                                          <p:stCondLst>
                                            <p:cond delay="0"/>
                                          </p:stCondLst>
                                        </p:cTn>
                                        <p:tgtEl>
                                          <p:spTgt spid="5"/>
                                        </p:tgtEl>
                                      </p:cBhvr>
                                    </p:animEffect>
                                    <p:anim calcmode="lin" valueType="num">
                                      <p:cBhvr>
                                        <p:cTn id="3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4" dur="26">
                                          <p:stCondLst>
                                            <p:cond delay="650"/>
                                          </p:stCondLst>
                                        </p:cTn>
                                        <p:tgtEl>
                                          <p:spTgt spid="5"/>
                                        </p:tgtEl>
                                      </p:cBhvr>
                                      <p:to x="100000" y="60000"/>
                                    </p:animScale>
                                    <p:animScale>
                                      <p:cBhvr>
                                        <p:cTn id="45" dur="166" decel="50000">
                                          <p:stCondLst>
                                            <p:cond delay="676"/>
                                          </p:stCondLst>
                                        </p:cTn>
                                        <p:tgtEl>
                                          <p:spTgt spid="5"/>
                                        </p:tgtEl>
                                      </p:cBhvr>
                                      <p:to x="100000" y="100000"/>
                                    </p:animScale>
                                    <p:animScale>
                                      <p:cBhvr>
                                        <p:cTn id="46" dur="26">
                                          <p:stCondLst>
                                            <p:cond delay="1312"/>
                                          </p:stCondLst>
                                        </p:cTn>
                                        <p:tgtEl>
                                          <p:spTgt spid="5"/>
                                        </p:tgtEl>
                                      </p:cBhvr>
                                      <p:to x="100000" y="80000"/>
                                    </p:animScale>
                                    <p:animScale>
                                      <p:cBhvr>
                                        <p:cTn id="47" dur="166" decel="50000">
                                          <p:stCondLst>
                                            <p:cond delay="1338"/>
                                          </p:stCondLst>
                                        </p:cTn>
                                        <p:tgtEl>
                                          <p:spTgt spid="5"/>
                                        </p:tgtEl>
                                      </p:cBhvr>
                                      <p:to x="100000" y="100000"/>
                                    </p:animScale>
                                    <p:animScale>
                                      <p:cBhvr>
                                        <p:cTn id="48" dur="26">
                                          <p:stCondLst>
                                            <p:cond delay="1642"/>
                                          </p:stCondLst>
                                        </p:cTn>
                                        <p:tgtEl>
                                          <p:spTgt spid="5"/>
                                        </p:tgtEl>
                                      </p:cBhvr>
                                      <p:to x="100000" y="90000"/>
                                    </p:animScale>
                                    <p:animScale>
                                      <p:cBhvr>
                                        <p:cTn id="49" dur="166" decel="50000">
                                          <p:stCondLst>
                                            <p:cond delay="1668"/>
                                          </p:stCondLst>
                                        </p:cTn>
                                        <p:tgtEl>
                                          <p:spTgt spid="5"/>
                                        </p:tgtEl>
                                      </p:cBhvr>
                                      <p:to x="100000" y="100000"/>
                                    </p:animScale>
                                    <p:animScale>
                                      <p:cBhvr>
                                        <p:cTn id="50" dur="26">
                                          <p:stCondLst>
                                            <p:cond delay="1808"/>
                                          </p:stCondLst>
                                        </p:cTn>
                                        <p:tgtEl>
                                          <p:spTgt spid="5"/>
                                        </p:tgtEl>
                                      </p:cBhvr>
                                      <p:to x="100000" y="95000"/>
                                    </p:animScale>
                                    <p:animScale>
                                      <p:cBhvr>
                                        <p:cTn id="51" dur="166" decel="50000">
                                          <p:stCondLst>
                                            <p:cond delay="1834"/>
                                          </p:stCondLst>
                                        </p:cTn>
                                        <p:tgtEl>
                                          <p:spTgt spid="5"/>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3"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3" animBg="1"/>
      <p:bldP spid="5"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881"/>
            <a:ext cx="10515600" cy="1325563"/>
          </a:xfrm>
        </p:spPr>
        <p:txBody>
          <a:bodyPr/>
          <a:lstStyle/>
          <a:p>
            <a:pPr algn="ctr" rtl="1"/>
            <a:r>
              <a:rPr lang="en-US" dirty="0">
                <a:solidFill>
                  <a:schemeClr val="accent2"/>
                </a:solidFill>
                <a:cs typeface="B Titr" panose="00000700000000000000" pitchFamily="2" charset="-78"/>
              </a:rPr>
              <a:t>LISP</a:t>
            </a:r>
          </a:p>
        </p:txBody>
      </p:sp>
      <p:sp>
        <p:nvSpPr>
          <p:cNvPr id="3" name="Content Placeholder 2"/>
          <p:cNvSpPr>
            <a:spLocks noGrp="1"/>
          </p:cNvSpPr>
          <p:nvPr>
            <p:ph idx="1"/>
          </p:nvPr>
        </p:nvSpPr>
        <p:spPr>
          <a:xfrm>
            <a:off x="838200" y="957943"/>
            <a:ext cx="10515600" cy="5595257"/>
          </a:xfrm>
        </p:spPr>
        <p:txBody>
          <a:bodyPr>
            <a:normAutofit/>
          </a:bodyPr>
          <a:lstStyle/>
          <a:p>
            <a:pPr marL="742950" indent="-742950" algn="r" rtl="1">
              <a:lnSpc>
                <a:spcPct val="100000"/>
              </a:lnSpc>
              <a:buFont typeface="+mj-lt"/>
              <a:buAutoNum type="arabicPeriod" startAt="2"/>
            </a:pPr>
            <a:r>
              <a:rPr lang="fa-IR" sz="3600" dirty="0">
                <a:cs typeface="B Titr" panose="00000700000000000000" pitchFamily="2" charset="-78"/>
              </a:rPr>
              <a:t>روش </a:t>
            </a:r>
            <a:r>
              <a:rPr lang="en-US" sz="3600" dirty="0" err="1" smtClean="0">
                <a:cs typeface="B Titr" panose="00000700000000000000" pitchFamily="2" charset="-78"/>
              </a:rPr>
              <a:t>defun</a:t>
            </a:r>
            <a:r>
              <a:rPr lang="fa-IR" sz="3600" dirty="0" smtClean="0">
                <a:cs typeface="B Titr" panose="00000700000000000000" pitchFamily="2" charset="-78"/>
              </a:rPr>
              <a:t> :</a:t>
            </a:r>
            <a:endParaRPr lang="fa-IR" sz="3600" dirty="0">
              <a:cs typeface="B Titr" panose="00000700000000000000" pitchFamily="2" charset="-78"/>
            </a:endParaRPr>
          </a:p>
          <a:p>
            <a:pPr marL="0" indent="0" algn="justLow" rtl="1">
              <a:lnSpc>
                <a:spcPct val="100000"/>
              </a:lnSpc>
              <a:buNone/>
            </a:pPr>
            <a:r>
              <a:rPr lang="fa-IR" sz="3200" dirty="0" smtClean="0"/>
              <a:t>مثال قبل اما </a:t>
            </a:r>
            <a:endParaRPr lang="en-US" sz="3200" dirty="0" smtClean="0"/>
          </a:p>
          <a:p>
            <a:pPr marL="0" indent="0" algn="justLow" rtl="1">
              <a:lnSpc>
                <a:spcPct val="100000"/>
              </a:lnSpc>
              <a:buNone/>
            </a:pPr>
            <a:r>
              <a:rPr lang="fa-IR" sz="3200" dirty="0" smtClean="0"/>
              <a:t>به روشی جدید :</a:t>
            </a:r>
            <a:endParaRPr lang="fa-IR" sz="3600" dirty="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562" t="18874" r="35313" b="33881"/>
          <a:stretch/>
        </p:blipFill>
        <p:spPr>
          <a:xfrm>
            <a:off x="243752" y="1663587"/>
            <a:ext cx="8538298" cy="4857750"/>
          </a:xfrm>
          <a:prstGeom prst="rect">
            <a:avLst/>
          </a:prstGeom>
        </p:spPr>
      </p:pic>
    </p:spTree>
    <p:extLst>
      <p:ext uri="{BB962C8B-B14F-4D97-AF65-F5344CB8AC3E}">
        <p14:creationId xmlns:p14="http://schemas.microsoft.com/office/powerpoint/2010/main" val="36816855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معیار های یک زبان خوب</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838200" y="1690688"/>
            <a:ext cx="10515600" cy="4727575"/>
          </a:xfrm>
        </p:spPr>
        <p:txBody>
          <a:bodyPr>
            <a:normAutofit fontScale="92500" lnSpcReduction="20000"/>
          </a:bodyPr>
          <a:lstStyle/>
          <a:p>
            <a:pPr algn="r" rtl="1">
              <a:lnSpc>
                <a:spcPct val="150000"/>
              </a:lnSpc>
            </a:pPr>
            <a:r>
              <a:rPr lang="fa-IR" sz="3600" dirty="0" smtClean="0">
                <a:cs typeface="B Titr" panose="00000700000000000000" pitchFamily="2" charset="-78"/>
              </a:rPr>
              <a:t>وضوح ، سادگی ، یک پارچگی</a:t>
            </a:r>
          </a:p>
          <a:p>
            <a:pPr algn="r" rtl="1">
              <a:lnSpc>
                <a:spcPct val="150000"/>
              </a:lnSpc>
            </a:pPr>
            <a:r>
              <a:rPr lang="fa-IR" sz="3600" dirty="0">
                <a:cs typeface="B Titr" panose="00000700000000000000" pitchFamily="2" charset="-78"/>
              </a:rPr>
              <a:t> </a:t>
            </a:r>
            <a:r>
              <a:rPr lang="fa-IR" sz="3600" dirty="0" smtClean="0">
                <a:cs typeface="B Titr" panose="00000700000000000000" pitchFamily="2" charset="-78"/>
              </a:rPr>
              <a:t>تعامد</a:t>
            </a:r>
          </a:p>
          <a:p>
            <a:pPr algn="r" rtl="1">
              <a:lnSpc>
                <a:spcPct val="150000"/>
              </a:lnSpc>
            </a:pPr>
            <a:r>
              <a:rPr lang="fa-IR" sz="3600" dirty="0">
                <a:cs typeface="B Titr" panose="00000700000000000000" pitchFamily="2" charset="-78"/>
              </a:rPr>
              <a:t> </a:t>
            </a:r>
            <a:r>
              <a:rPr lang="fa-IR" sz="3600" dirty="0" smtClean="0">
                <a:cs typeface="B Titr" panose="00000700000000000000" pitchFamily="2" charset="-78"/>
              </a:rPr>
              <a:t>طبیعی بودن برای کاربر</a:t>
            </a:r>
          </a:p>
          <a:p>
            <a:pPr algn="r" rtl="1">
              <a:lnSpc>
                <a:spcPct val="150000"/>
              </a:lnSpc>
            </a:pPr>
            <a:r>
              <a:rPr lang="fa-IR" sz="3600" dirty="0">
                <a:cs typeface="B Titr" panose="00000700000000000000" pitchFamily="2" charset="-78"/>
              </a:rPr>
              <a:t> </a:t>
            </a:r>
            <a:r>
              <a:rPr lang="fa-IR" sz="3600" dirty="0" smtClean="0">
                <a:cs typeface="B Titr" panose="00000700000000000000" pitchFamily="2" charset="-78"/>
              </a:rPr>
              <a:t>پشتیبانی از تجرد</a:t>
            </a:r>
          </a:p>
          <a:p>
            <a:pPr algn="r" rtl="1">
              <a:lnSpc>
                <a:spcPct val="150000"/>
              </a:lnSpc>
            </a:pPr>
            <a:r>
              <a:rPr lang="fa-IR" sz="3600" dirty="0">
                <a:cs typeface="B Titr" panose="00000700000000000000" pitchFamily="2" charset="-78"/>
              </a:rPr>
              <a:t> </a:t>
            </a:r>
            <a:r>
              <a:rPr lang="fa-IR" sz="3600" dirty="0" smtClean="0">
                <a:cs typeface="B Titr" panose="00000700000000000000" pitchFamily="2" charset="-78"/>
              </a:rPr>
              <a:t>قابلیت حمل برنامه</a:t>
            </a:r>
          </a:p>
          <a:p>
            <a:pPr algn="r" rtl="1">
              <a:lnSpc>
                <a:spcPct val="150000"/>
              </a:lnSpc>
            </a:pPr>
            <a:r>
              <a:rPr lang="fa-IR" sz="3600" dirty="0">
                <a:cs typeface="B Titr" panose="00000700000000000000" pitchFamily="2" charset="-78"/>
              </a:rPr>
              <a:t> </a:t>
            </a:r>
            <a:r>
              <a:rPr lang="fa-IR" sz="3600" dirty="0" smtClean="0">
                <a:cs typeface="B Titr" panose="00000700000000000000" pitchFamily="2" charset="-78"/>
              </a:rPr>
              <a:t>محیط برنامه نویسی</a:t>
            </a: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0170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dirty="0" smtClean="0">
                <a:solidFill>
                  <a:schemeClr val="accent2"/>
                </a:solidFill>
                <a:cs typeface="B Titr" panose="00000700000000000000" pitchFamily="2" charset="-78"/>
              </a:rPr>
              <a:t>PROLOG</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838200" y="1590676"/>
            <a:ext cx="10515600" cy="4860926"/>
          </a:xfrm>
        </p:spPr>
        <p:txBody>
          <a:bodyPr anchor="t">
            <a:normAutofit/>
          </a:bodyPr>
          <a:lstStyle/>
          <a:p>
            <a:pPr algn="r" rtl="1">
              <a:lnSpc>
                <a:spcPct val="150000"/>
              </a:lnSpc>
            </a:pPr>
            <a:r>
              <a:rPr lang="fa-IR" sz="3600" dirty="0" smtClean="0">
                <a:cs typeface="B Titr" panose="00000700000000000000" pitchFamily="2" charset="-78"/>
              </a:rPr>
              <a:t> برنامه های این زبان از گزاره های خبری (</a:t>
            </a:r>
            <a:r>
              <a:rPr lang="en-US" sz="3600" dirty="0" smtClean="0">
                <a:cs typeface="B Titr" panose="00000700000000000000" pitchFamily="2" charset="-78"/>
              </a:rPr>
              <a:t>fact</a:t>
            </a:r>
            <a:r>
              <a:rPr lang="fa-IR" sz="3600" dirty="0" smtClean="0">
                <a:cs typeface="B Titr" panose="00000700000000000000" pitchFamily="2" charset="-78"/>
              </a:rPr>
              <a:t>) و گزاره های شرطی (</a:t>
            </a:r>
            <a:r>
              <a:rPr lang="en-US" sz="3600" dirty="0" smtClean="0">
                <a:cs typeface="B Titr" panose="00000700000000000000" pitchFamily="2" charset="-78"/>
              </a:rPr>
              <a:t>rule</a:t>
            </a:r>
            <a:r>
              <a:rPr lang="fa-IR" sz="3600" dirty="0" smtClean="0">
                <a:cs typeface="B Titr" panose="00000700000000000000" pitchFamily="2" charset="-78"/>
              </a:rPr>
              <a:t>) تشکیل شده است.</a:t>
            </a:r>
            <a:endParaRPr lang="en-US" sz="3600" dirty="0" smtClean="0">
              <a:cs typeface="B Titr" panose="00000700000000000000" pitchFamily="2" charset="-78"/>
            </a:endParaRPr>
          </a:p>
          <a:p>
            <a:pPr algn="r" rtl="1">
              <a:lnSpc>
                <a:spcPct val="150000"/>
              </a:lnSpc>
            </a:pPr>
            <a:r>
              <a:rPr lang="en-US" sz="3600" dirty="0" smtClean="0">
                <a:cs typeface="B Titr" panose="00000700000000000000" pitchFamily="2" charset="-78"/>
              </a:rPr>
              <a:t>fact</a:t>
            </a:r>
            <a:r>
              <a:rPr lang="fa-IR" sz="3600" dirty="0" smtClean="0">
                <a:cs typeface="B Titr" panose="00000700000000000000" pitchFamily="2" charset="-78"/>
              </a:rPr>
              <a:t>= </a:t>
            </a:r>
            <a:r>
              <a:rPr lang="fa-IR" sz="3600" dirty="0" smtClean="0">
                <a:cs typeface="B Titr" panose="00000700000000000000" pitchFamily="2" charset="-78"/>
              </a:rPr>
              <a:t>داده ها ی مسئله </a:t>
            </a:r>
            <a:r>
              <a:rPr lang="fa-IR" sz="2000" dirty="0" smtClean="0">
                <a:cs typeface="B Titr" panose="00000700000000000000" pitchFamily="2" charset="-78"/>
              </a:rPr>
              <a:t>( در </a:t>
            </a:r>
            <a:r>
              <a:rPr lang="en-US" sz="2000" dirty="0" smtClean="0">
                <a:cs typeface="B Titr" panose="00000700000000000000" pitchFamily="2" charset="-78"/>
              </a:rPr>
              <a:t>notepad</a:t>
            </a:r>
            <a:r>
              <a:rPr lang="fa-IR" sz="2000" dirty="0" smtClean="0">
                <a:cs typeface="B Titr" panose="00000700000000000000" pitchFamily="2" charset="-78"/>
              </a:rPr>
              <a:t> نوشته می شود)</a:t>
            </a:r>
          </a:p>
          <a:p>
            <a:pPr algn="r" rtl="1">
              <a:lnSpc>
                <a:spcPct val="150000"/>
              </a:lnSpc>
            </a:pPr>
            <a:r>
              <a:rPr lang="en-US" sz="3600" dirty="0" smtClean="0">
                <a:cs typeface="B Titr" panose="00000700000000000000" pitchFamily="2" charset="-78"/>
              </a:rPr>
              <a:t>rule</a:t>
            </a:r>
            <a:r>
              <a:rPr lang="fa-IR" sz="3600" dirty="0" smtClean="0">
                <a:cs typeface="B Titr" panose="00000700000000000000" pitchFamily="2" charset="-78"/>
              </a:rPr>
              <a:t>= </a:t>
            </a:r>
            <a:r>
              <a:rPr lang="fa-IR" sz="3600" dirty="0" smtClean="0">
                <a:cs typeface="B Titr" panose="00000700000000000000" pitchFamily="2" charset="-78"/>
              </a:rPr>
              <a:t>قوائدی برای حل مسئله </a:t>
            </a:r>
          </a:p>
          <a:p>
            <a:pPr algn="r" rtl="1">
              <a:lnSpc>
                <a:spcPct val="150000"/>
              </a:lnSpc>
            </a:pPr>
            <a:r>
              <a:rPr lang="fa-IR" sz="3600" dirty="0">
                <a:cs typeface="B Titr" panose="00000700000000000000" pitchFamily="2" charset="-78"/>
              </a:rPr>
              <a:t> </a:t>
            </a:r>
            <a:r>
              <a:rPr lang="en-US" sz="3600" dirty="0" smtClean="0">
                <a:cs typeface="B Titr" panose="00000700000000000000" pitchFamily="2" charset="-78"/>
              </a:rPr>
              <a:t>rule</a:t>
            </a:r>
            <a:r>
              <a:rPr lang="fa-IR" sz="3600" dirty="0" smtClean="0">
                <a:cs typeface="B Titr" panose="00000700000000000000" pitchFamily="2" charset="-78"/>
              </a:rPr>
              <a:t> ها </a:t>
            </a:r>
            <a:r>
              <a:rPr lang="en-US" sz="3600" dirty="0" smtClean="0">
                <a:cs typeface="B Titr" panose="00000700000000000000" pitchFamily="2" charset="-78"/>
              </a:rPr>
              <a:t>fact</a:t>
            </a:r>
            <a:r>
              <a:rPr lang="fa-IR" sz="3600" dirty="0">
                <a:cs typeface="B Titr" panose="00000700000000000000" pitchFamily="2" charset="-78"/>
              </a:rPr>
              <a:t> </a:t>
            </a:r>
            <a:r>
              <a:rPr lang="fa-IR" sz="3600" dirty="0" smtClean="0">
                <a:cs typeface="B Titr" panose="00000700000000000000" pitchFamily="2" charset="-78"/>
              </a:rPr>
              <a:t>ها را به هم مرتبط می سازد.</a:t>
            </a:r>
            <a:endParaRPr lang="en-US" sz="3600" dirty="0" smtClean="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9864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dirty="0" smtClean="0">
                <a:solidFill>
                  <a:schemeClr val="accent2"/>
                </a:solidFill>
                <a:cs typeface="B Titr" panose="00000700000000000000" pitchFamily="2" charset="-78"/>
              </a:rPr>
              <a:t>PROLOG</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838200" y="1590676"/>
            <a:ext cx="10515600" cy="4860926"/>
          </a:xfrm>
        </p:spPr>
        <p:txBody>
          <a:bodyPr anchor="t">
            <a:normAutofit/>
          </a:bodyPr>
          <a:lstStyle/>
          <a:p>
            <a:pPr algn="r" rtl="1">
              <a:lnSpc>
                <a:spcPct val="150000"/>
              </a:lnSpc>
            </a:pPr>
            <a:r>
              <a:rPr lang="fa-IR" sz="3600" dirty="0">
                <a:cs typeface="B Titr" panose="00000700000000000000" pitchFamily="2" charset="-78"/>
              </a:rPr>
              <a:t> </a:t>
            </a:r>
            <a:r>
              <a:rPr lang="fa-IR" sz="3600" dirty="0" smtClean="0">
                <a:cs typeface="B Titr" panose="00000700000000000000" pitchFamily="2" charset="-78"/>
              </a:rPr>
              <a:t>برای نوشتن :</a:t>
            </a:r>
            <a:endParaRPr lang="en-US" sz="3600" dirty="0" smtClean="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359" y="3737677"/>
            <a:ext cx="1416909" cy="1019267"/>
          </a:xfrm>
          <a:prstGeom prst="rect">
            <a:avLst/>
          </a:prstGeom>
        </p:spPr>
      </p:pic>
      <p:sp>
        <p:nvSpPr>
          <p:cNvPr id="6" name="TextBox 5"/>
          <p:cNvSpPr txBox="1"/>
          <p:nvPr/>
        </p:nvSpPr>
        <p:spPr>
          <a:xfrm>
            <a:off x="1606549" y="2503583"/>
            <a:ext cx="1181099" cy="523220"/>
          </a:xfrm>
          <a:prstGeom prst="rect">
            <a:avLst/>
          </a:prstGeom>
          <a:noFill/>
        </p:spPr>
        <p:txBody>
          <a:bodyPr wrap="square" rtlCol="0" anchor="ctr">
            <a:spAutoFit/>
          </a:bodyPr>
          <a:lstStyle/>
          <a:p>
            <a:pPr algn="ctr" rtl="1"/>
            <a:r>
              <a:rPr lang="fa-IR" dirty="0" smtClean="0"/>
              <a:t> </a:t>
            </a:r>
            <a:r>
              <a:rPr lang="fa-IR" sz="2800" dirty="0" smtClean="0"/>
              <a:t>داده ها</a:t>
            </a:r>
            <a:endParaRPr lang="en-US" dirty="0"/>
          </a:p>
        </p:txBody>
      </p:sp>
      <p:sp>
        <p:nvSpPr>
          <p:cNvPr id="7" name="Vertical Scroll 6"/>
          <p:cNvSpPr/>
          <p:nvPr/>
        </p:nvSpPr>
        <p:spPr>
          <a:xfrm>
            <a:off x="2620063" y="3520283"/>
            <a:ext cx="1231900" cy="1384300"/>
          </a:xfrm>
          <a:prstGeom prst="verticalScroll">
            <a:avLst>
              <a:gd name="adj" fmla="val 13531"/>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32574" y="2426640"/>
            <a:ext cx="1181099" cy="523220"/>
          </a:xfrm>
          <a:prstGeom prst="rect">
            <a:avLst/>
          </a:prstGeom>
          <a:noFill/>
        </p:spPr>
        <p:txBody>
          <a:bodyPr wrap="square" rtlCol="0" anchor="ctr">
            <a:spAutoFit/>
          </a:bodyPr>
          <a:lstStyle/>
          <a:p>
            <a:pPr algn="ctr" rtl="1"/>
            <a:r>
              <a:rPr lang="fa-IR" sz="2800" dirty="0" smtClean="0"/>
              <a:t>قواعد</a:t>
            </a:r>
            <a:endParaRPr lang="en-US" sz="2800" dirty="0"/>
          </a:p>
        </p:txBody>
      </p:sp>
      <p:sp>
        <p:nvSpPr>
          <p:cNvPr id="9" name="TextBox 8"/>
          <p:cNvSpPr txBox="1"/>
          <p:nvPr/>
        </p:nvSpPr>
        <p:spPr>
          <a:xfrm>
            <a:off x="5633826" y="3416995"/>
            <a:ext cx="3289414" cy="1200329"/>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lgn="ctr" rtl="1"/>
            <a:r>
              <a:rPr lang="fa-IR" sz="2400" dirty="0" smtClean="0"/>
              <a:t>اگر سواد داشته باشید و بتوانید از این وسایل به درستی استفاده کنید می توانید بنویسید</a:t>
            </a:r>
            <a:endParaRPr lang="en-US" sz="2400" dirty="0"/>
          </a:p>
        </p:txBody>
      </p:sp>
    </p:spTree>
    <p:extLst>
      <p:ext uri="{BB962C8B-B14F-4D97-AF65-F5344CB8AC3E}">
        <p14:creationId xmlns:p14="http://schemas.microsoft.com/office/powerpoint/2010/main" val="5045331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dirty="0" smtClean="0">
                <a:solidFill>
                  <a:schemeClr val="accent2"/>
                </a:solidFill>
                <a:cs typeface="B Titr" panose="00000700000000000000" pitchFamily="2" charset="-78"/>
              </a:rPr>
              <a:t>PROLOG</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838200" y="1632902"/>
            <a:ext cx="10515600" cy="4860926"/>
          </a:xfrm>
        </p:spPr>
        <p:txBody>
          <a:bodyPr anchor="t">
            <a:normAutofit/>
          </a:bodyPr>
          <a:lstStyle/>
          <a:p>
            <a:pPr algn="r" rtl="1">
              <a:lnSpc>
                <a:spcPct val="150000"/>
              </a:lnSpc>
            </a:pPr>
            <a:r>
              <a:rPr lang="fa-IR" sz="3600" dirty="0" smtClean="0">
                <a:cs typeface="B Titr" panose="00000700000000000000" pitchFamily="2" charset="-78"/>
              </a:rPr>
              <a:t>مثال قوائد و داده ها :</a:t>
            </a:r>
          </a:p>
          <a:p>
            <a:pPr algn="r" rtl="1">
              <a:lnSpc>
                <a:spcPct val="150000"/>
              </a:lnSpc>
            </a:pPr>
            <a:endParaRPr lang="en-US" sz="3600" dirty="0" smtClean="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5" name="Text Box 113"/>
          <p:cNvSpPr txBox="1"/>
          <p:nvPr/>
        </p:nvSpPr>
        <p:spPr>
          <a:xfrm>
            <a:off x="2606666" y="1645206"/>
            <a:ext cx="1168401" cy="745252"/>
          </a:xfrm>
          <a:prstGeom prst="flowChartConnector">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400" dirty="0" err="1">
                <a:effectLst/>
                <a:ea typeface="Calibri" panose="020F0502020204030204" pitchFamily="34" charset="0"/>
                <a:cs typeface="Arial" panose="020B0604020202020204" pitchFamily="34" charset="0"/>
              </a:rPr>
              <a:t>jim</a:t>
            </a:r>
            <a:endParaRPr lang="en-US" sz="2400" dirty="0">
              <a:effectLst/>
              <a:ea typeface="Calibri" panose="020F0502020204030204" pitchFamily="34" charset="0"/>
              <a:cs typeface="Arial" panose="020B0604020202020204" pitchFamily="34" charset="0"/>
            </a:endParaRPr>
          </a:p>
        </p:txBody>
      </p:sp>
      <p:sp>
        <p:nvSpPr>
          <p:cNvPr id="6" name="Text Box 114"/>
          <p:cNvSpPr txBox="1"/>
          <p:nvPr/>
        </p:nvSpPr>
        <p:spPr>
          <a:xfrm>
            <a:off x="5418455" y="1654969"/>
            <a:ext cx="1043939" cy="697071"/>
          </a:xfrm>
          <a:prstGeom prst="flowChartConnector">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400" dirty="0" err="1">
                <a:effectLst/>
                <a:ea typeface="Calibri" panose="020F0502020204030204" pitchFamily="34" charset="0"/>
                <a:cs typeface="Arial" panose="020B0604020202020204" pitchFamily="34" charset="0"/>
              </a:rPr>
              <a:t>ann</a:t>
            </a:r>
            <a:endParaRPr lang="en-US" sz="2400" dirty="0">
              <a:effectLst/>
              <a:ea typeface="Calibri" panose="020F0502020204030204" pitchFamily="34" charset="0"/>
              <a:cs typeface="Arial" panose="020B0604020202020204" pitchFamily="34" charset="0"/>
            </a:endParaRPr>
          </a:p>
        </p:txBody>
      </p:sp>
      <p:sp>
        <p:nvSpPr>
          <p:cNvPr id="7" name="Text Box 115"/>
          <p:cNvSpPr txBox="1"/>
          <p:nvPr/>
        </p:nvSpPr>
        <p:spPr>
          <a:xfrm>
            <a:off x="4112009" y="3201551"/>
            <a:ext cx="1142047" cy="809228"/>
          </a:xfrm>
          <a:prstGeom prst="flowChartConnector">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dirty="0">
                <a:effectLst/>
                <a:ea typeface="Calibri" panose="020F0502020204030204" pitchFamily="34" charset="0"/>
                <a:cs typeface="Arial" panose="020B0604020202020204" pitchFamily="34" charset="0"/>
              </a:rPr>
              <a:t>tom</a:t>
            </a:r>
          </a:p>
        </p:txBody>
      </p:sp>
      <p:sp>
        <p:nvSpPr>
          <p:cNvPr id="8" name="Text Box 116"/>
          <p:cNvSpPr txBox="1"/>
          <p:nvPr/>
        </p:nvSpPr>
        <p:spPr>
          <a:xfrm>
            <a:off x="2366035" y="4313237"/>
            <a:ext cx="1253173" cy="781050"/>
          </a:xfrm>
          <a:prstGeom prst="flowChartConnector">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dirty="0">
                <a:effectLst/>
                <a:ea typeface="Calibri" panose="020F0502020204030204" pitchFamily="34" charset="0"/>
                <a:cs typeface="Arial" panose="020B0604020202020204" pitchFamily="34" charset="0"/>
              </a:rPr>
              <a:t>john</a:t>
            </a:r>
            <a:endParaRPr lang="en-US" dirty="0">
              <a:effectLst/>
              <a:ea typeface="Calibri" panose="020F0502020204030204" pitchFamily="34" charset="0"/>
              <a:cs typeface="Arial" panose="020B0604020202020204" pitchFamily="34" charset="0"/>
            </a:endParaRPr>
          </a:p>
        </p:txBody>
      </p:sp>
      <p:sp>
        <p:nvSpPr>
          <p:cNvPr id="9" name="Text Box 117"/>
          <p:cNvSpPr txBox="1"/>
          <p:nvPr/>
        </p:nvSpPr>
        <p:spPr>
          <a:xfrm>
            <a:off x="6556075" y="3201551"/>
            <a:ext cx="1346998" cy="779980"/>
          </a:xfrm>
          <a:prstGeom prst="flowChartConnector">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3600" dirty="0" err="1">
                <a:effectLst/>
                <a:ea typeface="Calibri" panose="020F0502020204030204" pitchFamily="34" charset="0"/>
                <a:cs typeface="Arial" panose="020B0604020202020204" pitchFamily="34" charset="0"/>
              </a:rPr>
              <a:t>liz</a:t>
            </a:r>
            <a:endParaRPr lang="en-US" sz="3600" dirty="0">
              <a:effectLst/>
              <a:ea typeface="Calibri" panose="020F0502020204030204" pitchFamily="34" charset="0"/>
              <a:cs typeface="Arial" panose="020B0604020202020204" pitchFamily="34" charset="0"/>
            </a:endParaRPr>
          </a:p>
        </p:txBody>
      </p:sp>
      <p:sp>
        <p:nvSpPr>
          <p:cNvPr id="10" name="Text Box 118"/>
          <p:cNvSpPr txBox="1"/>
          <p:nvPr/>
        </p:nvSpPr>
        <p:spPr>
          <a:xfrm>
            <a:off x="5744572" y="4553902"/>
            <a:ext cx="986427" cy="741998"/>
          </a:xfrm>
          <a:prstGeom prst="flowChartConnector">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3200" dirty="0">
                <a:effectLst/>
                <a:ea typeface="Calibri" panose="020F0502020204030204" pitchFamily="34" charset="0"/>
                <a:cs typeface="Arial" panose="020B0604020202020204" pitchFamily="34" charset="0"/>
              </a:rPr>
              <a:t>pit</a:t>
            </a:r>
          </a:p>
        </p:txBody>
      </p:sp>
      <p:sp>
        <p:nvSpPr>
          <p:cNvPr id="11" name="Text Box 119"/>
          <p:cNvSpPr txBox="1"/>
          <p:nvPr/>
        </p:nvSpPr>
        <p:spPr>
          <a:xfrm>
            <a:off x="4491085" y="5388927"/>
            <a:ext cx="1044574" cy="692626"/>
          </a:xfrm>
          <a:prstGeom prst="flowChartConnector">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dirty="0" err="1">
                <a:effectLst/>
                <a:ea typeface="Calibri" panose="020F0502020204030204" pitchFamily="34" charset="0"/>
                <a:cs typeface="Arial" panose="020B0604020202020204" pitchFamily="34" charset="0"/>
              </a:rPr>
              <a:t>jery</a:t>
            </a:r>
            <a:endParaRPr lang="en-US" sz="2800" dirty="0">
              <a:effectLst/>
              <a:ea typeface="Calibri" panose="020F0502020204030204" pitchFamily="34" charset="0"/>
              <a:cs typeface="Arial" panose="020B0604020202020204" pitchFamily="34" charset="0"/>
            </a:endParaRPr>
          </a:p>
        </p:txBody>
      </p:sp>
      <p:cxnSp>
        <p:nvCxnSpPr>
          <p:cNvPr id="12" name="Straight Connector 11"/>
          <p:cNvCxnSpPr>
            <a:stCxn id="5" idx="5"/>
            <a:endCxn id="7" idx="1"/>
          </p:cNvCxnSpPr>
          <p:nvPr/>
        </p:nvCxnSpPr>
        <p:spPr>
          <a:xfrm>
            <a:off x="3603959" y="2281318"/>
            <a:ext cx="675299" cy="1038742"/>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a:stCxn id="6" idx="3"/>
            <a:endCxn id="7" idx="7"/>
          </p:cNvCxnSpPr>
          <p:nvPr/>
        </p:nvCxnSpPr>
        <p:spPr>
          <a:xfrm flipH="1">
            <a:off x="5086807" y="2249956"/>
            <a:ext cx="484529" cy="1070104"/>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a:stCxn id="6" idx="5"/>
            <a:endCxn id="9" idx="0"/>
          </p:cNvCxnSpPr>
          <p:nvPr/>
        </p:nvCxnSpPr>
        <p:spPr>
          <a:xfrm>
            <a:off x="6309513" y="2249956"/>
            <a:ext cx="920061" cy="951595"/>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a:stCxn id="7" idx="3"/>
            <a:endCxn id="8" idx="7"/>
          </p:cNvCxnSpPr>
          <p:nvPr/>
        </p:nvCxnSpPr>
        <p:spPr>
          <a:xfrm flipH="1">
            <a:off x="3435685" y="3892270"/>
            <a:ext cx="843573" cy="535349"/>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a:stCxn id="7" idx="5"/>
            <a:endCxn id="10" idx="1"/>
          </p:cNvCxnSpPr>
          <p:nvPr/>
        </p:nvCxnSpPr>
        <p:spPr>
          <a:xfrm>
            <a:off x="5086807" y="3892270"/>
            <a:ext cx="802224" cy="770295"/>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a:stCxn id="10" idx="3"/>
            <a:endCxn id="11" idx="7"/>
          </p:cNvCxnSpPr>
          <p:nvPr/>
        </p:nvCxnSpPr>
        <p:spPr>
          <a:xfrm flipH="1">
            <a:off x="5382685" y="5187237"/>
            <a:ext cx="506346" cy="303123"/>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651682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Horizontal)">
                                      <p:cBhvr>
                                        <p:cTn id="15" dur="500"/>
                                        <p:tgtEl>
                                          <p:spTgt spid="6"/>
                                        </p:tgtEl>
                                      </p:cBhvr>
                                    </p:animEffect>
                                  </p:childTnLst>
                                </p:cTn>
                              </p:par>
                              <p:par>
                                <p:cTn id="16" presetID="16" presetClass="entr" presetSubtype="2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Horizontal)">
                                      <p:cBhvr>
                                        <p:cTn id="18" dur="500"/>
                                        <p:tgtEl>
                                          <p:spTgt spid="14"/>
                                        </p:tgtEl>
                                      </p:cBhvr>
                                    </p:animEffect>
                                  </p:childTnLst>
                                </p:cTn>
                              </p:par>
                              <p:par>
                                <p:cTn id="19" presetID="16" presetClass="entr" presetSubtype="2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Horizontal)">
                                      <p:cBhvr>
                                        <p:cTn id="21" dur="500"/>
                                        <p:tgtEl>
                                          <p:spTgt spid="9"/>
                                        </p:tgtEl>
                                      </p:cBhvr>
                                    </p:animEffect>
                                  </p:childTnLst>
                                </p:cTn>
                              </p:par>
                              <p:par>
                                <p:cTn id="22" presetID="16" presetClass="entr" presetSubtype="2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Horizontal)">
                                      <p:cBhvr>
                                        <p:cTn id="24" dur="500"/>
                                        <p:tgtEl>
                                          <p:spTgt spid="13"/>
                                        </p:tgtEl>
                                      </p:cBhvr>
                                    </p:animEffect>
                                  </p:childTnLst>
                                </p:cTn>
                              </p:par>
                              <p:par>
                                <p:cTn id="25" presetID="16" presetClass="entr" presetSubtype="2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Horizontal)">
                                      <p:cBhvr>
                                        <p:cTn id="27" dur="500"/>
                                        <p:tgtEl>
                                          <p:spTgt spid="7"/>
                                        </p:tgtEl>
                                      </p:cBhvr>
                                    </p:animEffect>
                                  </p:childTnLst>
                                </p:cTn>
                              </p:par>
                              <p:par>
                                <p:cTn id="28" presetID="16" presetClass="entr" presetSubtype="2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Horizontal)">
                                      <p:cBhvr>
                                        <p:cTn id="30" dur="500"/>
                                        <p:tgtEl>
                                          <p:spTgt spid="12"/>
                                        </p:tgtEl>
                                      </p:cBhvr>
                                    </p:animEffect>
                                  </p:childTnLst>
                                </p:cTn>
                              </p:par>
                              <p:par>
                                <p:cTn id="31" presetID="16" presetClass="entr" presetSubtype="2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Horizontal)">
                                      <p:cBhvr>
                                        <p:cTn id="33" dur="500"/>
                                        <p:tgtEl>
                                          <p:spTgt spid="15"/>
                                        </p:tgtEl>
                                      </p:cBhvr>
                                    </p:animEffect>
                                  </p:childTnLst>
                                </p:cTn>
                              </p:par>
                              <p:par>
                                <p:cTn id="34" presetID="16" presetClass="entr" presetSubtype="2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Horizontal)">
                                      <p:cBhvr>
                                        <p:cTn id="36" dur="500"/>
                                        <p:tgtEl>
                                          <p:spTgt spid="16"/>
                                        </p:tgtEl>
                                      </p:cBhvr>
                                    </p:animEffect>
                                  </p:childTnLst>
                                </p:cTn>
                              </p:par>
                              <p:par>
                                <p:cTn id="37" presetID="16" presetClass="entr" presetSubtype="2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Horizontal)">
                                      <p:cBhvr>
                                        <p:cTn id="39" dur="500"/>
                                        <p:tgtEl>
                                          <p:spTgt spid="10"/>
                                        </p:tgtEl>
                                      </p:cBhvr>
                                    </p:animEffect>
                                  </p:childTnLst>
                                </p:cTn>
                              </p:par>
                              <p:par>
                                <p:cTn id="40" presetID="16" presetClass="entr" presetSubtype="2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Horizontal)">
                                      <p:cBhvr>
                                        <p:cTn id="42" dur="500"/>
                                        <p:tgtEl>
                                          <p:spTgt spid="11"/>
                                        </p:tgtEl>
                                      </p:cBhvr>
                                    </p:animEffect>
                                  </p:childTnLst>
                                </p:cTn>
                              </p:par>
                              <p:par>
                                <p:cTn id="43" presetID="16" presetClass="entr" presetSubtype="26"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Horizontal)">
                                      <p:cBhvr>
                                        <p:cTn id="45" dur="500"/>
                                        <p:tgtEl>
                                          <p:spTgt spid="8"/>
                                        </p:tgtEl>
                                      </p:cBhvr>
                                    </p:animEffect>
                                  </p:childTnLst>
                                </p:cTn>
                              </p:par>
                              <p:par>
                                <p:cTn id="46" presetID="16" presetClass="entr" presetSubtype="26"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Horizontal)">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dirty="0" smtClean="0">
                <a:solidFill>
                  <a:schemeClr val="accent2"/>
                </a:solidFill>
                <a:cs typeface="B Titr" panose="00000700000000000000" pitchFamily="2" charset="-78"/>
              </a:rPr>
              <a:t>PROLOG</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838200" y="1590676"/>
            <a:ext cx="10515600" cy="4860926"/>
          </a:xfrm>
        </p:spPr>
        <p:txBody>
          <a:bodyPr anchor="t">
            <a:normAutofit/>
          </a:bodyPr>
          <a:lstStyle/>
          <a:p>
            <a:pPr algn="r" rtl="1">
              <a:lnSpc>
                <a:spcPct val="150000"/>
              </a:lnSpc>
            </a:pPr>
            <a:r>
              <a:rPr lang="fa-IR" sz="3600" dirty="0" smtClean="0">
                <a:cs typeface="B Titr" panose="00000700000000000000" pitchFamily="2" charset="-78"/>
              </a:rPr>
              <a:t> روابط فامیلی :</a:t>
            </a:r>
            <a:endParaRPr lang="en-US" sz="3600" dirty="0" smtClean="0">
              <a:cs typeface="B Titr" panose="00000700000000000000" pitchFamily="2" charset="-78"/>
            </a:endParaRPr>
          </a:p>
          <a:p>
            <a:pPr marL="0" indent="0" algn="ctr" rtl="1">
              <a:lnSpc>
                <a:spcPct val="150000"/>
              </a:lnSpc>
              <a:buNone/>
            </a:pPr>
            <a:r>
              <a:rPr lang="en-US" sz="3600" dirty="0" smtClean="0">
                <a:cs typeface="B Titr" panose="00000700000000000000" pitchFamily="2" charset="-78"/>
              </a:rPr>
              <a:t>parent(X, Y).</a:t>
            </a:r>
          </a:p>
          <a:p>
            <a:pPr marL="0" indent="0" algn="ctr" rtl="1">
              <a:lnSpc>
                <a:spcPct val="300000"/>
              </a:lnSpc>
              <a:buNone/>
            </a:pPr>
            <a:r>
              <a:rPr lang="en-US" sz="3600" dirty="0" smtClean="0">
                <a:cs typeface="B Titr" panose="00000700000000000000" pitchFamily="2" charset="-78"/>
              </a:rPr>
              <a:t>X</a:t>
            </a:r>
            <a:r>
              <a:rPr lang="fa-IR" sz="3600" dirty="0" smtClean="0">
                <a:cs typeface="B Titr" panose="00000700000000000000" pitchFamily="2" charset="-78"/>
              </a:rPr>
              <a:t>  والد (پدر/مادر) </a:t>
            </a:r>
            <a:r>
              <a:rPr lang="en-US" sz="3600" dirty="0" smtClean="0">
                <a:cs typeface="B Titr" panose="00000700000000000000" pitchFamily="2" charset="-78"/>
              </a:rPr>
              <a:t>Y</a:t>
            </a:r>
            <a:r>
              <a:rPr lang="fa-IR" sz="3600" dirty="0" smtClean="0">
                <a:cs typeface="B Titr" panose="00000700000000000000" pitchFamily="2" charset="-78"/>
              </a:rPr>
              <a:t> است.</a:t>
            </a:r>
          </a:p>
          <a:p>
            <a:pPr algn="r" rtl="1">
              <a:lnSpc>
                <a:spcPct val="150000"/>
              </a:lnSpc>
            </a:pPr>
            <a:endParaRPr lang="en-US" sz="3600" dirty="0" smtClean="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2527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dirty="0" smtClean="0">
                <a:solidFill>
                  <a:schemeClr val="accent2"/>
                </a:solidFill>
                <a:cs typeface="B Titr" panose="00000700000000000000" pitchFamily="2" charset="-78"/>
              </a:rPr>
              <a:t>PROLOG</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838200" y="1590676"/>
            <a:ext cx="10515600" cy="4860926"/>
          </a:xfrm>
        </p:spPr>
        <p:txBody>
          <a:bodyPr anchor="t">
            <a:normAutofit/>
          </a:bodyPr>
          <a:lstStyle/>
          <a:p>
            <a:pPr algn="r" rtl="1">
              <a:lnSpc>
                <a:spcPct val="150000"/>
              </a:lnSpc>
            </a:pPr>
            <a:r>
              <a:rPr lang="fa-IR" sz="3600" dirty="0" smtClean="0">
                <a:cs typeface="B Titr" panose="00000700000000000000" pitchFamily="2" charset="-78"/>
              </a:rPr>
              <a:t> روابط فامیلی :</a:t>
            </a:r>
            <a:endParaRPr lang="en-US" sz="3600" dirty="0" smtClean="0">
              <a:cs typeface="B Titr" panose="00000700000000000000" pitchFamily="2" charset="-78"/>
            </a:endParaRPr>
          </a:p>
          <a:p>
            <a:pPr marL="0" indent="0" algn="r" rtl="1">
              <a:lnSpc>
                <a:spcPct val="150000"/>
              </a:lnSpc>
              <a:buNone/>
            </a:pPr>
            <a:endParaRPr lang="en-US" sz="3600" dirty="0" smtClean="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8647" b="68671"/>
          <a:stretch/>
        </p:blipFill>
        <p:spPr>
          <a:xfrm>
            <a:off x="838200" y="2916238"/>
            <a:ext cx="10109777" cy="3535363"/>
          </a:xfrm>
          <a:prstGeom prst="rect">
            <a:avLst/>
          </a:prstGeom>
        </p:spPr>
      </p:pic>
    </p:spTree>
    <p:extLst>
      <p:ext uri="{BB962C8B-B14F-4D97-AF65-F5344CB8AC3E}">
        <p14:creationId xmlns:p14="http://schemas.microsoft.com/office/powerpoint/2010/main" val="21703932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dirty="0" smtClean="0">
                <a:solidFill>
                  <a:schemeClr val="accent2"/>
                </a:solidFill>
                <a:cs typeface="B Titr" panose="00000700000000000000" pitchFamily="2" charset="-78"/>
              </a:rPr>
              <a:t>PROLOG</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838200" y="1590676"/>
            <a:ext cx="10515600" cy="4860926"/>
          </a:xfrm>
        </p:spPr>
        <p:txBody>
          <a:bodyPr anchor="t">
            <a:normAutofit/>
          </a:bodyPr>
          <a:lstStyle/>
          <a:p>
            <a:pPr algn="r" rtl="1">
              <a:lnSpc>
                <a:spcPct val="150000"/>
              </a:lnSpc>
            </a:pPr>
            <a:r>
              <a:rPr lang="fa-IR" sz="3600" dirty="0" smtClean="0">
                <a:cs typeface="B Titr" panose="00000700000000000000" pitchFamily="2" charset="-78"/>
              </a:rPr>
              <a:t> سؤال روابط فامیلی :</a:t>
            </a:r>
          </a:p>
          <a:p>
            <a:pPr marL="742950" indent="-742950" algn="r" rtl="1">
              <a:lnSpc>
                <a:spcPct val="250000"/>
              </a:lnSpc>
              <a:buFont typeface="+mj-lt"/>
              <a:buAutoNum type="arabicPeriod"/>
            </a:pPr>
            <a:r>
              <a:rPr lang="en-US" sz="3600" dirty="0" err="1" smtClean="0">
                <a:cs typeface="B Titr" panose="00000700000000000000" pitchFamily="2" charset="-78"/>
              </a:rPr>
              <a:t>ann</a:t>
            </a:r>
            <a:r>
              <a:rPr lang="fa-IR" sz="3600" dirty="0" smtClean="0">
                <a:cs typeface="B Titr" panose="00000700000000000000" pitchFamily="2" charset="-78"/>
              </a:rPr>
              <a:t> والد کیست ؟</a:t>
            </a:r>
          </a:p>
          <a:p>
            <a:pPr marL="742950" indent="-742950" algn="r" rtl="1">
              <a:lnSpc>
                <a:spcPct val="250000"/>
              </a:lnSpc>
              <a:buFont typeface="+mj-lt"/>
              <a:buAutoNum type="arabicPeriod"/>
            </a:pPr>
            <a:r>
              <a:rPr lang="fa-IR" sz="3600" dirty="0" smtClean="0">
                <a:cs typeface="B Titr" panose="00000700000000000000" pitchFamily="2" charset="-78"/>
              </a:rPr>
              <a:t>آیا </a:t>
            </a:r>
            <a:r>
              <a:rPr lang="en-US" sz="3600" dirty="0" smtClean="0">
                <a:cs typeface="B Titr" panose="00000700000000000000" pitchFamily="2" charset="-78"/>
              </a:rPr>
              <a:t>tom</a:t>
            </a:r>
            <a:r>
              <a:rPr lang="fa-IR" sz="3600" dirty="0" smtClean="0">
                <a:cs typeface="B Titr" panose="00000700000000000000" pitchFamily="2" charset="-78"/>
              </a:rPr>
              <a:t> والد</a:t>
            </a:r>
            <a:r>
              <a:rPr lang="en-US" sz="3600" dirty="0" smtClean="0">
                <a:cs typeface="B Titr" panose="00000700000000000000" pitchFamily="2" charset="-78"/>
              </a:rPr>
              <a:t> </a:t>
            </a:r>
            <a:r>
              <a:rPr lang="fa-IR" sz="3600" dirty="0" smtClean="0">
                <a:cs typeface="B Titr" panose="00000700000000000000" pitchFamily="2" charset="-78"/>
              </a:rPr>
              <a:t> </a:t>
            </a:r>
            <a:r>
              <a:rPr lang="en-US" sz="3600" dirty="0" err="1" smtClean="0">
                <a:cs typeface="B Titr" panose="00000700000000000000" pitchFamily="2" charset="-78"/>
              </a:rPr>
              <a:t>liz</a:t>
            </a:r>
            <a:r>
              <a:rPr lang="fa-IR" sz="3600" dirty="0" smtClean="0">
                <a:cs typeface="B Titr" panose="00000700000000000000" pitchFamily="2" charset="-78"/>
              </a:rPr>
              <a:t> است؟</a:t>
            </a:r>
            <a:endParaRPr lang="en-US" sz="3600" dirty="0" smtClean="0">
              <a:cs typeface="B Titr" panose="00000700000000000000" pitchFamily="2" charset="-78"/>
            </a:endParaRPr>
          </a:p>
          <a:p>
            <a:pPr marL="0" indent="0" algn="r" rtl="1">
              <a:lnSpc>
                <a:spcPct val="150000"/>
              </a:lnSpc>
              <a:buNone/>
            </a:pPr>
            <a:endParaRPr lang="en-US" sz="3600" dirty="0" smtClean="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3595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dirty="0" smtClean="0">
                <a:solidFill>
                  <a:schemeClr val="accent2"/>
                </a:solidFill>
                <a:cs typeface="B Titr" panose="00000700000000000000" pitchFamily="2" charset="-78"/>
              </a:rPr>
              <a:t>PROLOG</a:t>
            </a:r>
            <a:endParaRPr lang="en-US" dirty="0">
              <a:solidFill>
                <a:schemeClr val="accent2"/>
              </a:solidFill>
              <a:cs typeface="B Titr" panose="00000700000000000000" pitchFamily="2" charset="-78"/>
            </a:endParaRP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26864" b="55127"/>
          <a:stretch/>
        </p:blipFill>
        <p:spPr>
          <a:xfrm>
            <a:off x="493712" y="1690688"/>
            <a:ext cx="11204575" cy="5014912"/>
          </a:xfrm>
        </p:spPr>
      </p:pic>
      <p:pic>
        <p:nvPicPr>
          <p:cNvPr id="4" name="Picture 2"/>
          <p:cNvPicPr>
            <a:picLocks noChangeAspect="1" noChangeArrowheads="1"/>
          </p:cNvPicPr>
          <p:nvPr/>
        </p:nvPicPr>
        <p:blipFill>
          <a:blip r:embed="rId3">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6" name="Down Arrow 5"/>
          <p:cNvSpPr/>
          <p:nvPr/>
        </p:nvSpPr>
        <p:spPr>
          <a:xfrm rot="10800000">
            <a:off x="10807700" y="2832101"/>
            <a:ext cx="457200" cy="6223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Down Arrow 6"/>
          <p:cNvSpPr/>
          <p:nvPr/>
        </p:nvSpPr>
        <p:spPr>
          <a:xfrm rot="5400000">
            <a:off x="2870200" y="4318001"/>
            <a:ext cx="457200" cy="6223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dirty="0" smtClean="0"/>
              <a:t>1</a:t>
            </a:r>
            <a:endParaRPr lang="en-US" dirty="0"/>
          </a:p>
        </p:txBody>
      </p:sp>
      <p:sp>
        <p:nvSpPr>
          <p:cNvPr id="8" name="Down Arrow 7"/>
          <p:cNvSpPr/>
          <p:nvPr/>
        </p:nvSpPr>
        <p:spPr>
          <a:xfrm rot="5400000">
            <a:off x="3022600" y="5143501"/>
            <a:ext cx="457200" cy="6223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dirty="0" smtClean="0"/>
              <a:t>2</a:t>
            </a:r>
            <a:endParaRPr lang="en-US" dirty="0"/>
          </a:p>
        </p:txBody>
      </p:sp>
    </p:spTree>
    <p:extLst>
      <p:ext uri="{BB962C8B-B14F-4D97-AF65-F5344CB8AC3E}">
        <p14:creationId xmlns:p14="http://schemas.microsoft.com/office/powerpoint/2010/main" val="32119336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dirty="0" smtClean="0">
                <a:solidFill>
                  <a:schemeClr val="accent2"/>
                </a:solidFill>
                <a:cs typeface="B Titr" panose="00000700000000000000" pitchFamily="2" charset="-78"/>
              </a:rPr>
              <a:t>PROLOG</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838200" y="1590676"/>
            <a:ext cx="10515600" cy="4860926"/>
          </a:xfrm>
        </p:spPr>
        <p:txBody>
          <a:bodyPr anchor="t">
            <a:normAutofit/>
          </a:bodyPr>
          <a:lstStyle/>
          <a:p>
            <a:pPr algn="r" rtl="1">
              <a:lnSpc>
                <a:spcPct val="150000"/>
              </a:lnSpc>
            </a:pPr>
            <a:r>
              <a:rPr lang="fa-IR" sz="3600" dirty="0" smtClean="0">
                <a:cs typeface="B Titr" panose="00000700000000000000" pitchFamily="2" charset="-78"/>
              </a:rPr>
              <a:t> سؤال روابط فامیلی با جنسیت :</a:t>
            </a:r>
          </a:p>
          <a:p>
            <a:pPr marL="0" indent="0" algn="ctr" rtl="1">
              <a:lnSpc>
                <a:spcPct val="250000"/>
              </a:lnSpc>
              <a:buNone/>
            </a:pPr>
            <a:r>
              <a:rPr lang="en-US" sz="3600" dirty="0" smtClean="0">
                <a:cs typeface="B Titr" panose="00000700000000000000" pitchFamily="2" charset="-78"/>
              </a:rPr>
              <a:t>male(X)</a:t>
            </a:r>
            <a:r>
              <a:rPr lang="fa-IR" sz="3600" dirty="0" smtClean="0">
                <a:cs typeface="B Titr" panose="00000700000000000000" pitchFamily="2" charset="-78"/>
              </a:rPr>
              <a:t> = مرد بودن</a:t>
            </a:r>
          </a:p>
          <a:p>
            <a:pPr marL="0" indent="0" algn="ctr" rtl="1">
              <a:lnSpc>
                <a:spcPct val="250000"/>
              </a:lnSpc>
              <a:buNone/>
            </a:pPr>
            <a:r>
              <a:rPr lang="en-US" sz="3600" dirty="0" smtClean="0">
                <a:cs typeface="B Titr" panose="00000700000000000000" pitchFamily="2" charset="-78"/>
              </a:rPr>
              <a:t>Female(X)</a:t>
            </a:r>
            <a:r>
              <a:rPr lang="fa-IR" sz="3600" dirty="0" smtClean="0">
                <a:cs typeface="B Titr" panose="00000700000000000000" pitchFamily="2" charset="-78"/>
              </a:rPr>
              <a:t> = زن بودن</a:t>
            </a:r>
          </a:p>
          <a:p>
            <a:pPr marL="0" indent="0" algn="r" rtl="1">
              <a:lnSpc>
                <a:spcPct val="150000"/>
              </a:lnSpc>
              <a:buNone/>
            </a:pPr>
            <a:endParaRPr lang="en-US" sz="3600" dirty="0" smtClean="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2149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dirty="0" smtClean="0">
                <a:solidFill>
                  <a:schemeClr val="accent2"/>
                </a:solidFill>
                <a:cs typeface="B Titr" panose="00000700000000000000" pitchFamily="2" charset="-78"/>
              </a:rPr>
              <a:t>PROLOG</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838200" y="1590676"/>
            <a:ext cx="10515600" cy="4860926"/>
          </a:xfrm>
        </p:spPr>
        <p:txBody>
          <a:bodyPr anchor="t">
            <a:normAutofit/>
          </a:bodyPr>
          <a:lstStyle/>
          <a:p>
            <a:pPr algn="r" rtl="1">
              <a:lnSpc>
                <a:spcPct val="150000"/>
              </a:lnSpc>
            </a:pPr>
            <a:r>
              <a:rPr lang="fa-IR" sz="3600" dirty="0" smtClean="0">
                <a:cs typeface="B Titr" panose="00000700000000000000" pitchFamily="2" charset="-78"/>
              </a:rPr>
              <a:t>دستورات شرطی به صورت (  </a:t>
            </a:r>
            <a:r>
              <a:rPr lang="en-US" sz="5400" dirty="0" smtClean="0">
                <a:solidFill>
                  <a:srgbClr val="FF0000"/>
                </a:solidFill>
                <a:cs typeface="B Titr" panose="00000700000000000000" pitchFamily="2" charset="-78"/>
              </a:rPr>
              <a:t>:-</a:t>
            </a:r>
            <a:r>
              <a:rPr lang="fa-IR" sz="5400" dirty="0" smtClean="0">
                <a:solidFill>
                  <a:srgbClr val="FF0000"/>
                </a:solidFill>
                <a:cs typeface="B Titr" panose="00000700000000000000" pitchFamily="2" charset="-78"/>
              </a:rPr>
              <a:t> </a:t>
            </a:r>
            <a:r>
              <a:rPr lang="fa-IR" sz="3600" dirty="0" smtClean="0">
                <a:cs typeface="B Titr" panose="00000700000000000000" pitchFamily="2" charset="-78"/>
              </a:rPr>
              <a:t>) نوشته می شود.</a:t>
            </a:r>
          </a:p>
          <a:p>
            <a:pPr algn="r" rtl="1">
              <a:lnSpc>
                <a:spcPct val="150000"/>
              </a:lnSpc>
            </a:pPr>
            <a:r>
              <a:rPr lang="en-US" sz="3600" dirty="0" smtClean="0">
                <a:cs typeface="B Titr" panose="00000700000000000000" pitchFamily="2" charset="-78"/>
              </a:rPr>
              <a:t>Prolog</a:t>
            </a:r>
            <a:r>
              <a:rPr lang="fa-IR" sz="3600" dirty="0" smtClean="0">
                <a:cs typeface="B Titr" panose="00000700000000000000" pitchFamily="2" charset="-78"/>
              </a:rPr>
              <a:t> نسبت به حروف حساس است. تمام کلمات مهم با حروف کوچک نوشته می شوند. </a:t>
            </a:r>
          </a:p>
          <a:p>
            <a:pPr algn="r" rtl="1">
              <a:lnSpc>
                <a:spcPct val="150000"/>
              </a:lnSpc>
            </a:pPr>
            <a:r>
              <a:rPr lang="fa-IR" sz="3600" dirty="0" smtClean="0">
                <a:cs typeface="B Titr" panose="00000700000000000000" pitchFamily="2" charset="-78"/>
              </a:rPr>
              <a:t>در </a:t>
            </a:r>
            <a:r>
              <a:rPr lang="en-US" sz="3600" dirty="0" smtClean="0">
                <a:cs typeface="B Titr" panose="00000700000000000000" pitchFamily="2" charset="-78"/>
              </a:rPr>
              <a:t>prolog</a:t>
            </a:r>
            <a:r>
              <a:rPr lang="fa-IR" sz="3600" dirty="0" smtClean="0">
                <a:cs typeface="B Titr" panose="00000700000000000000" pitchFamily="2" charset="-78"/>
              </a:rPr>
              <a:t> کلمه (</a:t>
            </a:r>
            <a:r>
              <a:rPr lang="fa-IR" sz="3600" dirty="0" smtClean="0">
                <a:solidFill>
                  <a:srgbClr val="FF0000"/>
                </a:solidFill>
                <a:cs typeface="B Titr" panose="00000700000000000000" pitchFamily="2" charset="-78"/>
              </a:rPr>
              <a:t>و</a:t>
            </a:r>
            <a:r>
              <a:rPr lang="fa-IR" sz="3600" dirty="0" smtClean="0">
                <a:cs typeface="B Titr" panose="00000700000000000000" pitchFamily="2" charset="-78"/>
              </a:rPr>
              <a:t> با </a:t>
            </a:r>
            <a:r>
              <a:rPr lang="en-US" sz="3600" dirty="0" smtClean="0">
                <a:solidFill>
                  <a:srgbClr val="FF0000"/>
                </a:solidFill>
                <a:cs typeface="B Titr" panose="00000700000000000000" pitchFamily="2" charset="-78"/>
              </a:rPr>
              <a:t>,</a:t>
            </a:r>
            <a:r>
              <a:rPr lang="fa-IR" sz="3600" dirty="0" smtClean="0">
                <a:solidFill>
                  <a:srgbClr val="FF0000"/>
                </a:solidFill>
                <a:cs typeface="B Titr" panose="00000700000000000000" pitchFamily="2" charset="-78"/>
              </a:rPr>
              <a:t> </a:t>
            </a:r>
            <a:r>
              <a:rPr lang="fa-IR" sz="3600" dirty="0" smtClean="0">
                <a:cs typeface="B Titr" panose="00000700000000000000" pitchFamily="2" charset="-78"/>
              </a:rPr>
              <a:t>) و کلمه ( </a:t>
            </a:r>
            <a:r>
              <a:rPr lang="fa-IR" sz="3600" dirty="0" smtClean="0">
                <a:solidFill>
                  <a:srgbClr val="FF0000"/>
                </a:solidFill>
                <a:cs typeface="B Titr" panose="00000700000000000000" pitchFamily="2" charset="-78"/>
              </a:rPr>
              <a:t>یا</a:t>
            </a:r>
            <a:r>
              <a:rPr lang="fa-IR" sz="3600" dirty="0" smtClean="0">
                <a:cs typeface="B Titr" panose="00000700000000000000" pitchFamily="2" charset="-78"/>
              </a:rPr>
              <a:t> با </a:t>
            </a:r>
            <a:r>
              <a:rPr lang="en-US" sz="3600" dirty="0" smtClean="0">
                <a:solidFill>
                  <a:srgbClr val="FF0000"/>
                </a:solidFill>
                <a:cs typeface="B Titr" panose="00000700000000000000" pitchFamily="2" charset="-78"/>
              </a:rPr>
              <a:t>;</a:t>
            </a:r>
            <a:r>
              <a:rPr lang="fa-IR" sz="3600" dirty="0" smtClean="0">
                <a:solidFill>
                  <a:srgbClr val="FF0000"/>
                </a:solidFill>
                <a:cs typeface="B Titr" panose="00000700000000000000" pitchFamily="2" charset="-78"/>
              </a:rPr>
              <a:t> </a:t>
            </a:r>
            <a:r>
              <a:rPr lang="fa-IR" sz="3600" dirty="0" smtClean="0">
                <a:cs typeface="B Titr" panose="00000700000000000000" pitchFamily="2" charset="-78"/>
              </a:rPr>
              <a:t>) نشان داده می شود.</a:t>
            </a:r>
            <a:endParaRPr lang="en-US" sz="3600" dirty="0" smtClean="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5691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68219"/>
            <a:ext cx="10515600" cy="1325563"/>
          </a:xfrm>
        </p:spPr>
        <p:txBody>
          <a:bodyPr/>
          <a:lstStyle/>
          <a:p>
            <a:pPr algn="ctr" rtl="1"/>
            <a:r>
              <a:rPr lang="en-US" dirty="0" smtClean="0">
                <a:solidFill>
                  <a:schemeClr val="accent2"/>
                </a:solidFill>
                <a:cs typeface="B Titr" panose="00000700000000000000" pitchFamily="2" charset="-78"/>
              </a:rPr>
              <a:t>PROLOG</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1466850" y="1362076"/>
            <a:ext cx="10515600" cy="4860926"/>
          </a:xfrm>
        </p:spPr>
        <p:txBody>
          <a:bodyPr anchor="t">
            <a:normAutofit/>
          </a:bodyPr>
          <a:lstStyle/>
          <a:p>
            <a:pPr algn="r" rtl="1">
              <a:lnSpc>
                <a:spcPct val="150000"/>
              </a:lnSpc>
            </a:pPr>
            <a:r>
              <a:rPr lang="fa-IR" sz="3600" dirty="0" smtClean="0">
                <a:cs typeface="B Titr" panose="00000700000000000000" pitchFamily="2" charset="-78"/>
              </a:rPr>
              <a:t>چند رابطه :</a:t>
            </a:r>
            <a:endParaRPr lang="en-US" sz="3600" dirty="0" smtClean="0">
              <a:cs typeface="B Titr" panose="00000700000000000000" pitchFamily="2" charset="-78"/>
            </a:endParaRPr>
          </a:p>
          <a:p>
            <a:pPr marL="0" indent="0" algn="r" rtl="1">
              <a:lnSpc>
                <a:spcPct val="150000"/>
              </a:lnSpc>
              <a:buNone/>
            </a:pPr>
            <a:endParaRPr lang="en-US" sz="3600" dirty="0" smtClean="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40000" b="21236"/>
          <a:stretch/>
        </p:blipFill>
        <p:spPr>
          <a:xfrm>
            <a:off x="116113" y="744888"/>
            <a:ext cx="8258629" cy="6095302"/>
          </a:xfrm>
          <a:prstGeom prst="rect">
            <a:avLst/>
          </a:prstGeom>
        </p:spPr>
      </p:pic>
      <p:sp>
        <p:nvSpPr>
          <p:cNvPr id="7" name="Left Arrow 6"/>
          <p:cNvSpPr/>
          <p:nvPr/>
        </p:nvSpPr>
        <p:spPr>
          <a:xfrm>
            <a:off x="2075996" y="1257344"/>
            <a:ext cx="1975757" cy="989238"/>
          </a:xfrm>
          <a:prstGeom prst="leftArrow">
            <a:avLst>
              <a:gd name="adj1" fmla="val 73109"/>
              <a:gd name="adj2" fmla="val 5000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ln w="0">
                  <a:solidFill>
                    <a:schemeClr val="tx1"/>
                  </a:solidFill>
                </a:ln>
                <a:solidFill>
                  <a:srgbClr val="FF0000"/>
                </a:solidFill>
              </a:rPr>
              <a:t>روابط والد و فرزند</a:t>
            </a:r>
            <a:endParaRPr lang="en-US" dirty="0">
              <a:ln w="0">
                <a:solidFill>
                  <a:schemeClr val="tx1"/>
                </a:solidFill>
              </a:ln>
              <a:solidFill>
                <a:srgbClr val="FF0000"/>
              </a:solidFill>
            </a:endParaRPr>
          </a:p>
        </p:txBody>
      </p:sp>
      <p:sp>
        <p:nvSpPr>
          <p:cNvPr id="8" name="Left Arrow 7"/>
          <p:cNvSpPr/>
          <p:nvPr/>
        </p:nvSpPr>
        <p:spPr>
          <a:xfrm>
            <a:off x="2075996" y="2476544"/>
            <a:ext cx="1975757" cy="989238"/>
          </a:xfrm>
          <a:prstGeom prst="leftArrow">
            <a:avLst>
              <a:gd name="adj1" fmla="val 73109"/>
              <a:gd name="adj2" fmla="val 5000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ln w="0">
                  <a:solidFill>
                    <a:schemeClr val="tx1"/>
                  </a:solidFill>
                </a:ln>
                <a:solidFill>
                  <a:srgbClr val="FF0000"/>
                </a:solidFill>
              </a:rPr>
              <a:t>روابط جنسیت</a:t>
            </a:r>
            <a:endParaRPr lang="en-US" dirty="0">
              <a:ln w="0">
                <a:solidFill>
                  <a:schemeClr val="tx1"/>
                </a:solidFill>
              </a:ln>
              <a:solidFill>
                <a:srgbClr val="FF0000"/>
              </a:solidFill>
            </a:endParaRPr>
          </a:p>
        </p:txBody>
      </p:sp>
      <p:sp>
        <p:nvSpPr>
          <p:cNvPr id="11" name="Left Arrow 10"/>
          <p:cNvSpPr/>
          <p:nvPr/>
        </p:nvSpPr>
        <p:spPr>
          <a:xfrm>
            <a:off x="4872264" y="3792539"/>
            <a:ext cx="1503136" cy="347661"/>
          </a:xfrm>
          <a:prstGeom prst="leftArrow">
            <a:avLst>
              <a:gd name="adj1" fmla="val 73109"/>
              <a:gd name="adj2" fmla="val 5000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ln w="0">
                  <a:solidFill>
                    <a:schemeClr val="tx1"/>
                  </a:solidFill>
                </a:ln>
                <a:solidFill>
                  <a:srgbClr val="FF0000"/>
                </a:solidFill>
              </a:rPr>
              <a:t>رابطه خواهر بودن</a:t>
            </a:r>
            <a:endParaRPr lang="en-US" sz="1400" dirty="0">
              <a:ln w="0">
                <a:solidFill>
                  <a:schemeClr val="tx1"/>
                </a:solidFill>
              </a:ln>
              <a:solidFill>
                <a:srgbClr val="FF0000"/>
              </a:solidFill>
            </a:endParaRPr>
          </a:p>
        </p:txBody>
      </p:sp>
      <p:sp>
        <p:nvSpPr>
          <p:cNvPr id="12" name="Left Arrow 11"/>
          <p:cNvSpPr/>
          <p:nvPr/>
        </p:nvSpPr>
        <p:spPr>
          <a:xfrm>
            <a:off x="3589564" y="4244932"/>
            <a:ext cx="1503136" cy="347661"/>
          </a:xfrm>
          <a:prstGeom prst="leftArrow">
            <a:avLst>
              <a:gd name="adj1" fmla="val 73109"/>
              <a:gd name="adj2" fmla="val 5000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ln w="0">
                  <a:solidFill>
                    <a:schemeClr val="tx1"/>
                  </a:solidFill>
                </a:ln>
                <a:solidFill>
                  <a:srgbClr val="FF0000"/>
                </a:solidFill>
              </a:rPr>
              <a:t>رابطه پدر بودن</a:t>
            </a:r>
            <a:endParaRPr lang="en-US" sz="1400" dirty="0">
              <a:ln w="0">
                <a:solidFill>
                  <a:schemeClr val="tx1"/>
                </a:solidFill>
              </a:ln>
              <a:solidFill>
                <a:srgbClr val="FF0000"/>
              </a:solidFill>
            </a:endParaRPr>
          </a:p>
        </p:txBody>
      </p:sp>
      <p:sp>
        <p:nvSpPr>
          <p:cNvPr id="13" name="Left Arrow 12"/>
          <p:cNvSpPr/>
          <p:nvPr/>
        </p:nvSpPr>
        <p:spPr>
          <a:xfrm>
            <a:off x="6463846" y="4977421"/>
            <a:ext cx="1503136" cy="347661"/>
          </a:xfrm>
          <a:prstGeom prst="leftArrow">
            <a:avLst>
              <a:gd name="adj1" fmla="val 73109"/>
              <a:gd name="adj2" fmla="val 5000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ln w="0">
                  <a:solidFill>
                    <a:schemeClr val="tx1"/>
                  </a:solidFill>
                </a:ln>
                <a:solidFill>
                  <a:srgbClr val="FF0000"/>
                </a:solidFill>
              </a:rPr>
              <a:t>رابطه دایی بودن</a:t>
            </a:r>
            <a:endParaRPr lang="en-US" sz="1400" dirty="0">
              <a:ln w="0">
                <a:solidFill>
                  <a:schemeClr val="tx1"/>
                </a:solidFill>
              </a:ln>
              <a:solidFill>
                <a:srgbClr val="FF0000"/>
              </a:solidFill>
            </a:endParaRPr>
          </a:p>
        </p:txBody>
      </p:sp>
      <p:sp>
        <p:nvSpPr>
          <p:cNvPr id="14" name="Left Arrow 13"/>
          <p:cNvSpPr/>
          <p:nvPr/>
        </p:nvSpPr>
        <p:spPr>
          <a:xfrm>
            <a:off x="4520746" y="5334252"/>
            <a:ext cx="1727654" cy="520447"/>
          </a:xfrm>
          <a:prstGeom prst="leftArrow">
            <a:avLst>
              <a:gd name="adj1" fmla="val 79826"/>
              <a:gd name="adj2" fmla="val 5000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ln w="0">
                  <a:solidFill>
                    <a:schemeClr val="tx1"/>
                  </a:solidFill>
                </a:ln>
                <a:solidFill>
                  <a:srgbClr val="FF0000"/>
                </a:solidFill>
              </a:rPr>
              <a:t>رابطه عمه / خاله بودن</a:t>
            </a:r>
            <a:endParaRPr lang="en-US" sz="1400" dirty="0">
              <a:ln w="0">
                <a:solidFill>
                  <a:schemeClr val="tx1"/>
                </a:solidFill>
              </a:ln>
              <a:solidFill>
                <a:srgbClr val="FF0000"/>
              </a:solidFill>
            </a:endParaRPr>
          </a:p>
        </p:txBody>
      </p:sp>
      <p:sp>
        <p:nvSpPr>
          <p:cNvPr id="15" name="Left Arrow 14"/>
          <p:cNvSpPr/>
          <p:nvPr/>
        </p:nvSpPr>
        <p:spPr>
          <a:xfrm>
            <a:off x="3477305" y="6028455"/>
            <a:ext cx="1727654" cy="520447"/>
          </a:xfrm>
          <a:prstGeom prst="leftArrow">
            <a:avLst>
              <a:gd name="adj1" fmla="val 79826"/>
              <a:gd name="adj2" fmla="val 5000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ln w="0">
                  <a:solidFill>
                    <a:schemeClr val="tx1"/>
                  </a:solidFill>
                </a:ln>
                <a:solidFill>
                  <a:srgbClr val="FF0000"/>
                </a:solidFill>
              </a:rPr>
              <a:t>رابطه اجداد</a:t>
            </a:r>
            <a:endParaRPr lang="en-US" sz="1400" dirty="0">
              <a:ln w="0">
                <a:solidFill>
                  <a:schemeClr val="tx1"/>
                </a:solidFill>
              </a:ln>
              <a:solidFill>
                <a:srgbClr val="FF0000"/>
              </a:solidFill>
            </a:endParaRPr>
          </a:p>
        </p:txBody>
      </p:sp>
      <p:sp>
        <p:nvSpPr>
          <p:cNvPr id="16" name="Left Arrow 15"/>
          <p:cNvSpPr/>
          <p:nvPr/>
        </p:nvSpPr>
        <p:spPr>
          <a:xfrm>
            <a:off x="5204958" y="6037982"/>
            <a:ext cx="1868941" cy="520447"/>
          </a:xfrm>
          <a:prstGeom prst="leftArrow">
            <a:avLst>
              <a:gd name="adj1" fmla="val 79826"/>
              <a:gd name="adj2"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ln w="0">
                  <a:solidFill>
                    <a:schemeClr val="tx1"/>
                  </a:solidFill>
                </a:ln>
                <a:solidFill>
                  <a:srgbClr val="FF0000"/>
                </a:solidFill>
              </a:rPr>
              <a:t>با استفاده از توابع بازگشتی</a:t>
            </a:r>
            <a:endParaRPr lang="en-US" sz="1400" dirty="0">
              <a:ln w="0">
                <a:solidFill>
                  <a:schemeClr val="tx1"/>
                </a:solidFill>
              </a:ln>
              <a:solidFill>
                <a:srgbClr val="FF0000"/>
              </a:solidFill>
            </a:endParaRPr>
          </a:p>
        </p:txBody>
      </p:sp>
      <p:sp>
        <p:nvSpPr>
          <p:cNvPr id="17" name="Left Arrow 16"/>
          <p:cNvSpPr/>
          <p:nvPr/>
        </p:nvSpPr>
        <p:spPr>
          <a:xfrm>
            <a:off x="3614057" y="4615761"/>
            <a:ext cx="1503136" cy="347661"/>
          </a:xfrm>
          <a:prstGeom prst="leftArrow">
            <a:avLst>
              <a:gd name="adj1" fmla="val 73109"/>
              <a:gd name="adj2" fmla="val 5000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ln w="0">
                  <a:solidFill>
                    <a:schemeClr val="tx1"/>
                  </a:solidFill>
                </a:ln>
                <a:solidFill>
                  <a:srgbClr val="FF0000"/>
                </a:solidFill>
              </a:rPr>
              <a:t>رابطه مادر بودن</a:t>
            </a:r>
            <a:endParaRPr lang="en-US" sz="1400" dirty="0">
              <a:ln w="0">
                <a:solidFill>
                  <a:schemeClr val="tx1"/>
                </a:solidFill>
              </a:ln>
              <a:solidFill>
                <a:srgbClr val="FF0000"/>
              </a:solidFill>
            </a:endParaRPr>
          </a:p>
        </p:txBody>
      </p:sp>
    </p:spTree>
    <p:extLst>
      <p:ext uri="{BB962C8B-B14F-4D97-AF65-F5344CB8AC3E}">
        <p14:creationId xmlns:p14="http://schemas.microsoft.com/office/powerpoint/2010/main" val="8152904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righ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up)">
                                      <p:cBhvr>
                                        <p:cTn id="52" dur="500"/>
                                        <p:tgtEl>
                                          <p:spTgt spid="16"/>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up)">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11" grpId="0" animBg="1"/>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معیار های یک زبان خوب</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838200" y="1690688"/>
            <a:ext cx="10515600" cy="5167312"/>
          </a:xfrm>
        </p:spPr>
        <p:txBody>
          <a:bodyPr>
            <a:normAutofit fontScale="70000" lnSpcReduction="20000"/>
          </a:bodyPr>
          <a:lstStyle/>
          <a:p>
            <a:pPr algn="r" rtl="1">
              <a:lnSpc>
                <a:spcPct val="150000"/>
              </a:lnSpc>
            </a:pPr>
            <a:r>
              <a:rPr lang="fa-IR" sz="3600" dirty="0" smtClean="0">
                <a:cs typeface="B Titr" panose="00000700000000000000" pitchFamily="2" charset="-78"/>
              </a:rPr>
              <a:t>هزینه استفاده</a:t>
            </a:r>
          </a:p>
          <a:p>
            <a:pPr marL="742950" algn="r" rtl="1">
              <a:lnSpc>
                <a:spcPct val="150000"/>
              </a:lnSpc>
              <a:buFont typeface="Wingdings" panose="05000000000000000000" pitchFamily="2" charset="2"/>
              <a:buChar char="ü"/>
            </a:pPr>
            <a:r>
              <a:rPr lang="fa-IR" sz="3600" dirty="0" smtClean="0">
                <a:cs typeface="B Titr" panose="00000700000000000000" pitchFamily="2" charset="-78"/>
              </a:rPr>
              <a:t>اجرا</a:t>
            </a:r>
          </a:p>
          <a:p>
            <a:pPr marL="742950" algn="r" rtl="1">
              <a:lnSpc>
                <a:spcPct val="150000"/>
              </a:lnSpc>
              <a:buFont typeface="Wingdings" panose="05000000000000000000" pitchFamily="2" charset="2"/>
              <a:buChar char="ü"/>
            </a:pPr>
            <a:r>
              <a:rPr lang="fa-IR" sz="3600" dirty="0" smtClean="0">
                <a:cs typeface="B Titr" panose="00000700000000000000" pitchFamily="2" charset="-78"/>
              </a:rPr>
              <a:t>ترجمه</a:t>
            </a:r>
          </a:p>
          <a:p>
            <a:pPr marL="742950" algn="r" rtl="1">
              <a:lnSpc>
                <a:spcPct val="150000"/>
              </a:lnSpc>
              <a:buFont typeface="Wingdings" panose="05000000000000000000" pitchFamily="2" charset="2"/>
              <a:buChar char="ü"/>
            </a:pPr>
            <a:r>
              <a:rPr lang="fa-IR" sz="3600" dirty="0" smtClean="0">
                <a:cs typeface="B Titr" panose="00000700000000000000" pitchFamily="2" charset="-78"/>
              </a:rPr>
              <a:t>ایجاد و آزمایش</a:t>
            </a:r>
          </a:p>
          <a:p>
            <a:pPr marL="742950" algn="r" rtl="1">
              <a:lnSpc>
                <a:spcPct val="150000"/>
              </a:lnSpc>
              <a:buFont typeface="Wingdings" panose="05000000000000000000" pitchFamily="2" charset="2"/>
              <a:buChar char="ü"/>
            </a:pPr>
            <a:r>
              <a:rPr lang="fa-IR" sz="3600" dirty="0">
                <a:cs typeface="B Titr" panose="00000700000000000000" pitchFamily="2" charset="-78"/>
              </a:rPr>
              <a:t> </a:t>
            </a:r>
            <a:r>
              <a:rPr lang="fa-IR" sz="3600" dirty="0" smtClean="0">
                <a:cs typeface="B Titr" panose="00000700000000000000" pitchFamily="2" charset="-78"/>
              </a:rPr>
              <a:t>نگهداری و پشتیبانی</a:t>
            </a:r>
          </a:p>
          <a:p>
            <a:pPr algn="r" rtl="1">
              <a:lnSpc>
                <a:spcPct val="150000"/>
              </a:lnSpc>
            </a:pPr>
            <a:r>
              <a:rPr lang="fa-IR" sz="3600" dirty="0" smtClean="0">
                <a:cs typeface="B Titr" panose="00000700000000000000" pitchFamily="2" charset="-78"/>
              </a:rPr>
              <a:t>سادگی بررسی درستی برنامه</a:t>
            </a:r>
          </a:p>
          <a:p>
            <a:pPr marL="742950" algn="r" rtl="1">
              <a:lnSpc>
                <a:spcPct val="150000"/>
              </a:lnSpc>
              <a:buFont typeface="Wingdings" panose="05000000000000000000" pitchFamily="2" charset="2"/>
              <a:buChar char="ü"/>
            </a:pPr>
            <a:r>
              <a:rPr lang="fa-IR" sz="3600" dirty="0" smtClean="0">
                <a:cs typeface="B Titr" panose="00000700000000000000" pitchFamily="2" charset="-78"/>
              </a:rPr>
              <a:t>رسمی</a:t>
            </a:r>
          </a:p>
          <a:p>
            <a:pPr marL="742950" algn="r" rtl="1">
              <a:lnSpc>
                <a:spcPct val="150000"/>
              </a:lnSpc>
              <a:buFont typeface="Wingdings" panose="05000000000000000000" pitchFamily="2" charset="2"/>
              <a:buChar char="ü"/>
            </a:pPr>
            <a:r>
              <a:rPr lang="fa-IR" sz="3600" dirty="0" smtClean="0">
                <a:cs typeface="B Titr" panose="00000700000000000000" pitchFamily="2" charset="-78"/>
              </a:rPr>
              <a:t>غیر رسمی</a:t>
            </a: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1434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4024" y="0"/>
            <a:ext cx="2847975" cy="1447801"/>
          </a:xfrm>
        </p:spPr>
        <p:txBody>
          <a:bodyPr/>
          <a:lstStyle/>
          <a:p>
            <a:pPr algn="ctr" rtl="1"/>
            <a:r>
              <a:rPr lang="en-US" dirty="0" smtClean="0">
                <a:solidFill>
                  <a:schemeClr val="accent2"/>
                </a:solidFill>
                <a:cs typeface="B Titr" panose="00000700000000000000" pitchFamily="2" charset="-78"/>
              </a:rPr>
              <a:t>PROLOG</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487505" y="1047750"/>
            <a:ext cx="11704495" cy="5810249"/>
          </a:xfrm>
        </p:spPr>
        <p:txBody>
          <a:bodyPr anchor="t">
            <a:normAutofit/>
          </a:bodyPr>
          <a:lstStyle/>
          <a:p>
            <a:pPr algn="r" rtl="1">
              <a:lnSpc>
                <a:spcPct val="150000"/>
              </a:lnSpc>
            </a:pPr>
            <a:r>
              <a:rPr lang="fa-IR" dirty="0" smtClean="0">
                <a:cs typeface="B Titr" panose="00000700000000000000" pitchFamily="2" charset="-78"/>
              </a:rPr>
              <a:t>چند سؤال از روابط و پاسخ های </a:t>
            </a:r>
            <a:r>
              <a:rPr lang="en-US" dirty="0" smtClean="0">
                <a:cs typeface="B Titr" panose="00000700000000000000" pitchFamily="2" charset="-78"/>
              </a:rPr>
              <a:t>prolog</a:t>
            </a:r>
            <a:r>
              <a:rPr lang="fa-IR" dirty="0" smtClean="0">
                <a:cs typeface="B Titr" panose="00000700000000000000" pitchFamily="2" charset="-78"/>
              </a:rPr>
              <a:t> با توجه به داده های ما :</a:t>
            </a:r>
            <a:endParaRPr lang="en-US" dirty="0" smtClean="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1843" r="58438" b="16095"/>
          <a:stretch/>
        </p:blipFill>
        <p:spPr>
          <a:xfrm>
            <a:off x="243751" y="1928145"/>
            <a:ext cx="8281271" cy="4831533"/>
          </a:xfrm>
          <a:prstGeom prst="rect">
            <a:avLst/>
          </a:prstGeom>
        </p:spPr>
      </p:pic>
      <p:sp>
        <p:nvSpPr>
          <p:cNvPr id="6" name="Left Arrow 5"/>
          <p:cNvSpPr/>
          <p:nvPr/>
        </p:nvSpPr>
        <p:spPr>
          <a:xfrm rot="20991742">
            <a:off x="2851007" y="1787178"/>
            <a:ext cx="1533379" cy="787791"/>
          </a:xfrm>
          <a:prstGeom prst="leftArrow">
            <a:avLst>
              <a:gd name="adj1" fmla="val 7142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dirty="0" smtClean="0"/>
              <a:t>Tom</a:t>
            </a:r>
            <a:r>
              <a:rPr lang="fa-IR" dirty="0" smtClean="0"/>
              <a:t> مرد است ؟</a:t>
            </a:r>
            <a:endParaRPr lang="en-US" dirty="0"/>
          </a:p>
        </p:txBody>
      </p:sp>
      <p:sp>
        <p:nvSpPr>
          <p:cNvPr id="7" name="Left Arrow 6"/>
          <p:cNvSpPr/>
          <p:nvPr/>
        </p:nvSpPr>
        <p:spPr>
          <a:xfrm rot="21228658">
            <a:off x="3063629" y="2196229"/>
            <a:ext cx="1533379" cy="787791"/>
          </a:xfrm>
          <a:prstGeom prst="leftArrow">
            <a:avLst>
              <a:gd name="adj1" fmla="val 7142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dirty="0" smtClean="0"/>
              <a:t>Liz</a:t>
            </a:r>
            <a:r>
              <a:rPr lang="fa-IR" dirty="0" smtClean="0"/>
              <a:t> خواهر </a:t>
            </a:r>
            <a:r>
              <a:rPr lang="en-US" dirty="0" smtClean="0"/>
              <a:t>tom </a:t>
            </a:r>
            <a:r>
              <a:rPr lang="fa-IR" dirty="0" smtClean="0"/>
              <a:t>است؟</a:t>
            </a:r>
            <a:endParaRPr lang="en-US" dirty="0"/>
          </a:p>
        </p:txBody>
      </p:sp>
      <p:sp>
        <p:nvSpPr>
          <p:cNvPr id="8" name="Left Arrow 7"/>
          <p:cNvSpPr/>
          <p:nvPr/>
        </p:nvSpPr>
        <p:spPr>
          <a:xfrm rot="21055900">
            <a:off x="3267177" y="3105876"/>
            <a:ext cx="1533379" cy="787791"/>
          </a:xfrm>
          <a:prstGeom prst="leftArrow">
            <a:avLst>
              <a:gd name="adj1" fmla="val 7142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t>مادر </a:t>
            </a:r>
            <a:r>
              <a:rPr lang="en-US" dirty="0" smtClean="0"/>
              <a:t>john</a:t>
            </a:r>
            <a:r>
              <a:rPr lang="fa-IR" dirty="0" smtClean="0"/>
              <a:t> ، </a:t>
            </a:r>
            <a:r>
              <a:rPr lang="en-US" dirty="0" err="1" smtClean="0"/>
              <a:t>ann</a:t>
            </a:r>
            <a:r>
              <a:rPr lang="fa-IR" dirty="0" smtClean="0"/>
              <a:t> است؟</a:t>
            </a:r>
            <a:endParaRPr lang="en-US" dirty="0"/>
          </a:p>
        </p:txBody>
      </p:sp>
      <p:sp>
        <p:nvSpPr>
          <p:cNvPr id="9" name="Left Arrow 8"/>
          <p:cNvSpPr/>
          <p:nvPr/>
        </p:nvSpPr>
        <p:spPr>
          <a:xfrm>
            <a:off x="3159324" y="3808971"/>
            <a:ext cx="2450124" cy="787791"/>
          </a:xfrm>
          <a:prstGeom prst="leftArrow">
            <a:avLst>
              <a:gd name="adj1" fmla="val 7142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t>مادر </a:t>
            </a:r>
            <a:r>
              <a:rPr lang="en-US" dirty="0" smtClean="0"/>
              <a:t>john</a:t>
            </a:r>
            <a:r>
              <a:rPr lang="fa-IR" dirty="0" smtClean="0"/>
              <a:t> کیست؟ (تعریف نشده در داده ها)</a:t>
            </a:r>
            <a:endParaRPr lang="en-US" dirty="0"/>
          </a:p>
        </p:txBody>
      </p:sp>
      <p:sp>
        <p:nvSpPr>
          <p:cNvPr id="10" name="Left Arrow 9"/>
          <p:cNvSpPr/>
          <p:nvPr/>
        </p:nvSpPr>
        <p:spPr>
          <a:xfrm>
            <a:off x="3624774" y="4396149"/>
            <a:ext cx="2450124" cy="787791"/>
          </a:xfrm>
          <a:prstGeom prst="leftArrow">
            <a:avLst>
              <a:gd name="adj1" fmla="val 7142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dirty="0" smtClean="0"/>
              <a:t>Ann</a:t>
            </a:r>
            <a:r>
              <a:rPr lang="fa-IR" dirty="0" smtClean="0"/>
              <a:t> مادر کیست ؟</a:t>
            </a:r>
            <a:endParaRPr lang="en-US" dirty="0"/>
          </a:p>
        </p:txBody>
      </p:sp>
      <p:sp>
        <p:nvSpPr>
          <p:cNvPr id="11" name="Left Arrow 10"/>
          <p:cNvSpPr/>
          <p:nvPr/>
        </p:nvSpPr>
        <p:spPr>
          <a:xfrm>
            <a:off x="3159324" y="5102619"/>
            <a:ext cx="2450124" cy="787791"/>
          </a:xfrm>
          <a:prstGeom prst="leftArrow">
            <a:avLst>
              <a:gd name="adj1" fmla="val 7142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dirty="0" smtClean="0"/>
              <a:t>John</a:t>
            </a:r>
            <a:r>
              <a:rPr lang="fa-IR" dirty="0" smtClean="0"/>
              <a:t> عموی </a:t>
            </a:r>
            <a:r>
              <a:rPr lang="en-US" dirty="0" err="1" smtClean="0"/>
              <a:t>jery</a:t>
            </a:r>
            <a:r>
              <a:rPr lang="fa-IR" dirty="0" smtClean="0"/>
              <a:t> است؟</a:t>
            </a:r>
            <a:endParaRPr lang="en-US" dirty="0"/>
          </a:p>
        </p:txBody>
      </p:sp>
      <p:sp>
        <p:nvSpPr>
          <p:cNvPr id="12" name="Left Arrow 11"/>
          <p:cNvSpPr/>
          <p:nvPr/>
        </p:nvSpPr>
        <p:spPr>
          <a:xfrm rot="357916">
            <a:off x="2022667" y="5819409"/>
            <a:ext cx="2450124" cy="787791"/>
          </a:xfrm>
          <a:prstGeom prst="leftArrow">
            <a:avLst>
              <a:gd name="adj1" fmla="val 7142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t>اجداد </a:t>
            </a:r>
            <a:r>
              <a:rPr lang="en-US" dirty="0" smtClean="0"/>
              <a:t>john</a:t>
            </a:r>
            <a:r>
              <a:rPr lang="fa-IR" dirty="0" smtClean="0"/>
              <a:t> کیست؟</a:t>
            </a:r>
            <a:endParaRPr lang="en-US" dirty="0"/>
          </a:p>
        </p:txBody>
      </p:sp>
      <p:sp>
        <p:nvSpPr>
          <p:cNvPr id="15" name="Left Arrow 14"/>
          <p:cNvSpPr/>
          <p:nvPr/>
        </p:nvSpPr>
        <p:spPr>
          <a:xfrm rot="20991742">
            <a:off x="3034930" y="2545808"/>
            <a:ext cx="1533379" cy="787791"/>
          </a:xfrm>
          <a:prstGeom prst="leftArrow">
            <a:avLst>
              <a:gd name="adj1" fmla="val 7142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t>چه کسی پدر </a:t>
            </a:r>
            <a:r>
              <a:rPr lang="en-US" dirty="0" err="1" smtClean="0"/>
              <a:t>jery</a:t>
            </a:r>
            <a:r>
              <a:rPr lang="fa-IR" dirty="0" smtClean="0"/>
              <a:t> است؟</a:t>
            </a:r>
            <a:endParaRPr lang="en-US" dirty="0"/>
          </a:p>
        </p:txBody>
      </p:sp>
    </p:spTree>
    <p:extLst>
      <p:ext uri="{BB962C8B-B14F-4D97-AF65-F5344CB8AC3E}">
        <p14:creationId xmlns:p14="http://schemas.microsoft.com/office/powerpoint/2010/main" val="1441250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righ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righ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right)">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1" nodeType="clickEffect">
                                  <p:stCondLst>
                                    <p:cond delay="0"/>
                                  </p:stCondLst>
                                  <p:childTnLst>
                                    <p:animEffect transition="out" filter="dissolv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right)">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grpId="1" nodeType="clickEffect">
                                  <p:stCondLst>
                                    <p:cond delay="0"/>
                                  </p:stCondLst>
                                  <p:childTnLst>
                                    <p:animEffect transition="out" filter="dissolv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right)">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1" nodeType="clickEffect">
                                  <p:stCondLst>
                                    <p:cond delay="0"/>
                                  </p:stCondLst>
                                  <p:childTnLst>
                                    <p:animEffect transition="out" filter="dissolve">
                                      <p:cBhvr>
                                        <p:cTn id="81" dur="500"/>
                                        <p:tgtEl>
                                          <p:spTgt spid="11"/>
                                        </p:tgtEl>
                                      </p:cBhvr>
                                    </p:animEffect>
                                    <p:set>
                                      <p:cBhvr>
                                        <p:cTn id="82" dur="1" fill="hold">
                                          <p:stCondLst>
                                            <p:cond delay="499"/>
                                          </p:stCondLst>
                                        </p:cTn>
                                        <p:tgtEl>
                                          <p:spTgt spid="1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right)">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xit" presetSubtype="0" fill="hold" grpId="1" nodeType="clickEffect">
                                  <p:stCondLst>
                                    <p:cond delay="0"/>
                                  </p:stCondLst>
                                  <p:childTnLst>
                                    <p:animEffect transition="out" filter="dissolve">
                                      <p:cBhvr>
                                        <p:cTn id="91" dur="500"/>
                                        <p:tgtEl>
                                          <p:spTgt spid="12"/>
                                        </p:tgtEl>
                                      </p:cBhvr>
                                    </p:animEffect>
                                    <p:set>
                                      <p:cBhvr>
                                        <p:cTn id="9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5" grpId="0" animBg="1"/>
      <p:bldP spid="15"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086" y="65881"/>
            <a:ext cx="10515600" cy="1325563"/>
          </a:xfrm>
        </p:spPr>
        <p:txBody>
          <a:bodyPr/>
          <a:lstStyle/>
          <a:p>
            <a:pPr algn="ctr" rtl="1"/>
            <a:r>
              <a:rPr lang="en-US" dirty="0" smtClean="0">
                <a:solidFill>
                  <a:schemeClr val="accent2"/>
                </a:solidFill>
                <a:cs typeface="B Titr" panose="00000700000000000000" pitchFamily="2" charset="-78"/>
              </a:rPr>
              <a:t>PROLOG</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1267725" y="843950"/>
            <a:ext cx="10803742" cy="5342386"/>
          </a:xfrm>
        </p:spPr>
        <p:txBody>
          <a:bodyPr anchor="t">
            <a:normAutofit/>
          </a:bodyPr>
          <a:lstStyle/>
          <a:p>
            <a:pPr algn="r" rtl="1">
              <a:lnSpc>
                <a:spcPct val="150000"/>
              </a:lnSpc>
            </a:pPr>
            <a:r>
              <a:rPr lang="fa-IR" sz="3600" dirty="0" smtClean="0">
                <a:cs typeface="B Titr" panose="00000700000000000000" pitchFamily="2" charset="-78"/>
              </a:rPr>
              <a:t>انواع داده ها در </a:t>
            </a:r>
            <a:r>
              <a:rPr lang="en-US" sz="3600" dirty="0" smtClean="0">
                <a:cs typeface="B Titr" panose="00000700000000000000" pitchFamily="2" charset="-78"/>
              </a:rPr>
              <a:t>prolog</a:t>
            </a:r>
            <a:r>
              <a:rPr lang="fa-IR" sz="3600" dirty="0" smtClean="0">
                <a:cs typeface="B Titr" panose="00000700000000000000" pitchFamily="2" charset="-78"/>
              </a:rPr>
              <a:t> :</a:t>
            </a:r>
          </a:p>
          <a:p>
            <a:pPr algn="r" rtl="1">
              <a:lnSpc>
                <a:spcPct val="150000"/>
              </a:lnSpc>
            </a:pPr>
            <a:endParaRPr lang="fa-IR" sz="3600" dirty="0" smtClean="0">
              <a:cs typeface="B Titr" panose="00000700000000000000" pitchFamily="2" charset="-78"/>
            </a:endParaRPr>
          </a:p>
          <a:p>
            <a:pPr marL="0" indent="0" algn="r" rtl="1">
              <a:lnSpc>
                <a:spcPct val="150000"/>
              </a:lnSpc>
              <a:buNone/>
            </a:pPr>
            <a:endParaRPr lang="en-US" sz="3600" dirty="0" smtClean="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3583244516"/>
              </p:ext>
            </p:extLst>
          </p:nvPr>
        </p:nvGraphicFramePr>
        <p:xfrm>
          <a:off x="377371" y="1391444"/>
          <a:ext cx="11490896" cy="5067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10541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out)">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086" y="65881"/>
            <a:ext cx="10515600" cy="1325563"/>
          </a:xfrm>
        </p:spPr>
        <p:txBody>
          <a:bodyPr/>
          <a:lstStyle/>
          <a:p>
            <a:pPr algn="ctr" rtl="1"/>
            <a:r>
              <a:rPr lang="en-US" dirty="0" smtClean="0">
                <a:solidFill>
                  <a:schemeClr val="accent2"/>
                </a:solidFill>
                <a:cs typeface="B Titr" panose="00000700000000000000" pitchFamily="2" charset="-78"/>
              </a:rPr>
              <a:t>PROLOG</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1064525" y="1235835"/>
            <a:ext cx="10803742" cy="5342386"/>
          </a:xfrm>
        </p:spPr>
        <p:txBody>
          <a:bodyPr anchor="t">
            <a:normAutofit/>
          </a:bodyPr>
          <a:lstStyle/>
          <a:p>
            <a:pPr algn="r" rtl="1">
              <a:lnSpc>
                <a:spcPct val="150000"/>
              </a:lnSpc>
            </a:pPr>
            <a:r>
              <a:rPr lang="fa-IR" sz="3600" dirty="0" smtClean="0">
                <a:cs typeface="B Titr" panose="00000700000000000000" pitchFamily="2" charset="-78"/>
              </a:rPr>
              <a:t>عمل تطبیق (</a:t>
            </a:r>
            <a:r>
              <a:rPr lang="en-US" sz="3600" dirty="0" smtClean="0">
                <a:cs typeface="B Titr" panose="00000700000000000000" pitchFamily="2" charset="-78"/>
              </a:rPr>
              <a:t>matching</a:t>
            </a:r>
            <a:r>
              <a:rPr lang="fa-IR" sz="3600" dirty="0" smtClean="0">
                <a:cs typeface="B Titr" panose="00000700000000000000" pitchFamily="2" charset="-78"/>
              </a:rPr>
              <a:t>) :</a:t>
            </a:r>
          </a:p>
          <a:p>
            <a:pPr algn="r" rtl="1">
              <a:lnSpc>
                <a:spcPct val="150000"/>
              </a:lnSpc>
            </a:pPr>
            <a:r>
              <a:rPr lang="fa-IR" sz="3600" dirty="0" smtClean="0">
                <a:cs typeface="B Titr" panose="00000700000000000000" pitchFamily="2" charset="-78"/>
              </a:rPr>
              <a:t>وقتی دو داده ساخت یافته نظیر به نظیر عباراتش یکسان باشد.</a:t>
            </a:r>
          </a:p>
          <a:p>
            <a:pPr marL="0" indent="0" algn="ctr" rtl="1">
              <a:lnSpc>
                <a:spcPct val="150000"/>
              </a:lnSpc>
              <a:buNone/>
            </a:pPr>
            <a:r>
              <a:rPr lang="en-US" sz="3600" dirty="0" smtClean="0">
                <a:cs typeface="B Titr" panose="00000700000000000000" pitchFamily="2" charset="-78"/>
              </a:rPr>
              <a:t>(123 , A , f )  =  (</a:t>
            </a:r>
            <a:r>
              <a:rPr lang="en-US" sz="3600" dirty="0" err="1" smtClean="0">
                <a:cs typeface="B Titr" panose="00000700000000000000" pitchFamily="2" charset="-78"/>
              </a:rPr>
              <a:t>raha</a:t>
            </a:r>
            <a:r>
              <a:rPr lang="en-US" sz="3600" dirty="0" smtClean="0">
                <a:cs typeface="B Titr" panose="00000700000000000000" pitchFamily="2" charset="-78"/>
              </a:rPr>
              <a:t> , 8000254 , Alex)</a:t>
            </a:r>
            <a:endParaRPr lang="fa-IR" sz="3600" dirty="0" smtClean="0">
              <a:cs typeface="B Titr" panose="00000700000000000000" pitchFamily="2" charset="-78"/>
            </a:endParaRPr>
          </a:p>
          <a:p>
            <a:pPr marL="0" indent="0" algn="r" rtl="1">
              <a:lnSpc>
                <a:spcPct val="150000"/>
              </a:lnSpc>
              <a:buNone/>
            </a:pPr>
            <a:endParaRPr lang="en-US" sz="3600" dirty="0" smtClean="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5" name="Left Bracket 4"/>
          <p:cNvSpPr/>
          <p:nvPr/>
        </p:nvSpPr>
        <p:spPr>
          <a:xfrm rot="16200000">
            <a:off x="5469744" y="3241517"/>
            <a:ext cx="331143" cy="1662165"/>
          </a:xfrm>
          <a:prstGeom prst="leftBracket">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6" name="Left Bracket 5"/>
          <p:cNvSpPr/>
          <p:nvPr/>
        </p:nvSpPr>
        <p:spPr>
          <a:xfrm rot="16200000">
            <a:off x="6518262" y="1714028"/>
            <a:ext cx="577886" cy="4963883"/>
          </a:xfrm>
          <a:prstGeom prst="leftBracket">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7" name="Left Bracket 6"/>
          <p:cNvSpPr/>
          <p:nvPr/>
        </p:nvSpPr>
        <p:spPr>
          <a:xfrm rot="16200000">
            <a:off x="5270035" y="2262887"/>
            <a:ext cx="1042345" cy="4557481"/>
          </a:xfrm>
          <a:prstGeom prst="leftBracket">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9" name="TextBox 8"/>
          <p:cNvSpPr txBox="1"/>
          <p:nvPr/>
        </p:nvSpPr>
        <p:spPr>
          <a:xfrm>
            <a:off x="5265200" y="4020454"/>
            <a:ext cx="740229" cy="369332"/>
          </a:xfrm>
          <a:prstGeom prst="rect">
            <a:avLst/>
          </a:prstGeom>
          <a:noFill/>
        </p:spPr>
        <p:txBody>
          <a:bodyPr wrap="square" rtlCol="0">
            <a:spAutoFit/>
          </a:bodyPr>
          <a:lstStyle/>
          <a:p>
            <a:pPr algn="ctr"/>
            <a:r>
              <a:rPr lang="en-US" b="1" dirty="0" smtClean="0"/>
              <a:t>atom</a:t>
            </a:r>
            <a:endParaRPr lang="en-US" b="1" dirty="0"/>
          </a:p>
        </p:txBody>
      </p:sp>
      <p:sp>
        <p:nvSpPr>
          <p:cNvPr id="10" name="TextBox 9"/>
          <p:cNvSpPr txBox="1"/>
          <p:nvPr/>
        </p:nvSpPr>
        <p:spPr>
          <a:xfrm>
            <a:off x="4746183" y="4850435"/>
            <a:ext cx="1001474" cy="369332"/>
          </a:xfrm>
          <a:prstGeom prst="rect">
            <a:avLst/>
          </a:prstGeom>
          <a:noFill/>
        </p:spPr>
        <p:txBody>
          <a:bodyPr wrap="square" rtlCol="0">
            <a:spAutoFit/>
          </a:bodyPr>
          <a:lstStyle/>
          <a:p>
            <a:pPr algn="ctr"/>
            <a:r>
              <a:rPr lang="en-US" b="1" dirty="0" smtClean="0"/>
              <a:t>number</a:t>
            </a:r>
            <a:endParaRPr lang="en-US" b="1" dirty="0"/>
          </a:p>
        </p:txBody>
      </p:sp>
      <p:sp>
        <p:nvSpPr>
          <p:cNvPr id="11" name="TextBox 10"/>
          <p:cNvSpPr txBox="1"/>
          <p:nvPr/>
        </p:nvSpPr>
        <p:spPr>
          <a:xfrm>
            <a:off x="6612287" y="4298342"/>
            <a:ext cx="1001474" cy="369332"/>
          </a:xfrm>
          <a:prstGeom prst="rect">
            <a:avLst/>
          </a:prstGeom>
          <a:noFill/>
        </p:spPr>
        <p:txBody>
          <a:bodyPr wrap="square" rtlCol="0">
            <a:spAutoFit/>
          </a:bodyPr>
          <a:lstStyle/>
          <a:p>
            <a:pPr algn="ctr"/>
            <a:r>
              <a:rPr lang="fa-IR" b="1" dirty="0" smtClean="0"/>
              <a:t>متغیر</a:t>
            </a:r>
            <a:endParaRPr lang="en-US" b="1" dirty="0"/>
          </a:p>
        </p:txBody>
      </p:sp>
    </p:spTree>
    <p:extLst>
      <p:ext uri="{BB962C8B-B14F-4D97-AF65-F5344CB8AC3E}">
        <p14:creationId xmlns:p14="http://schemas.microsoft.com/office/powerpoint/2010/main" val="3214312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086" y="65881"/>
            <a:ext cx="10515600" cy="1325563"/>
          </a:xfrm>
        </p:spPr>
        <p:txBody>
          <a:bodyPr/>
          <a:lstStyle/>
          <a:p>
            <a:pPr algn="ctr" rtl="1"/>
            <a:r>
              <a:rPr lang="en-US" dirty="0" smtClean="0">
                <a:solidFill>
                  <a:schemeClr val="accent2"/>
                </a:solidFill>
                <a:cs typeface="B Titr" panose="00000700000000000000" pitchFamily="2" charset="-78"/>
              </a:rPr>
              <a:t>PROLOG</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1064524" y="914400"/>
            <a:ext cx="11127475" cy="5663821"/>
          </a:xfrm>
        </p:spPr>
        <p:txBody>
          <a:bodyPr anchor="t">
            <a:normAutofit/>
          </a:bodyPr>
          <a:lstStyle/>
          <a:p>
            <a:pPr algn="r" rtl="1">
              <a:lnSpc>
                <a:spcPct val="150000"/>
              </a:lnSpc>
            </a:pPr>
            <a:r>
              <a:rPr lang="fa-IR" sz="3600" dirty="0" smtClean="0">
                <a:cs typeface="B Titr" panose="00000700000000000000" pitchFamily="2" charset="-78"/>
              </a:rPr>
              <a:t>پاسخ توصیفی و رویه ای(منطقی) :</a:t>
            </a:r>
            <a:endParaRPr lang="en-US" sz="3600" dirty="0" smtClean="0">
              <a:cs typeface="B Titr" panose="00000700000000000000" pitchFamily="2" charset="-78"/>
            </a:endParaRPr>
          </a:p>
          <a:p>
            <a:pPr marL="0" indent="0" algn="r" rtl="1">
              <a:lnSpc>
                <a:spcPct val="150000"/>
              </a:lnSpc>
              <a:buNone/>
            </a:pPr>
            <a:endParaRPr lang="en-US" sz="3600" dirty="0" smtClean="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7024" t="8657" r="34286" b="57252"/>
          <a:stretch/>
        </p:blipFill>
        <p:spPr>
          <a:xfrm>
            <a:off x="243752" y="1898617"/>
            <a:ext cx="5471885" cy="365549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76" t="-117" r="70119" b="68263"/>
          <a:stretch/>
        </p:blipFill>
        <p:spPr>
          <a:xfrm>
            <a:off x="2181408" y="2760274"/>
            <a:ext cx="5685335" cy="3462863"/>
          </a:xfrm>
          <a:prstGeom prst="rect">
            <a:avLst/>
          </a:prstGeom>
        </p:spPr>
      </p:pic>
      <p:sp>
        <p:nvSpPr>
          <p:cNvPr id="7" name="Left Arrow 6"/>
          <p:cNvSpPr/>
          <p:nvPr/>
        </p:nvSpPr>
        <p:spPr>
          <a:xfrm>
            <a:off x="4509455" y="4990994"/>
            <a:ext cx="2412363" cy="1176513"/>
          </a:xfrm>
          <a:prstGeom prst="leftArrow">
            <a:avLst>
              <a:gd name="adj1" fmla="val 76167"/>
              <a:gd name="adj2" fmla="val 50000"/>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dirty="0" smtClean="0"/>
              <a:t> </a:t>
            </a:r>
            <a:r>
              <a:rPr lang="fa-IR" dirty="0" smtClean="0"/>
              <a:t>کدام </a:t>
            </a:r>
            <a:r>
              <a:rPr lang="en-US" dirty="0" smtClean="0"/>
              <a:t>FACT</a:t>
            </a:r>
            <a:r>
              <a:rPr lang="fa-IR" dirty="0" smtClean="0"/>
              <a:t> هم بزرگ است و هم قرمز</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183860091"/>
              </p:ext>
            </p:extLst>
          </p:nvPr>
        </p:nvGraphicFramePr>
        <p:xfrm>
          <a:off x="8382995" y="2760274"/>
          <a:ext cx="3623590" cy="3159762"/>
        </p:xfrm>
        <a:graphic>
          <a:graphicData uri="http://schemas.openxmlformats.org/drawingml/2006/table">
            <a:tbl>
              <a:tblPr firstRow="1" bandRow="1">
                <a:tableStyleId>{5C22544A-7EE6-4342-B048-85BDC9FD1C3A}</a:tableStyleId>
              </a:tblPr>
              <a:tblGrid>
                <a:gridCol w="1811795"/>
                <a:gridCol w="1811795"/>
              </a:tblGrid>
              <a:tr h="526627">
                <a:tc gridSpan="2">
                  <a:txBody>
                    <a:bodyPr/>
                    <a:lstStyle/>
                    <a:p>
                      <a:pPr algn="ctr"/>
                      <a:r>
                        <a:rPr lang="fa-IR" dirty="0" smtClean="0"/>
                        <a:t>روش</a:t>
                      </a:r>
                      <a:r>
                        <a:rPr lang="fa-IR" baseline="0" dirty="0" smtClean="0"/>
                        <a:t> منطقی</a:t>
                      </a:r>
                      <a:endParaRPr lang="en-US" dirty="0"/>
                    </a:p>
                  </a:txBody>
                  <a:tcPr anchor="ctr"/>
                </a:tc>
                <a:tc hMerge="1">
                  <a:txBody>
                    <a:bodyPr/>
                    <a:lstStyle/>
                    <a:p>
                      <a:pPr algn="ctr"/>
                      <a:endParaRPr lang="en-US" dirty="0"/>
                    </a:p>
                  </a:txBody>
                  <a:tcPr anchor="ctr"/>
                </a:tc>
              </a:tr>
              <a:tr h="526627">
                <a:tc>
                  <a:txBody>
                    <a:bodyPr/>
                    <a:lstStyle/>
                    <a:p>
                      <a:pPr algn="ctr"/>
                      <a:r>
                        <a:rPr lang="en-US" dirty="0" smtClean="0"/>
                        <a:t>Big(X)</a:t>
                      </a:r>
                      <a:endParaRPr lang="en-US" dirty="0"/>
                    </a:p>
                  </a:txBody>
                  <a:tcPr anchor="ctr">
                    <a:solidFill>
                      <a:srgbClr val="FFFF00"/>
                    </a:solidFill>
                  </a:tcPr>
                </a:tc>
                <a:tc>
                  <a:txBody>
                    <a:bodyPr/>
                    <a:lstStyle/>
                    <a:p>
                      <a:pPr algn="ctr"/>
                      <a:r>
                        <a:rPr lang="en-US" dirty="0" smtClean="0"/>
                        <a:t>Red(X)</a:t>
                      </a:r>
                      <a:endParaRPr lang="en-US" dirty="0"/>
                    </a:p>
                  </a:txBody>
                  <a:tcPr anchor="ctr">
                    <a:solidFill>
                      <a:srgbClr val="FFFF00"/>
                    </a:solidFill>
                  </a:tcPr>
                </a:tc>
              </a:tr>
              <a:tr h="526627">
                <a:tc>
                  <a:txBody>
                    <a:bodyPr/>
                    <a:lstStyle/>
                    <a:p>
                      <a:pPr algn="ctr"/>
                      <a:r>
                        <a:rPr lang="en-US" dirty="0" smtClean="0"/>
                        <a:t>Big(cat)</a:t>
                      </a:r>
                      <a:endParaRPr lang="en-US" dirty="0"/>
                    </a:p>
                  </a:txBody>
                  <a:tcPr anchor="ctr">
                    <a:lnB w="12700" cap="flat" cmpd="sng" algn="ctr">
                      <a:solidFill>
                        <a:srgbClr val="FF0000"/>
                      </a:solidFill>
                      <a:prstDash val="sysDashDotDot"/>
                      <a:round/>
                      <a:headEnd type="none" w="med" len="med"/>
                      <a:tailEnd type="none" w="med" len="med"/>
                    </a:lnB>
                  </a:tcPr>
                </a:tc>
                <a:tc>
                  <a:txBody>
                    <a:bodyPr/>
                    <a:lstStyle/>
                    <a:p>
                      <a:pPr algn="ctr"/>
                      <a:r>
                        <a:rPr lang="en-US" dirty="0" smtClean="0">
                          <a:sym typeface="Wingdings 2" panose="05020102010507070707" pitchFamily="18" charset="2"/>
                        </a:rPr>
                        <a:t></a:t>
                      </a:r>
                      <a:endParaRPr lang="en-US" dirty="0"/>
                    </a:p>
                  </a:txBody>
                  <a:tcPr anchor="ctr">
                    <a:lnB w="12700" cap="flat" cmpd="sng" algn="ctr">
                      <a:solidFill>
                        <a:srgbClr val="FF0000"/>
                      </a:solidFill>
                      <a:prstDash val="sysDashDotDot"/>
                      <a:round/>
                      <a:headEnd type="none" w="med" len="med"/>
                      <a:tailEnd type="none" w="med" len="med"/>
                    </a:lnB>
                  </a:tcPr>
                </a:tc>
              </a:tr>
              <a:tr h="526627">
                <a:tc>
                  <a:txBody>
                    <a:bodyPr/>
                    <a:lstStyle/>
                    <a:p>
                      <a:pPr algn="ctr"/>
                      <a:r>
                        <a:rPr lang="en-US" dirty="0" smtClean="0"/>
                        <a:t>Big(hen)</a:t>
                      </a:r>
                      <a:endParaRPr lang="en-US" dirty="0"/>
                    </a:p>
                  </a:txBody>
                  <a:tcPr anchor="ctr">
                    <a:lnT w="12700" cap="flat" cmpd="sng" algn="ctr">
                      <a:solidFill>
                        <a:srgbClr val="FF0000"/>
                      </a:solidFill>
                      <a:prstDash val="sysDashDotDot"/>
                      <a:round/>
                      <a:headEnd type="none" w="med" len="med"/>
                      <a:tailEnd type="none" w="med" len="med"/>
                    </a:lnT>
                  </a:tcPr>
                </a:tc>
                <a:tc>
                  <a:txBody>
                    <a:bodyPr/>
                    <a:lstStyle/>
                    <a:p>
                      <a:pPr algn="ctr"/>
                      <a:r>
                        <a:rPr lang="en-US" dirty="0" smtClean="0">
                          <a:sym typeface="Wingdings 2" panose="05020102010507070707" pitchFamily="18" charset="2"/>
                        </a:rPr>
                        <a:t></a:t>
                      </a:r>
                      <a:endParaRPr lang="en-US" dirty="0"/>
                    </a:p>
                  </a:txBody>
                  <a:tcPr anchor="ctr">
                    <a:lnT w="12700" cap="flat" cmpd="sng" algn="ctr">
                      <a:solidFill>
                        <a:srgbClr val="FF0000"/>
                      </a:solidFill>
                      <a:prstDash val="sysDashDotDot"/>
                      <a:round/>
                      <a:headEnd type="none" w="med" len="med"/>
                      <a:tailEnd type="none" w="med" len="med"/>
                    </a:lnT>
                  </a:tcPr>
                </a:tc>
              </a:tr>
              <a:tr h="526627">
                <a:tc>
                  <a:txBody>
                    <a:bodyPr/>
                    <a:lstStyle/>
                    <a:p>
                      <a:pPr algn="ctr"/>
                      <a:r>
                        <a:rPr lang="en-US" dirty="0" smtClean="0"/>
                        <a:t>Big(hen)</a:t>
                      </a:r>
                      <a:endParaRPr lang="en-US" dirty="0"/>
                    </a:p>
                  </a:txBody>
                  <a:tcPr anchor="ctr"/>
                </a:tc>
                <a:tc>
                  <a:txBody>
                    <a:bodyPr/>
                    <a:lstStyle/>
                    <a:p>
                      <a:pPr algn="ctr"/>
                      <a:r>
                        <a:rPr lang="en-US" dirty="0" smtClean="0"/>
                        <a:t>Red(hen)</a:t>
                      </a:r>
                      <a:endParaRPr lang="en-US" dirty="0"/>
                    </a:p>
                  </a:txBody>
                  <a:tcPr anchor="ctr"/>
                </a:tc>
              </a:tr>
              <a:tr h="526627">
                <a:tc gridSpan="2">
                  <a:txBody>
                    <a:bodyPr/>
                    <a:lstStyle/>
                    <a:p>
                      <a:pPr algn="ctr"/>
                      <a:r>
                        <a:rPr lang="en-US" dirty="0" smtClean="0"/>
                        <a:t>hen</a:t>
                      </a:r>
                      <a:endParaRPr lang="en-US" dirty="0"/>
                    </a:p>
                  </a:txBody>
                  <a:tcPr anchor="ctr"/>
                </a:tc>
                <a:tc hMerge="1">
                  <a:txBody>
                    <a:bodyPr/>
                    <a:lstStyle/>
                    <a:p>
                      <a:pPr algn="ctr"/>
                      <a:endParaRPr lang="en-US" dirty="0"/>
                    </a:p>
                  </a:txBody>
                  <a:tcPr anchor="ctr"/>
                </a:tc>
              </a:tr>
            </a:tbl>
          </a:graphicData>
        </a:graphic>
      </p:graphicFrame>
      <p:sp>
        <p:nvSpPr>
          <p:cNvPr id="9" name="TextBox 8"/>
          <p:cNvSpPr txBox="1"/>
          <p:nvPr/>
        </p:nvSpPr>
        <p:spPr>
          <a:xfrm>
            <a:off x="4764529" y="2760274"/>
            <a:ext cx="1701867" cy="400110"/>
          </a:xfrm>
          <a:prstGeom prst="rect">
            <a:avLst/>
          </a:prstGeom>
          <a:noFill/>
        </p:spPr>
        <p:txBody>
          <a:bodyPr wrap="square" rtlCol="0">
            <a:spAutoFit/>
          </a:bodyPr>
          <a:lstStyle/>
          <a:p>
            <a:r>
              <a:rPr lang="fa-IR" sz="2000" b="1" dirty="0" smtClean="0">
                <a:solidFill>
                  <a:schemeClr val="bg1"/>
                </a:solidFill>
              </a:rPr>
              <a:t>روش توصیفی</a:t>
            </a:r>
            <a:endParaRPr lang="en-US" sz="2000" b="1" dirty="0">
              <a:solidFill>
                <a:schemeClr val="bg1"/>
              </a:solidFill>
            </a:endParaRPr>
          </a:p>
        </p:txBody>
      </p:sp>
    </p:spTree>
    <p:extLst>
      <p:ext uri="{BB962C8B-B14F-4D97-AF65-F5344CB8AC3E}">
        <p14:creationId xmlns:p14="http://schemas.microsoft.com/office/powerpoint/2010/main" val="14173208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086" y="65881"/>
            <a:ext cx="10515600" cy="1325563"/>
          </a:xfrm>
        </p:spPr>
        <p:txBody>
          <a:bodyPr/>
          <a:lstStyle/>
          <a:p>
            <a:pPr algn="ctr" rtl="1"/>
            <a:r>
              <a:rPr lang="en-US" dirty="0" smtClean="0">
                <a:solidFill>
                  <a:schemeClr val="accent2"/>
                </a:solidFill>
                <a:cs typeface="B Titr" panose="00000700000000000000" pitchFamily="2" charset="-78"/>
              </a:rPr>
              <a:t>PROLOG</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1064525" y="1391443"/>
            <a:ext cx="10067932" cy="5186777"/>
          </a:xfrm>
        </p:spPr>
        <p:txBody>
          <a:bodyPr anchor="t">
            <a:normAutofit/>
          </a:bodyPr>
          <a:lstStyle/>
          <a:p>
            <a:pPr algn="r" rtl="1">
              <a:lnSpc>
                <a:spcPct val="150000"/>
              </a:lnSpc>
            </a:pPr>
            <a:r>
              <a:rPr lang="fa-IR" sz="3600" dirty="0" smtClean="0">
                <a:cs typeface="B Titr" panose="00000700000000000000" pitchFamily="2" charset="-78"/>
              </a:rPr>
              <a:t>لیست  در </a:t>
            </a:r>
            <a:r>
              <a:rPr lang="en-US" sz="3600" dirty="0" smtClean="0">
                <a:cs typeface="B Titr" panose="00000700000000000000" pitchFamily="2" charset="-78"/>
              </a:rPr>
              <a:t>prolog</a:t>
            </a:r>
            <a:r>
              <a:rPr lang="fa-IR" sz="3600" dirty="0" smtClean="0">
                <a:cs typeface="B Titr" panose="00000700000000000000" pitchFamily="2" charset="-78"/>
              </a:rPr>
              <a:t> :</a:t>
            </a:r>
          </a:p>
          <a:p>
            <a:pPr marL="0" indent="0" algn="r" rtl="1">
              <a:lnSpc>
                <a:spcPct val="150000"/>
              </a:lnSpc>
              <a:buNone/>
            </a:pPr>
            <a:r>
              <a:rPr lang="fa-IR" sz="3600" dirty="0" smtClean="0">
                <a:cs typeface="B Titr" panose="00000700000000000000" pitchFamily="2" charset="-78"/>
              </a:rPr>
              <a:t>مجموعه ای از انواع داده ها که به روشی خاص در یک </a:t>
            </a:r>
            <a:r>
              <a:rPr lang="fa-IR" sz="3600" dirty="0" smtClean="0">
                <a:cs typeface="B Titr" panose="00000700000000000000" pitchFamily="2" charset="-78"/>
              </a:rPr>
              <a:t>ل</a:t>
            </a:r>
            <a:r>
              <a:rPr lang="fa-IR" sz="3600" dirty="0">
                <a:cs typeface="B Titr" panose="00000700000000000000" pitchFamily="2" charset="-78"/>
              </a:rPr>
              <a:t>ی</a:t>
            </a:r>
            <a:r>
              <a:rPr lang="fa-IR" sz="3600" dirty="0" smtClean="0">
                <a:cs typeface="B Titr" panose="00000700000000000000" pitchFamily="2" charset="-78"/>
              </a:rPr>
              <a:t>ست </a:t>
            </a:r>
            <a:r>
              <a:rPr lang="fa-IR" sz="3600" dirty="0" smtClean="0">
                <a:cs typeface="B Titr" panose="00000700000000000000" pitchFamily="2" charset="-78"/>
              </a:rPr>
              <a:t>قرار می گیرند.</a:t>
            </a:r>
          </a:p>
          <a:p>
            <a:pPr algn="r" rtl="1">
              <a:lnSpc>
                <a:spcPct val="150000"/>
              </a:lnSpc>
            </a:pPr>
            <a:r>
              <a:rPr lang="fa-IR" sz="3600" dirty="0" smtClean="0">
                <a:cs typeface="B Titr" panose="00000700000000000000" pitchFamily="2" charset="-78"/>
              </a:rPr>
              <a:t>به کمک لیست ها می توان روابط خاصی را ساخت.</a:t>
            </a:r>
          </a:p>
          <a:p>
            <a:pPr algn="r" rtl="1">
              <a:lnSpc>
                <a:spcPct val="150000"/>
              </a:lnSpc>
            </a:pPr>
            <a:endParaRPr lang="fa-IR" sz="3600" dirty="0" smtClean="0">
              <a:cs typeface="B Titr" panose="00000700000000000000" pitchFamily="2" charset="-78"/>
            </a:endParaRPr>
          </a:p>
          <a:p>
            <a:pPr marL="0" indent="0" algn="r" rtl="1">
              <a:lnSpc>
                <a:spcPct val="150000"/>
              </a:lnSpc>
              <a:buNone/>
            </a:pPr>
            <a:endParaRPr lang="en-US" sz="3600" dirty="0" smtClean="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8132" y="5793391"/>
            <a:ext cx="4781182" cy="523220"/>
          </a:xfrm>
          <a:prstGeom prst="rect">
            <a:avLst/>
          </a:prstGeom>
          <a:noFill/>
        </p:spPr>
        <p:txBody>
          <a:bodyPr wrap="square" rtlCol="0">
            <a:spAutoFit/>
          </a:bodyPr>
          <a:lstStyle/>
          <a:p>
            <a:r>
              <a:rPr lang="fa-IR" sz="2800" dirty="0" smtClean="0"/>
              <a:t> </a:t>
            </a:r>
            <a:r>
              <a:rPr lang="en-US" sz="2800" dirty="0" smtClean="0"/>
              <a:t>( A      ,  80001 , (1,a,A), g )</a:t>
            </a:r>
            <a:endParaRPr lang="en-US" sz="2800" dirty="0"/>
          </a:p>
        </p:txBody>
      </p:sp>
      <p:sp>
        <p:nvSpPr>
          <p:cNvPr id="6" name="TextBox 5"/>
          <p:cNvSpPr txBox="1"/>
          <p:nvPr/>
        </p:nvSpPr>
        <p:spPr>
          <a:xfrm>
            <a:off x="603344" y="5270170"/>
            <a:ext cx="922361"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solidFill>
                  <a:srgbClr val="FF0000"/>
                </a:solidFill>
              </a:rPr>
              <a:t>head</a:t>
            </a:r>
            <a:endParaRPr lang="en-US" sz="2800" dirty="0">
              <a:solidFill>
                <a:srgbClr val="FF0000"/>
              </a:solidFill>
            </a:endParaRPr>
          </a:p>
        </p:txBody>
      </p:sp>
      <p:sp>
        <p:nvSpPr>
          <p:cNvPr id="7" name="TextBox 6"/>
          <p:cNvSpPr txBox="1"/>
          <p:nvPr/>
        </p:nvSpPr>
        <p:spPr>
          <a:xfrm>
            <a:off x="1986886" y="5270170"/>
            <a:ext cx="2496456"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solidFill>
                  <a:srgbClr val="FF0000"/>
                </a:solidFill>
              </a:rPr>
              <a:t>tail</a:t>
            </a:r>
            <a:endParaRPr lang="en-US" sz="2800" dirty="0">
              <a:solidFill>
                <a:srgbClr val="FF0000"/>
              </a:solidFill>
            </a:endParaRPr>
          </a:p>
        </p:txBody>
      </p:sp>
    </p:spTree>
    <p:extLst>
      <p:ext uri="{BB962C8B-B14F-4D97-AF65-F5344CB8AC3E}">
        <p14:creationId xmlns:p14="http://schemas.microsoft.com/office/powerpoint/2010/main" val="21465881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out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086" y="65881"/>
            <a:ext cx="10515600" cy="1325563"/>
          </a:xfrm>
        </p:spPr>
        <p:txBody>
          <a:bodyPr/>
          <a:lstStyle/>
          <a:p>
            <a:pPr algn="ctr" rtl="1"/>
            <a:r>
              <a:rPr lang="en-US" dirty="0" smtClean="0">
                <a:solidFill>
                  <a:schemeClr val="accent2"/>
                </a:solidFill>
                <a:cs typeface="B Titr" panose="00000700000000000000" pitchFamily="2" charset="-78"/>
              </a:rPr>
              <a:t>PROLOG</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1064525" y="1391443"/>
            <a:ext cx="10067932" cy="5186777"/>
          </a:xfrm>
        </p:spPr>
        <p:txBody>
          <a:bodyPr anchor="t">
            <a:normAutofit/>
          </a:bodyPr>
          <a:lstStyle/>
          <a:p>
            <a:pPr algn="r" rtl="1">
              <a:lnSpc>
                <a:spcPct val="150000"/>
              </a:lnSpc>
            </a:pPr>
            <a:r>
              <a:rPr lang="en-US" sz="3600" dirty="0" smtClean="0">
                <a:cs typeface="B Titr" panose="00000700000000000000" pitchFamily="2" charset="-78"/>
              </a:rPr>
              <a:t>Backtracking</a:t>
            </a:r>
            <a:r>
              <a:rPr lang="fa-IR" sz="3600" dirty="0" smtClean="0">
                <a:cs typeface="B Titr" panose="00000700000000000000" pitchFamily="2" charset="-78"/>
              </a:rPr>
              <a:t> :</a:t>
            </a:r>
          </a:p>
          <a:p>
            <a:pPr marL="0" indent="0" algn="r" rtl="1">
              <a:lnSpc>
                <a:spcPct val="150000"/>
              </a:lnSpc>
              <a:buNone/>
            </a:pPr>
            <a:r>
              <a:rPr lang="fa-IR" sz="3600" dirty="0" smtClean="0">
                <a:cs typeface="B Titr" panose="00000700000000000000" pitchFamily="2" charset="-78"/>
              </a:rPr>
              <a:t>هنگامی که در یک گزاره از برنامه رابطه ای استفاده می شود، پس از بررسی آن (حتی در صورت درست بودن جواب) دوباره به محل همان گزاره در رابطه باز می گردد و اجرای برنامه از همان نقطه از سر گرفته می شود.</a:t>
            </a:r>
          </a:p>
          <a:p>
            <a:pPr algn="r" rtl="1">
              <a:lnSpc>
                <a:spcPct val="150000"/>
              </a:lnSpc>
            </a:pPr>
            <a:endParaRPr lang="fa-IR" sz="3600" dirty="0" smtClean="0">
              <a:cs typeface="B Titr" panose="00000700000000000000" pitchFamily="2" charset="-78"/>
            </a:endParaRPr>
          </a:p>
          <a:p>
            <a:pPr marL="0" indent="0" algn="r" rtl="1">
              <a:lnSpc>
                <a:spcPct val="150000"/>
              </a:lnSpc>
              <a:buNone/>
            </a:pPr>
            <a:endParaRPr lang="en-US" sz="3600" dirty="0" smtClean="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2884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086" y="65881"/>
            <a:ext cx="10515600" cy="1325563"/>
          </a:xfrm>
        </p:spPr>
        <p:txBody>
          <a:bodyPr/>
          <a:lstStyle/>
          <a:p>
            <a:pPr algn="ctr" rtl="1"/>
            <a:r>
              <a:rPr lang="en-US" dirty="0" smtClean="0">
                <a:solidFill>
                  <a:schemeClr val="accent2"/>
                </a:solidFill>
                <a:cs typeface="B Titr" panose="00000700000000000000" pitchFamily="2" charset="-78"/>
              </a:rPr>
              <a:t>PROLOG</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1064525" y="1391443"/>
            <a:ext cx="10067932" cy="5186777"/>
          </a:xfrm>
        </p:spPr>
        <p:txBody>
          <a:bodyPr anchor="t">
            <a:normAutofit/>
          </a:bodyPr>
          <a:lstStyle/>
          <a:p>
            <a:pPr algn="r" rtl="1">
              <a:lnSpc>
                <a:spcPct val="150000"/>
              </a:lnSpc>
            </a:pPr>
            <a:r>
              <a:rPr lang="fa-IR" sz="3600" dirty="0" smtClean="0">
                <a:cs typeface="B Titr" panose="00000700000000000000" pitchFamily="2" charset="-78"/>
              </a:rPr>
              <a:t>جدول عبارات و عملگرهای محاسباتی:</a:t>
            </a:r>
          </a:p>
          <a:p>
            <a:pPr algn="r" rtl="1">
              <a:lnSpc>
                <a:spcPct val="150000"/>
              </a:lnSpc>
            </a:pPr>
            <a:endParaRPr lang="fa-IR" sz="3600" dirty="0" smtClean="0">
              <a:cs typeface="B Titr" panose="00000700000000000000" pitchFamily="2" charset="-78"/>
            </a:endParaRPr>
          </a:p>
          <a:p>
            <a:pPr algn="r" rtl="1">
              <a:lnSpc>
                <a:spcPct val="150000"/>
              </a:lnSpc>
            </a:pPr>
            <a:endParaRPr lang="fa-IR" sz="3600" dirty="0" smtClean="0">
              <a:cs typeface="B Titr" panose="00000700000000000000" pitchFamily="2" charset="-78"/>
            </a:endParaRPr>
          </a:p>
          <a:p>
            <a:pPr marL="0" indent="0" algn="r" rtl="1">
              <a:lnSpc>
                <a:spcPct val="150000"/>
              </a:lnSpc>
              <a:buNone/>
            </a:pPr>
            <a:endParaRPr lang="en-US" sz="3600" dirty="0" smtClean="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887525027"/>
              </p:ext>
            </p:extLst>
          </p:nvPr>
        </p:nvGraphicFramePr>
        <p:xfrm>
          <a:off x="1848296" y="2581713"/>
          <a:ext cx="8181076" cy="3659430"/>
        </p:xfrm>
        <a:graphic>
          <a:graphicData uri="http://schemas.openxmlformats.org/drawingml/2006/table">
            <a:tbl>
              <a:tblPr rtl="1" firstRow="1" firstCol="1" bandRow="1">
                <a:tableStyleId>{5C22544A-7EE6-4342-B048-85BDC9FD1C3A}</a:tableStyleId>
              </a:tblPr>
              <a:tblGrid>
                <a:gridCol w="2004560"/>
                <a:gridCol w="1188583"/>
                <a:gridCol w="1059543"/>
                <a:gridCol w="1174225"/>
                <a:gridCol w="143185"/>
                <a:gridCol w="1179152"/>
                <a:gridCol w="1431828"/>
              </a:tblGrid>
              <a:tr h="1712686">
                <a:tc>
                  <a:txBody>
                    <a:bodyPr/>
                    <a:lstStyle/>
                    <a:p>
                      <a:pPr marL="0" marR="0" algn="ctr" rtl="1">
                        <a:lnSpc>
                          <a:spcPct val="107000"/>
                        </a:lnSpc>
                        <a:spcBef>
                          <a:spcPts val="0"/>
                        </a:spcBef>
                        <a:spcAft>
                          <a:spcPts val="0"/>
                        </a:spcAft>
                      </a:pPr>
                      <a:r>
                        <a:rPr lang="ar-SA" sz="2000" dirty="0">
                          <a:effectLst/>
                        </a:rPr>
                        <a:t>عملگر محاسباتی</a:t>
                      </a:r>
                      <a:endParaRPr lang="en-US" sz="2800" dirty="0">
                        <a:effectLst/>
                        <a:latin typeface="Adobe Arabic" panose="02040503050201020203" pitchFamily="18" charset="-78"/>
                        <a:ea typeface="Calibri" panose="020F0502020204030204" pitchFamily="34" charset="0"/>
                        <a:cs typeface="Adobe Arabic" panose="02040503050201020203" pitchFamily="18" charset="-78"/>
                      </a:endParaRPr>
                    </a:p>
                  </a:txBody>
                  <a:tcPr marL="38443" marR="38443" marT="0" marB="0" anchor="ctr"/>
                </a:tc>
                <a:tc gridSpan="3">
                  <a:txBody>
                    <a:bodyPr/>
                    <a:lstStyle/>
                    <a:p>
                      <a:pPr marL="0" marR="0" algn="ctr" rtl="1">
                        <a:lnSpc>
                          <a:spcPct val="107000"/>
                        </a:lnSpc>
                        <a:spcBef>
                          <a:spcPts val="0"/>
                        </a:spcBef>
                        <a:spcAft>
                          <a:spcPts val="0"/>
                        </a:spcAft>
                      </a:pPr>
                      <a:r>
                        <a:rPr lang="ar-SA" sz="24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a:p>
                      <a:pPr marL="0" marR="0" algn="ctr" rtl="1">
                        <a:lnSpc>
                          <a:spcPct val="107000"/>
                        </a:lnSpc>
                        <a:spcBef>
                          <a:spcPts val="0"/>
                        </a:spcBef>
                        <a:spcAft>
                          <a:spcPts val="0"/>
                        </a:spcAft>
                      </a:pPr>
                      <a:r>
                        <a:rPr lang="ar-SA" sz="24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a:p>
                      <a:pPr marL="0" marR="0" algn="ctr" rtl="1">
                        <a:lnSpc>
                          <a:spcPct val="107000"/>
                        </a:lnSpc>
                        <a:spcBef>
                          <a:spcPts val="0"/>
                        </a:spcBef>
                        <a:spcAft>
                          <a:spcPts val="0"/>
                        </a:spcAft>
                      </a:pPr>
                      <a:r>
                        <a:rPr lang="ar-SA" sz="24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a:p>
                      <a:pPr marL="0" marR="0" algn="ctr" rtl="1">
                        <a:lnSpc>
                          <a:spcPct val="107000"/>
                        </a:lnSpc>
                        <a:spcBef>
                          <a:spcPts val="0"/>
                        </a:spcBef>
                        <a:spcAft>
                          <a:spcPts val="0"/>
                        </a:spcAft>
                      </a:pPr>
                      <a:r>
                        <a:rPr lang="ar-SA" sz="24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latin typeface="Adobe Arabic" panose="02040503050201020203" pitchFamily="18" charset="-78"/>
                        <a:ea typeface="Calibri" panose="020F0502020204030204" pitchFamily="34" charset="0"/>
                        <a:cs typeface="Adobe Arabic" panose="02040503050201020203" pitchFamily="18" charset="-78"/>
                      </a:endParaRPr>
                    </a:p>
                  </a:txBody>
                  <a:tcPr marL="38443" marR="38443" marT="0" marB="0" anchor="ctr"/>
                </a:tc>
                <a:tc hMerge="1">
                  <a:txBody>
                    <a:bodyPr/>
                    <a:lstStyle/>
                    <a:p>
                      <a:endParaRPr lang="en-US"/>
                    </a:p>
                  </a:txBody>
                  <a:tcPr/>
                </a:tc>
                <a:tc hMerge="1">
                  <a:txBody>
                    <a:bodyPr/>
                    <a:lstStyle/>
                    <a:p>
                      <a:endParaRPr lang="en-US"/>
                    </a:p>
                  </a:txBody>
                  <a:tcPr/>
                </a:tc>
                <a:tc gridSpan="3">
                  <a:txBody>
                    <a:bodyPr/>
                    <a:lstStyle/>
                    <a:p>
                      <a:pPr marL="0" marR="0" algn="ctr" rtl="1">
                        <a:lnSpc>
                          <a:spcPct val="107000"/>
                        </a:lnSpc>
                        <a:spcBef>
                          <a:spcPts val="0"/>
                        </a:spcBef>
                        <a:spcAft>
                          <a:spcPts val="0"/>
                        </a:spcAft>
                      </a:pPr>
                      <a:r>
                        <a:rPr lang="en-US" sz="1800" dirty="0">
                          <a:effectLst>
                            <a:outerShdw blurRad="38100" dist="38100" dir="2700000" algn="tl">
                              <a:srgbClr val="000000">
                                <a:alpha val="43137"/>
                              </a:srgbClr>
                            </a:outerShdw>
                          </a:effectLst>
                        </a:rPr>
                        <a:t>IS</a:t>
                      </a:r>
                      <a:r>
                        <a:rPr lang="fa-IR" sz="1800" dirty="0">
                          <a:effectLst>
                            <a:outerShdw blurRad="38100" dist="38100" dir="2700000" algn="tl">
                              <a:srgbClr val="000000">
                                <a:alpha val="43137"/>
                              </a:srgbClr>
                            </a:outerShdw>
                          </a:effectLst>
                        </a:rPr>
                        <a:t> (مساوی)</a:t>
                      </a:r>
                      <a:endParaRPr lang="en-US" sz="2400" dirty="0">
                        <a:effectLst>
                          <a:outerShdw blurRad="38100" dist="38100" dir="2700000" algn="tl">
                            <a:srgbClr val="000000">
                              <a:alpha val="43137"/>
                            </a:srgbClr>
                          </a:outerShdw>
                        </a:effectLst>
                      </a:endParaRPr>
                    </a:p>
                    <a:p>
                      <a:pPr marL="0" marR="0" algn="l" rtl="1">
                        <a:lnSpc>
                          <a:spcPct val="107000"/>
                        </a:lnSpc>
                        <a:spcBef>
                          <a:spcPts val="0"/>
                        </a:spcBef>
                        <a:spcAft>
                          <a:spcPts val="0"/>
                        </a:spcAft>
                      </a:pPr>
                      <a:r>
                        <a:rPr lang="en-US" sz="1800" dirty="0">
                          <a:effectLst/>
                        </a:rPr>
                        <a:t>?_ x is 3+2</a:t>
                      </a:r>
                      <a:endParaRPr lang="en-US" sz="2400" dirty="0">
                        <a:effectLst/>
                      </a:endParaRPr>
                    </a:p>
                    <a:p>
                      <a:pPr marL="0" marR="0" algn="l" rtl="1">
                        <a:lnSpc>
                          <a:spcPct val="107000"/>
                        </a:lnSpc>
                        <a:spcBef>
                          <a:spcPts val="0"/>
                        </a:spcBef>
                        <a:spcAft>
                          <a:spcPts val="0"/>
                        </a:spcAft>
                      </a:pPr>
                      <a:r>
                        <a:rPr lang="en-US" sz="1800" dirty="0">
                          <a:effectLst/>
                        </a:rPr>
                        <a:t>x = 5</a:t>
                      </a:r>
                      <a:endParaRPr lang="en-US" sz="2400" dirty="0">
                        <a:effectLst/>
                      </a:endParaRPr>
                    </a:p>
                    <a:p>
                      <a:pPr marL="0" marR="0" algn="l" rtl="1">
                        <a:lnSpc>
                          <a:spcPct val="107000"/>
                        </a:lnSpc>
                        <a:spcBef>
                          <a:spcPts val="0"/>
                        </a:spcBef>
                        <a:spcAft>
                          <a:spcPts val="0"/>
                        </a:spcAft>
                      </a:pPr>
                      <a:r>
                        <a:rPr lang="en-US" sz="1800" dirty="0">
                          <a:effectLst/>
                        </a:rPr>
                        <a:t>?_ 3+2 = 5</a:t>
                      </a:r>
                      <a:endParaRPr lang="en-US" sz="2400" dirty="0">
                        <a:effectLst/>
                      </a:endParaRPr>
                    </a:p>
                    <a:p>
                      <a:pPr marL="0" marR="0" algn="l" rtl="1">
                        <a:lnSpc>
                          <a:spcPct val="107000"/>
                        </a:lnSpc>
                        <a:spcBef>
                          <a:spcPts val="0"/>
                        </a:spcBef>
                        <a:spcAft>
                          <a:spcPts val="0"/>
                        </a:spcAft>
                      </a:pPr>
                      <a:r>
                        <a:rPr lang="en-US" sz="1800" dirty="0">
                          <a:effectLst/>
                        </a:rPr>
                        <a:t>False</a:t>
                      </a:r>
                      <a:endParaRPr lang="en-US" sz="2400" dirty="0">
                        <a:effectLst/>
                        <a:latin typeface="Adobe Arabic" panose="02040503050201020203" pitchFamily="18" charset="-78"/>
                        <a:ea typeface="Calibri" panose="020F0502020204030204" pitchFamily="34" charset="0"/>
                        <a:cs typeface="Adobe Arabic" panose="02040503050201020203" pitchFamily="18" charset="-78"/>
                      </a:endParaRPr>
                    </a:p>
                  </a:txBody>
                  <a:tcPr marL="38443" marR="38443" marT="0" marB="0" anchor="ctr"/>
                </a:tc>
                <a:tc hMerge="1">
                  <a:txBody>
                    <a:bodyPr/>
                    <a:lstStyle/>
                    <a:p>
                      <a:endParaRPr lang="en-US"/>
                    </a:p>
                  </a:txBody>
                  <a:tcPr/>
                </a:tc>
                <a:tc hMerge="1">
                  <a:txBody>
                    <a:bodyPr/>
                    <a:lstStyle/>
                    <a:p>
                      <a:endParaRPr lang="en-US"/>
                    </a:p>
                  </a:txBody>
                  <a:tcPr/>
                </a:tc>
              </a:tr>
              <a:tr h="1946744">
                <a:tc>
                  <a:txBody>
                    <a:bodyPr/>
                    <a:lstStyle/>
                    <a:p>
                      <a:pPr marL="0" marR="0" algn="ctr" rtl="1">
                        <a:lnSpc>
                          <a:spcPct val="107000"/>
                        </a:lnSpc>
                        <a:spcBef>
                          <a:spcPts val="0"/>
                        </a:spcBef>
                        <a:spcAft>
                          <a:spcPts val="0"/>
                        </a:spcAft>
                      </a:pPr>
                      <a:r>
                        <a:rPr lang="ar-SA" sz="2400" dirty="0">
                          <a:effectLst/>
                        </a:rPr>
                        <a:t>اپراتورهای محاسباتی و منطقی</a:t>
                      </a:r>
                      <a:endParaRPr lang="en-US" sz="3200" dirty="0">
                        <a:effectLst/>
                        <a:latin typeface="Adobe Arabic" panose="02040503050201020203" pitchFamily="18" charset="-78"/>
                        <a:ea typeface="Calibri" panose="020F0502020204030204" pitchFamily="34" charset="0"/>
                        <a:cs typeface="Adobe Arabic" panose="02040503050201020203" pitchFamily="18" charset="-78"/>
                      </a:endParaRPr>
                    </a:p>
                  </a:txBody>
                  <a:tcPr marL="38443" marR="38443" marT="0" marB="0" anchor="ctr"/>
                </a:tc>
                <a:tc>
                  <a:txBody>
                    <a:bodyPr/>
                    <a:lstStyle/>
                    <a:p>
                      <a:pPr marL="0" marR="0" algn="ctr" rtl="0">
                        <a:lnSpc>
                          <a:spcPct val="107000"/>
                        </a:lnSpc>
                        <a:spcBef>
                          <a:spcPts val="0"/>
                        </a:spcBef>
                        <a:spcAft>
                          <a:spcPts val="0"/>
                        </a:spcAft>
                      </a:pPr>
                      <a:r>
                        <a:rPr lang="en-US" sz="2400" dirty="0">
                          <a:effectLst>
                            <a:outerShdw blurRad="38100" dist="38100" dir="2700000" algn="tl">
                              <a:srgbClr val="000000">
                                <a:alpha val="43137"/>
                              </a:srgbClr>
                            </a:outerShdw>
                          </a:effectLst>
                        </a:rPr>
                        <a:t>&gt;</a:t>
                      </a:r>
                      <a:r>
                        <a:rPr lang="ar-SA" sz="2400" dirty="0">
                          <a:effectLst>
                            <a:outerShdw blurRad="38100" dist="38100" dir="2700000" algn="tl">
                              <a:srgbClr val="000000">
                                <a:alpha val="43137"/>
                              </a:srgbClr>
                            </a:outerShdw>
                          </a:effectLst>
                        </a:rPr>
                        <a:t> </a:t>
                      </a:r>
                      <a:endParaRPr lang="en-US" sz="2400" dirty="0">
                        <a:effectLst>
                          <a:outerShdw blurRad="38100" dist="38100" dir="2700000" algn="tl">
                            <a:srgbClr val="000000">
                              <a:alpha val="43137"/>
                            </a:srgbClr>
                          </a:outerShdw>
                        </a:effectLst>
                      </a:endParaRPr>
                    </a:p>
                    <a:p>
                      <a:pPr marL="0" marR="0" algn="ctr" rtl="1">
                        <a:lnSpc>
                          <a:spcPct val="107000"/>
                        </a:lnSpc>
                        <a:spcBef>
                          <a:spcPts val="0"/>
                        </a:spcBef>
                        <a:spcAft>
                          <a:spcPts val="0"/>
                        </a:spcAft>
                      </a:pPr>
                      <a:r>
                        <a:rPr lang="en-US" sz="2400" dirty="0">
                          <a:effectLst>
                            <a:outerShdw blurRad="38100" dist="38100" dir="2700000" algn="tl">
                              <a:srgbClr val="000000">
                                <a:alpha val="43137"/>
                              </a:srgbClr>
                            </a:outerShdw>
                          </a:effectLst>
                        </a:rPr>
                        <a:t>&lt;</a:t>
                      </a:r>
                      <a:r>
                        <a:rPr lang="ar-SA" sz="2400" dirty="0">
                          <a:effectLst>
                            <a:outerShdw blurRad="38100" dist="38100" dir="2700000" algn="tl">
                              <a:srgbClr val="000000">
                                <a:alpha val="43137"/>
                              </a:srgbClr>
                            </a:outerShdw>
                          </a:effectLst>
                        </a:rPr>
                        <a:t> </a:t>
                      </a:r>
                      <a:endParaRPr lang="en-US" sz="2400" dirty="0">
                        <a:effectLst>
                          <a:outerShdw blurRad="38100" dist="38100" dir="2700000" algn="tl">
                            <a:srgbClr val="000000">
                              <a:alpha val="43137"/>
                            </a:srgbClr>
                          </a:outerShdw>
                        </a:effectLst>
                      </a:endParaRPr>
                    </a:p>
                    <a:p>
                      <a:pPr marL="0" marR="0" algn="ctr" rtl="1">
                        <a:lnSpc>
                          <a:spcPct val="107000"/>
                        </a:lnSpc>
                        <a:spcBef>
                          <a:spcPts val="0"/>
                        </a:spcBef>
                        <a:spcAft>
                          <a:spcPts val="0"/>
                        </a:spcAft>
                      </a:pPr>
                      <a:r>
                        <a:rPr lang="en-US" sz="2400" dirty="0">
                          <a:effectLst>
                            <a:outerShdw blurRad="38100" dist="38100" dir="2700000" algn="tl">
                              <a:srgbClr val="000000">
                                <a:alpha val="43137"/>
                              </a:srgbClr>
                            </a:outerShdw>
                          </a:effectLst>
                        </a:rPr>
                        <a:t>&gt;=</a:t>
                      </a:r>
                    </a:p>
                    <a:p>
                      <a:pPr marL="0" marR="0" algn="ctr" rtl="1">
                        <a:lnSpc>
                          <a:spcPct val="107000"/>
                        </a:lnSpc>
                        <a:spcBef>
                          <a:spcPts val="0"/>
                        </a:spcBef>
                        <a:spcAft>
                          <a:spcPts val="0"/>
                        </a:spcAft>
                      </a:pPr>
                      <a:r>
                        <a:rPr lang="en-US" sz="2400" dirty="0">
                          <a:effectLst>
                            <a:outerShdw blurRad="38100" dist="38100" dir="2700000" algn="tl">
                              <a:srgbClr val="000000">
                                <a:alpha val="43137"/>
                              </a:srgbClr>
                            </a:outerShdw>
                          </a:effectLst>
                        </a:rPr>
                        <a:t>=&lt;</a:t>
                      </a:r>
                    </a:p>
                    <a:p>
                      <a:pPr marL="0" marR="0" algn="ctr" rtl="1">
                        <a:lnSpc>
                          <a:spcPct val="107000"/>
                        </a:lnSpc>
                        <a:spcBef>
                          <a:spcPts val="0"/>
                        </a:spcBef>
                        <a:spcAft>
                          <a:spcPts val="0"/>
                        </a:spcAft>
                      </a:pPr>
                      <a:r>
                        <a:rPr lang="ar-SA" sz="1200" dirty="0">
                          <a:effectLst/>
                        </a:rPr>
                        <a:t> </a:t>
                      </a:r>
                      <a:endParaRPr lang="en-US" sz="1600" dirty="0">
                        <a:effectLst/>
                        <a:latin typeface="Adobe Arabic" panose="02040503050201020203" pitchFamily="18" charset="-78"/>
                        <a:ea typeface="Calibri" panose="020F0502020204030204" pitchFamily="34" charset="0"/>
                        <a:cs typeface="Adobe Arabic" panose="02040503050201020203" pitchFamily="18" charset="-78"/>
                      </a:endParaRPr>
                    </a:p>
                  </a:txBody>
                  <a:tcPr marL="38443" marR="38443" marT="0" marB="0" anchor="ctr"/>
                </a:tc>
                <a:tc>
                  <a:txBody>
                    <a:bodyPr/>
                    <a:lstStyle/>
                    <a:p>
                      <a:pPr marL="0" marR="0" algn="ctr" rtl="1">
                        <a:lnSpc>
                          <a:spcPct val="107000"/>
                        </a:lnSpc>
                        <a:spcBef>
                          <a:spcPts val="0"/>
                        </a:spcBef>
                        <a:spcAft>
                          <a:spcPts val="0"/>
                        </a:spcAft>
                      </a:pPr>
                      <a:r>
                        <a:rPr lang="ar-SA" sz="1200" dirty="0">
                          <a:effectLst/>
                        </a:rPr>
                        <a:t> </a:t>
                      </a:r>
                      <a:endParaRPr lang="en-US" sz="1100" dirty="0">
                        <a:effectLst/>
                      </a:endParaRPr>
                    </a:p>
                    <a:p>
                      <a:pPr marL="0" marR="0" algn="ctr" rtl="1">
                        <a:lnSpc>
                          <a:spcPct val="107000"/>
                        </a:lnSpc>
                        <a:spcBef>
                          <a:spcPts val="0"/>
                        </a:spcBef>
                        <a:spcAft>
                          <a:spcPts val="0"/>
                        </a:spcAft>
                      </a:pPr>
                      <a:r>
                        <a:rPr lang="en-US" sz="2800" dirty="0">
                          <a:effectLst>
                            <a:outerShdw blurRad="38100" dist="38100" dir="2700000" algn="tl">
                              <a:srgbClr val="000000">
                                <a:alpha val="43137"/>
                              </a:srgbClr>
                            </a:outerShdw>
                          </a:effectLst>
                        </a:rPr>
                        <a:t>= : =  </a:t>
                      </a:r>
                    </a:p>
                    <a:p>
                      <a:pPr marL="0" marR="0" algn="ctr" rtl="1">
                        <a:lnSpc>
                          <a:spcPct val="107000"/>
                        </a:lnSpc>
                        <a:spcBef>
                          <a:spcPts val="0"/>
                        </a:spcBef>
                        <a:spcAft>
                          <a:spcPts val="0"/>
                        </a:spcAft>
                      </a:pPr>
                      <a:r>
                        <a:rPr lang="fa-IR" sz="1600" dirty="0">
                          <a:effectLst/>
                        </a:rPr>
                        <a:t>تساوی بودن را چک میکند.</a:t>
                      </a:r>
                      <a:endParaRPr lang="en-US" sz="1600" dirty="0">
                        <a:effectLst/>
                      </a:endParaRPr>
                    </a:p>
                    <a:p>
                      <a:pPr marL="0" marR="0" algn="ctr" rtl="1">
                        <a:lnSpc>
                          <a:spcPct val="107000"/>
                        </a:lnSpc>
                        <a:spcBef>
                          <a:spcPts val="0"/>
                        </a:spcBef>
                        <a:spcAft>
                          <a:spcPts val="0"/>
                        </a:spcAft>
                      </a:pPr>
                      <a:r>
                        <a:rPr lang="ar-SA" sz="1200" dirty="0">
                          <a:effectLst/>
                        </a:rPr>
                        <a:t> </a:t>
                      </a:r>
                      <a:endParaRPr lang="en-US" sz="1600" dirty="0">
                        <a:effectLst/>
                      </a:endParaRPr>
                    </a:p>
                    <a:p>
                      <a:pPr marL="0" marR="0" algn="ctr" rtl="1">
                        <a:lnSpc>
                          <a:spcPct val="107000"/>
                        </a:lnSpc>
                        <a:spcBef>
                          <a:spcPts val="0"/>
                        </a:spcBef>
                        <a:spcAft>
                          <a:spcPts val="0"/>
                        </a:spcAft>
                      </a:pPr>
                      <a:r>
                        <a:rPr lang="ar-SA" sz="1200" dirty="0">
                          <a:effectLst/>
                        </a:rPr>
                        <a:t> </a:t>
                      </a:r>
                      <a:endParaRPr lang="en-US" sz="1600" dirty="0">
                        <a:effectLst/>
                        <a:latin typeface="Adobe Arabic" panose="02040503050201020203" pitchFamily="18" charset="-78"/>
                        <a:ea typeface="Calibri" panose="020F0502020204030204" pitchFamily="34" charset="0"/>
                        <a:cs typeface="Adobe Arabic" panose="02040503050201020203" pitchFamily="18" charset="-78"/>
                      </a:endParaRPr>
                    </a:p>
                  </a:txBody>
                  <a:tcPr marL="38443" marR="38443" marT="0" marB="0" anchor="ctr"/>
                </a:tc>
                <a:tc gridSpan="2">
                  <a:txBody>
                    <a:bodyPr/>
                    <a:lstStyle/>
                    <a:p>
                      <a:pPr marL="0" marR="0" algn="ctr" rtl="1">
                        <a:lnSpc>
                          <a:spcPct val="107000"/>
                        </a:lnSpc>
                        <a:spcBef>
                          <a:spcPts val="0"/>
                        </a:spcBef>
                        <a:spcAft>
                          <a:spcPts val="0"/>
                        </a:spcAft>
                      </a:pPr>
                      <a:r>
                        <a:rPr lang="ar-SA" sz="2400" dirty="0">
                          <a:effectLst>
                            <a:outerShdw blurRad="38100" dist="38100" dir="2700000" algn="tl">
                              <a:srgbClr val="000000">
                                <a:alpha val="43137"/>
                              </a:srgbClr>
                            </a:outerShdw>
                          </a:effectLst>
                        </a:rPr>
                        <a:t>= / = </a:t>
                      </a:r>
                      <a:endParaRPr lang="en-US" sz="1600" dirty="0">
                        <a:effectLst>
                          <a:outerShdw blurRad="38100" dist="38100" dir="2700000" algn="tl">
                            <a:srgbClr val="000000">
                              <a:alpha val="43137"/>
                            </a:srgbClr>
                          </a:outerShdw>
                        </a:effectLst>
                      </a:endParaRPr>
                    </a:p>
                    <a:p>
                      <a:pPr marL="0" marR="0" algn="ctr" rtl="1">
                        <a:lnSpc>
                          <a:spcPct val="107000"/>
                        </a:lnSpc>
                        <a:spcBef>
                          <a:spcPts val="0"/>
                        </a:spcBef>
                        <a:spcAft>
                          <a:spcPts val="0"/>
                        </a:spcAft>
                      </a:pPr>
                      <a:r>
                        <a:rPr lang="fa-IR" sz="1600" dirty="0">
                          <a:effectLst/>
                        </a:rPr>
                        <a:t> مخالف بودن را چک می کند</a:t>
                      </a:r>
                      <a:endParaRPr lang="en-US" sz="1100" dirty="0">
                        <a:effectLst/>
                      </a:endParaRPr>
                    </a:p>
                    <a:p>
                      <a:pPr marL="0" marR="0" algn="ctr" rtl="1">
                        <a:lnSpc>
                          <a:spcPct val="107000"/>
                        </a:lnSpc>
                        <a:spcBef>
                          <a:spcPts val="0"/>
                        </a:spcBef>
                        <a:spcAft>
                          <a:spcPts val="0"/>
                        </a:spcAft>
                      </a:pPr>
                      <a:r>
                        <a:rPr lang="ar-SA" sz="1200" dirty="0">
                          <a:effectLst/>
                        </a:rPr>
                        <a:t> </a:t>
                      </a:r>
                      <a:endParaRPr lang="en-US" sz="1600" dirty="0">
                        <a:effectLst/>
                        <a:latin typeface="Adobe Arabic" panose="02040503050201020203" pitchFamily="18" charset="-78"/>
                        <a:ea typeface="Calibri" panose="020F0502020204030204" pitchFamily="34" charset="0"/>
                        <a:cs typeface="Adobe Arabic" panose="02040503050201020203" pitchFamily="18" charset="-78"/>
                      </a:endParaRPr>
                    </a:p>
                  </a:txBody>
                  <a:tcPr marL="38443" marR="38443" marT="0" marB="0" anchor="ctr"/>
                </a:tc>
                <a:tc hMerge="1">
                  <a:txBody>
                    <a:bodyPr/>
                    <a:lstStyle/>
                    <a:p>
                      <a:endParaRPr lang="en-US"/>
                    </a:p>
                  </a:txBody>
                  <a:tcPr/>
                </a:tc>
                <a:tc>
                  <a:txBody>
                    <a:bodyPr/>
                    <a:lstStyle/>
                    <a:p>
                      <a:pPr marL="0" marR="0" algn="ctr" rtl="0">
                        <a:lnSpc>
                          <a:spcPct val="107000"/>
                        </a:lnSpc>
                        <a:spcBef>
                          <a:spcPts val="0"/>
                        </a:spcBef>
                        <a:spcAft>
                          <a:spcPts val="0"/>
                        </a:spcAft>
                      </a:pPr>
                      <a:r>
                        <a:rPr lang="en-US" sz="3600" dirty="0">
                          <a:effectLst>
                            <a:outerShdw blurRad="38100" dist="38100" dir="2700000" algn="tl">
                              <a:srgbClr val="000000">
                                <a:alpha val="43137"/>
                              </a:srgbClr>
                            </a:outerShdw>
                          </a:effectLst>
                        </a:rPr>
                        <a:t>,</a:t>
                      </a:r>
                      <a:endParaRPr lang="en-US" sz="1600" dirty="0">
                        <a:effectLst>
                          <a:outerShdw blurRad="38100" dist="38100" dir="2700000" algn="tl">
                            <a:srgbClr val="000000">
                              <a:alpha val="43137"/>
                            </a:srgbClr>
                          </a:outerShdw>
                        </a:effectLst>
                      </a:endParaRPr>
                    </a:p>
                    <a:p>
                      <a:pPr marL="0" marR="0" algn="ctr" rtl="1">
                        <a:lnSpc>
                          <a:spcPct val="107000"/>
                        </a:lnSpc>
                        <a:spcBef>
                          <a:spcPts val="0"/>
                        </a:spcBef>
                        <a:spcAft>
                          <a:spcPts val="0"/>
                        </a:spcAft>
                      </a:pPr>
                      <a:r>
                        <a:rPr lang="en-US" sz="2800" dirty="0">
                          <a:effectLst/>
                        </a:rPr>
                        <a:t>AND</a:t>
                      </a:r>
                      <a:endParaRPr lang="en-US" sz="1600" dirty="0">
                        <a:effectLst/>
                        <a:latin typeface="Adobe Arabic" panose="02040503050201020203" pitchFamily="18" charset="-78"/>
                        <a:ea typeface="Calibri" panose="020F0502020204030204" pitchFamily="34" charset="0"/>
                        <a:cs typeface="Adobe Arabic" panose="02040503050201020203" pitchFamily="18" charset="-78"/>
                      </a:endParaRPr>
                    </a:p>
                  </a:txBody>
                  <a:tcPr marL="38443" marR="38443" marT="0" marB="0" anchor="ctr"/>
                </a:tc>
                <a:tc>
                  <a:txBody>
                    <a:bodyPr/>
                    <a:lstStyle/>
                    <a:p>
                      <a:pPr marL="0" marR="0" algn="ctr" rtl="1">
                        <a:lnSpc>
                          <a:spcPct val="107000"/>
                        </a:lnSpc>
                        <a:spcBef>
                          <a:spcPts val="0"/>
                        </a:spcBef>
                        <a:spcAft>
                          <a:spcPts val="0"/>
                        </a:spcAft>
                      </a:pPr>
                      <a:r>
                        <a:rPr lang="en-US" sz="3200" dirty="0">
                          <a:effectLst>
                            <a:outerShdw blurRad="38100" dist="38100" dir="2700000" algn="tl">
                              <a:srgbClr val="000000">
                                <a:alpha val="43137"/>
                              </a:srgbClr>
                            </a:outerShdw>
                          </a:effectLst>
                        </a:rPr>
                        <a:t>;</a:t>
                      </a:r>
                      <a:endParaRPr lang="en-US" sz="2000" dirty="0">
                        <a:effectLst>
                          <a:outerShdw blurRad="38100" dist="38100" dir="2700000" algn="tl">
                            <a:srgbClr val="000000">
                              <a:alpha val="43137"/>
                            </a:srgbClr>
                          </a:outerShdw>
                        </a:effectLst>
                      </a:endParaRPr>
                    </a:p>
                    <a:p>
                      <a:pPr marL="0" marR="0" algn="ctr" rtl="1">
                        <a:lnSpc>
                          <a:spcPct val="107000"/>
                        </a:lnSpc>
                        <a:spcBef>
                          <a:spcPts val="0"/>
                        </a:spcBef>
                        <a:spcAft>
                          <a:spcPts val="0"/>
                        </a:spcAft>
                      </a:pPr>
                      <a:r>
                        <a:rPr lang="en-US" sz="3200" dirty="0">
                          <a:effectLst/>
                        </a:rPr>
                        <a:t>OR</a:t>
                      </a:r>
                      <a:endParaRPr lang="en-US" sz="2000" dirty="0">
                        <a:effectLst/>
                        <a:latin typeface="Adobe Arabic" panose="02040503050201020203" pitchFamily="18" charset="-78"/>
                        <a:ea typeface="Calibri" panose="020F0502020204030204" pitchFamily="34" charset="0"/>
                        <a:cs typeface="Adobe Arabic" panose="02040503050201020203" pitchFamily="18" charset="-78"/>
                      </a:endParaRPr>
                    </a:p>
                  </a:txBody>
                  <a:tcPr marL="38443" marR="38443" marT="0" marB="0" anchor="ctr"/>
                </a:tc>
              </a:tr>
            </a:tbl>
          </a:graphicData>
        </a:graphic>
      </p:graphicFrame>
    </p:spTree>
    <p:extLst>
      <p:ext uri="{BB962C8B-B14F-4D97-AF65-F5344CB8AC3E}">
        <p14:creationId xmlns:p14="http://schemas.microsoft.com/office/powerpoint/2010/main" val="31254899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048" y="935107"/>
            <a:ext cx="11171583" cy="6361043"/>
          </a:xfrm>
        </p:spPr>
        <p:txBody>
          <a:bodyPr anchor="ctr">
            <a:noAutofit/>
          </a:bodyPr>
          <a:lstStyle/>
          <a:p>
            <a:pPr marL="0" indent="0" algn="ctr" rtl="1">
              <a:buNone/>
            </a:pPr>
            <a:r>
              <a:rPr lang="en-US" sz="45800" dirty="0" smtClean="0">
                <a:effectLst>
                  <a:outerShdw blurRad="38100" dist="38100" dir="2700000" algn="tl">
                    <a:srgbClr val="000000">
                      <a:alpha val="43137"/>
                    </a:srgbClr>
                  </a:outerShdw>
                </a:effectLst>
                <a:latin typeface="_MRT_Win2Farsi_1" panose="02000000000000000000" pitchFamily="2" charset="0"/>
              </a:rPr>
              <a:t>h</a:t>
            </a:r>
            <a:endParaRPr lang="en-US" sz="95000" dirty="0">
              <a:effectLst>
                <a:outerShdw blurRad="38100" dist="38100" dir="2700000" algn="tl">
                  <a:srgbClr val="000000">
                    <a:alpha val="43137"/>
                  </a:srgbClr>
                </a:outerShdw>
              </a:effectLst>
              <a:latin typeface="_MRT_Win2Farsi_1" panose="02000000000000000000" pitchFamily="2" charset="0"/>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4037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2"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انواع زبان های برنامه نویسی</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838200" y="1690688"/>
            <a:ext cx="10515600" cy="5167312"/>
          </a:xfrm>
        </p:spPr>
        <p:txBody>
          <a:bodyPr>
            <a:normAutofit fontScale="92500" lnSpcReduction="10000"/>
          </a:bodyPr>
          <a:lstStyle/>
          <a:p>
            <a:pPr algn="r" rtl="1">
              <a:lnSpc>
                <a:spcPct val="110000"/>
              </a:lnSpc>
            </a:pPr>
            <a:r>
              <a:rPr lang="fa-IR" sz="3600" dirty="0" smtClean="0">
                <a:cs typeface="B Titr" panose="00000700000000000000" pitchFamily="2" charset="-78"/>
              </a:rPr>
              <a:t>ساخت یافته</a:t>
            </a:r>
            <a:r>
              <a:rPr lang="en-US" sz="3600" dirty="0" smtClean="0">
                <a:cs typeface="B Titr" panose="00000700000000000000" pitchFamily="2" charset="-78"/>
              </a:rPr>
              <a:t> </a:t>
            </a:r>
            <a:r>
              <a:rPr lang="fa-IR" sz="3600" dirty="0" smtClean="0">
                <a:cs typeface="B Titr" panose="00000700000000000000" pitchFamily="2" charset="-78"/>
              </a:rPr>
              <a:t> </a:t>
            </a:r>
          </a:p>
          <a:p>
            <a:pPr marL="1200150" algn="r" rtl="1">
              <a:lnSpc>
                <a:spcPct val="110000"/>
              </a:lnSpc>
              <a:buFont typeface="Wingdings" panose="05000000000000000000" pitchFamily="2" charset="2"/>
              <a:buChar char="ü"/>
            </a:pPr>
            <a:r>
              <a:rPr lang="en-US" sz="3500" dirty="0" smtClean="0">
                <a:cs typeface="B Titr" panose="00000700000000000000" pitchFamily="2" charset="-78"/>
              </a:rPr>
              <a:t>LISP , PASCAL , BASIC , C </a:t>
            </a:r>
            <a:endParaRPr lang="fa-IR" sz="3500" dirty="0" smtClean="0">
              <a:cs typeface="B Titr" panose="00000700000000000000" pitchFamily="2" charset="-78"/>
            </a:endParaRPr>
          </a:p>
          <a:p>
            <a:pPr algn="r" rtl="1">
              <a:lnSpc>
                <a:spcPct val="110000"/>
              </a:lnSpc>
            </a:pPr>
            <a:r>
              <a:rPr lang="fa-IR" sz="3600" dirty="0" smtClean="0">
                <a:cs typeface="B Titr" panose="00000700000000000000" pitchFamily="2" charset="-78"/>
              </a:rPr>
              <a:t>شئ گرا</a:t>
            </a:r>
          </a:p>
          <a:p>
            <a:pPr marL="1200150" algn="r" rtl="1">
              <a:lnSpc>
                <a:spcPct val="110000"/>
              </a:lnSpc>
              <a:buFont typeface="Wingdings" panose="05000000000000000000" pitchFamily="2" charset="2"/>
              <a:buChar char="ü"/>
            </a:pPr>
            <a:r>
              <a:rPr lang="en-US" sz="3500" dirty="0" smtClean="0">
                <a:cs typeface="B Titr" panose="00000700000000000000" pitchFamily="2" charset="-78"/>
              </a:rPr>
              <a:t>C++ , SIMULA , JAVA</a:t>
            </a:r>
            <a:r>
              <a:rPr lang="fa-IR" sz="3500" dirty="0" smtClean="0">
                <a:cs typeface="B Titr" panose="00000700000000000000" pitchFamily="2" charset="-78"/>
              </a:rPr>
              <a:t> </a:t>
            </a:r>
          </a:p>
          <a:p>
            <a:pPr algn="r" rtl="1">
              <a:lnSpc>
                <a:spcPct val="110000"/>
              </a:lnSpc>
            </a:pPr>
            <a:r>
              <a:rPr lang="fa-IR" sz="3600" dirty="0" smtClean="0">
                <a:cs typeface="B Titr" panose="00000700000000000000" pitchFamily="2" charset="-78"/>
              </a:rPr>
              <a:t>متنی</a:t>
            </a:r>
          </a:p>
          <a:p>
            <a:pPr marL="1200150" algn="r" rtl="1">
              <a:lnSpc>
                <a:spcPct val="110000"/>
              </a:lnSpc>
              <a:buFont typeface="Wingdings" panose="05000000000000000000" pitchFamily="2" charset="2"/>
              <a:buChar char="ü"/>
            </a:pPr>
            <a:r>
              <a:rPr lang="en-US" sz="3500" dirty="0" smtClean="0">
                <a:cs typeface="B Titr" panose="00000700000000000000" pitchFamily="2" charset="-78"/>
              </a:rPr>
              <a:t>JAVA  Script , TCL</a:t>
            </a:r>
            <a:endParaRPr lang="fa-IR" sz="3500" dirty="0" smtClean="0">
              <a:cs typeface="B Titr" panose="00000700000000000000" pitchFamily="2" charset="-78"/>
            </a:endParaRPr>
          </a:p>
          <a:p>
            <a:pPr algn="r" rtl="1">
              <a:lnSpc>
                <a:spcPct val="110000"/>
              </a:lnSpc>
            </a:pPr>
            <a:r>
              <a:rPr lang="fa-IR" sz="3600" dirty="0" smtClean="0">
                <a:cs typeface="B Titr" panose="00000700000000000000" pitchFamily="2" charset="-78"/>
              </a:rPr>
              <a:t>منطقی</a:t>
            </a:r>
          </a:p>
          <a:p>
            <a:pPr marL="1200150" algn="r" rtl="1">
              <a:lnSpc>
                <a:spcPct val="110000"/>
              </a:lnSpc>
              <a:buFont typeface="Wingdings" panose="05000000000000000000" pitchFamily="2" charset="2"/>
              <a:buChar char="ü"/>
            </a:pPr>
            <a:r>
              <a:rPr lang="en-US" sz="3500" dirty="0" smtClean="0">
                <a:cs typeface="B Titr" panose="00000700000000000000" pitchFamily="2" charset="-78"/>
              </a:rPr>
              <a:t>PROLOG</a:t>
            </a:r>
            <a:endParaRPr lang="fa-IR" sz="3600" dirty="0" smtClean="0">
              <a:cs typeface="B Titr" panose="00000700000000000000" pitchFamily="2" charset="-78"/>
            </a:endParaRP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425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مدل های برنامه نویسی</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838200" y="1690688"/>
            <a:ext cx="10515600" cy="4860926"/>
          </a:xfrm>
        </p:spPr>
        <p:txBody>
          <a:bodyPr>
            <a:normAutofit lnSpcReduction="10000"/>
          </a:bodyPr>
          <a:lstStyle/>
          <a:p>
            <a:pPr algn="r" rtl="1">
              <a:lnSpc>
                <a:spcPct val="200000"/>
              </a:lnSpc>
            </a:pPr>
            <a:r>
              <a:rPr lang="fa-IR" sz="3600" dirty="0" smtClean="0">
                <a:cs typeface="B Titr" panose="00000700000000000000" pitchFamily="2" charset="-78"/>
              </a:rPr>
              <a:t>دستوری</a:t>
            </a:r>
          </a:p>
          <a:p>
            <a:pPr algn="r" rtl="1">
              <a:lnSpc>
                <a:spcPct val="200000"/>
              </a:lnSpc>
            </a:pPr>
            <a:r>
              <a:rPr lang="fa-IR" sz="3600" dirty="0" smtClean="0">
                <a:cs typeface="B Titr" panose="00000700000000000000" pitchFamily="2" charset="-78"/>
              </a:rPr>
              <a:t>تابعی</a:t>
            </a:r>
          </a:p>
          <a:p>
            <a:pPr algn="r" rtl="1">
              <a:lnSpc>
                <a:spcPct val="200000"/>
              </a:lnSpc>
            </a:pPr>
            <a:r>
              <a:rPr lang="fa-IR" sz="3600" dirty="0" smtClean="0">
                <a:cs typeface="B Titr" panose="00000700000000000000" pitchFamily="2" charset="-78"/>
              </a:rPr>
              <a:t>قانونمند</a:t>
            </a:r>
          </a:p>
          <a:p>
            <a:pPr algn="r" rtl="1">
              <a:lnSpc>
                <a:spcPct val="200000"/>
              </a:lnSpc>
            </a:pPr>
            <a:r>
              <a:rPr lang="fa-IR" sz="3600" dirty="0" smtClean="0">
                <a:cs typeface="B Titr" panose="00000700000000000000" pitchFamily="2" charset="-78"/>
              </a:rPr>
              <a:t>شئ گرا</a:t>
            </a:r>
          </a:p>
        </p:txBody>
      </p:sp>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5680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سیر تکاملی زبان ها</a:t>
            </a:r>
            <a:endParaRPr lang="en-US" dirty="0">
              <a:solidFill>
                <a:schemeClr val="accent2"/>
              </a:solidFill>
              <a:cs typeface="B Titr" panose="000007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09901238"/>
              </p:ext>
            </p:extLst>
          </p:nvPr>
        </p:nvGraphicFramePr>
        <p:xfrm>
          <a:off x="838200" y="1690688"/>
          <a:ext cx="10515600" cy="4767260"/>
        </p:xfrm>
        <a:graphic>
          <a:graphicData uri="http://schemas.openxmlformats.org/drawingml/2006/table">
            <a:tbl>
              <a:tblPr firstRow="1" bandRow="1">
                <a:tableStyleId>{5C22544A-7EE6-4342-B048-85BDC9FD1C3A}</a:tableStyleId>
              </a:tblPr>
              <a:tblGrid>
                <a:gridCol w="4914900"/>
                <a:gridCol w="3162300"/>
                <a:gridCol w="2438400"/>
              </a:tblGrid>
              <a:tr h="476726">
                <a:tc>
                  <a:txBody>
                    <a:bodyPr/>
                    <a:lstStyle/>
                    <a:p>
                      <a:pPr marL="0" marR="0" algn="ctr" rtl="1">
                        <a:lnSpc>
                          <a:spcPct val="107000"/>
                        </a:lnSpc>
                        <a:spcBef>
                          <a:spcPts val="600"/>
                        </a:spcBef>
                        <a:spcAft>
                          <a:spcPts val="800"/>
                        </a:spcAft>
                      </a:pPr>
                      <a:r>
                        <a:rPr lang="ar-SA" sz="2400" dirty="0">
                          <a:effectLst/>
                          <a:latin typeface="Calibri" panose="020F0502020204030204" pitchFamily="34" charset="0"/>
                          <a:ea typeface="Calibri" panose="020F0502020204030204" pitchFamily="34" charset="0"/>
                          <a:cs typeface="Adobe Arabic" panose="02040503050201020203" pitchFamily="18" charset="-78"/>
                        </a:rPr>
                        <a:t>زبان مورد استفاده</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800"/>
                        </a:spcAft>
                      </a:pPr>
                      <a:r>
                        <a:rPr lang="ar-SA" sz="2800">
                          <a:effectLst/>
                          <a:latin typeface="Calibri" panose="020F0502020204030204" pitchFamily="34" charset="0"/>
                          <a:ea typeface="Calibri" panose="020F0502020204030204" pitchFamily="34" charset="0"/>
                          <a:cs typeface="Adobe Arabic" panose="02040503050201020203" pitchFamily="18" charset="-78"/>
                        </a:rPr>
                        <a:t>کاربرد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800"/>
                        </a:spcAft>
                      </a:pPr>
                      <a:r>
                        <a:rPr lang="ar-SA" sz="2800">
                          <a:effectLst/>
                          <a:latin typeface="Calibri" panose="020F0502020204030204" pitchFamily="34" charset="0"/>
                          <a:ea typeface="Calibri" panose="020F0502020204030204" pitchFamily="34" charset="0"/>
                          <a:cs typeface="Adobe Arabic" panose="02040503050201020203" pitchFamily="18" charset="-78"/>
                        </a:rPr>
                        <a:t>دوره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76726">
                <a:tc>
                  <a:txBody>
                    <a:bodyPr/>
                    <a:lstStyle/>
                    <a:p>
                      <a:pPr marL="0" marR="0" algn="ctr" rtl="1">
                        <a:lnSpc>
                          <a:spcPct val="107000"/>
                        </a:lnSpc>
                        <a:spcBef>
                          <a:spcPts val="600"/>
                        </a:spcBef>
                        <a:spcAft>
                          <a:spcPts val="800"/>
                        </a:spcAft>
                      </a:pPr>
                      <a:r>
                        <a:rPr lang="en-US" sz="2800" dirty="0">
                          <a:effectLst/>
                          <a:latin typeface="Adobe Arabic" panose="02040503050201020203" pitchFamily="18" charset="-78"/>
                          <a:ea typeface="Calibri" panose="020F0502020204030204" pitchFamily="34" charset="0"/>
                          <a:cs typeface="Arial" panose="020B0604020202020204" pitchFamily="34" charset="0"/>
                        </a:rPr>
                        <a:t>COBOL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800"/>
                        </a:spcAft>
                      </a:pPr>
                      <a:r>
                        <a:rPr lang="ar-SA" sz="2800">
                          <a:effectLst/>
                          <a:latin typeface="Calibri" panose="020F0502020204030204" pitchFamily="34" charset="0"/>
                          <a:ea typeface="Calibri" panose="020F0502020204030204" pitchFamily="34" charset="0"/>
                          <a:cs typeface="Adobe Arabic" panose="02040503050201020203" pitchFamily="18" charset="-78"/>
                        </a:rPr>
                        <a:t>تجاری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4">
                  <a:txBody>
                    <a:bodyPr/>
                    <a:lstStyle/>
                    <a:p>
                      <a:pPr marL="0" marR="0" algn="ctr" rtl="0">
                        <a:lnSpc>
                          <a:spcPct val="107000"/>
                        </a:lnSpc>
                        <a:spcBef>
                          <a:spcPts val="600"/>
                        </a:spcBef>
                        <a:spcAft>
                          <a:spcPts val="800"/>
                        </a:spcAft>
                      </a:pPr>
                      <a:r>
                        <a:rPr lang="en-US" sz="2800" dirty="0">
                          <a:effectLst/>
                          <a:latin typeface="Adobe Arabic" panose="02040503050201020203" pitchFamily="18" charset="-78"/>
                          <a:ea typeface="Calibri" panose="020F0502020204030204" pitchFamily="34" charset="0"/>
                          <a:cs typeface="Arial" panose="020B0604020202020204" pitchFamily="34" charset="0"/>
                        </a:rPr>
                        <a:t>1960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76726">
                <a:tc>
                  <a:txBody>
                    <a:bodyPr/>
                    <a:lstStyle/>
                    <a:p>
                      <a:pPr marL="0" marR="0" algn="ctr" rtl="1">
                        <a:lnSpc>
                          <a:spcPct val="107000"/>
                        </a:lnSpc>
                        <a:spcBef>
                          <a:spcPts val="600"/>
                        </a:spcBef>
                        <a:spcAft>
                          <a:spcPts val="800"/>
                        </a:spcAft>
                      </a:pPr>
                      <a:r>
                        <a:rPr lang="en-US" sz="2800" dirty="0">
                          <a:effectLst/>
                          <a:latin typeface="Adobe Arabic" panose="02040503050201020203" pitchFamily="18" charset="-78"/>
                          <a:ea typeface="Calibri" panose="020F0502020204030204" pitchFamily="34" charset="0"/>
                          <a:cs typeface="Arial" panose="020B0604020202020204" pitchFamily="34" charset="0"/>
                        </a:rPr>
                        <a:t>FORTRAN , BASIC , ALGOL , APL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800"/>
                        </a:spcAft>
                      </a:pPr>
                      <a:r>
                        <a:rPr lang="ar-SA" sz="2800">
                          <a:effectLst/>
                          <a:latin typeface="Calibri" panose="020F0502020204030204" pitchFamily="34" charset="0"/>
                          <a:ea typeface="Calibri" panose="020F0502020204030204" pitchFamily="34" charset="0"/>
                          <a:cs typeface="Adobe Arabic" panose="02040503050201020203" pitchFamily="18" charset="-78"/>
                        </a:rPr>
                        <a:t>علمی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US"/>
                    </a:p>
                  </a:txBody>
                  <a:tcPr/>
                </a:tc>
              </a:tr>
              <a:tr h="476726">
                <a:tc>
                  <a:txBody>
                    <a:bodyPr/>
                    <a:lstStyle/>
                    <a:p>
                      <a:pPr marL="0" marR="0" algn="ctr" rtl="1">
                        <a:lnSpc>
                          <a:spcPct val="107000"/>
                        </a:lnSpc>
                        <a:spcBef>
                          <a:spcPts val="600"/>
                        </a:spcBef>
                        <a:spcAft>
                          <a:spcPts val="800"/>
                        </a:spcAft>
                      </a:pPr>
                      <a:r>
                        <a:rPr lang="en-US" sz="2800" dirty="0">
                          <a:effectLst/>
                          <a:latin typeface="Adobe Arabic" panose="02040503050201020203" pitchFamily="18" charset="-78"/>
                          <a:ea typeface="Calibri" panose="020F0502020204030204" pitchFamily="34" charset="0"/>
                          <a:cs typeface="Arial" panose="020B0604020202020204" pitchFamily="34" charset="0"/>
                        </a:rPr>
                        <a:t>Assembly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800"/>
                        </a:spcAft>
                      </a:pPr>
                      <a:r>
                        <a:rPr lang="ar-SA" sz="2800">
                          <a:effectLst/>
                          <a:latin typeface="Calibri" panose="020F0502020204030204" pitchFamily="34" charset="0"/>
                          <a:ea typeface="Calibri" panose="020F0502020204030204" pitchFamily="34" charset="0"/>
                          <a:cs typeface="Adobe Arabic" panose="02040503050201020203" pitchFamily="18" charset="-78"/>
                        </a:rPr>
                        <a:t>سیستمی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US"/>
                    </a:p>
                  </a:txBody>
                  <a:tcPr/>
                </a:tc>
              </a:tr>
              <a:tr h="476726">
                <a:tc>
                  <a:txBody>
                    <a:bodyPr/>
                    <a:lstStyle/>
                    <a:p>
                      <a:pPr marL="0" marR="0" algn="ctr" rtl="1">
                        <a:lnSpc>
                          <a:spcPct val="107000"/>
                        </a:lnSpc>
                        <a:spcBef>
                          <a:spcPts val="600"/>
                        </a:spcBef>
                        <a:spcAft>
                          <a:spcPts val="800"/>
                        </a:spcAft>
                      </a:pPr>
                      <a:r>
                        <a:rPr lang="en-US" sz="2800" dirty="0">
                          <a:effectLst/>
                          <a:latin typeface="Adobe Arabic" panose="02040503050201020203" pitchFamily="18" charset="-78"/>
                          <a:ea typeface="Calibri" panose="020F0502020204030204" pitchFamily="34" charset="0"/>
                          <a:cs typeface="Arial" panose="020B0604020202020204" pitchFamily="34" charset="0"/>
                        </a:rPr>
                        <a:t>LISP , SNOBOL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800"/>
                        </a:spcAft>
                      </a:pPr>
                      <a:r>
                        <a:rPr lang="ar-SA" sz="2800">
                          <a:effectLst/>
                          <a:latin typeface="Calibri" panose="020F0502020204030204" pitchFamily="34" charset="0"/>
                          <a:ea typeface="Calibri" panose="020F0502020204030204" pitchFamily="34" charset="0"/>
                          <a:cs typeface="Adobe Arabic" panose="02040503050201020203" pitchFamily="18" charset="-78"/>
                        </a:rPr>
                        <a:t>هوش مصنوعی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US"/>
                    </a:p>
                  </a:txBody>
                  <a:tcPr/>
                </a:tc>
              </a:tr>
              <a:tr h="476726">
                <a:tc>
                  <a:txBody>
                    <a:bodyPr/>
                    <a:lstStyle/>
                    <a:p>
                      <a:pPr marL="0" marR="0" algn="ctr" rtl="1">
                        <a:lnSpc>
                          <a:spcPct val="107000"/>
                        </a:lnSpc>
                        <a:spcBef>
                          <a:spcPts val="600"/>
                        </a:spcBef>
                        <a:spcAft>
                          <a:spcPts val="800"/>
                        </a:spcAft>
                      </a:pPr>
                      <a:r>
                        <a:rPr lang="en-US" sz="2800" dirty="0">
                          <a:effectLst/>
                          <a:latin typeface="Adobe Arabic" panose="02040503050201020203" pitchFamily="18" charset="-78"/>
                          <a:ea typeface="Calibri" panose="020F0502020204030204" pitchFamily="34" charset="0"/>
                          <a:cs typeface="Arial" panose="020B0604020202020204" pitchFamily="34" charset="0"/>
                        </a:rPr>
                        <a:t>C++ , Java , 4GL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800"/>
                        </a:spcAft>
                      </a:pPr>
                      <a:r>
                        <a:rPr lang="ar-SA" sz="2800">
                          <a:effectLst/>
                          <a:latin typeface="Calibri" panose="020F0502020204030204" pitchFamily="34" charset="0"/>
                          <a:ea typeface="Calibri" panose="020F0502020204030204" pitchFamily="34" charset="0"/>
                          <a:cs typeface="Adobe Arabic" panose="02040503050201020203" pitchFamily="18" charset="-78"/>
                        </a:rPr>
                        <a:t>تجاری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5">
                  <a:txBody>
                    <a:bodyPr/>
                    <a:lstStyle/>
                    <a:p>
                      <a:pPr marL="0" marR="0" algn="ctr" rtl="1">
                        <a:lnSpc>
                          <a:spcPct val="107000"/>
                        </a:lnSpc>
                        <a:spcBef>
                          <a:spcPts val="600"/>
                        </a:spcBef>
                        <a:spcAft>
                          <a:spcPts val="800"/>
                        </a:spcAft>
                      </a:pPr>
                      <a:r>
                        <a:rPr lang="fa-IR" sz="2800">
                          <a:effectLst/>
                          <a:latin typeface="Calibri" panose="020F0502020204030204" pitchFamily="34" charset="0"/>
                          <a:ea typeface="Calibri" panose="020F0502020204030204" pitchFamily="34" charset="0"/>
                          <a:cs typeface="Adobe Arabic" panose="02040503050201020203" pitchFamily="18" charset="-78"/>
                        </a:rPr>
                        <a:t>امروزه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76726">
                <a:tc>
                  <a:txBody>
                    <a:bodyPr/>
                    <a:lstStyle/>
                    <a:p>
                      <a:pPr marL="0" marR="0" algn="ctr" rtl="1">
                        <a:lnSpc>
                          <a:spcPct val="107000"/>
                        </a:lnSpc>
                        <a:spcBef>
                          <a:spcPts val="600"/>
                        </a:spcBef>
                        <a:spcAft>
                          <a:spcPts val="800"/>
                        </a:spcAft>
                      </a:pPr>
                      <a:r>
                        <a:rPr lang="en-US" sz="2800" dirty="0">
                          <a:effectLst/>
                          <a:latin typeface="Adobe Arabic" panose="02040503050201020203" pitchFamily="18" charset="-78"/>
                          <a:ea typeface="Calibri" panose="020F0502020204030204" pitchFamily="34" charset="0"/>
                          <a:cs typeface="Arial" panose="020B0604020202020204" pitchFamily="34" charset="0"/>
                        </a:rPr>
                        <a:t>Java , C , C++ , BASIC</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800"/>
                        </a:spcAft>
                      </a:pPr>
                      <a:r>
                        <a:rPr lang="ar-SA" sz="2800">
                          <a:effectLst/>
                          <a:latin typeface="Calibri" panose="020F0502020204030204" pitchFamily="34" charset="0"/>
                          <a:ea typeface="Calibri" panose="020F0502020204030204" pitchFamily="34" charset="0"/>
                          <a:cs typeface="Adobe Arabic" panose="02040503050201020203" pitchFamily="18" charset="-78"/>
                        </a:rPr>
                        <a:t>سیستمی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US"/>
                    </a:p>
                  </a:txBody>
                  <a:tcPr/>
                </a:tc>
              </a:tr>
              <a:tr h="476726">
                <a:tc>
                  <a:txBody>
                    <a:bodyPr/>
                    <a:lstStyle/>
                    <a:p>
                      <a:pPr marL="0" marR="0" algn="ctr" rtl="1">
                        <a:lnSpc>
                          <a:spcPct val="107000"/>
                        </a:lnSpc>
                        <a:spcBef>
                          <a:spcPts val="600"/>
                        </a:spcBef>
                        <a:spcAft>
                          <a:spcPts val="800"/>
                        </a:spcAft>
                      </a:pPr>
                      <a:r>
                        <a:rPr lang="en-US" sz="2800" dirty="0">
                          <a:effectLst/>
                          <a:latin typeface="Adobe Arabic" panose="02040503050201020203" pitchFamily="18" charset="-78"/>
                          <a:ea typeface="Calibri" panose="020F0502020204030204" pitchFamily="34" charset="0"/>
                          <a:cs typeface="Arial" panose="020B0604020202020204" pitchFamily="34" charset="0"/>
                        </a:rPr>
                        <a:t>C , C++ , Java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800"/>
                        </a:spcAft>
                      </a:pPr>
                      <a:r>
                        <a:rPr lang="ar-SA" sz="2800">
                          <a:effectLst/>
                          <a:latin typeface="Calibri" panose="020F0502020204030204" pitchFamily="34" charset="0"/>
                          <a:ea typeface="Calibri" panose="020F0502020204030204" pitchFamily="34" charset="0"/>
                          <a:cs typeface="Adobe Arabic" panose="02040503050201020203" pitchFamily="18" charset="-78"/>
                        </a:rPr>
                        <a:t>علمی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US"/>
                    </a:p>
                  </a:txBody>
                  <a:tcPr/>
                </a:tc>
              </a:tr>
              <a:tr h="476726">
                <a:tc>
                  <a:txBody>
                    <a:bodyPr/>
                    <a:lstStyle/>
                    <a:p>
                      <a:pPr marL="0" marR="0" algn="ctr" rtl="1">
                        <a:lnSpc>
                          <a:spcPct val="107000"/>
                        </a:lnSpc>
                        <a:spcBef>
                          <a:spcPts val="600"/>
                        </a:spcBef>
                        <a:spcAft>
                          <a:spcPts val="800"/>
                        </a:spcAft>
                      </a:pPr>
                      <a:r>
                        <a:rPr lang="en-US" sz="2800" dirty="0">
                          <a:effectLst/>
                          <a:latin typeface="Adobe Arabic" panose="02040503050201020203" pitchFamily="18" charset="-78"/>
                          <a:ea typeface="Calibri" panose="020F0502020204030204" pitchFamily="34" charset="0"/>
                          <a:cs typeface="Arial" panose="020B0604020202020204" pitchFamily="34" charset="0"/>
                        </a:rPr>
                        <a:t>LISP , PROLOG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800"/>
                        </a:spcAft>
                      </a:pPr>
                      <a:r>
                        <a:rPr lang="ar-SA" sz="2800">
                          <a:effectLst/>
                          <a:latin typeface="Calibri" panose="020F0502020204030204" pitchFamily="34" charset="0"/>
                          <a:ea typeface="Calibri" panose="020F0502020204030204" pitchFamily="34" charset="0"/>
                          <a:cs typeface="Adobe Arabic" panose="02040503050201020203" pitchFamily="18" charset="-78"/>
                        </a:rPr>
                        <a:t>هوش مصنوعی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US"/>
                    </a:p>
                  </a:txBody>
                  <a:tcPr/>
                </a:tc>
              </a:tr>
              <a:tr h="476726">
                <a:tc>
                  <a:txBody>
                    <a:bodyPr/>
                    <a:lstStyle/>
                    <a:p>
                      <a:pPr marL="0" marR="0" algn="ctr" rtl="1">
                        <a:lnSpc>
                          <a:spcPct val="107000"/>
                        </a:lnSpc>
                        <a:spcBef>
                          <a:spcPts val="600"/>
                        </a:spcBef>
                        <a:spcAft>
                          <a:spcPts val="800"/>
                        </a:spcAft>
                      </a:pPr>
                      <a:r>
                        <a:rPr lang="en-US" sz="2800" dirty="0">
                          <a:effectLst/>
                          <a:latin typeface="Adobe Arabic" panose="02040503050201020203" pitchFamily="18" charset="-78"/>
                          <a:ea typeface="Calibri" panose="020F0502020204030204" pitchFamily="34" charset="0"/>
                          <a:cs typeface="Arial" panose="020B0604020202020204" pitchFamily="34" charset="0"/>
                        </a:rPr>
                        <a:t>TEX , Postscript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800"/>
                        </a:spcAft>
                      </a:pPr>
                      <a:r>
                        <a:rPr lang="fa-IR" sz="2800" dirty="0">
                          <a:effectLst/>
                          <a:latin typeface="Calibri" panose="020F0502020204030204" pitchFamily="34" charset="0"/>
                          <a:ea typeface="Calibri" panose="020F0502020204030204" pitchFamily="34" charset="0"/>
                          <a:cs typeface="Adobe Arabic" panose="02040503050201020203" pitchFamily="18" charset="-78"/>
                        </a:rPr>
                        <a:t>انتشارات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US"/>
                    </a:p>
                  </a:txBody>
                  <a:tcPr/>
                </a:tc>
              </a:tr>
            </a:tbl>
          </a:graphicData>
        </a:graphic>
      </p:graphicFrame>
      <p:pic>
        <p:nvPicPr>
          <p:cNvPr id="4"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0" y="0"/>
            <a:ext cx="487505" cy="7286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0017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5139</TotalTime>
  <Words>2119</Words>
  <Application>Microsoft Office PowerPoint</Application>
  <PresentationFormat>Widescreen</PresentationFormat>
  <Paragraphs>512</Paragraphs>
  <Slides>67</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67</vt:i4>
      </vt:variant>
    </vt:vector>
  </HeadingPairs>
  <TitlesOfParts>
    <vt:vector size="78" baseType="lpstr">
      <vt:lpstr>_MRT_Win2Farsi_1</vt:lpstr>
      <vt:lpstr>110_Besmellah_2(MRT)</vt:lpstr>
      <vt:lpstr>Adobe Arabic</vt:lpstr>
      <vt:lpstr>Arial</vt:lpstr>
      <vt:lpstr>B Titr</vt:lpstr>
      <vt:lpstr>Calibri</vt:lpstr>
      <vt:lpstr>Calibri Light</vt:lpstr>
      <vt:lpstr>Times New Roman</vt:lpstr>
      <vt:lpstr>Wingdings</vt:lpstr>
      <vt:lpstr>Wingdings 2</vt:lpstr>
      <vt:lpstr>Office Theme</vt:lpstr>
      <vt:lpstr>PowerPoint Presentation</vt:lpstr>
      <vt:lpstr>o</vt:lpstr>
      <vt:lpstr>مقدمه</vt:lpstr>
      <vt:lpstr>دلایل مطالعه زبان های برنامه نویسی مختلف</vt:lpstr>
      <vt:lpstr>معیار های یک زبان خوب</vt:lpstr>
      <vt:lpstr>معیار های یک زبان خوب</vt:lpstr>
      <vt:lpstr>انواع زبان های برنامه نویسی</vt:lpstr>
      <vt:lpstr>مدل های برنامه نویسی</vt:lpstr>
      <vt:lpstr>سیر تکاملی زبان ها</vt:lpstr>
      <vt:lpstr>روش های اجرای برنامه</vt:lpstr>
      <vt:lpstr>روش های اجرای برنامه</vt:lpstr>
      <vt:lpstr>وسایل مورد نیاز</vt:lpstr>
      <vt:lpstr>محیط میزبان و محیط عملیاتی</vt:lpstr>
      <vt:lpstr>PowerPoint Presentation</vt:lpstr>
      <vt:lpstr>هوش مصنوعی</vt:lpstr>
      <vt:lpstr>هوش مصنوعی</vt:lpstr>
      <vt:lpstr>هوش مصنوعی</vt:lpstr>
      <vt:lpstr>هوش مصنوعی</vt:lpstr>
      <vt:lpstr>تست تورینگ</vt:lpstr>
      <vt:lpstr>زبان های هوش مصنوعی</vt:lpstr>
      <vt:lpstr>بررسی</vt:lpstr>
      <vt:lpstr>سازنده</vt:lpstr>
      <vt:lpstr>سازنده</vt:lpstr>
      <vt:lpstr>محیط اجرایی</vt:lpstr>
      <vt:lpstr>نوع زبان</vt:lpstr>
      <vt:lpstr>انواع برنامه نویسی</vt:lpstr>
      <vt:lpstr>ساختمان داده</vt:lpstr>
      <vt:lpstr>اجزای سازنده</vt:lpstr>
      <vt:lpstr>عملگر ها</vt:lpstr>
      <vt:lpstr>پاسخ به مسائل</vt:lpstr>
      <vt:lpstr>دستور if</vt:lpstr>
      <vt:lpstr>انواع داده</vt:lpstr>
      <vt:lpstr>خصوصیات</vt:lpstr>
      <vt:lpstr>خصوصیات</vt:lpstr>
      <vt:lpstr>آموزش</vt:lpstr>
      <vt:lpstr>LISP</vt:lpstr>
      <vt:lpstr>LISP</vt:lpstr>
      <vt:lpstr>LISP</vt:lpstr>
      <vt:lpstr>LISP</vt:lpstr>
      <vt:lpstr>LISP</vt:lpstr>
      <vt:lpstr>LISP</vt:lpstr>
      <vt:lpstr>LISP</vt:lpstr>
      <vt:lpstr>LISP</vt:lpstr>
      <vt:lpstr>LISP</vt:lpstr>
      <vt:lpstr>LISP</vt:lpstr>
      <vt:lpstr>LISP</vt:lpstr>
      <vt:lpstr>LISP</vt:lpstr>
      <vt:lpstr>LISP</vt:lpstr>
      <vt:lpstr>LISP</vt:lpstr>
      <vt:lpstr>PROLOG</vt:lpstr>
      <vt:lpstr>PROLOG</vt:lpstr>
      <vt:lpstr>PROLOG</vt:lpstr>
      <vt:lpstr>PROLOG</vt:lpstr>
      <vt:lpstr>PROLOG</vt:lpstr>
      <vt:lpstr>PROLOG</vt:lpstr>
      <vt:lpstr>PROLOG</vt:lpstr>
      <vt:lpstr>PROLOG</vt:lpstr>
      <vt:lpstr>PROLOG</vt:lpstr>
      <vt:lpstr>PROLOG</vt:lpstr>
      <vt:lpstr>PROLOG</vt:lpstr>
      <vt:lpstr>PROLOG</vt:lpstr>
      <vt:lpstr>PROLOG</vt:lpstr>
      <vt:lpstr>PROLOG</vt:lpstr>
      <vt:lpstr>PROLOG</vt:lpstr>
      <vt:lpstr>PROLOG</vt:lpstr>
      <vt:lpstr>PROLOG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dc:creator>
  <cp:lastModifiedBy>ASH</cp:lastModifiedBy>
  <cp:revision>73</cp:revision>
  <dcterms:created xsi:type="dcterms:W3CDTF">2014-03-19T07:22:17Z</dcterms:created>
  <dcterms:modified xsi:type="dcterms:W3CDTF">2014-04-09T11:51:12Z</dcterms:modified>
</cp:coreProperties>
</file>