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56" r:id="rId4"/>
    <p:sldId id="258" r:id="rId5"/>
    <p:sldId id="263" r:id="rId6"/>
    <p:sldId id="261" r:id="rId7"/>
    <p:sldId id="262" r:id="rId8"/>
    <p:sldId id="260" r:id="rId9"/>
    <p:sldId id="257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3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3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6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8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4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7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0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0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9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6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6C8DC-A475-4D26-BACE-263FEC0EADB9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ED248-0127-4489-82D3-9EAF75E75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LESSON 6</a:t>
            </a:r>
          </a:p>
          <a:p>
            <a:pPr algn="ctr"/>
            <a:r>
              <a:rPr lang="en-US" sz="4800" dirty="0" smtClean="0"/>
              <a:t>HEALTH AND INJURIES</a:t>
            </a:r>
          </a:p>
          <a:p>
            <a:pPr algn="ctr"/>
            <a:r>
              <a:rPr lang="en-US" sz="3600" dirty="0" smtClean="0"/>
              <a:t>BY: MAHBOUBI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021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39963"/>
          </a:xfrm>
        </p:spPr>
        <p:txBody>
          <a:bodyPr>
            <a:normAutofit/>
          </a:bodyPr>
          <a:lstStyle/>
          <a:p>
            <a:r>
              <a:rPr lang="en-US" sz="4400" i="1" dirty="0" smtClean="0">
                <a:solidFill>
                  <a:srgbClr val="FF0000"/>
                </a:solidFill>
              </a:rPr>
              <a:t>Why </a:t>
            </a:r>
            <a:r>
              <a:rPr lang="en-US" sz="4400" dirty="0" smtClean="0"/>
              <a:t>did they have an accident?</a:t>
            </a:r>
          </a:p>
          <a:p>
            <a:r>
              <a:rPr lang="en-US" sz="4400" i="1" dirty="0" smtClean="0">
                <a:solidFill>
                  <a:srgbClr val="FF0000"/>
                </a:solidFill>
              </a:rPr>
              <a:t>Because </a:t>
            </a:r>
            <a:r>
              <a:rPr lang="en-US" sz="4400" dirty="0" smtClean="0"/>
              <a:t>they drove fast.</a:t>
            </a:r>
            <a:endParaRPr lang="en-US" sz="4400" i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http://s3.amazonaws.com/einstein-blog-live/public/uploads/images/44725/crash_photo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1"/>
            <a:ext cx="6400800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670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smtClean="0"/>
              <a:t>THE END</a:t>
            </a:r>
            <a:endParaRPr lang="en-US" sz="7200"/>
          </a:p>
        </p:txBody>
      </p:sp>
    </p:spTree>
    <p:extLst>
      <p:ext uri="{BB962C8B-B14F-4D97-AF65-F5344CB8AC3E}">
        <p14:creationId xmlns:p14="http://schemas.microsoft.com/office/powerpoint/2010/main" val="3817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an </a:t>
            </a:r>
            <a:r>
              <a:rPr lang="en-US" dirty="0" err="1" smtClean="0"/>
              <a:t>accedent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01136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Did</a:t>
            </a:r>
            <a:r>
              <a:rPr lang="en-US" sz="4800" dirty="0" smtClean="0"/>
              <a:t> Ali have an accident?</a:t>
            </a:r>
          </a:p>
          <a:p>
            <a:pPr algn="ctr"/>
            <a:r>
              <a:rPr lang="en-US" sz="4800" dirty="0" err="1" smtClean="0"/>
              <a:t>Yes,he</a:t>
            </a:r>
            <a:r>
              <a:rPr lang="en-US" sz="4800" dirty="0" smtClean="0"/>
              <a:t> did.</a:t>
            </a:r>
            <a:endParaRPr lang="en-US" sz="4800" dirty="0"/>
          </a:p>
        </p:txBody>
      </p:sp>
      <p:pic>
        <p:nvPicPr>
          <p:cNvPr id="4" name="Content Placeholder 3" descr="http://s3.amazonaws.com/einstein-blog-live/public/uploads/images/44725/crash_photo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925344" cy="2587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345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447799"/>
          </a:xfrm>
        </p:spPr>
        <p:txBody>
          <a:bodyPr/>
          <a:lstStyle/>
          <a:p>
            <a:r>
              <a:rPr lang="en-US" dirty="0" smtClean="0"/>
              <a:t>Cut …… finger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 smtClean="0"/>
              <a:t>Did Mina cut her finger?</a:t>
            </a:r>
          </a:p>
          <a:p>
            <a:r>
              <a:rPr lang="en-US" sz="4800" dirty="0" smtClean="0"/>
              <a:t>Yes , she did.</a:t>
            </a:r>
            <a:endParaRPr lang="en-US" sz="4800" dirty="0"/>
          </a:p>
        </p:txBody>
      </p:sp>
      <p:pic>
        <p:nvPicPr>
          <p:cNvPr id="4" name="Content Placeholder 3" descr="http://t3.gstatic.com/images?q=tbn:ANd9GcSLQicSVm51McoMk53ChvyhQe05BGcTveCb_DzheKqkn0ncrlbf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6553200" cy="274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092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……… leg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Did you break your leg?</a:t>
            </a:r>
          </a:p>
          <a:p>
            <a:pPr algn="ctr"/>
            <a:r>
              <a:rPr lang="en-US" sz="4800" dirty="0" smtClean="0"/>
              <a:t>Yes, I </a:t>
            </a:r>
            <a:r>
              <a:rPr lang="en-US" sz="4800" i="1" dirty="0" smtClean="0">
                <a:solidFill>
                  <a:srgbClr val="FF0000"/>
                </a:solidFill>
              </a:rPr>
              <a:t>broke</a:t>
            </a:r>
            <a:r>
              <a:rPr lang="en-US" sz="4800" i="1" dirty="0" smtClean="0"/>
              <a:t> </a:t>
            </a:r>
            <a:r>
              <a:rPr lang="en-US" sz="4800" dirty="0" smtClean="0"/>
              <a:t> my leg.</a:t>
            </a:r>
            <a:endParaRPr lang="en-US" sz="4800" dirty="0"/>
          </a:p>
        </p:txBody>
      </p:sp>
      <p:pic>
        <p:nvPicPr>
          <p:cNvPr id="4" name="Content Placeholder 3" descr="http://1.bp.blogspot.com/-4iRHYE9ih8Q/T17KvCxmufI/AAAAAAAAANE/7t19YHIr7Cw/s1600/IMG_4786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744" y="1527175"/>
            <a:ext cx="6096000" cy="2359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652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hurt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01136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Did you hurt your back?</a:t>
            </a:r>
          </a:p>
          <a:p>
            <a:pPr algn="ctr"/>
            <a:r>
              <a:rPr lang="en-US" sz="4800" dirty="0" smtClean="0"/>
              <a:t>No, I </a:t>
            </a:r>
            <a:r>
              <a:rPr lang="en-US" sz="4800" i="1" dirty="0" smtClean="0">
                <a:solidFill>
                  <a:srgbClr val="FF0000"/>
                </a:solidFill>
              </a:rPr>
              <a:t>didn’t </a:t>
            </a:r>
            <a:r>
              <a:rPr lang="en-US" sz="4800" dirty="0" smtClean="0"/>
              <a:t>hurt my back.</a:t>
            </a:r>
            <a:endParaRPr lang="en-US" sz="4800" dirty="0"/>
          </a:p>
        </p:txBody>
      </p:sp>
      <p:pic>
        <p:nvPicPr>
          <p:cNvPr id="5" name="Content Placeholder 3" descr="http://www.cliparthut.com/clip-arts/252/knocking-on-door-clip-art-252287.jp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7175"/>
            <a:ext cx="6858000" cy="26638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116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an accident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Who</a:t>
            </a:r>
            <a:r>
              <a:rPr lang="en-US" sz="4800" dirty="0" smtClean="0"/>
              <a:t> had an accident?</a:t>
            </a:r>
          </a:p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Reza</a:t>
            </a:r>
            <a:r>
              <a:rPr lang="en-US" sz="4800" dirty="0" smtClean="0"/>
              <a:t>.</a:t>
            </a:r>
            <a:endParaRPr lang="en-US" sz="4800" dirty="0"/>
          </a:p>
        </p:txBody>
      </p:sp>
      <p:pic>
        <p:nvPicPr>
          <p:cNvPr id="4" name="Content Placeholder 3" descr="https://upload.wikimedia.org/wikipedia/commons/thumb/e/e1/Car_crash_1.jpg/1280px-Car_crash_1.jpg"/>
          <p:cNvPicPr>
            <a:picLocks noGrp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096000" cy="213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97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 ………. leg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 smtClean="0">
                <a:solidFill>
                  <a:srgbClr val="FF0000"/>
                </a:solidFill>
              </a:rPr>
              <a:t>Where </a:t>
            </a:r>
            <a:r>
              <a:rPr lang="en-US" sz="4800" dirty="0" smtClean="0"/>
              <a:t>did he break his leg?</a:t>
            </a:r>
          </a:p>
          <a:p>
            <a:pPr marL="0" indent="0" algn="ctr">
              <a:buNone/>
            </a:pPr>
            <a:r>
              <a:rPr lang="en-US" sz="4800" dirty="0" smtClean="0"/>
              <a:t>He broke his leg </a:t>
            </a:r>
            <a:r>
              <a:rPr lang="en-US" sz="4800" i="1" dirty="0" smtClean="0">
                <a:solidFill>
                  <a:srgbClr val="FF0000"/>
                </a:solidFill>
              </a:rPr>
              <a:t>in the park</a:t>
            </a:r>
            <a:r>
              <a:rPr lang="en-US" sz="4800" i="1" dirty="0" smtClean="0"/>
              <a:t>.</a:t>
            </a:r>
            <a:endParaRPr lang="en-US" sz="5400" dirty="0" smtClean="0"/>
          </a:p>
        </p:txBody>
      </p:sp>
      <p:pic>
        <p:nvPicPr>
          <p:cNvPr id="4" name="Content Placeholder 3" descr="http://www.clipartguide.com/_named_clipart_images/0511-1001-0515-0663_Boy_with_a_Broken_Leg_in_a_Cast_clipart_image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19200"/>
            <a:ext cx="32766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admin\Desktop\index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576" y="1143000"/>
            <a:ext cx="41910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56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Take care of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39963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When </a:t>
            </a:r>
            <a:r>
              <a:rPr lang="en-US" sz="3600" dirty="0" smtClean="0"/>
              <a:t>did Mary take care of her mother?</a:t>
            </a:r>
          </a:p>
          <a:p>
            <a:pPr marL="0" indent="0" algn="ctr">
              <a:buNone/>
            </a:pPr>
            <a:r>
              <a:rPr lang="en-US" sz="3600" dirty="0" smtClean="0"/>
              <a:t>She </a:t>
            </a:r>
            <a:r>
              <a:rPr lang="en-US" sz="3600" dirty="0" smtClean="0">
                <a:solidFill>
                  <a:srgbClr val="FF0000"/>
                </a:solidFill>
              </a:rPr>
              <a:t>took care of </a:t>
            </a:r>
            <a:r>
              <a:rPr lang="en-US" sz="3600" dirty="0" smtClean="0"/>
              <a:t> her mother </a:t>
            </a:r>
            <a:r>
              <a:rPr lang="en-US" sz="3600" i="1" dirty="0" smtClean="0">
                <a:solidFill>
                  <a:srgbClr val="FF0000"/>
                </a:solidFill>
              </a:rPr>
              <a:t>last week</a:t>
            </a:r>
            <a:r>
              <a:rPr lang="en-US" sz="3600" i="1" dirty="0" smtClean="0"/>
              <a:t>.</a:t>
            </a:r>
            <a:endParaRPr lang="en-US" sz="3600" dirty="0"/>
          </a:p>
        </p:txBody>
      </p:sp>
      <p:pic>
        <p:nvPicPr>
          <p:cNvPr id="4" name="Content Placeholder 3" descr="http://bariatricfreedom.com/wp-content/uploads/2012/06/loved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919" y="1295401"/>
            <a:ext cx="634365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655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r>
              <a:rPr lang="en-US" sz="4800" i="1" dirty="0" smtClean="0">
                <a:solidFill>
                  <a:srgbClr val="FF0000"/>
                </a:solidFill>
              </a:rPr>
              <a:t>How </a:t>
            </a:r>
            <a:r>
              <a:rPr lang="en-US" sz="4800" i="1" dirty="0" smtClean="0"/>
              <a:t>did Amir hurt his head?</a:t>
            </a:r>
          </a:p>
          <a:p>
            <a:r>
              <a:rPr lang="en-US" sz="4800" i="1" dirty="0" smtClean="0"/>
              <a:t>He </a:t>
            </a:r>
            <a:r>
              <a:rPr lang="en-US" sz="4800" i="1" dirty="0" smtClean="0">
                <a:solidFill>
                  <a:srgbClr val="FF0000"/>
                </a:solidFill>
              </a:rPr>
              <a:t>hit his head on the door</a:t>
            </a:r>
            <a:r>
              <a:rPr lang="en-US" sz="4800" i="1" dirty="0" smtClean="0"/>
              <a:t>.</a:t>
            </a:r>
          </a:p>
          <a:p>
            <a:pPr marL="0" indent="0">
              <a:buNone/>
            </a:pPr>
            <a:endParaRPr lang="en-US" sz="4800" i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http://www.cliparthut.com/clip-arts/252/knocking-on-door-clip-art-252287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1"/>
            <a:ext cx="5257800" cy="236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05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150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IN THE NAME OF GOD</vt:lpstr>
      <vt:lpstr>Have an accedent</vt:lpstr>
      <vt:lpstr>Cut …… finger</vt:lpstr>
      <vt:lpstr>Break ……… leg</vt:lpstr>
      <vt:lpstr>hurt</vt:lpstr>
      <vt:lpstr>Have an accident</vt:lpstr>
      <vt:lpstr>Break ………. leg</vt:lpstr>
      <vt:lpstr>Take care of</vt:lpstr>
      <vt:lpstr>E door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2015-12-04T06:37:05Z</dcterms:created>
  <dcterms:modified xsi:type="dcterms:W3CDTF">2015-12-04T08:24:42Z</dcterms:modified>
</cp:coreProperties>
</file>