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fa-I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4567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D4DF03-ACEE-467E-BEA3-89BDEEB9B4C4}" type="datetimeFigureOut">
              <a:rPr lang="fa-IR" smtClean="0"/>
              <a:t>27/08/1444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11F3DB-0748-4166-A826-215AB289EC8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531059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D4DF03-ACEE-467E-BEA3-89BDEEB9B4C4}" type="datetimeFigureOut">
              <a:rPr lang="fa-IR" smtClean="0"/>
              <a:t>27/08/1444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11F3DB-0748-4166-A826-215AB289EC8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009107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72567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D4DF03-ACEE-467E-BEA3-89BDEEB9B4C4}" type="datetimeFigureOut">
              <a:rPr lang="fa-IR" smtClean="0"/>
              <a:t>27/08/1444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11F3DB-0748-4166-A826-215AB289EC8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567028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D4DF03-ACEE-467E-BEA3-89BDEEB9B4C4}" type="datetimeFigureOut">
              <a:rPr lang="fa-IR" smtClean="0"/>
              <a:t>27/08/1444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11F3DB-0748-4166-A826-215AB289EC8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93779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D4DF03-ACEE-467E-BEA3-89BDEEB9B4C4}" type="datetimeFigureOut">
              <a:rPr lang="fa-IR" smtClean="0"/>
              <a:t>27/08/1444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11F3DB-0748-4166-A826-215AB289EC8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63006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D4DF03-ACEE-467E-BEA3-89BDEEB9B4C4}" type="datetimeFigureOut">
              <a:rPr lang="fa-IR" smtClean="0"/>
              <a:t>27/08/1444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11F3DB-0748-4166-A826-215AB289EC8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372770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D4DF03-ACEE-467E-BEA3-89BDEEB9B4C4}" type="datetimeFigureOut">
              <a:rPr lang="fa-IR" smtClean="0"/>
              <a:t>27/08/1444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11F3DB-0748-4166-A826-215AB289EC8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43965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D4DF03-ACEE-467E-BEA3-89BDEEB9B4C4}" type="datetimeFigureOut">
              <a:rPr lang="fa-IR" smtClean="0"/>
              <a:t>27/08/1444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11F3DB-0748-4166-A826-215AB289EC8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79208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D4DF03-ACEE-467E-BEA3-89BDEEB9B4C4}" type="datetimeFigureOut">
              <a:rPr lang="fa-IR" smtClean="0"/>
              <a:t>27/08/1444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11F3DB-0748-4166-A826-215AB289EC8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742543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1075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290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186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925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danial</dc:creator>
  <cp:lastModifiedBy>danial</cp:lastModifiedBy>
  <cp:revision>2</cp:revision>
  <dcterms:created xsi:type="dcterms:W3CDTF">2023-03-19T16:34:42Z</dcterms:created>
  <dcterms:modified xsi:type="dcterms:W3CDTF">2023-03-19T16:35:52Z</dcterms:modified>
</cp:coreProperties>
</file>