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608B7F-5157-42E6-98FA-1E65B2261346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AB8B47-8904-41E7-BCD7-49FB418D03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L:\تصاویر\بسم الله\1 (14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اقتصاد دروس 1 . 2 بخش 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امیرحسین درویش</a:t>
            </a:r>
          </a:p>
          <a:p>
            <a:pPr algn="r"/>
            <a:endParaRPr lang="fa-IR" dirty="0" smtClean="0"/>
          </a:p>
          <a:p>
            <a:pPr algn="r"/>
            <a:endParaRPr lang="fa-IR" dirty="0" smtClean="0"/>
          </a:p>
          <a:p>
            <a:pPr algn="r">
              <a:buNone/>
            </a:pPr>
            <a:r>
              <a:rPr lang="fa-IR" dirty="0" smtClean="0"/>
              <a:t>271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ctr">
              <a:buNone/>
            </a:pPr>
            <a:r>
              <a:rPr lang="fa-IR" dirty="0" smtClean="0"/>
              <a:t>فرهنگیان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 1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rgbClr val="FF0000"/>
                </a:solidFill>
              </a:rPr>
              <a:t>مهم ترین عواملی که در زمان های گذشته مانع رشد و توسعه ی تجارت بین الملل شد موانع قانونی ”ناامنی وضعف“هزینه های تجارت بودند.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>
                <a:solidFill>
                  <a:srgbClr val="00B050"/>
                </a:solidFill>
              </a:rPr>
              <a:t>به افرادی که شغل آنان خرید محصول در مرکز تولید و فروش آن در مناطق مصرف بین المللی است تاجر یا بازرگان میگویند.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>
                <a:solidFill>
                  <a:srgbClr val="00B0F0"/>
                </a:solidFill>
              </a:rPr>
              <a:t>تخصص بین المللی توان تولیدی کل کشور های جهان و نیز حجم کالاهای تولید شده در جهان را افزایش میدهد.</a:t>
            </a:r>
            <a:endParaRPr lang="fa-IR" dirty="0" smtClean="0">
              <a:solidFill>
                <a:srgbClr val="00B0F0"/>
              </a:solidFill>
            </a:endParaRPr>
          </a:p>
          <a:p>
            <a:pPr algn="r"/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dirty="0" smtClean="0">
                <a:solidFill>
                  <a:schemeClr val="tx2">
                    <a:lumMod val="50000"/>
                  </a:schemeClr>
                </a:solidFill>
              </a:rPr>
              <a:t>صندوق بین المللی پول در سال 1945تاسیس وهدفش حل مسایل پولی بین المللی بود.</a:t>
            </a:r>
          </a:p>
          <a:p>
            <a:pPr algn="r"/>
            <a:r>
              <a:rPr lang="fa-IR" dirty="0" smtClean="0">
                <a:solidFill>
                  <a:schemeClr val="bg2">
                    <a:lumMod val="90000"/>
                  </a:schemeClr>
                </a:solidFill>
              </a:rPr>
              <a:t>دوسازمان وابسته به سازمان ملل متحد که اهمیت زیادی دارند فائو و یونیدو هستند.</a:t>
            </a:r>
          </a:p>
          <a:p>
            <a:pPr algn="r"/>
            <a:r>
              <a:rPr lang="fa-IR" dirty="0" smtClean="0">
                <a:solidFill>
                  <a:srgbClr val="92D050"/>
                </a:solidFill>
              </a:rPr>
              <a:t>فائو در سال1945تاسیس و هدفش در یک کلام ایجاد امنیت غذایی بود.</a:t>
            </a:r>
          </a:p>
          <a:p>
            <a:pPr algn="r"/>
            <a:r>
              <a:rPr lang="fa-IR" dirty="0" smtClean="0">
                <a:solidFill>
                  <a:schemeClr val="accent5">
                    <a:lumMod val="50000"/>
                  </a:schemeClr>
                </a:solidFill>
              </a:rPr>
              <a:t>یونیدو درسال 1966تاسیس و هدفش گسترش وتوسعه ی صنعتی در کشور های عضو بود.</a:t>
            </a:r>
          </a:p>
          <a:p>
            <a:pPr algn="r"/>
            <a:r>
              <a:rPr lang="fa-IR" dirty="0" smtClean="0">
                <a:solidFill>
                  <a:srgbClr val="C00000"/>
                </a:solidFill>
              </a:rPr>
              <a:t>اتحادیه ی مهم منطقه خاور میانه اکو نام دارد که توسط افغانستان آذرباییجان ترکمنستان تشکیل شده است و ه اکنون ده عضو 330میلیون نفر دارد.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</TotalTime>
  <Words>169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Slide 1</vt:lpstr>
      <vt:lpstr>اقتصاد دروس 1 . 2 بخش 6</vt:lpstr>
      <vt:lpstr>فصل 1 </vt:lpstr>
      <vt:lpstr>فصل2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erfan</dc:creator>
  <cp:lastModifiedBy>erfan</cp:lastModifiedBy>
  <cp:revision>3</cp:revision>
  <dcterms:created xsi:type="dcterms:W3CDTF">2016-05-14T14:35:09Z</dcterms:created>
  <dcterms:modified xsi:type="dcterms:W3CDTF">2016-05-14T15:02:01Z</dcterms:modified>
</cp:coreProperties>
</file>