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25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459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031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260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1545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043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443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758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711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999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4011FB-D81B-41D8-8BD0-48BEBBC74FA7}" type="datetimeFigureOut">
              <a:rPr lang="fa-IR" smtClean="0"/>
              <a:t>19/08/1444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BCC99B-4480-4CFE-9741-9504C471496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72908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18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83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07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0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3</cp:revision>
  <dcterms:created xsi:type="dcterms:W3CDTF">2023-03-11T21:25:55Z</dcterms:created>
  <dcterms:modified xsi:type="dcterms:W3CDTF">2023-03-11T21:27:09Z</dcterms:modified>
</cp:coreProperties>
</file>