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2" r:id="rId2"/>
    <p:sldId id="29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EA3E1-4601-435B-94DD-17BD864F905D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801B5-F6B2-4122-9A8F-9AC4D3C134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>
            <a:noAutofit/>
          </a:bodyPr>
          <a:lstStyle/>
          <a:p>
            <a:r>
              <a:rPr lang="fa-IR" sz="11500" dirty="0" smtClean="0">
                <a:solidFill>
                  <a:schemeClr val="bg1"/>
                </a:solidFill>
              </a:rPr>
              <a:t>فصل سوم</a:t>
            </a:r>
          </a:p>
          <a:p>
            <a:r>
              <a:rPr lang="fa-IR" sz="6600" dirty="0" smtClean="0">
                <a:solidFill>
                  <a:schemeClr val="bg1"/>
                </a:solidFill>
              </a:rPr>
              <a:t>عکاسی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Autofit/>
          </a:bodyPr>
          <a:lstStyle/>
          <a:p>
            <a:r>
              <a:rPr lang="fa-IR" sz="7200" dirty="0" smtClean="0">
                <a:solidFill>
                  <a:schemeClr val="bg1"/>
                </a:solidFill>
              </a:rPr>
              <a:t>فرهنگ</a:t>
            </a:r>
            <a:r>
              <a:rPr lang="fa-IR" sz="600" dirty="0" smtClean="0">
                <a:solidFill>
                  <a:schemeClr val="bg1"/>
                </a:solidFill>
              </a:rPr>
              <a:t> </a:t>
            </a:r>
            <a:r>
              <a:rPr lang="fa-IR" sz="600" dirty="0" smtClean="0">
                <a:solidFill>
                  <a:schemeClr val="bg1"/>
                </a:solidFill>
              </a:rPr>
              <a:t> </a:t>
            </a:r>
            <a:r>
              <a:rPr lang="fa-IR" sz="7200" dirty="0" smtClean="0">
                <a:solidFill>
                  <a:schemeClr val="bg1"/>
                </a:solidFill>
              </a:rPr>
              <a:t>و</a:t>
            </a:r>
            <a:r>
              <a:rPr lang="fa-IR" sz="600" dirty="0" smtClean="0">
                <a:solidFill>
                  <a:schemeClr val="bg1"/>
                </a:solidFill>
              </a:rPr>
              <a:t> </a:t>
            </a:r>
            <a:r>
              <a:rPr lang="fa-IR" sz="7200" dirty="0" smtClean="0">
                <a:solidFill>
                  <a:schemeClr val="bg1"/>
                </a:solidFill>
              </a:rPr>
              <a:t>هنر ـــ پایه</a:t>
            </a:r>
            <a:r>
              <a:rPr lang="fa-IR" sz="600" dirty="0" smtClean="0">
                <a:solidFill>
                  <a:schemeClr val="bg1"/>
                </a:solidFill>
              </a:rPr>
              <a:t> </a:t>
            </a:r>
            <a:r>
              <a:rPr lang="fa-IR" sz="7200" dirty="0" smtClean="0">
                <a:solidFill>
                  <a:schemeClr val="bg1"/>
                </a:solidFill>
              </a:rPr>
              <a:t>ی</a:t>
            </a:r>
            <a:r>
              <a:rPr lang="fa-IR" sz="700" dirty="0" smtClean="0">
                <a:solidFill>
                  <a:schemeClr val="bg1"/>
                </a:solidFill>
              </a:rPr>
              <a:t> </a:t>
            </a:r>
            <a:r>
              <a:rPr lang="fa-IR" sz="700" dirty="0" smtClean="0">
                <a:solidFill>
                  <a:schemeClr val="bg1"/>
                </a:solidFill>
              </a:rPr>
              <a:t>    </a:t>
            </a:r>
            <a:r>
              <a:rPr lang="fa-IR" sz="7200" dirty="0" smtClean="0">
                <a:solidFill>
                  <a:schemeClr val="bg1"/>
                </a:solidFill>
              </a:rPr>
              <a:t>نهم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Mahdi\Desktop\FFF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2332" y="1600200"/>
            <a:ext cx="673933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Mahdi\Desktop\FFF\F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61838" y="3291601"/>
            <a:ext cx="4820323" cy="1143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Mahdi\Desktop\FFF\F\Captur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3009" y="1600200"/>
            <a:ext cx="821798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Mahdi\Desktop\FFF\F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6305" y="1600200"/>
            <a:ext cx="767138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Mahdi\Desktop\FFF\F\Capture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38855" y="1600200"/>
            <a:ext cx="706629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Mahdi\Desktop\FFF\F\F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62023" y="3286838"/>
            <a:ext cx="3419953" cy="1152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Mahdi\Desktop\FFF\F\F\Captur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5310" y="2615232"/>
            <a:ext cx="7373380" cy="2495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Mahdi\Desktop\FFF\F\F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080" y="1600200"/>
            <a:ext cx="746783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Mahdi\Desktop\FFF\F\F\Capture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2101" y="1600200"/>
            <a:ext cx="697979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Mahdi\Desktop\FFF\F\F\F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28814" y="3343996"/>
            <a:ext cx="2486372" cy="1038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600" dirty="0" smtClean="0">
                <a:solidFill>
                  <a:schemeClr val="bg1"/>
                </a:solidFill>
              </a:rPr>
              <a:t>درس اول 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38400"/>
            <a:ext cx="7772400" cy="236220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fa-IR" sz="13800" dirty="0" smtClean="0">
                <a:solidFill>
                  <a:schemeClr val="bg1"/>
                </a:solidFill>
                <a:latin typeface="Microsoft Uighur" pitchFamily="2" charset="-78"/>
                <a:cs typeface="Microsoft Uighur" pitchFamily="2" charset="-78"/>
              </a:rPr>
              <a:t>عکس های ترکیبی</a:t>
            </a:r>
            <a:endParaRPr lang="en-US" sz="13800" dirty="0">
              <a:solidFill>
                <a:schemeClr val="bg1"/>
              </a:solidFill>
              <a:latin typeface="Microsoft Uighur" pitchFamily="2" charset="-78"/>
              <a:cs typeface="Microsoft Uighu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Mahdi\Desktop\FFF\F\F\F\Captur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7311" y="3386865"/>
            <a:ext cx="6649378" cy="952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Mahdi\Desktop\FFF\F\F\F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9856" y="1600200"/>
            <a:ext cx="680428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Mahdi\Desktop\FFF\F\F\F\Capture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8809" y="1600200"/>
            <a:ext cx="684638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Mahdi\Desktop\FFF\F\F\F\New folder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80970" y="3410681"/>
            <a:ext cx="4182059" cy="905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Mahdi\Desktop\FFF\F\F\F\New folder\Captur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47655" y="3405917"/>
            <a:ext cx="4048690" cy="914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Mahdi\Desktop\FFF\F\F\F\New folder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2974" y="1600200"/>
            <a:ext cx="675805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Mahdi\Desktop\FFF\F\F\F\New folder\New folder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90602" y="3334470"/>
            <a:ext cx="3362795" cy="1057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Mahdi\Desktop\FFF\F\F\F\New folder\New folder\Captur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441" y="3071762"/>
            <a:ext cx="7459117" cy="714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Mahdi\Desktop\FFF\F\F\F\New folder\New folder\Capture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151" y="642548"/>
            <a:ext cx="8573697" cy="5572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Mahdi\Desktop\FFF\F\F\F\New folder\New folder\Capture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6" y="633022"/>
            <a:ext cx="9040487" cy="5591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hdi\Desktop\FF\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438400"/>
            <a:ext cx="5096587" cy="1724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Mahdi\Desktop\FFF\F\F\F\New folder\New folder\New folder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52471" y="3343996"/>
            <a:ext cx="3639058" cy="1038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Mahdi\Desktop\FFF\F\F\F\New folder\New folder\New folder\Captur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4916" y="3296365"/>
            <a:ext cx="6754168" cy="1133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Mahdi\Desktop\FFF\F\F\F\New folder\New folder\New folder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6795" y="1600200"/>
            <a:ext cx="62104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Mahdi\Desktop\FFF\F\F\F\New folder\New folder\New folder\Capture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76022" y="3110601"/>
            <a:ext cx="5591956" cy="1505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Mahdi\Desktop\FFF\F\F\F\New folder\New folder\New folder\Capture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4658" y="1600200"/>
            <a:ext cx="645468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Mahdi\Desktop\FFF\F\F\F\New folder\New folder\New folder\New folder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85998" y="3401154"/>
            <a:ext cx="2172003" cy="924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Mahdi\Desktop\FFF\F\F\F\New folder\New folder\New folder\New folder\Captur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6731" y="3448786"/>
            <a:ext cx="7430538" cy="828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Mahdi\Desktop\FFF\F\F\F\New folder\New folder\New folder\New folder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8206" y="1600200"/>
            <a:ext cx="698758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ahdi\Desktop\FF\Captur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757" y="723522"/>
            <a:ext cx="7954486" cy="5410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ahdi\Desktop\FF\Captur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7890" y="1600200"/>
            <a:ext cx="680822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Mahdi\Desktop\FF\Capture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9927" y="1600200"/>
            <a:ext cx="66241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ahdi\Desktop\FF\Capture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020" y="642548"/>
            <a:ext cx="8487960" cy="5572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Mahdi\Desktop\FFF\Capture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971800"/>
            <a:ext cx="6820852" cy="1286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Mahdi\Desktop\FFF\Capture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90615"/>
            <a:ext cx="8229600" cy="2345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15</Words>
  <Application>Microsoft Office PowerPoint</Application>
  <PresentationFormat>On-screen Show (4:3)</PresentationFormat>
  <Paragraphs>5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فرهنگ  و هنر ـــ پایه ی     نهم</vt:lpstr>
      <vt:lpstr>درس اول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Mahdi</dc:creator>
  <cp:lastModifiedBy>Mahdi</cp:lastModifiedBy>
  <cp:revision>3</cp:revision>
  <dcterms:created xsi:type="dcterms:W3CDTF">2015-10-20T01:30:44Z</dcterms:created>
  <dcterms:modified xsi:type="dcterms:W3CDTF">2015-10-20T01:54:01Z</dcterms:modified>
</cp:coreProperties>
</file>