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4" r:id="rId3"/>
    <p:sldMasterId id="2147483686" r:id="rId4"/>
    <p:sldMasterId id="2147483698" r:id="rId5"/>
    <p:sldMasterId id="2147483710" r:id="rId6"/>
    <p:sldMasterId id="2147483722" r:id="rId7"/>
  </p:sldMasterIdLst>
  <p:notesMasterIdLst>
    <p:notesMasterId r:id="rId43"/>
  </p:notesMasterIdLst>
  <p:sldIdLst>
    <p:sldId id="256" r:id="rId8"/>
    <p:sldId id="321" r:id="rId9"/>
    <p:sldId id="323" r:id="rId10"/>
    <p:sldId id="319" r:id="rId11"/>
    <p:sldId id="318" r:id="rId12"/>
    <p:sldId id="322" r:id="rId13"/>
    <p:sldId id="280" r:id="rId14"/>
    <p:sldId id="281" r:id="rId15"/>
    <p:sldId id="315" r:id="rId16"/>
    <p:sldId id="324" r:id="rId17"/>
    <p:sldId id="325" r:id="rId18"/>
    <p:sldId id="283" r:id="rId19"/>
    <p:sldId id="285" r:id="rId20"/>
    <p:sldId id="298" r:id="rId21"/>
    <p:sldId id="286" r:id="rId22"/>
    <p:sldId id="287" r:id="rId23"/>
    <p:sldId id="304" r:id="rId24"/>
    <p:sldId id="303" r:id="rId25"/>
    <p:sldId id="288" r:id="rId26"/>
    <p:sldId id="308" r:id="rId27"/>
    <p:sldId id="307" r:id="rId28"/>
    <p:sldId id="306" r:id="rId29"/>
    <p:sldId id="305" r:id="rId30"/>
    <p:sldId id="295" r:id="rId31"/>
    <p:sldId id="311" r:id="rId32"/>
    <p:sldId id="310" r:id="rId33"/>
    <p:sldId id="309" r:id="rId34"/>
    <p:sldId id="289" r:id="rId35"/>
    <p:sldId id="326" r:id="rId36"/>
    <p:sldId id="327" r:id="rId37"/>
    <p:sldId id="314" r:id="rId38"/>
    <p:sldId id="275" r:id="rId39"/>
    <p:sldId id="276" r:id="rId40"/>
    <p:sldId id="277" r:id="rId41"/>
    <p:sldId id="278"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19.xml"/><Relationship Id="rId7" Type="http://schemas.openxmlformats.org/officeDocument/2006/relationships/slide" Target="../slides/slide31.xml"/><Relationship Id="rId2" Type="http://schemas.openxmlformats.org/officeDocument/2006/relationships/slide" Target="../slides/slide24.xml"/><Relationship Id="rId1" Type="http://schemas.openxmlformats.org/officeDocument/2006/relationships/slide" Target="../slides/slide12.xml"/><Relationship Id="rId6" Type="http://schemas.openxmlformats.org/officeDocument/2006/relationships/slide" Target="../slides/slide29.xml"/><Relationship Id="rId5" Type="http://schemas.openxmlformats.org/officeDocument/2006/relationships/slide" Target="../slides/slide28.xml"/><Relationship Id="rId4"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E9C40-FB06-4606-8373-94A1F33EDC0A}" type="doc">
      <dgm:prSet loTypeId="urn:microsoft.com/office/officeart/2009/3/layout/HorizontalOrganizationChart" loCatId="hierarchy" qsTypeId="urn:microsoft.com/office/officeart/2005/8/quickstyle/3d2" qsCatId="3D" csTypeId="urn:microsoft.com/office/officeart/2005/8/colors/colorful4" csCatId="colorful" phldr="1"/>
      <dgm:spPr/>
      <dgm:t>
        <a:bodyPr/>
        <a:lstStyle/>
        <a:p>
          <a:endParaRPr lang="en-US"/>
        </a:p>
      </dgm:t>
    </dgm:pt>
    <dgm:pt modelId="{3C4E6098-76F8-4B58-AA7E-84B34991DCB6}">
      <dgm:prSet phldrT="[Text]" custT="1"/>
      <dgm:spPr>
        <a:ln w="3175"/>
      </dgm:spPr>
      <dgm:t>
        <a:bodyPr/>
        <a:lstStyle/>
        <a:p>
          <a:pPr algn="ctr" rtl="1"/>
          <a:r>
            <a:rPr lang="fa-IR" sz="1400" dirty="0" smtClean="0">
              <a:solidFill>
                <a:schemeClr val="tx1"/>
              </a:solidFill>
              <a:cs typeface="B Titr" pitchFamily="2" charset="-78"/>
            </a:rPr>
            <a:t>بررسی عوامل داخلی مدیریت استراتژیک</a:t>
          </a:r>
          <a:endParaRPr lang="en-US" sz="1400" dirty="0">
            <a:solidFill>
              <a:schemeClr val="tx1"/>
            </a:solidFill>
            <a:cs typeface="B Titr" pitchFamily="2" charset="-78"/>
          </a:endParaRPr>
        </a:p>
      </dgm:t>
    </dgm:pt>
    <dgm:pt modelId="{EA275C49-32F4-4844-88C3-D6C78307CF7F}" type="parTrans" cxnId="{C8997243-1FAE-456F-BB3C-83A9D0A8B144}">
      <dgm:prSet/>
      <dgm:spPr/>
      <dgm:t>
        <a:bodyPr/>
        <a:lstStyle/>
        <a:p>
          <a:endParaRPr lang="en-US"/>
        </a:p>
      </dgm:t>
    </dgm:pt>
    <dgm:pt modelId="{6FC082EF-FD0B-49B3-9EE1-F1CBEBAE18C4}" type="sibTrans" cxnId="{C8997243-1FAE-456F-BB3C-83A9D0A8B144}">
      <dgm:prSet/>
      <dgm:spPr/>
      <dgm:t>
        <a:bodyPr/>
        <a:lstStyle/>
        <a:p>
          <a:endParaRPr lang="en-US"/>
        </a:p>
      </dgm:t>
    </dgm:pt>
    <dgm:pt modelId="{B7F6BF8F-EDA1-4D48-BAE9-BB01DD8F2D9C}">
      <dgm:prSet phldrT="[Text]" custT="1"/>
      <dgm:spPr>
        <a:ln w="3175"/>
      </dgm:spPr>
      <dgm:t>
        <a:bodyPr/>
        <a:lstStyle/>
        <a:p>
          <a:pPr rtl="1"/>
          <a:r>
            <a:rPr lang="fa-IR" sz="1400" b="1" dirty="0" smtClean="0">
              <a:solidFill>
                <a:schemeClr val="tx1"/>
              </a:solidFill>
              <a:cs typeface="B Titr" pitchFamily="2" charset="-78"/>
            </a:rPr>
            <a:t>ماهیت بررسی عوامل داخلی </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7381D3D6-B07A-4170-8F52-2F29F3A50541}" type="parTrans" cxnId="{96CBE1CF-3727-4F19-9F6F-478E66EC3508}">
      <dgm:prSet/>
      <dgm:spPr>
        <a:ln w="3175"/>
      </dgm:spPr>
      <dgm:t>
        <a:bodyPr/>
        <a:lstStyle/>
        <a:p>
          <a:endParaRPr lang="en-US" sz="1400">
            <a:solidFill>
              <a:schemeClr val="tx1"/>
            </a:solidFill>
          </a:endParaRPr>
        </a:p>
      </dgm:t>
    </dgm:pt>
    <dgm:pt modelId="{B69CD630-B028-4778-96B2-823511C7AF47}" type="sibTrans" cxnId="{96CBE1CF-3727-4F19-9F6F-478E66EC3508}">
      <dgm:prSet/>
      <dgm:spPr/>
      <dgm:t>
        <a:bodyPr/>
        <a:lstStyle/>
        <a:p>
          <a:endParaRPr lang="en-US"/>
        </a:p>
      </dgm:t>
    </dgm:pt>
    <dgm:pt modelId="{117502B5-11D7-46A6-AE0E-551D71BDACAA}">
      <dgm:prSet phldrT="[Text]" custT="1"/>
      <dgm:spPr>
        <a:ln w="3175"/>
      </dgm:spPr>
      <dgm:t>
        <a:bodyPr/>
        <a:lstStyle/>
        <a:p>
          <a:pPr rtl="1"/>
          <a:r>
            <a:rPr lang="fa-IR" sz="1400" b="1" dirty="0" smtClean="0">
              <a:solidFill>
                <a:schemeClr val="tx1"/>
              </a:solidFill>
              <a:cs typeface="B Titr" pitchFamily="2" charset="-78"/>
            </a:rPr>
            <a:t>فرایند بررسی داخلی سازمان</a:t>
          </a:r>
          <a:endParaRPr lang="en-US" sz="1400" dirty="0">
            <a:solidFill>
              <a:schemeClr val="tx1"/>
            </a:solidFill>
            <a:cs typeface="B Titr" pitchFamily="2" charset="-78"/>
          </a:endParaRPr>
        </a:p>
      </dgm:t>
    </dgm:pt>
    <dgm:pt modelId="{4EE8E112-24F2-442F-B4DB-A8B9F0D405D8}" type="parTrans" cxnId="{52C82B79-0FED-4E92-9F2C-0418688AE2FE}">
      <dgm:prSet/>
      <dgm:spPr>
        <a:ln w="3175"/>
      </dgm:spPr>
      <dgm:t>
        <a:bodyPr/>
        <a:lstStyle/>
        <a:p>
          <a:endParaRPr lang="en-US" sz="1400">
            <a:solidFill>
              <a:schemeClr val="tx1"/>
            </a:solidFill>
          </a:endParaRPr>
        </a:p>
      </dgm:t>
    </dgm:pt>
    <dgm:pt modelId="{31B095FF-8E52-40D1-930E-5C86D6CA31E2}" type="sibTrans" cxnId="{52C82B79-0FED-4E92-9F2C-0418688AE2FE}">
      <dgm:prSet/>
      <dgm:spPr/>
      <dgm:t>
        <a:bodyPr/>
        <a:lstStyle/>
        <a:p>
          <a:endParaRPr lang="en-US"/>
        </a:p>
      </dgm:t>
    </dgm:pt>
    <dgm:pt modelId="{8C34958B-A5F1-49D9-977F-5F6B0C42190A}">
      <dgm:prSet phldrT="[Text]" custT="1"/>
      <dgm:spPr>
        <a:ln w="3175"/>
      </dgm:spPr>
      <dgm:t>
        <a:bodyPr/>
        <a:lstStyle/>
        <a:p>
          <a:pPr rtl="1"/>
          <a:r>
            <a:rPr lang="fa-IR" sz="1400" dirty="0" smtClean="0">
              <a:solidFill>
                <a:schemeClr val="tx1"/>
              </a:solidFill>
              <a:cs typeface="B Titr" pitchFamily="2" charset="-78"/>
            </a:rPr>
            <a:t>رابطه بین واحدهای وظیفه ای سازمان</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55B2781-B7D6-43CD-93B0-A975C06AF7F8}" type="parTrans" cxnId="{9DA44286-8D06-4FB3-BA97-B2C38F63FEBB}">
      <dgm:prSet/>
      <dgm:spPr>
        <a:ln w="3175"/>
      </dgm:spPr>
      <dgm:t>
        <a:bodyPr/>
        <a:lstStyle/>
        <a:p>
          <a:endParaRPr lang="en-US" sz="1400">
            <a:solidFill>
              <a:schemeClr val="tx1"/>
            </a:solidFill>
          </a:endParaRPr>
        </a:p>
      </dgm:t>
    </dgm:pt>
    <dgm:pt modelId="{013305CB-D672-4BD4-AC75-EEFBC6C73699}" type="sibTrans" cxnId="{9DA44286-8D06-4FB3-BA97-B2C38F63FEBB}">
      <dgm:prSet/>
      <dgm:spPr/>
      <dgm:t>
        <a:bodyPr/>
        <a:lstStyle/>
        <a:p>
          <a:endParaRPr lang="en-US"/>
        </a:p>
      </dgm:t>
    </dgm:pt>
    <dgm:pt modelId="{16A7155E-698E-4D22-8535-283BB1407DC8}">
      <dgm:prSet custT="1"/>
      <dgm:spPr>
        <a:ln w="3175"/>
      </dgm:spPr>
      <dgm:t>
        <a:bodyPr/>
        <a:lstStyle/>
        <a:p>
          <a:pPr rtl="1"/>
          <a:r>
            <a:rPr lang="fa-IR" sz="1400" dirty="0" smtClean="0">
              <a:solidFill>
                <a:schemeClr val="tx1"/>
              </a:solidFill>
              <a:cs typeface="B Titr" pitchFamily="2" charset="-78"/>
            </a:rPr>
            <a:t>مالی / حسابداری</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BF0445C-844A-45E7-B5D6-1436CBD68D60}" type="parTrans" cxnId="{CAF56397-B9D5-4CB3-921F-3A25AF923E70}">
      <dgm:prSet/>
      <dgm:spPr>
        <a:ln w="3175"/>
      </dgm:spPr>
      <dgm:t>
        <a:bodyPr/>
        <a:lstStyle/>
        <a:p>
          <a:endParaRPr lang="en-US" sz="1400">
            <a:solidFill>
              <a:schemeClr val="tx1"/>
            </a:solidFill>
          </a:endParaRPr>
        </a:p>
      </dgm:t>
    </dgm:pt>
    <dgm:pt modelId="{E5BE7F3F-8B96-4A7C-AB44-1DCD000337CB}" type="sibTrans" cxnId="{CAF56397-B9D5-4CB3-921F-3A25AF923E70}">
      <dgm:prSet/>
      <dgm:spPr/>
      <dgm:t>
        <a:bodyPr/>
        <a:lstStyle/>
        <a:p>
          <a:endParaRPr lang="en-US"/>
        </a:p>
      </dgm:t>
    </dgm:pt>
    <dgm:pt modelId="{706957E4-CA1C-4FCD-B673-4DA28601DDAD}">
      <dgm:prSet custT="1"/>
      <dgm:spPr>
        <a:ln w="3175"/>
      </dgm:spPr>
      <dgm:t>
        <a:bodyPr/>
        <a:lstStyle/>
        <a:p>
          <a:pPr rtl="1"/>
          <a:r>
            <a:rPr lang="fa-IR" sz="1400" b="1" dirty="0" smtClean="0">
              <a:solidFill>
                <a:schemeClr val="tx1"/>
              </a:solidFill>
              <a:cs typeface="B Titr" pitchFamily="2" charset="-78"/>
            </a:rPr>
            <a:t>بازاریابی</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1920BC6-186C-46CB-B580-BEA3E2B5E413}" type="parTrans" cxnId="{7CD96C54-961A-4A87-9883-1AC3582AFCBF}">
      <dgm:prSet/>
      <dgm:spPr>
        <a:ln w="3175"/>
      </dgm:spPr>
      <dgm:t>
        <a:bodyPr/>
        <a:lstStyle/>
        <a:p>
          <a:endParaRPr lang="en-US" sz="1400">
            <a:solidFill>
              <a:schemeClr val="tx1"/>
            </a:solidFill>
          </a:endParaRPr>
        </a:p>
      </dgm:t>
    </dgm:pt>
    <dgm:pt modelId="{B9B60C5D-D7DB-4C28-B943-76A7B03FAEEE}" type="sibTrans" cxnId="{7CD96C54-961A-4A87-9883-1AC3582AFCBF}">
      <dgm:prSet/>
      <dgm:spPr/>
      <dgm:t>
        <a:bodyPr/>
        <a:lstStyle/>
        <a:p>
          <a:endParaRPr lang="en-US"/>
        </a:p>
      </dgm:t>
    </dgm:pt>
    <dgm:pt modelId="{70D16960-F081-4E23-A800-D3D5E4C3734A}">
      <dgm:prSet phldrT="[Text]" custT="1"/>
      <dgm:spPr>
        <a:ln w="3175"/>
      </dgm:spPr>
      <dgm:t>
        <a:bodyPr/>
        <a:lstStyle/>
        <a:p>
          <a:pPr rtl="1"/>
          <a:r>
            <a:rPr lang="fa-IR" sz="1400" dirty="0" smtClean="0">
              <a:solidFill>
                <a:schemeClr val="tx1"/>
              </a:solidFill>
              <a:cs typeface="B Titr" pitchFamily="2" charset="-78"/>
            </a:rPr>
            <a:t>مدیریت</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E7C0230-527D-4773-82DD-3458830459DA}" type="parTrans" cxnId="{92846323-A810-431C-AB50-C199FAD9A0F7}">
      <dgm:prSet/>
      <dgm:spPr>
        <a:ln w="3175"/>
      </dgm:spPr>
      <dgm:t>
        <a:bodyPr/>
        <a:lstStyle/>
        <a:p>
          <a:endParaRPr lang="en-US" sz="1400">
            <a:solidFill>
              <a:schemeClr val="tx1"/>
            </a:solidFill>
          </a:endParaRPr>
        </a:p>
      </dgm:t>
    </dgm:pt>
    <dgm:pt modelId="{7EB4D4F2-0B25-4E0E-843F-A6D6E7F50D0F}" type="sibTrans" cxnId="{92846323-A810-431C-AB50-C199FAD9A0F7}">
      <dgm:prSet/>
      <dgm:spPr/>
      <dgm:t>
        <a:bodyPr/>
        <a:lstStyle/>
        <a:p>
          <a:endParaRPr lang="en-US"/>
        </a:p>
      </dgm:t>
    </dgm:pt>
    <dgm:pt modelId="{79FC8EF0-FABA-4564-9519-D6FE2DB763B8}">
      <dgm:prSet custT="1"/>
      <dgm:spPr>
        <a:ln w="3175"/>
      </dgm:spPr>
      <dgm:t>
        <a:bodyPr/>
        <a:lstStyle/>
        <a:p>
          <a:pPr rtl="1"/>
          <a:r>
            <a:rPr lang="fa-IR" sz="1400" dirty="0" smtClean="0">
              <a:solidFill>
                <a:schemeClr val="tx1"/>
              </a:solidFill>
              <a:cs typeface="B Titr" pitchFamily="2" charset="-78"/>
            </a:rPr>
            <a:t>تجزیه و تحلیل نسبت های مالی</a:t>
          </a:r>
          <a:endParaRPr lang="en-US" sz="1400" dirty="0">
            <a:solidFill>
              <a:schemeClr val="tx1"/>
            </a:solidFill>
            <a:cs typeface="B Titr" pitchFamily="2" charset="-78"/>
          </a:endParaRPr>
        </a:p>
      </dgm:t>
    </dgm:pt>
    <dgm:pt modelId="{5EF136D8-18DD-4E7E-AFD6-F3D774779752}" type="parTrans" cxnId="{BF7009F7-B449-445A-A880-6C8D5D0E2DEC}">
      <dgm:prSet/>
      <dgm:spPr>
        <a:ln w="3175"/>
      </dgm:spPr>
      <dgm:t>
        <a:bodyPr/>
        <a:lstStyle/>
        <a:p>
          <a:endParaRPr lang="en-US" sz="1400">
            <a:solidFill>
              <a:schemeClr val="tx1"/>
            </a:solidFill>
          </a:endParaRPr>
        </a:p>
      </dgm:t>
    </dgm:pt>
    <dgm:pt modelId="{9BC6E477-F9B6-4086-BB7A-F73636D66A24}" type="sibTrans" cxnId="{BF7009F7-B449-445A-A880-6C8D5D0E2DEC}">
      <dgm:prSet/>
      <dgm:spPr/>
      <dgm:t>
        <a:bodyPr/>
        <a:lstStyle/>
        <a:p>
          <a:endParaRPr lang="en-US"/>
        </a:p>
      </dgm:t>
    </dgm:pt>
    <dgm:pt modelId="{FBC2CEBD-099D-4039-B58D-05BEADD8B256}">
      <dgm:prSet custT="1"/>
      <dgm:spPr>
        <a:ln w="3175"/>
      </dgm:spPr>
      <dgm:t>
        <a:bodyPr/>
        <a:lstStyle/>
        <a:p>
          <a:pPr rtl="1"/>
          <a:r>
            <a:rPr lang="fa-IR" sz="1400" dirty="0" smtClean="0">
              <a:solidFill>
                <a:schemeClr val="tx1"/>
              </a:solidFill>
              <a:cs typeface="B Titr" pitchFamily="2" charset="-78"/>
            </a:rPr>
            <a:t>یکپارچگی استراتژی  و فرهنگ</a:t>
          </a:r>
          <a:endParaRPr lang="en-US" sz="1400" dirty="0">
            <a:solidFill>
              <a:schemeClr val="tx1"/>
            </a:solidFill>
            <a:cs typeface="B Titr" pitchFamily="2" charset="-78"/>
          </a:endParaRPr>
        </a:p>
      </dgm:t>
    </dgm:pt>
    <dgm:pt modelId="{35EB27FA-9352-473E-8DD0-8134DF60A93B}" type="parTrans" cxnId="{A2E34ABE-F444-4E36-9043-4065639FDAA9}">
      <dgm:prSet/>
      <dgm:spPr>
        <a:ln w="3175"/>
      </dgm:spPr>
      <dgm:t>
        <a:bodyPr/>
        <a:lstStyle/>
        <a:p>
          <a:endParaRPr lang="en-US" sz="1400">
            <a:solidFill>
              <a:schemeClr val="tx1"/>
            </a:solidFill>
          </a:endParaRPr>
        </a:p>
      </dgm:t>
    </dgm:pt>
    <dgm:pt modelId="{9B62C395-8BD2-415E-A9D4-0D2A2AF04D7D}" type="sibTrans" cxnId="{A2E34ABE-F444-4E36-9043-4065639FDAA9}">
      <dgm:prSet/>
      <dgm:spPr/>
      <dgm:t>
        <a:bodyPr/>
        <a:lstStyle/>
        <a:p>
          <a:endParaRPr lang="en-US"/>
        </a:p>
      </dgm:t>
    </dgm:pt>
    <dgm:pt modelId="{C6A02830-1AAF-453C-82E1-DCA5D9664C11}">
      <dgm:prSet custT="1"/>
      <dgm:spPr>
        <a:ln w="3175"/>
      </dgm:spPr>
      <dgm:t>
        <a:bodyPr/>
        <a:lstStyle/>
        <a:p>
          <a:pPr rtl="1"/>
          <a:r>
            <a:rPr lang="fa-IR" sz="1400" dirty="0" smtClean="0">
              <a:solidFill>
                <a:schemeClr val="tx1"/>
              </a:solidFill>
              <a:cs typeface="B Titr" pitchFamily="2" charset="-78"/>
            </a:rPr>
            <a:t>فعالیت هایی در جهت حفظ محیط طبیعی </a:t>
          </a:r>
          <a:endParaRPr lang="en-US" sz="1400" dirty="0">
            <a:solidFill>
              <a:schemeClr val="tx1"/>
            </a:solidFill>
            <a:cs typeface="B Titr" pitchFamily="2" charset="-78"/>
          </a:endParaRPr>
        </a:p>
      </dgm:t>
    </dgm:pt>
    <dgm:pt modelId="{82FE25EC-D52C-4DCA-915F-695420715F1C}" type="parTrans" cxnId="{6F720867-AA82-4A05-BDED-9E0732D49F6E}">
      <dgm:prSet/>
      <dgm:spPr>
        <a:ln w="3175"/>
      </dgm:spPr>
      <dgm:t>
        <a:bodyPr/>
        <a:lstStyle/>
        <a:p>
          <a:endParaRPr lang="en-US" sz="1400">
            <a:solidFill>
              <a:schemeClr val="tx1"/>
            </a:solidFill>
          </a:endParaRPr>
        </a:p>
      </dgm:t>
    </dgm:pt>
    <dgm:pt modelId="{E403BBF0-1967-4886-A68E-EA912D089623}" type="sibTrans" cxnId="{6F720867-AA82-4A05-BDED-9E0732D49F6E}">
      <dgm:prSet/>
      <dgm:spPr/>
      <dgm:t>
        <a:bodyPr/>
        <a:lstStyle/>
        <a:p>
          <a:endParaRPr lang="en-US"/>
        </a:p>
      </dgm:t>
    </dgm:pt>
    <dgm:pt modelId="{4C23D72D-F012-4173-9C59-BFB2FCA6DB75}">
      <dgm:prSet custT="1"/>
      <dgm:spPr>
        <a:ln w="3175"/>
      </dgm:spPr>
      <dgm:t>
        <a:bodyPr/>
        <a:lstStyle/>
        <a:p>
          <a:pPr rtl="1"/>
          <a:r>
            <a:rPr lang="fa-IR" sz="1400" dirty="0" smtClean="0">
              <a:solidFill>
                <a:schemeClr val="tx1"/>
              </a:solidFill>
              <a:cs typeface="B Titr" pitchFamily="2" charset="-78"/>
            </a:rPr>
            <a:t>برنامه ریزی</a:t>
          </a:r>
          <a:endParaRPr lang="en-US" sz="1400" dirty="0">
            <a:solidFill>
              <a:schemeClr val="tx1"/>
            </a:solidFill>
            <a:cs typeface="B Titr" pitchFamily="2" charset="-78"/>
          </a:endParaRPr>
        </a:p>
      </dgm:t>
    </dgm:pt>
    <dgm:pt modelId="{486B24D7-A857-449A-A13A-8EB01A77823A}" type="parTrans" cxnId="{6CF27C36-B6CB-4B0D-9818-E5439AAF4231}">
      <dgm:prSet/>
      <dgm:spPr>
        <a:ln w="3175"/>
      </dgm:spPr>
      <dgm:t>
        <a:bodyPr/>
        <a:lstStyle/>
        <a:p>
          <a:endParaRPr lang="en-US" sz="1400">
            <a:solidFill>
              <a:schemeClr val="tx1"/>
            </a:solidFill>
          </a:endParaRPr>
        </a:p>
      </dgm:t>
    </dgm:pt>
    <dgm:pt modelId="{7CF21F08-FB39-42F0-95B4-9985C28CBB10}" type="sibTrans" cxnId="{6CF27C36-B6CB-4B0D-9818-E5439AAF4231}">
      <dgm:prSet/>
      <dgm:spPr/>
      <dgm:t>
        <a:bodyPr/>
        <a:lstStyle/>
        <a:p>
          <a:endParaRPr lang="en-US"/>
        </a:p>
      </dgm:t>
    </dgm:pt>
    <dgm:pt modelId="{93A0F804-24A7-4D76-A9D7-308A110C59B0}">
      <dgm:prSet custT="1"/>
      <dgm:spPr>
        <a:ln w="3175"/>
      </dgm:spPr>
      <dgm:t>
        <a:bodyPr/>
        <a:lstStyle/>
        <a:p>
          <a:pPr rtl="1"/>
          <a:r>
            <a:rPr lang="fa-IR" sz="1400" dirty="0" smtClean="0">
              <a:solidFill>
                <a:schemeClr val="tx1"/>
              </a:solidFill>
              <a:cs typeface="B Titr" pitchFamily="2" charset="-78"/>
            </a:rPr>
            <a:t>سازماندهی</a:t>
          </a:r>
          <a:endParaRPr lang="en-US" sz="1400" dirty="0">
            <a:solidFill>
              <a:schemeClr val="tx1"/>
            </a:solidFill>
            <a:cs typeface="B Titr" pitchFamily="2" charset="-78"/>
          </a:endParaRPr>
        </a:p>
      </dgm:t>
    </dgm:pt>
    <dgm:pt modelId="{5526A33B-5D62-4B0A-BCE8-CC400424C88A}" type="parTrans" cxnId="{11D87323-AFB3-4AC3-B3C4-64A938C21A6A}">
      <dgm:prSet/>
      <dgm:spPr>
        <a:ln w="3175"/>
      </dgm:spPr>
      <dgm:t>
        <a:bodyPr/>
        <a:lstStyle/>
        <a:p>
          <a:endParaRPr lang="en-US" sz="1400">
            <a:solidFill>
              <a:schemeClr val="tx1"/>
            </a:solidFill>
          </a:endParaRPr>
        </a:p>
      </dgm:t>
    </dgm:pt>
    <dgm:pt modelId="{AFF2883B-B39E-4953-8AD5-F4932A4EBA69}" type="sibTrans" cxnId="{11D87323-AFB3-4AC3-B3C4-64A938C21A6A}">
      <dgm:prSet/>
      <dgm:spPr/>
      <dgm:t>
        <a:bodyPr/>
        <a:lstStyle/>
        <a:p>
          <a:endParaRPr lang="en-US"/>
        </a:p>
      </dgm:t>
    </dgm:pt>
    <dgm:pt modelId="{1B1BAA76-0314-4076-9194-605674E99205}">
      <dgm:prSet custT="1"/>
      <dgm:spPr>
        <a:ln w="3175"/>
      </dgm:spPr>
      <dgm:t>
        <a:bodyPr/>
        <a:lstStyle/>
        <a:p>
          <a:pPr rtl="1"/>
          <a:r>
            <a:rPr lang="fa-IR" sz="1400" dirty="0" smtClean="0">
              <a:solidFill>
                <a:schemeClr val="tx1"/>
              </a:solidFill>
              <a:cs typeface="B Titr" pitchFamily="2" charset="-78"/>
            </a:rPr>
            <a:t>ایجاد انگیزه</a:t>
          </a:r>
          <a:endParaRPr lang="en-US" sz="1400" dirty="0">
            <a:solidFill>
              <a:schemeClr val="tx1"/>
            </a:solidFill>
            <a:cs typeface="B Titr" pitchFamily="2" charset="-78"/>
          </a:endParaRPr>
        </a:p>
      </dgm:t>
    </dgm:pt>
    <dgm:pt modelId="{3123611B-979D-480D-BD10-F52067739548}" type="parTrans" cxnId="{A3062355-C636-4613-8E3B-CE0F962C1CAF}">
      <dgm:prSet/>
      <dgm:spPr>
        <a:ln w="3175"/>
      </dgm:spPr>
      <dgm:t>
        <a:bodyPr/>
        <a:lstStyle/>
        <a:p>
          <a:endParaRPr lang="en-US" sz="1400">
            <a:solidFill>
              <a:schemeClr val="tx1"/>
            </a:solidFill>
          </a:endParaRPr>
        </a:p>
      </dgm:t>
    </dgm:pt>
    <dgm:pt modelId="{FE107201-37C3-4F88-A121-3DD4BAC93CED}" type="sibTrans" cxnId="{A3062355-C636-4613-8E3B-CE0F962C1CAF}">
      <dgm:prSet/>
      <dgm:spPr/>
      <dgm:t>
        <a:bodyPr/>
        <a:lstStyle/>
        <a:p>
          <a:endParaRPr lang="en-US"/>
        </a:p>
      </dgm:t>
    </dgm:pt>
    <dgm:pt modelId="{259D06C0-E640-4409-95EA-9687D9ACC00A}">
      <dgm:prSet custT="1"/>
      <dgm:spPr>
        <a:ln w="3175"/>
      </dgm:spPr>
      <dgm:t>
        <a:bodyPr/>
        <a:lstStyle/>
        <a:p>
          <a:pPr rtl="1"/>
          <a:r>
            <a:rPr lang="fa-IR" sz="1400" dirty="0" smtClean="0">
              <a:solidFill>
                <a:schemeClr val="tx1"/>
              </a:solidFill>
              <a:cs typeface="B Titr" pitchFamily="2" charset="-78"/>
            </a:rPr>
            <a:t>تامین نیروی انسانی</a:t>
          </a:r>
          <a:endParaRPr lang="en-US" sz="1400" dirty="0">
            <a:solidFill>
              <a:schemeClr val="tx1"/>
            </a:solidFill>
            <a:cs typeface="B Titr" pitchFamily="2" charset="-78"/>
          </a:endParaRPr>
        </a:p>
      </dgm:t>
    </dgm:pt>
    <dgm:pt modelId="{2889DE45-4615-4F39-8898-AE247F060A8B}" type="parTrans" cxnId="{9FC68FCA-8AA5-438C-92B5-DA6C521DB046}">
      <dgm:prSet/>
      <dgm:spPr>
        <a:ln w="3175"/>
      </dgm:spPr>
      <dgm:t>
        <a:bodyPr/>
        <a:lstStyle/>
        <a:p>
          <a:endParaRPr lang="en-US" sz="1400">
            <a:solidFill>
              <a:schemeClr val="tx1"/>
            </a:solidFill>
          </a:endParaRPr>
        </a:p>
      </dgm:t>
    </dgm:pt>
    <dgm:pt modelId="{4B867D04-7198-4329-991D-3180D447A45D}" type="sibTrans" cxnId="{9FC68FCA-8AA5-438C-92B5-DA6C521DB046}">
      <dgm:prSet/>
      <dgm:spPr/>
      <dgm:t>
        <a:bodyPr/>
        <a:lstStyle/>
        <a:p>
          <a:endParaRPr lang="en-US"/>
        </a:p>
      </dgm:t>
    </dgm:pt>
    <dgm:pt modelId="{A324E5CA-3303-4E14-8CF5-FC0B8E669273}">
      <dgm:prSet custT="1"/>
      <dgm:spPr>
        <a:ln w="3175"/>
      </dgm:spPr>
      <dgm:t>
        <a:bodyPr/>
        <a:lstStyle/>
        <a:p>
          <a:pPr rtl="1"/>
          <a:r>
            <a:rPr lang="fa-IR" sz="1400" dirty="0" smtClean="0">
              <a:solidFill>
                <a:schemeClr val="tx1"/>
              </a:solidFill>
              <a:cs typeface="B Titr" pitchFamily="2" charset="-78"/>
            </a:rPr>
            <a:t>اعمال کنترل</a:t>
          </a:r>
          <a:endParaRPr lang="en-US" sz="1400" dirty="0">
            <a:solidFill>
              <a:schemeClr val="tx1"/>
            </a:solidFill>
            <a:cs typeface="B Titr" pitchFamily="2" charset="-78"/>
          </a:endParaRPr>
        </a:p>
      </dgm:t>
    </dgm:pt>
    <dgm:pt modelId="{4DAD8961-327D-406B-82C2-BF3BB30174F1}" type="parTrans" cxnId="{D2962652-932F-4388-A632-B8DF3E352319}">
      <dgm:prSet/>
      <dgm:spPr>
        <a:ln w="3175"/>
      </dgm:spPr>
      <dgm:t>
        <a:bodyPr/>
        <a:lstStyle/>
        <a:p>
          <a:endParaRPr lang="en-US" sz="1400">
            <a:solidFill>
              <a:schemeClr val="tx1"/>
            </a:solidFill>
          </a:endParaRPr>
        </a:p>
      </dgm:t>
    </dgm:pt>
    <dgm:pt modelId="{9965C889-AC52-4283-ADD7-42C7B7D63076}" type="sibTrans" cxnId="{D2962652-932F-4388-A632-B8DF3E352319}">
      <dgm:prSet/>
      <dgm:spPr/>
      <dgm:t>
        <a:bodyPr/>
        <a:lstStyle/>
        <a:p>
          <a:endParaRPr lang="en-US"/>
        </a:p>
      </dgm:t>
    </dgm:pt>
    <dgm:pt modelId="{0FD4B587-D6FE-40ED-A7D6-AF379B9CB844}">
      <dgm:prSet custT="1"/>
      <dgm:spPr>
        <a:ln w="3175"/>
      </dgm:spPr>
      <dgm:t>
        <a:bodyPr/>
        <a:lstStyle/>
        <a:p>
          <a:pPr rtl="1"/>
          <a:r>
            <a:rPr lang="fa-IR" sz="1400" dirty="0" smtClean="0">
              <a:solidFill>
                <a:schemeClr val="tx1"/>
              </a:solidFill>
              <a:cs typeface="B Titr" pitchFamily="2" charset="-78"/>
            </a:rPr>
            <a:t>شناسایی نیازهای مشتری</a:t>
          </a:r>
          <a:endParaRPr lang="en-US" sz="1400" dirty="0">
            <a:solidFill>
              <a:schemeClr val="tx1"/>
            </a:solidFill>
            <a:cs typeface="B Titr" pitchFamily="2" charset="-78"/>
          </a:endParaRPr>
        </a:p>
      </dgm:t>
    </dgm:pt>
    <dgm:pt modelId="{93FDFE34-9757-4049-8C15-0B4BA85BE645}" type="parTrans" cxnId="{63DB7B87-6AB8-4A87-8B72-C8A217F3741E}">
      <dgm:prSet/>
      <dgm:spPr>
        <a:ln w="3175"/>
      </dgm:spPr>
      <dgm:t>
        <a:bodyPr/>
        <a:lstStyle/>
        <a:p>
          <a:endParaRPr lang="en-US" sz="1400">
            <a:solidFill>
              <a:schemeClr val="tx1"/>
            </a:solidFill>
          </a:endParaRPr>
        </a:p>
      </dgm:t>
    </dgm:pt>
    <dgm:pt modelId="{4278171C-22EA-4637-A609-D6B8DD94F829}" type="sibTrans" cxnId="{63DB7B87-6AB8-4A87-8B72-C8A217F3741E}">
      <dgm:prSet/>
      <dgm:spPr/>
      <dgm:t>
        <a:bodyPr/>
        <a:lstStyle/>
        <a:p>
          <a:endParaRPr lang="en-US"/>
        </a:p>
      </dgm:t>
    </dgm:pt>
    <dgm:pt modelId="{8988E284-B434-4E12-9AF5-CC265B49977E}">
      <dgm:prSet custT="1"/>
      <dgm:spPr>
        <a:ln w="3175"/>
      </dgm:spPr>
      <dgm:t>
        <a:bodyPr/>
        <a:lstStyle/>
        <a:p>
          <a:pPr rtl="1"/>
          <a:r>
            <a:rPr lang="fa-IR" sz="1400" dirty="0" smtClean="0">
              <a:solidFill>
                <a:schemeClr val="tx1"/>
              </a:solidFill>
              <a:cs typeface="B Titr" pitchFamily="2" charset="-78"/>
            </a:rPr>
            <a:t>خرید مواد</a:t>
          </a:r>
          <a:endParaRPr lang="en-US" sz="1400" dirty="0">
            <a:solidFill>
              <a:schemeClr val="tx1"/>
            </a:solidFill>
            <a:cs typeface="B Titr" pitchFamily="2" charset="-78"/>
          </a:endParaRPr>
        </a:p>
      </dgm:t>
    </dgm:pt>
    <dgm:pt modelId="{F3104107-2FF4-4D39-9AF6-1542FD198CE1}" type="parTrans" cxnId="{A33F5C20-5CC9-4234-B606-142E40F18856}">
      <dgm:prSet/>
      <dgm:spPr>
        <a:ln w="3175"/>
      </dgm:spPr>
      <dgm:t>
        <a:bodyPr/>
        <a:lstStyle/>
        <a:p>
          <a:endParaRPr lang="en-US" sz="1400">
            <a:solidFill>
              <a:schemeClr val="tx1"/>
            </a:solidFill>
          </a:endParaRPr>
        </a:p>
      </dgm:t>
    </dgm:pt>
    <dgm:pt modelId="{BB75E016-EAD6-49E9-9397-9D1776EF6F9F}" type="sibTrans" cxnId="{A33F5C20-5CC9-4234-B606-142E40F18856}">
      <dgm:prSet/>
      <dgm:spPr/>
      <dgm:t>
        <a:bodyPr/>
        <a:lstStyle/>
        <a:p>
          <a:endParaRPr lang="en-US"/>
        </a:p>
      </dgm:t>
    </dgm:pt>
    <dgm:pt modelId="{35583FB3-E527-45FB-8840-428364EF83E6}">
      <dgm:prSet custT="1"/>
      <dgm:spPr>
        <a:ln w="3175"/>
      </dgm:spPr>
      <dgm:t>
        <a:bodyPr/>
        <a:lstStyle/>
        <a:p>
          <a:pPr rtl="1"/>
          <a:r>
            <a:rPr lang="fa-IR" sz="1400" dirty="0" smtClean="0">
              <a:solidFill>
                <a:schemeClr val="tx1"/>
              </a:solidFill>
              <a:cs typeface="B Titr" pitchFamily="2" charset="-78"/>
            </a:rPr>
            <a:t>فروش محصولات و خدمات</a:t>
          </a:r>
          <a:endParaRPr lang="en-US" sz="1400" dirty="0">
            <a:solidFill>
              <a:schemeClr val="tx1"/>
            </a:solidFill>
            <a:cs typeface="B Titr" pitchFamily="2" charset="-78"/>
          </a:endParaRPr>
        </a:p>
      </dgm:t>
    </dgm:pt>
    <dgm:pt modelId="{D04B7FB6-064C-4151-9ED0-18AA4334C44E}" type="parTrans" cxnId="{539BF083-CDEB-4904-80CD-35D89050CACB}">
      <dgm:prSet/>
      <dgm:spPr>
        <a:ln w="3175"/>
      </dgm:spPr>
      <dgm:t>
        <a:bodyPr/>
        <a:lstStyle/>
        <a:p>
          <a:endParaRPr lang="en-US" sz="1400">
            <a:solidFill>
              <a:schemeClr val="tx1"/>
            </a:solidFill>
          </a:endParaRPr>
        </a:p>
      </dgm:t>
    </dgm:pt>
    <dgm:pt modelId="{66E49BCD-B32E-4720-84F4-4C33A70A8A76}" type="sibTrans" cxnId="{539BF083-CDEB-4904-80CD-35D89050CACB}">
      <dgm:prSet/>
      <dgm:spPr/>
      <dgm:t>
        <a:bodyPr/>
        <a:lstStyle/>
        <a:p>
          <a:endParaRPr lang="en-US"/>
        </a:p>
      </dgm:t>
    </dgm:pt>
    <dgm:pt modelId="{EF98A24F-7C38-4315-B214-975BE1365616}">
      <dgm:prSet custT="1"/>
      <dgm:spPr>
        <a:ln w="3175"/>
      </dgm:spPr>
      <dgm:t>
        <a:bodyPr/>
        <a:lstStyle/>
        <a:p>
          <a:pPr rtl="1"/>
          <a:r>
            <a:rPr lang="fa-IR" sz="1400" dirty="0" smtClean="0">
              <a:solidFill>
                <a:schemeClr val="tx1"/>
              </a:solidFill>
              <a:cs typeface="B Titr" pitchFamily="2" charset="-78"/>
            </a:rPr>
            <a:t>برنامه ریزی محصولات و خدمات</a:t>
          </a:r>
          <a:endParaRPr lang="en-US" sz="1400" dirty="0">
            <a:solidFill>
              <a:schemeClr val="tx1"/>
            </a:solidFill>
            <a:cs typeface="B Titr" pitchFamily="2" charset="-78"/>
          </a:endParaRPr>
        </a:p>
      </dgm:t>
    </dgm:pt>
    <dgm:pt modelId="{8D55FC09-D044-42DC-9C61-DB98B82484B0}" type="parTrans" cxnId="{60D7D9D3-5587-4E04-B13D-1A384E33D8B4}">
      <dgm:prSet/>
      <dgm:spPr>
        <a:ln w="3175"/>
      </dgm:spPr>
      <dgm:t>
        <a:bodyPr/>
        <a:lstStyle/>
        <a:p>
          <a:endParaRPr lang="en-US" sz="1400">
            <a:solidFill>
              <a:schemeClr val="tx1"/>
            </a:solidFill>
          </a:endParaRPr>
        </a:p>
      </dgm:t>
    </dgm:pt>
    <dgm:pt modelId="{F087A3F6-BE60-4213-8C01-BCF321A4D6D0}" type="sibTrans" cxnId="{60D7D9D3-5587-4E04-B13D-1A384E33D8B4}">
      <dgm:prSet/>
      <dgm:spPr/>
      <dgm:t>
        <a:bodyPr/>
        <a:lstStyle/>
        <a:p>
          <a:endParaRPr lang="en-US"/>
        </a:p>
      </dgm:t>
    </dgm:pt>
    <dgm:pt modelId="{EFFD7823-5780-4423-A3A6-BA4CDF836655}">
      <dgm:prSet custT="1"/>
      <dgm:spPr>
        <a:ln w="3175"/>
      </dgm:spPr>
      <dgm:t>
        <a:bodyPr/>
        <a:lstStyle/>
        <a:p>
          <a:pPr rtl="1"/>
          <a:r>
            <a:rPr lang="fa-IR" sz="1400" dirty="0" smtClean="0">
              <a:solidFill>
                <a:schemeClr val="tx1"/>
              </a:solidFill>
              <a:cs typeface="B Titr" pitchFamily="2" charset="-78"/>
            </a:rPr>
            <a:t>قیمت گذاری</a:t>
          </a:r>
          <a:endParaRPr lang="en-US" sz="1400" dirty="0">
            <a:solidFill>
              <a:schemeClr val="tx1"/>
            </a:solidFill>
            <a:cs typeface="B Titr" pitchFamily="2" charset="-78"/>
          </a:endParaRPr>
        </a:p>
      </dgm:t>
    </dgm:pt>
    <dgm:pt modelId="{4811AE6C-E1D8-49DF-9BE8-4673DBBACE66}" type="parTrans" cxnId="{1563CF7A-3402-45BA-A7AD-45C07449A0A4}">
      <dgm:prSet/>
      <dgm:spPr>
        <a:ln w="3175"/>
      </dgm:spPr>
      <dgm:t>
        <a:bodyPr/>
        <a:lstStyle/>
        <a:p>
          <a:endParaRPr lang="en-US" sz="1400">
            <a:solidFill>
              <a:schemeClr val="tx1"/>
            </a:solidFill>
          </a:endParaRPr>
        </a:p>
      </dgm:t>
    </dgm:pt>
    <dgm:pt modelId="{B94B19D2-77F2-4EA3-812B-B9A0A54BF73A}" type="sibTrans" cxnId="{1563CF7A-3402-45BA-A7AD-45C07449A0A4}">
      <dgm:prSet/>
      <dgm:spPr/>
      <dgm:t>
        <a:bodyPr/>
        <a:lstStyle/>
        <a:p>
          <a:endParaRPr lang="en-US"/>
        </a:p>
      </dgm:t>
    </dgm:pt>
    <dgm:pt modelId="{C225E88D-34F0-40E1-BF9A-A7B292CBBD11}">
      <dgm:prSet custT="1"/>
      <dgm:spPr>
        <a:ln w="3175"/>
      </dgm:spPr>
      <dgm:t>
        <a:bodyPr/>
        <a:lstStyle/>
        <a:p>
          <a:pPr rtl="1"/>
          <a:r>
            <a:rPr lang="fa-IR" sz="1400" dirty="0" smtClean="0">
              <a:solidFill>
                <a:schemeClr val="tx1"/>
              </a:solidFill>
              <a:cs typeface="B Titr" pitchFamily="2" charset="-78"/>
            </a:rPr>
            <a:t>توزیع</a:t>
          </a:r>
          <a:endParaRPr lang="en-US" sz="1400" dirty="0">
            <a:solidFill>
              <a:schemeClr val="tx1"/>
            </a:solidFill>
            <a:cs typeface="B Titr" pitchFamily="2" charset="-78"/>
          </a:endParaRPr>
        </a:p>
      </dgm:t>
    </dgm:pt>
    <dgm:pt modelId="{B42B9D30-DEA3-4D88-A8AB-7EAE26F71FE8}" type="parTrans" cxnId="{03F96C8D-008F-46C5-975A-261AE1C5D5EB}">
      <dgm:prSet/>
      <dgm:spPr>
        <a:ln w="3175"/>
      </dgm:spPr>
      <dgm:t>
        <a:bodyPr/>
        <a:lstStyle/>
        <a:p>
          <a:endParaRPr lang="en-US" sz="1400">
            <a:solidFill>
              <a:schemeClr val="tx1"/>
            </a:solidFill>
          </a:endParaRPr>
        </a:p>
      </dgm:t>
    </dgm:pt>
    <dgm:pt modelId="{1CF0C9FD-B286-4264-AFF2-A4815E40B977}" type="sibTrans" cxnId="{03F96C8D-008F-46C5-975A-261AE1C5D5EB}">
      <dgm:prSet/>
      <dgm:spPr/>
      <dgm:t>
        <a:bodyPr/>
        <a:lstStyle/>
        <a:p>
          <a:endParaRPr lang="en-US"/>
        </a:p>
      </dgm:t>
    </dgm:pt>
    <dgm:pt modelId="{C62DDDC3-2349-4CE5-90FC-92FDAD9BD105}">
      <dgm:prSet custT="1"/>
      <dgm:spPr>
        <a:ln w="3175"/>
      </dgm:spPr>
      <dgm:t>
        <a:bodyPr/>
        <a:lstStyle/>
        <a:p>
          <a:pPr rtl="1"/>
          <a:r>
            <a:rPr lang="fa-IR" sz="1400" dirty="0" smtClean="0">
              <a:solidFill>
                <a:schemeClr val="tx1"/>
              </a:solidFill>
              <a:cs typeface="B Titr" pitchFamily="2" charset="-78"/>
            </a:rPr>
            <a:t>تحقیقات بازاریابی</a:t>
          </a:r>
          <a:endParaRPr lang="en-US" sz="1400" dirty="0">
            <a:solidFill>
              <a:schemeClr val="tx1"/>
            </a:solidFill>
            <a:cs typeface="B Titr" pitchFamily="2" charset="-78"/>
          </a:endParaRPr>
        </a:p>
      </dgm:t>
    </dgm:pt>
    <dgm:pt modelId="{58EC3DC1-BCDC-40B0-B7CA-F7180831A8E8}" type="parTrans" cxnId="{74942538-3918-44BC-9FB3-7D9083BAAFED}">
      <dgm:prSet/>
      <dgm:spPr>
        <a:ln w="3175"/>
      </dgm:spPr>
      <dgm:t>
        <a:bodyPr/>
        <a:lstStyle/>
        <a:p>
          <a:endParaRPr lang="en-US" sz="1400">
            <a:solidFill>
              <a:schemeClr val="tx1"/>
            </a:solidFill>
          </a:endParaRPr>
        </a:p>
      </dgm:t>
    </dgm:pt>
    <dgm:pt modelId="{A27392B4-B806-4245-9ED0-617F6EEDBE9E}" type="sibTrans" cxnId="{74942538-3918-44BC-9FB3-7D9083BAAFED}">
      <dgm:prSet/>
      <dgm:spPr/>
      <dgm:t>
        <a:bodyPr/>
        <a:lstStyle/>
        <a:p>
          <a:endParaRPr lang="en-US"/>
        </a:p>
      </dgm:t>
    </dgm:pt>
    <dgm:pt modelId="{84A0F909-4A0D-433F-8F02-0109AC3130DE}">
      <dgm:prSet custT="1"/>
      <dgm:spPr>
        <a:ln w="3175"/>
      </dgm:spPr>
      <dgm:t>
        <a:bodyPr/>
        <a:lstStyle/>
        <a:p>
          <a:pPr rtl="1"/>
          <a:r>
            <a:rPr lang="fa-IR" sz="1400" dirty="0" smtClean="0">
              <a:solidFill>
                <a:schemeClr val="tx1"/>
              </a:solidFill>
              <a:cs typeface="B Titr" pitchFamily="2" charset="-78"/>
            </a:rPr>
            <a:t>تجزیه و تحلیل موقعیت</a:t>
          </a:r>
          <a:endParaRPr lang="en-US" sz="1400" dirty="0">
            <a:solidFill>
              <a:schemeClr val="tx1"/>
            </a:solidFill>
            <a:cs typeface="B Titr" pitchFamily="2" charset="-78"/>
          </a:endParaRPr>
        </a:p>
      </dgm:t>
    </dgm:pt>
    <dgm:pt modelId="{105B8379-EE77-4AF3-9908-F1CF9FCA57E3}" type="parTrans" cxnId="{DFCCBF6D-D68B-4EC7-8C0F-957CA682379A}">
      <dgm:prSet/>
      <dgm:spPr>
        <a:ln w="3175"/>
      </dgm:spPr>
      <dgm:t>
        <a:bodyPr/>
        <a:lstStyle/>
        <a:p>
          <a:endParaRPr lang="en-US" sz="1400">
            <a:solidFill>
              <a:schemeClr val="tx1"/>
            </a:solidFill>
          </a:endParaRPr>
        </a:p>
      </dgm:t>
    </dgm:pt>
    <dgm:pt modelId="{BFDBB57B-5D94-4DAD-9FF5-CF3BFD697A26}" type="sibTrans" cxnId="{DFCCBF6D-D68B-4EC7-8C0F-957CA682379A}">
      <dgm:prSet/>
      <dgm:spPr/>
      <dgm:t>
        <a:bodyPr/>
        <a:lstStyle/>
        <a:p>
          <a:endParaRPr lang="en-US"/>
        </a:p>
      </dgm:t>
    </dgm:pt>
    <dgm:pt modelId="{DF0D7391-3156-4BD0-8882-8CF4F3B2B81C}">
      <dgm:prSet custT="1"/>
      <dgm:spPr>
        <a:ln w="3175"/>
      </dgm:spPr>
      <dgm:t>
        <a:bodyPr/>
        <a:lstStyle/>
        <a:p>
          <a:pPr rtl="1"/>
          <a:r>
            <a:rPr lang="fa-IR" sz="1400" dirty="0" smtClean="0">
              <a:solidFill>
                <a:schemeClr val="tx1"/>
              </a:solidFill>
              <a:cs typeface="B Titr" pitchFamily="2" charset="-78"/>
            </a:rPr>
            <a:t>مسئولیت اجتمائی از دیدگاه ایوانز و وبرگمن</a:t>
          </a:r>
          <a:endParaRPr lang="en-US" sz="1400" dirty="0">
            <a:solidFill>
              <a:schemeClr val="tx1"/>
            </a:solidFill>
            <a:cs typeface="B Titr" pitchFamily="2" charset="-78"/>
          </a:endParaRPr>
        </a:p>
      </dgm:t>
    </dgm:pt>
    <dgm:pt modelId="{D730C99F-8371-49BD-B85E-2F4C710EA1C7}" type="parTrans" cxnId="{703CF0CC-ACC8-4639-A09F-16F5A1A9E198}">
      <dgm:prSet/>
      <dgm:spPr>
        <a:ln w="3175"/>
      </dgm:spPr>
      <dgm:t>
        <a:bodyPr/>
        <a:lstStyle/>
        <a:p>
          <a:endParaRPr lang="en-US" sz="1400">
            <a:solidFill>
              <a:schemeClr val="tx1"/>
            </a:solidFill>
          </a:endParaRPr>
        </a:p>
      </dgm:t>
    </dgm:pt>
    <dgm:pt modelId="{B1414B11-088A-4336-B261-E6F63ADBBE96}" type="sibTrans" cxnId="{703CF0CC-ACC8-4639-A09F-16F5A1A9E198}">
      <dgm:prSet/>
      <dgm:spPr/>
      <dgm:t>
        <a:bodyPr/>
        <a:lstStyle/>
        <a:p>
          <a:endParaRPr lang="en-US"/>
        </a:p>
      </dgm:t>
    </dgm:pt>
    <dgm:pt modelId="{A22E2E0F-58D8-45D1-BEEE-9CFBE833389E}">
      <dgm:prSet custT="1"/>
      <dgm:spPr>
        <a:ln w="3175"/>
      </dgm:spPr>
      <dgm:t>
        <a:bodyPr/>
        <a:lstStyle/>
        <a:p>
          <a:pPr rtl="1"/>
          <a:r>
            <a:rPr lang="fa-IR" sz="1400" dirty="0" smtClean="0">
              <a:solidFill>
                <a:schemeClr val="tx1"/>
              </a:solidFill>
              <a:cs typeface="B Titr" pitchFamily="2" charset="-78"/>
            </a:rPr>
            <a:t>تولید / عملیات</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0F493EC9-E37B-4428-8C1B-05E94B272FFD}" type="parTrans" cxnId="{BED03CE4-7540-4944-86F2-439B15310ACB}">
      <dgm:prSet/>
      <dgm:spPr>
        <a:ln w="3175"/>
      </dgm:spPr>
      <dgm:t>
        <a:bodyPr/>
        <a:lstStyle/>
        <a:p>
          <a:endParaRPr lang="en-US" sz="1400">
            <a:solidFill>
              <a:schemeClr val="tx1"/>
            </a:solidFill>
          </a:endParaRPr>
        </a:p>
      </dgm:t>
    </dgm:pt>
    <dgm:pt modelId="{1A75CDB2-A751-42BA-B00C-E2060646ABE5}" type="sibTrans" cxnId="{BED03CE4-7540-4944-86F2-439B15310ACB}">
      <dgm:prSet/>
      <dgm:spPr/>
      <dgm:t>
        <a:bodyPr/>
        <a:lstStyle/>
        <a:p>
          <a:endParaRPr lang="en-US"/>
        </a:p>
      </dgm:t>
    </dgm:pt>
    <dgm:pt modelId="{238F2C56-161D-4134-8891-B5C7D3BA9692}">
      <dgm:prSet custT="1"/>
      <dgm:spPr>
        <a:ln w="3175"/>
      </dgm:spPr>
      <dgm:t>
        <a:bodyPr/>
        <a:lstStyle/>
        <a:p>
          <a:pPr rtl="1"/>
          <a:r>
            <a:rPr lang="fa-IR" sz="1400" dirty="0" smtClean="0">
              <a:solidFill>
                <a:schemeClr val="tx1"/>
              </a:solidFill>
              <a:cs typeface="B Titr" pitchFamily="2" charset="-78"/>
            </a:rPr>
            <a:t>تحقیق و توسعه</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0B83EF3-FAE8-4FA5-9770-FD07A08977BA}" type="parTrans" cxnId="{519C5C5B-E0E8-4725-84F6-EAD30E87AA47}">
      <dgm:prSet/>
      <dgm:spPr>
        <a:ln w="3175"/>
      </dgm:spPr>
      <dgm:t>
        <a:bodyPr/>
        <a:lstStyle/>
        <a:p>
          <a:endParaRPr lang="en-US" sz="1400">
            <a:solidFill>
              <a:schemeClr val="tx1"/>
            </a:solidFill>
          </a:endParaRPr>
        </a:p>
      </dgm:t>
    </dgm:pt>
    <dgm:pt modelId="{3FA6D780-BCD7-4C4D-94E3-A2200CAD3486}" type="sibTrans" cxnId="{519C5C5B-E0E8-4725-84F6-EAD30E87AA47}">
      <dgm:prSet/>
      <dgm:spPr/>
      <dgm:t>
        <a:bodyPr/>
        <a:lstStyle/>
        <a:p>
          <a:endParaRPr lang="en-US"/>
        </a:p>
      </dgm:t>
    </dgm:pt>
    <dgm:pt modelId="{477AE709-A5CC-48E8-AF03-0B0EDF46187E}">
      <dgm:prSet custT="1"/>
      <dgm:spPr>
        <a:ln w="3175"/>
      </dgm:spPr>
      <dgm:t>
        <a:bodyPr/>
        <a:lstStyle/>
        <a:p>
          <a:pPr rtl="1"/>
          <a:r>
            <a:rPr lang="fa-IR" sz="1400" dirty="0" smtClean="0">
              <a:solidFill>
                <a:schemeClr val="tx1"/>
              </a:solidFill>
              <a:cs typeface="B Titr" pitchFamily="2" charset="-78"/>
            </a:rPr>
            <a:t>سیستم اطلاعات رایانه</a:t>
          </a:r>
          <a:endParaRPr lang="en-US" sz="1400" dirty="0">
            <a:solidFill>
              <a:schemeClr val="tx1"/>
            </a:solidFill>
            <a:cs typeface="B Titr" pitchFamily="2" charset="-78"/>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C76887B-2F2A-41E3-A8BA-46C409E23349}" type="parTrans" cxnId="{6BFCA24F-3823-448D-8114-72395C73911D}">
      <dgm:prSet/>
      <dgm:spPr>
        <a:ln w="3175"/>
      </dgm:spPr>
      <dgm:t>
        <a:bodyPr/>
        <a:lstStyle/>
        <a:p>
          <a:endParaRPr lang="en-US" sz="1400">
            <a:solidFill>
              <a:schemeClr val="tx1"/>
            </a:solidFill>
          </a:endParaRPr>
        </a:p>
      </dgm:t>
    </dgm:pt>
    <dgm:pt modelId="{7464BA53-ADDA-454F-BAF4-61059B6F4EC7}" type="sibTrans" cxnId="{6BFCA24F-3823-448D-8114-72395C73911D}">
      <dgm:prSet/>
      <dgm:spPr/>
      <dgm:t>
        <a:bodyPr/>
        <a:lstStyle/>
        <a:p>
          <a:endParaRPr lang="en-US"/>
        </a:p>
      </dgm:t>
    </dgm:pt>
    <dgm:pt modelId="{FBC851EB-24ED-428F-B99A-45B5EB5B0627}" type="pres">
      <dgm:prSet presAssocID="{AC6E9C40-FB06-4606-8373-94A1F33EDC0A}" presName="hierChild1" presStyleCnt="0">
        <dgm:presLayoutVars>
          <dgm:orgChart val="1"/>
          <dgm:chPref val="1"/>
          <dgm:dir val="rev"/>
          <dgm:animOne val="branch"/>
          <dgm:animLvl val="lvl"/>
          <dgm:resizeHandles/>
        </dgm:presLayoutVars>
      </dgm:prSet>
      <dgm:spPr/>
      <dgm:t>
        <a:bodyPr/>
        <a:lstStyle/>
        <a:p>
          <a:pPr rtl="1"/>
          <a:endParaRPr lang="fa-IR"/>
        </a:p>
      </dgm:t>
    </dgm:pt>
    <dgm:pt modelId="{B845E7C2-8C83-4911-8DA1-14A08429B755}" type="pres">
      <dgm:prSet presAssocID="{3C4E6098-76F8-4B58-AA7E-84B34991DCB6}" presName="hierRoot1" presStyleCnt="0">
        <dgm:presLayoutVars>
          <dgm:hierBranch val="init"/>
        </dgm:presLayoutVars>
      </dgm:prSet>
      <dgm:spPr/>
    </dgm:pt>
    <dgm:pt modelId="{72CA3084-9356-4049-A081-98CC71257FAF}" type="pres">
      <dgm:prSet presAssocID="{3C4E6098-76F8-4B58-AA7E-84B34991DCB6}" presName="rootComposite1" presStyleCnt="0"/>
      <dgm:spPr/>
    </dgm:pt>
    <dgm:pt modelId="{7D1B7906-618D-43DB-9A8F-8B9298AD38E4}" type="pres">
      <dgm:prSet presAssocID="{3C4E6098-76F8-4B58-AA7E-84B34991DCB6}" presName="rootText1" presStyleLbl="node0" presStyleIdx="0" presStyleCnt="1" custScaleX="190057" custScaleY="1037481" custLinFactX="181323" custLinFactNeighborX="200000" custLinFactNeighborY="-16306">
        <dgm:presLayoutVars>
          <dgm:chPref val="3"/>
        </dgm:presLayoutVars>
      </dgm:prSet>
      <dgm:spPr/>
      <dgm:t>
        <a:bodyPr/>
        <a:lstStyle/>
        <a:p>
          <a:pPr rtl="1"/>
          <a:endParaRPr lang="fa-IR"/>
        </a:p>
      </dgm:t>
    </dgm:pt>
    <dgm:pt modelId="{6F1CAFA4-20B9-41D9-9C9E-92BAED5380F8}" type="pres">
      <dgm:prSet presAssocID="{3C4E6098-76F8-4B58-AA7E-84B34991DCB6}" presName="rootConnector1" presStyleLbl="node1" presStyleIdx="0" presStyleCnt="0"/>
      <dgm:spPr/>
      <dgm:t>
        <a:bodyPr/>
        <a:lstStyle/>
        <a:p>
          <a:pPr rtl="1"/>
          <a:endParaRPr lang="fa-IR"/>
        </a:p>
      </dgm:t>
    </dgm:pt>
    <dgm:pt modelId="{69F9A832-D7E2-41C7-8945-0D1456D3C611}" type="pres">
      <dgm:prSet presAssocID="{3C4E6098-76F8-4B58-AA7E-84B34991DCB6}" presName="hierChild2" presStyleCnt="0"/>
      <dgm:spPr/>
    </dgm:pt>
    <dgm:pt modelId="{D1F62214-DDD7-497F-915F-94A39C51BA82}" type="pres">
      <dgm:prSet presAssocID="{7381D3D6-B07A-4170-8F52-2F29F3A50541}" presName="Name66" presStyleLbl="parChTrans1D2" presStyleIdx="0" presStyleCnt="8" custSzX="309665" custSzY="4643692"/>
      <dgm:spPr/>
      <dgm:t>
        <a:bodyPr/>
        <a:lstStyle/>
        <a:p>
          <a:pPr rtl="1"/>
          <a:endParaRPr lang="fa-IR"/>
        </a:p>
      </dgm:t>
    </dgm:pt>
    <dgm:pt modelId="{7B9AACEA-BCDC-4C79-8F53-8572F27C7A2C}" type="pres">
      <dgm:prSet presAssocID="{B7F6BF8F-EDA1-4D48-BAE9-BB01DD8F2D9C}" presName="hierRoot2" presStyleCnt="0">
        <dgm:presLayoutVars>
          <dgm:hierBranch val="init"/>
        </dgm:presLayoutVars>
      </dgm:prSet>
      <dgm:spPr/>
    </dgm:pt>
    <dgm:pt modelId="{0BD4C471-034E-4821-84ED-315CF357CBB2}" type="pres">
      <dgm:prSet presAssocID="{B7F6BF8F-EDA1-4D48-BAE9-BB01DD8F2D9C}" presName="rootComposite" presStyleCnt="0"/>
      <dgm:spPr/>
    </dgm:pt>
    <dgm:pt modelId="{30D30E27-713C-472E-92D4-BA6E01841450}" type="pres">
      <dgm:prSet presAssocID="{B7F6BF8F-EDA1-4D48-BAE9-BB01DD8F2D9C}" presName="rootText" presStyleLbl="node2" presStyleIdx="0" presStyleCnt="8" custScaleX="235971" custScaleY="273684" custLinFactX="100000" custLinFactNeighborX="181544" custLinFactNeighborY="64205">
        <dgm:presLayoutVars>
          <dgm:chPref val="3"/>
        </dgm:presLayoutVars>
      </dgm:prSet>
      <dgm:spPr/>
      <dgm:t>
        <a:bodyPr/>
        <a:lstStyle/>
        <a:p>
          <a:pPr rtl="1"/>
          <a:endParaRPr lang="fa-IR"/>
        </a:p>
      </dgm:t>
    </dgm:pt>
    <dgm:pt modelId="{97E9B262-410D-40EA-A833-50888D571A56}" type="pres">
      <dgm:prSet presAssocID="{B7F6BF8F-EDA1-4D48-BAE9-BB01DD8F2D9C}" presName="rootConnector" presStyleLbl="node2" presStyleIdx="0" presStyleCnt="8"/>
      <dgm:spPr/>
      <dgm:t>
        <a:bodyPr/>
        <a:lstStyle/>
        <a:p>
          <a:pPr rtl="1"/>
          <a:endParaRPr lang="fa-IR"/>
        </a:p>
      </dgm:t>
    </dgm:pt>
    <dgm:pt modelId="{63FFB872-C8D3-4C0C-ACD4-13C1D954C32E}" type="pres">
      <dgm:prSet presAssocID="{B7F6BF8F-EDA1-4D48-BAE9-BB01DD8F2D9C}" presName="hierChild4" presStyleCnt="0"/>
      <dgm:spPr/>
    </dgm:pt>
    <dgm:pt modelId="{286D3323-E0F3-459F-B97B-8AED7E55B7A3}" type="pres">
      <dgm:prSet presAssocID="{4EE8E112-24F2-442F-B4DB-A8B9F0D405D8}" presName="Name66" presStyleLbl="parChTrans1D3" presStyleIdx="0" presStyleCnt="18" custSzX="309665" custSzY="130267"/>
      <dgm:spPr/>
      <dgm:t>
        <a:bodyPr/>
        <a:lstStyle/>
        <a:p>
          <a:pPr rtl="1"/>
          <a:endParaRPr lang="fa-IR"/>
        </a:p>
      </dgm:t>
    </dgm:pt>
    <dgm:pt modelId="{9B2C60F9-D89E-48E9-94D4-C44738C5DECA}" type="pres">
      <dgm:prSet presAssocID="{117502B5-11D7-46A6-AE0E-551D71BDACAA}" presName="hierRoot2" presStyleCnt="0">
        <dgm:presLayoutVars>
          <dgm:hierBranch val="init"/>
        </dgm:presLayoutVars>
      </dgm:prSet>
      <dgm:spPr/>
    </dgm:pt>
    <dgm:pt modelId="{A5F1FA3F-888C-46CD-9E7B-4F9D09265705}" type="pres">
      <dgm:prSet presAssocID="{117502B5-11D7-46A6-AE0E-551D71BDACAA}" presName="rootComposite" presStyleCnt="0"/>
      <dgm:spPr/>
    </dgm:pt>
    <dgm:pt modelId="{2611996F-E165-4DA9-BC7D-0D05AED96C0B}" type="pres">
      <dgm:prSet presAssocID="{117502B5-11D7-46A6-AE0E-551D71BDACAA}" presName="rootText" presStyleLbl="node3" presStyleIdx="0" presStyleCnt="18" custScaleX="315385" custScaleY="141562" custLinFactX="100000" custLinFactNeighborX="120890" custLinFactNeighborY="-1856">
        <dgm:presLayoutVars>
          <dgm:chPref val="3"/>
        </dgm:presLayoutVars>
      </dgm:prSet>
      <dgm:spPr/>
      <dgm:t>
        <a:bodyPr/>
        <a:lstStyle/>
        <a:p>
          <a:pPr rtl="1"/>
          <a:endParaRPr lang="fa-IR"/>
        </a:p>
      </dgm:t>
    </dgm:pt>
    <dgm:pt modelId="{20255100-C414-4D5B-910F-CA881963E8C6}" type="pres">
      <dgm:prSet presAssocID="{117502B5-11D7-46A6-AE0E-551D71BDACAA}" presName="rootConnector" presStyleLbl="node3" presStyleIdx="0" presStyleCnt="18"/>
      <dgm:spPr/>
      <dgm:t>
        <a:bodyPr/>
        <a:lstStyle/>
        <a:p>
          <a:pPr rtl="1"/>
          <a:endParaRPr lang="fa-IR"/>
        </a:p>
      </dgm:t>
    </dgm:pt>
    <dgm:pt modelId="{E94CF7E5-E8CC-480E-B759-DD1589F4A187}" type="pres">
      <dgm:prSet presAssocID="{117502B5-11D7-46A6-AE0E-551D71BDACAA}" presName="hierChild4" presStyleCnt="0"/>
      <dgm:spPr/>
    </dgm:pt>
    <dgm:pt modelId="{83E0CE76-D919-4140-9AA5-B854D31C3B07}" type="pres">
      <dgm:prSet presAssocID="{117502B5-11D7-46A6-AE0E-551D71BDACAA}" presName="hierChild5" presStyleCnt="0"/>
      <dgm:spPr/>
    </dgm:pt>
    <dgm:pt modelId="{9447D9E2-9248-4051-9388-4126FC2A0877}" type="pres">
      <dgm:prSet presAssocID="{B7F6BF8F-EDA1-4D48-BAE9-BB01DD8F2D9C}" presName="hierChild5" presStyleCnt="0"/>
      <dgm:spPr/>
    </dgm:pt>
    <dgm:pt modelId="{9C2DB2D8-51E0-45CC-A3F9-01FDA5C405AB}" type="pres">
      <dgm:prSet presAssocID="{955B2781-B7D6-43CD-93B0-A975C06AF7F8}" presName="Name66" presStyleLbl="parChTrans1D2" presStyleIdx="1" presStyleCnt="8" custSzX="309665" custSzY="3583431"/>
      <dgm:spPr/>
      <dgm:t>
        <a:bodyPr/>
        <a:lstStyle/>
        <a:p>
          <a:pPr rtl="1"/>
          <a:endParaRPr lang="fa-IR"/>
        </a:p>
      </dgm:t>
    </dgm:pt>
    <dgm:pt modelId="{D2E21727-6AB5-47D2-ADBE-360A0AC6A2B5}" type="pres">
      <dgm:prSet presAssocID="{8C34958B-A5F1-49D9-977F-5F6B0C42190A}" presName="hierRoot2" presStyleCnt="0">
        <dgm:presLayoutVars>
          <dgm:hierBranch val="init"/>
        </dgm:presLayoutVars>
      </dgm:prSet>
      <dgm:spPr/>
    </dgm:pt>
    <dgm:pt modelId="{C2D83DCB-C1A1-4155-B351-C210E2CED8E2}" type="pres">
      <dgm:prSet presAssocID="{8C34958B-A5F1-49D9-977F-5F6B0C42190A}" presName="rootComposite" presStyleCnt="0"/>
      <dgm:spPr/>
    </dgm:pt>
    <dgm:pt modelId="{B00BC95A-8BE1-404A-B2B9-BD5C1F4CDC8D}" type="pres">
      <dgm:prSet presAssocID="{8C34958B-A5F1-49D9-977F-5F6B0C42190A}" presName="rootText" presStyleLbl="node2" presStyleIdx="1" presStyleCnt="8" custScaleX="235971" custScaleY="273684" custLinFactX="100000" custLinFactNeighborX="181544" custLinFactNeighborY="48201">
        <dgm:presLayoutVars>
          <dgm:chPref val="3"/>
        </dgm:presLayoutVars>
      </dgm:prSet>
      <dgm:spPr/>
      <dgm:t>
        <a:bodyPr/>
        <a:lstStyle/>
        <a:p>
          <a:pPr rtl="1"/>
          <a:endParaRPr lang="fa-IR"/>
        </a:p>
      </dgm:t>
    </dgm:pt>
    <dgm:pt modelId="{0D3BA60F-095C-460F-A7EB-EFAB1A75B3CD}" type="pres">
      <dgm:prSet presAssocID="{8C34958B-A5F1-49D9-977F-5F6B0C42190A}" presName="rootConnector" presStyleLbl="node2" presStyleIdx="1" presStyleCnt="8"/>
      <dgm:spPr/>
      <dgm:t>
        <a:bodyPr/>
        <a:lstStyle/>
        <a:p>
          <a:pPr rtl="1"/>
          <a:endParaRPr lang="fa-IR"/>
        </a:p>
      </dgm:t>
    </dgm:pt>
    <dgm:pt modelId="{2FDB63B5-D3F2-4118-A61B-7B8ADB99BBA7}" type="pres">
      <dgm:prSet presAssocID="{8C34958B-A5F1-49D9-977F-5F6B0C42190A}" presName="hierChild4" presStyleCnt="0"/>
      <dgm:spPr/>
    </dgm:pt>
    <dgm:pt modelId="{33EC4E00-B162-43B9-AD1D-3F51EF5B4C94}" type="pres">
      <dgm:prSet presAssocID="{5EF136D8-18DD-4E7E-AFD6-F3D774779752}" presName="Name66" presStyleLbl="parChTrans1D3" presStyleIdx="1" presStyleCnt="18" custSzX="309665" custSzY="551297"/>
      <dgm:spPr/>
      <dgm:t>
        <a:bodyPr/>
        <a:lstStyle/>
        <a:p>
          <a:pPr rtl="1"/>
          <a:endParaRPr lang="fa-IR"/>
        </a:p>
      </dgm:t>
    </dgm:pt>
    <dgm:pt modelId="{8A45153A-225D-4EEF-86C1-A66BEBCB0845}" type="pres">
      <dgm:prSet presAssocID="{79FC8EF0-FABA-4564-9519-D6FE2DB763B8}" presName="hierRoot2" presStyleCnt="0">
        <dgm:presLayoutVars>
          <dgm:hierBranch val="init"/>
        </dgm:presLayoutVars>
      </dgm:prSet>
      <dgm:spPr/>
    </dgm:pt>
    <dgm:pt modelId="{8AA8D665-FEBB-43D9-92A6-BBA3F9279032}" type="pres">
      <dgm:prSet presAssocID="{79FC8EF0-FABA-4564-9519-D6FE2DB763B8}" presName="rootComposite" presStyleCnt="0"/>
      <dgm:spPr/>
    </dgm:pt>
    <dgm:pt modelId="{B1171378-827A-4A83-A5EB-CC6698862EA6}" type="pres">
      <dgm:prSet presAssocID="{79FC8EF0-FABA-4564-9519-D6FE2DB763B8}" presName="rootText" presStyleLbl="node3" presStyleIdx="1" presStyleCnt="18" custScaleX="457670" custScaleY="141417" custLinFactX="100000" custLinFactNeighborX="114660" custLinFactNeighborY="99643">
        <dgm:presLayoutVars>
          <dgm:chPref val="3"/>
        </dgm:presLayoutVars>
      </dgm:prSet>
      <dgm:spPr/>
      <dgm:t>
        <a:bodyPr/>
        <a:lstStyle/>
        <a:p>
          <a:pPr rtl="1"/>
          <a:endParaRPr lang="fa-IR"/>
        </a:p>
      </dgm:t>
    </dgm:pt>
    <dgm:pt modelId="{ECB4321D-DB6D-4571-A749-419C6DF25892}" type="pres">
      <dgm:prSet presAssocID="{79FC8EF0-FABA-4564-9519-D6FE2DB763B8}" presName="rootConnector" presStyleLbl="node3" presStyleIdx="1" presStyleCnt="18"/>
      <dgm:spPr/>
      <dgm:t>
        <a:bodyPr/>
        <a:lstStyle/>
        <a:p>
          <a:pPr rtl="1"/>
          <a:endParaRPr lang="fa-IR"/>
        </a:p>
      </dgm:t>
    </dgm:pt>
    <dgm:pt modelId="{25ED88FC-EF70-4E85-B4F0-EED84DA4E612}" type="pres">
      <dgm:prSet presAssocID="{79FC8EF0-FABA-4564-9519-D6FE2DB763B8}" presName="hierChild4" presStyleCnt="0"/>
      <dgm:spPr/>
    </dgm:pt>
    <dgm:pt modelId="{DF6418F8-98F3-45D4-BB2E-D741C45322BB}" type="pres">
      <dgm:prSet presAssocID="{79FC8EF0-FABA-4564-9519-D6FE2DB763B8}" presName="hierChild5" presStyleCnt="0"/>
      <dgm:spPr/>
    </dgm:pt>
    <dgm:pt modelId="{BFCD70C7-1CD8-472C-A17F-46356DF72A0C}" type="pres">
      <dgm:prSet presAssocID="{35EB27FA-9352-473E-8DD0-8134DF60A93B}" presName="Name66" presStyleLbl="parChTrans1D3" presStyleIdx="2" presStyleCnt="18" custSzX="309665" custSzY="130267"/>
      <dgm:spPr/>
      <dgm:t>
        <a:bodyPr/>
        <a:lstStyle/>
        <a:p>
          <a:pPr rtl="1"/>
          <a:endParaRPr lang="fa-IR"/>
        </a:p>
      </dgm:t>
    </dgm:pt>
    <dgm:pt modelId="{1E3219CF-1BFE-40EE-8017-EAFB5A79E85A}" type="pres">
      <dgm:prSet presAssocID="{FBC2CEBD-099D-4039-B58D-05BEADD8B256}" presName="hierRoot2" presStyleCnt="0">
        <dgm:presLayoutVars>
          <dgm:hierBranch val="init"/>
        </dgm:presLayoutVars>
      </dgm:prSet>
      <dgm:spPr/>
    </dgm:pt>
    <dgm:pt modelId="{A673E973-AC8F-4330-A771-D478DC16A472}" type="pres">
      <dgm:prSet presAssocID="{FBC2CEBD-099D-4039-B58D-05BEADD8B256}" presName="rootComposite" presStyleCnt="0"/>
      <dgm:spPr/>
    </dgm:pt>
    <dgm:pt modelId="{5B36BB1F-1318-4E0A-8520-FC5518CA0A32}" type="pres">
      <dgm:prSet presAssocID="{FBC2CEBD-099D-4039-B58D-05BEADD8B256}" presName="rootText" presStyleLbl="node3" presStyleIdx="2" presStyleCnt="18" custScaleX="457670" custScaleY="141417" custLinFactX="100000" custLinFactNeighborX="114660" custLinFactNeighborY="99643">
        <dgm:presLayoutVars>
          <dgm:chPref val="3"/>
        </dgm:presLayoutVars>
      </dgm:prSet>
      <dgm:spPr/>
      <dgm:t>
        <a:bodyPr/>
        <a:lstStyle/>
        <a:p>
          <a:pPr rtl="1"/>
          <a:endParaRPr lang="fa-IR"/>
        </a:p>
      </dgm:t>
    </dgm:pt>
    <dgm:pt modelId="{D48C2FDD-DC83-4493-973A-6D01B965F768}" type="pres">
      <dgm:prSet presAssocID="{FBC2CEBD-099D-4039-B58D-05BEADD8B256}" presName="rootConnector" presStyleLbl="node3" presStyleIdx="2" presStyleCnt="18"/>
      <dgm:spPr/>
      <dgm:t>
        <a:bodyPr/>
        <a:lstStyle/>
        <a:p>
          <a:pPr rtl="1"/>
          <a:endParaRPr lang="fa-IR"/>
        </a:p>
      </dgm:t>
    </dgm:pt>
    <dgm:pt modelId="{AC6C3601-D0C8-40B6-8DFC-452D21769E3C}" type="pres">
      <dgm:prSet presAssocID="{FBC2CEBD-099D-4039-B58D-05BEADD8B256}" presName="hierChild4" presStyleCnt="0"/>
      <dgm:spPr/>
    </dgm:pt>
    <dgm:pt modelId="{E684E052-12AA-4A11-973B-9C7FD9B72917}" type="pres">
      <dgm:prSet presAssocID="{FBC2CEBD-099D-4039-B58D-05BEADD8B256}" presName="hierChild5" presStyleCnt="0"/>
      <dgm:spPr/>
    </dgm:pt>
    <dgm:pt modelId="{17B6BEEF-A914-4FC0-BF23-21644DD58433}" type="pres">
      <dgm:prSet presAssocID="{82FE25EC-D52C-4DCA-915F-695420715F1C}" presName="Name66" presStyleLbl="parChTrans1D3" presStyleIdx="3" presStyleCnt="18" custSzX="309665" custSzY="551297"/>
      <dgm:spPr/>
      <dgm:t>
        <a:bodyPr/>
        <a:lstStyle/>
        <a:p>
          <a:pPr rtl="1"/>
          <a:endParaRPr lang="fa-IR"/>
        </a:p>
      </dgm:t>
    </dgm:pt>
    <dgm:pt modelId="{D1393900-253D-4A18-A287-B4FDD57A731F}" type="pres">
      <dgm:prSet presAssocID="{C6A02830-1AAF-453C-82E1-DCA5D9664C11}" presName="hierRoot2" presStyleCnt="0">
        <dgm:presLayoutVars>
          <dgm:hierBranch val="init"/>
        </dgm:presLayoutVars>
      </dgm:prSet>
      <dgm:spPr/>
    </dgm:pt>
    <dgm:pt modelId="{23723E57-E427-4408-A2B6-109DE0528C01}" type="pres">
      <dgm:prSet presAssocID="{C6A02830-1AAF-453C-82E1-DCA5D9664C11}" presName="rootComposite" presStyleCnt="0"/>
      <dgm:spPr/>
    </dgm:pt>
    <dgm:pt modelId="{76981E8C-FC6F-4E32-A00C-6AD7E587D5C0}" type="pres">
      <dgm:prSet presAssocID="{C6A02830-1AAF-453C-82E1-DCA5D9664C11}" presName="rootText" presStyleLbl="node3" presStyleIdx="3" presStyleCnt="18" custScaleX="457670" custScaleY="141417" custLinFactX="100000" custLinFactNeighborX="114660" custLinFactNeighborY="99643">
        <dgm:presLayoutVars>
          <dgm:chPref val="3"/>
        </dgm:presLayoutVars>
      </dgm:prSet>
      <dgm:spPr/>
      <dgm:t>
        <a:bodyPr/>
        <a:lstStyle/>
        <a:p>
          <a:pPr rtl="1"/>
          <a:endParaRPr lang="fa-IR"/>
        </a:p>
      </dgm:t>
    </dgm:pt>
    <dgm:pt modelId="{0D78DF0A-BEEB-46AE-BAC9-BB331ADD8FC6}" type="pres">
      <dgm:prSet presAssocID="{C6A02830-1AAF-453C-82E1-DCA5D9664C11}" presName="rootConnector" presStyleLbl="node3" presStyleIdx="3" presStyleCnt="18"/>
      <dgm:spPr/>
      <dgm:t>
        <a:bodyPr/>
        <a:lstStyle/>
        <a:p>
          <a:pPr rtl="1"/>
          <a:endParaRPr lang="fa-IR"/>
        </a:p>
      </dgm:t>
    </dgm:pt>
    <dgm:pt modelId="{E3C8145A-158C-4209-A7B2-1BA94178D9D0}" type="pres">
      <dgm:prSet presAssocID="{C6A02830-1AAF-453C-82E1-DCA5D9664C11}" presName="hierChild4" presStyleCnt="0"/>
      <dgm:spPr/>
    </dgm:pt>
    <dgm:pt modelId="{9DB0986A-7789-42C4-91F8-5C5FDAA22267}" type="pres">
      <dgm:prSet presAssocID="{C6A02830-1AAF-453C-82E1-DCA5D9664C11}" presName="hierChild5" presStyleCnt="0"/>
      <dgm:spPr/>
    </dgm:pt>
    <dgm:pt modelId="{54F54F9D-38CE-4DBE-8EE9-2D2CCC0CC1EC}" type="pres">
      <dgm:prSet presAssocID="{8C34958B-A5F1-49D9-977F-5F6B0C42190A}" presName="hierChild5" presStyleCnt="0"/>
      <dgm:spPr/>
    </dgm:pt>
    <dgm:pt modelId="{F1CC1583-7666-4916-9813-31FBB1CBD249}" type="pres">
      <dgm:prSet presAssocID="{8E7C0230-527D-4773-82DD-3458830459DA}" presName="Name66" presStyleLbl="parChTrans1D2" presStyleIdx="2" presStyleCnt="8" custSzX="309990" custSzY="1885385"/>
      <dgm:spPr/>
      <dgm:t>
        <a:bodyPr/>
        <a:lstStyle/>
        <a:p>
          <a:pPr rtl="1"/>
          <a:endParaRPr lang="fa-IR"/>
        </a:p>
      </dgm:t>
    </dgm:pt>
    <dgm:pt modelId="{CEBFDE6C-F10C-4E79-ABA6-9A5D36BC6070}" type="pres">
      <dgm:prSet presAssocID="{70D16960-F081-4E23-A800-D3D5E4C3734A}" presName="hierRoot2" presStyleCnt="0">
        <dgm:presLayoutVars>
          <dgm:hierBranch val="init"/>
        </dgm:presLayoutVars>
      </dgm:prSet>
      <dgm:spPr/>
    </dgm:pt>
    <dgm:pt modelId="{7345073B-7F83-4644-A7E9-2A05275DDBDF}" type="pres">
      <dgm:prSet presAssocID="{70D16960-F081-4E23-A800-D3D5E4C3734A}" presName="rootComposite" presStyleCnt="0"/>
      <dgm:spPr/>
    </dgm:pt>
    <dgm:pt modelId="{084B6800-DF52-4591-A216-C5073B5AD452}" type="pres">
      <dgm:prSet presAssocID="{70D16960-F081-4E23-A800-D3D5E4C3734A}" presName="rootText" presStyleLbl="node2" presStyleIdx="2" presStyleCnt="8" custScaleX="235971" custScaleY="273684" custLinFactX="100000" custLinFactNeighborX="191003" custLinFactNeighborY="-25746">
        <dgm:presLayoutVars>
          <dgm:chPref val="3"/>
        </dgm:presLayoutVars>
      </dgm:prSet>
      <dgm:spPr/>
      <dgm:t>
        <a:bodyPr/>
        <a:lstStyle/>
        <a:p>
          <a:pPr rtl="1"/>
          <a:endParaRPr lang="fa-IR"/>
        </a:p>
      </dgm:t>
    </dgm:pt>
    <dgm:pt modelId="{4F2E7D1A-E5A2-4E89-A266-B9A023F8CFA9}" type="pres">
      <dgm:prSet presAssocID="{70D16960-F081-4E23-A800-D3D5E4C3734A}" presName="rootConnector" presStyleLbl="node2" presStyleIdx="2" presStyleCnt="8"/>
      <dgm:spPr/>
      <dgm:t>
        <a:bodyPr/>
        <a:lstStyle/>
        <a:p>
          <a:pPr rtl="1"/>
          <a:endParaRPr lang="fa-IR"/>
        </a:p>
      </dgm:t>
    </dgm:pt>
    <dgm:pt modelId="{52F5CCB4-984F-4ACE-B860-097748524D87}" type="pres">
      <dgm:prSet presAssocID="{70D16960-F081-4E23-A800-D3D5E4C3734A}" presName="hierChild4" presStyleCnt="0"/>
      <dgm:spPr/>
    </dgm:pt>
    <dgm:pt modelId="{2629C2B4-2A3E-4F1A-8EC6-3A2EF1A6BA72}" type="pres">
      <dgm:prSet presAssocID="{486B24D7-A857-449A-A13A-8EB01A77823A}" presName="Name66" presStyleLbl="parChTrans1D3" presStyleIdx="4" presStyleCnt="18" custSzX="2416073" custSzY="1102594"/>
      <dgm:spPr/>
      <dgm:t>
        <a:bodyPr/>
        <a:lstStyle/>
        <a:p>
          <a:pPr rtl="1"/>
          <a:endParaRPr lang="fa-IR"/>
        </a:p>
      </dgm:t>
    </dgm:pt>
    <dgm:pt modelId="{46D595BB-F76C-42BC-863F-7807059A9F94}" type="pres">
      <dgm:prSet presAssocID="{4C23D72D-F012-4173-9C59-BFB2FCA6DB75}" presName="hierRoot2" presStyleCnt="0">
        <dgm:presLayoutVars>
          <dgm:hierBranch val="init"/>
        </dgm:presLayoutVars>
      </dgm:prSet>
      <dgm:spPr/>
    </dgm:pt>
    <dgm:pt modelId="{59FF0BEE-D4EB-4684-820D-25D0CD04669F}" type="pres">
      <dgm:prSet presAssocID="{4C23D72D-F012-4173-9C59-BFB2FCA6DB75}" presName="rootComposite" presStyleCnt="0"/>
      <dgm:spPr/>
    </dgm:pt>
    <dgm:pt modelId="{753D3FCA-0641-4E3E-B52F-3782EF34948A}" type="pres">
      <dgm:prSet presAssocID="{4C23D72D-F012-4173-9C59-BFB2FCA6DB75}" presName="rootText" presStyleLbl="node3" presStyleIdx="4" presStyleCnt="18" custScaleX="298058" custScaleY="127671" custLinFactX="-102327" custLinFactNeighborX="-200000" custLinFactNeighborY="-67861">
        <dgm:presLayoutVars>
          <dgm:chPref val="3"/>
        </dgm:presLayoutVars>
      </dgm:prSet>
      <dgm:spPr/>
      <dgm:t>
        <a:bodyPr/>
        <a:lstStyle/>
        <a:p>
          <a:pPr rtl="1"/>
          <a:endParaRPr lang="fa-IR"/>
        </a:p>
      </dgm:t>
    </dgm:pt>
    <dgm:pt modelId="{5C0A60C8-1719-4117-8DC2-0D11B16E7AC4}" type="pres">
      <dgm:prSet presAssocID="{4C23D72D-F012-4173-9C59-BFB2FCA6DB75}" presName="rootConnector" presStyleLbl="node3" presStyleIdx="4" presStyleCnt="18"/>
      <dgm:spPr/>
      <dgm:t>
        <a:bodyPr/>
        <a:lstStyle/>
        <a:p>
          <a:pPr rtl="1"/>
          <a:endParaRPr lang="fa-IR"/>
        </a:p>
      </dgm:t>
    </dgm:pt>
    <dgm:pt modelId="{D45CB1C8-F0AC-4D6B-95EC-06EBBB276B58}" type="pres">
      <dgm:prSet presAssocID="{4C23D72D-F012-4173-9C59-BFB2FCA6DB75}" presName="hierChild4" presStyleCnt="0"/>
      <dgm:spPr/>
    </dgm:pt>
    <dgm:pt modelId="{E211ACC9-00DF-435C-930D-0451B4B9306A}" type="pres">
      <dgm:prSet presAssocID="{4C23D72D-F012-4173-9C59-BFB2FCA6DB75}" presName="hierChild5" presStyleCnt="0"/>
      <dgm:spPr/>
    </dgm:pt>
    <dgm:pt modelId="{97FB022E-7A0D-4639-9A73-E36D5833AC4F}" type="pres">
      <dgm:prSet presAssocID="{5526A33B-5D62-4B0A-BCE8-CC400424C88A}" presName="Name66" presStyleLbl="parChTrans1D3" presStyleIdx="5" presStyleCnt="18" custSzX="2416073" custSzY="551297"/>
      <dgm:spPr/>
      <dgm:t>
        <a:bodyPr/>
        <a:lstStyle/>
        <a:p>
          <a:pPr rtl="1"/>
          <a:endParaRPr lang="fa-IR"/>
        </a:p>
      </dgm:t>
    </dgm:pt>
    <dgm:pt modelId="{E6D62313-93BE-4CEE-8299-F94CF8722626}" type="pres">
      <dgm:prSet presAssocID="{93A0F804-24A7-4D76-A9D7-308A110C59B0}" presName="hierRoot2" presStyleCnt="0">
        <dgm:presLayoutVars>
          <dgm:hierBranch val="init"/>
        </dgm:presLayoutVars>
      </dgm:prSet>
      <dgm:spPr/>
    </dgm:pt>
    <dgm:pt modelId="{A18DFDDC-8861-4AC4-91B5-55E4778C896E}" type="pres">
      <dgm:prSet presAssocID="{93A0F804-24A7-4D76-A9D7-308A110C59B0}" presName="rootComposite" presStyleCnt="0"/>
      <dgm:spPr/>
    </dgm:pt>
    <dgm:pt modelId="{5B09C3EE-9012-4094-90ED-0EE8837D7411}" type="pres">
      <dgm:prSet presAssocID="{93A0F804-24A7-4D76-A9D7-308A110C59B0}" presName="rootText" presStyleLbl="node3" presStyleIdx="5" presStyleCnt="18" custScaleX="298058" custScaleY="127671" custLinFactX="-102327" custLinFactNeighborX="-200000" custLinFactNeighborY="-67861">
        <dgm:presLayoutVars>
          <dgm:chPref val="3"/>
        </dgm:presLayoutVars>
      </dgm:prSet>
      <dgm:spPr/>
      <dgm:t>
        <a:bodyPr/>
        <a:lstStyle/>
        <a:p>
          <a:pPr rtl="1"/>
          <a:endParaRPr lang="fa-IR"/>
        </a:p>
      </dgm:t>
    </dgm:pt>
    <dgm:pt modelId="{715EBF80-7E32-4D6D-A6DC-8E6809227ECC}" type="pres">
      <dgm:prSet presAssocID="{93A0F804-24A7-4D76-A9D7-308A110C59B0}" presName="rootConnector" presStyleLbl="node3" presStyleIdx="5" presStyleCnt="18"/>
      <dgm:spPr/>
      <dgm:t>
        <a:bodyPr/>
        <a:lstStyle/>
        <a:p>
          <a:pPr rtl="1"/>
          <a:endParaRPr lang="fa-IR"/>
        </a:p>
      </dgm:t>
    </dgm:pt>
    <dgm:pt modelId="{8BCC3BF2-5B01-4853-9A72-D92B92FFF342}" type="pres">
      <dgm:prSet presAssocID="{93A0F804-24A7-4D76-A9D7-308A110C59B0}" presName="hierChild4" presStyleCnt="0"/>
      <dgm:spPr/>
    </dgm:pt>
    <dgm:pt modelId="{B223E168-368A-48E5-B19E-A506BDF33FD4}" type="pres">
      <dgm:prSet presAssocID="{93A0F804-24A7-4D76-A9D7-308A110C59B0}" presName="hierChild5" presStyleCnt="0"/>
      <dgm:spPr/>
    </dgm:pt>
    <dgm:pt modelId="{CFEC0741-0C0F-4D05-8685-55A48F8CD73C}" type="pres">
      <dgm:prSet presAssocID="{3123611B-979D-480D-BD10-F52067739548}" presName="Name66" presStyleLbl="parChTrans1D3" presStyleIdx="6" presStyleCnt="18" custSzX="2416073" custSzY="130267"/>
      <dgm:spPr/>
      <dgm:t>
        <a:bodyPr/>
        <a:lstStyle/>
        <a:p>
          <a:pPr rtl="1"/>
          <a:endParaRPr lang="fa-IR"/>
        </a:p>
      </dgm:t>
    </dgm:pt>
    <dgm:pt modelId="{CA1E9186-5C38-4D72-83BA-909C457E8C5A}" type="pres">
      <dgm:prSet presAssocID="{1B1BAA76-0314-4076-9194-605674E99205}" presName="hierRoot2" presStyleCnt="0">
        <dgm:presLayoutVars>
          <dgm:hierBranch val="init"/>
        </dgm:presLayoutVars>
      </dgm:prSet>
      <dgm:spPr/>
    </dgm:pt>
    <dgm:pt modelId="{DEA1AA96-C225-41E3-ABB1-B749D40D72C9}" type="pres">
      <dgm:prSet presAssocID="{1B1BAA76-0314-4076-9194-605674E99205}" presName="rootComposite" presStyleCnt="0"/>
      <dgm:spPr/>
    </dgm:pt>
    <dgm:pt modelId="{EF1F861F-9FE3-48E4-B304-855AFF3DFDBA}" type="pres">
      <dgm:prSet presAssocID="{1B1BAA76-0314-4076-9194-605674E99205}" presName="rootText" presStyleLbl="node3" presStyleIdx="6" presStyleCnt="18" custScaleX="298058" custScaleY="127671" custLinFactX="-102327" custLinFactNeighborX="-200000" custLinFactNeighborY="-67861">
        <dgm:presLayoutVars>
          <dgm:chPref val="3"/>
        </dgm:presLayoutVars>
      </dgm:prSet>
      <dgm:spPr/>
      <dgm:t>
        <a:bodyPr/>
        <a:lstStyle/>
        <a:p>
          <a:pPr rtl="1"/>
          <a:endParaRPr lang="fa-IR"/>
        </a:p>
      </dgm:t>
    </dgm:pt>
    <dgm:pt modelId="{A1CAE102-9E2C-4016-B421-623A2E9E7F9F}" type="pres">
      <dgm:prSet presAssocID="{1B1BAA76-0314-4076-9194-605674E99205}" presName="rootConnector" presStyleLbl="node3" presStyleIdx="6" presStyleCnt="18"/>
      <dgm:spPr/>
      <dgm:t>
        <a:bodyPr/>
        <a:lstStyle/>
        <a:p>
          <a:pPr rtl="1"/>
          <a:endParaRPr lang="fa-IR"/>
        </a:p>
      </dgm:t>
    </dgm:pt>
    <dgm:pt modelId="{BB2EAFCB-0D11-483A-9374-4A639E731CCD}" type="pres">
      <dgm:prSet presAssocID="{1B1BAA76-0314-4076-9194-605674E99205}" presName="hierChild4" presStyleCnt="0"/>
      <dgm:spPr/>
    </dgm:pt>
    <dgm:pt modelId="{CF680C58-6F27-4D92-B450-A0E13679FC07}" type="pres">
      <dgm:prSet presAssocID="{1B1BAA76-0314-4076-9194-605674E99205}" presName="hierChild5" presStyleCnt="0"/>
      <dgm:spPr/>
    </dgm:pt>
    <dgm:pt modelId="{EEB2EAE5-B8DD-44E2-B789-37156E753ACE}" type="pres">
      <dgm:prSet presAssocID="{2889DE45-4615-4F39-8898-AE247F060A8B}" presName="Name66" presStyleLbl="parChTrans1D3" presStyleIdx="7" presStyleCnt="18" custSzX="2416073" custSzY="551297"/>
      <dgm:spPr/>
      <dgm:t>
        <a:bodyPr/>
        <a:lstStyle/>
        <a:p>
          <a:pPr rtl="1"/>
          <a:endParaRPr lang="fa-IR"/>
        </a:p>
      </dgm:t>
    </dgm:pt>
    <dgm:pt modelId="{3416ECA4-88AE-47F6-ABD4-DA34A1800DAE}" type="pres">
      <dgm:prSet presAssocID="{259D06C0-E640-4409-95EA-9687D9ACC00A}" presName="hierRoot2" presStyleCnt="0">
        <dgm:presLayoutVars>
          <dgm:hierBranch val="init"/>
        </dgm:presLayoutVars>
      </dgm:prSet>
      <dgm:spPr/>
    </dgm:pt>
    <dgm:pt modelId="{D6C990EA-C135-4BD9-B4B8-9F272DAC1D62}" type="pres">
      <dgm:prSet presAssocID="{259D06C0-E640-4409-95EA-9687D9ACC00A}" presName="rootComposite" presStyleCnt="0"/>
      <dgm:spPr/>
    </dgm:pt>
    <dgm:pt modelId="{88AD9371-BCF6-42FA-81B6-A667FEDF6ED4}" type="pres">
      <dgm:prSet presAssocID="{259D06C0-E640-4409-95EA-9687D9ACC00A}" presName="rootText" presStyleLbl="node3" presStyleIdx="7" presStyleCnt="18" custScaleX="298058" custScaleY="127671" custLinFactX="-102327" custLinFactNeighborX="-200000" custLinFactNeighborY="-67861">
        <dgm:presLayoutVars>
          <dgm:chPref val="3"/>
        </dgm:presLayoutVars>
      </dgm:prSet>
      <dgm:spPr/>
      <dgm:t>
        <a:bodyPr/>
        <a:lstStyle/>
        <a:p>
          <a:pPr rtl="1"/>
          <a:endParaRPr lang="fa-IR"/>
        </a:p>
      </dgm:t>
    </dgm:pt>
    <dgm:pt modelId="{1E02136F-BF7B-4446-8AA8-F9DC0672481E}" type="pres">
      <dgm:prSet presAssocID="{259D06C0-E640-4409-95EA-9687D9ACC00A}" presName="rootConnector" presStyleLbl="node3" presStyleIdx="7" presStyleCnt="18"/>
      <dgm:spPr/>
      <dgm:t>
        <a:bodyPr/>
        <a:lstStyle/>
        <a:p>
          <a:pPr rtl="1"/>
          <a:endParaRPr lang="fa-IR"/>
        </a:p>
      </dgm:t>
    </dgm:pt>
    <dgm:pt modelId="{C6AD82D0-0D92-4638-862E-B64CA26056A9}" type="pres">
      <dgm:prSet presAssocID="{259D06C0-E640-4409-95EA-9687D9ACC00A}" presName="hierChild4" presStyleCnt="0"/>
      <dgm:spPr/>
    </dgm:pt>
    <dgm:pt modelId="{77DB0F7B-0535-436D-99DC-AFB0ED4BE6ED}" type="pres">
      <dgm:prSet presAssocID="{259D06C0-E640-4409-95EA-9687D9ACC00A}" presName="hierChild5" presStyleCnt="0"/>
      <dgm:spPr/>
    </dgm:pt>
    <dgm:pt modelId="{A0B13BB6-F624-4EBD-8611-E3DADBF88E8B}" type="pres">
      <dgm:prSet presAssocID="{4DAD8961-327D-406B-82C2-BF3BB30174F1}" presName="Name66" presStyleLbl="parChTrans1D3" presStyleIdx="8" presStyleCnt="18" custSzX="2416073" custSzY="1102594"/>
      <dgm:spPr/>
      <dgm:t>
        <a:bodyPr/>
        <a:lstStyle/>
        <a:p>
          <a:pPr rtl="1"/>
          <a:endParaRPr lang="fa-IR"/>
        </a:p>
      </dgm:t>
    </dgm:pt>
    <dgm:pt modelId="{0140B755-1C6B-49AB-9D73-2C8FDEAF0670}" type="pres">
      <dgm:prSet presAssocID="{A324E5CA-3303-4E14-8CF5-FC0B8E669273}" presName="hierRoot2" presStyleCnt="0">
        <dgm:presLayoutVars>
          <dgm:hierBranch val="init"/>
        </dgm:presLayoutVars>
      </dgm:prSet>
      <dgm:spPr/>
    </dgm:pt>
    <dgm:pt modelId="{049FF8D0-4A50-41EA-8626-3AE1FC1DD591}" type="pres">
      <dgm:prSet presAssocID="{A324E5CA-3303-4E14-8CF5-FC0B8E669273}" presName="rootComposite" presStyleCnt="0"/>
      <dgm:spPr/>
    </dgm:pt>
    <dgm:pt modelId="{2A9DE722-F89D-4F16-98C3-205C5CA80E87}" type="pres">
      <dgm:prSet presAssocID="{A324E5CA-3303-4E14-8CF5-FC0B8E669273}" presName="rootText" presStyleLbl="node3" presStyleIdx="8" presStyleCnt="18" custScaleX="298058" custScaleY="127671" custLinFactX="-102327" custLinFactNeighborX="-200000" custLinFactNeighborY="-67861">
        <dgm:presLayoutVars>
          <dgm:chPref val="3"/>
        </dgm:presLayoutVars>
      </dgm:prSet>
      <dgm:spPr/>
      <dgm:t>
        <a:bodyPr/>
        <a:lstStyle/>
        <a:p>
          <a:pPr rtl="1"/>
          <a:endParaRPr lang="fa-IR"/>
        </a:p>
      </dgm:t>
    </dgm:pt>
    <dgm:pt modelId="{368DAFEA-16A1-46E5-A9C8-F9DDD0E82F90}" type="pres">
      <dgm:prSet presAssocID="{A324E5CA-3303-4E14-8CF5-FC0B8E669273}" presName="rootConnector" presStyleLbl="node3" presStyleIdx="8" presStyleCnt="18"/>
      <dgm:spPr/>
      <dgm:t>
        <a:bodyPr/>
        <a:lstStyle/>
        <a:p>
          <a:pPr rtl="1"/>
          <a:endParaRPr lang="fa-IR"/>
        </a:p>
      </dgm:t>
    </dgm:pt>
    <dgm:pt modelId="{BC120DF3-3B9E-4FAA-9580-26DF802DEAD0}" type="pres">
      <dgm:prSet presAssocID="{A324E5CA-3303-4E14-8CF5-FC0B8E669273}" presName="hierChild4" presStyleCnt="0"/>
      <dgm:spPr/>
    </dgm:pt>
    <dgm:pt modelId="{8E930B3C-1B11-4033-B925-B2F55AE0FAE3}" type="pres">
      <dgm:prSet presAssocID="{A324E5CA-3303-4E14-8CF5-FC0B8E669273}" presName="hierChild5" presStyleCnt="0"/>
      <dgm:spPr/>
    </dgm:pt>
    <dgm:pt modelId="{4823F94C-3542-4F91-A240-C3D258F1D5F1}" type="pres">
      <dgm:prSet presAssocID="{70D16960-F081-4E23-A800-D3D5E4C3734A}" presName="hierChild5" presStyleCnt="0"/>
      <dgm:spPr/>
    </dgm:pt>
    <dgm:pt modelId="{D9D17071-5339-4E11-988B-DB494C66217F}" type="pres">
      <dgm:prSet presAssocID="{D1920BC6-186C-46CB-B580-BEA3E2B5E413}" presName="Name66" presStyleLbl="parChTrans1D2" presStyleIdx="3" presStyleCnt="8" custSzX="309990" custSzY="166304"/>
      <dgm:spPr/>
      <dgm:t>
        <a:bodyPr/>
        <a:lstStyle/>
        <a:p>
          <a:pPr rtl="1"/>
          <a:endParaRPr lang="fa-IR"/>
        </a:p>
      </dgm:t>
    </dgm:pt>
    <dgm:pt modelId="{414A47BB-72B9-4E84-8753-0573A06FFF1E}" type="pres">
      <dgm:prSet presAssocID="{706957E4-CA1C-4FCD-B673-4DA28601DDAD}" presName="hierRoot2" presStyleCnt="0">
        <dgm:presLayoutVars>
          <dgm:hierBranch val="init"/>
        </dgm:presLayoutVars>
      </dgm:prSet>
      <dgm:spPr/>
    </dgm:pt>
    <dgm:pt modelId="{F45379F1-495E-4581-84BD-5047EDE92DA8}" type="pres">
      <dgm:prSet presAssocID="{706957E4-CA1C-4FCD-B673-4DA28601DDAD}" presName="rootComposite" presStyleCnt="0"/>
      <dgm:spPr/>
    </dgm:pt>
    <dgm:pt modelId="{66FBA66A-1AC0-401E-9AEE-A7C045037F78}" type="pres">
      <dgm:prSet presAssocID="{706957E4-CA1C-4FCD-B673-4DA28601DDAD}" presName="rootText" presStyleLbl="node2" presStyleIdx="3" presStyleCnt="8" custScaleX="235971" custScaleY="273684" custLinFactX="100000" custLinFactY="-390373" custLinFactNeighborX="189976" custLinFactNeighborY="-400000">
        <dgm:presLayoutVars>
          <dgm:chPref val="3"/>
        </dgm:presLayoutVars>
      </dgm:prSet>
      <dgm:spPr/>
      <dgm:t>
        <a:bodyPr/>
        <a:lstStyle/>
        <a:p>
          <a:pPr rtl="1"/>
          <a:endParaRPr lang="fa-IR"/>
        </a:p>
      </dgm:t>
    </dgm:pt>
    <dgm:pt modelId="{18BE22D4-8F7D-4868-BA15-880C0185D1D3}" type="pres">
      <dgm:prSet presAssocID="{706957E4-CA1C-4FCD-B673-4DA28601DDAD}" presName="rootConnector" presStyleLbl="node2" presStyleIdx="3" presStyleCnt="8"/>
      <dgm:spPr/>
      <dgm:t>
        <a:bodyPr/>
        <a:lstStyle/>
        <a:p>
          <a:pPr rtl="1"/>
          <a:endParaRPr lang="fa-IR"/>
        </a:p>
      </dgm:t>
    </dgm:pt>
    <dgm:pt modelId="{B9023C21-4FB3-4A39-8412-623059A06C8D}" type="pres">
      <dgm:prSet presAssocID="{706957E4-CA1C-4FCD-B673-4DA28601DDAD}" presName="hierChild4" presStyleCnt="0"/>
      <dgm:spPr/>
    </dgm:pt>
    <dgm:pt modelId="{CBAD67BC-3B30-4B0C-9F2A-5175A7AA2C68}" type="pres">
      <dgm:prSet presAssocID="{93FDFE34-9757-4049-8C15-0B4BA85BE645}" presName="Name66" presStyleLbl="parChTrans1D3" presStyleIdx="9" presStyleCnt="18" custSzX="4522155" custSzY="1890897"/>
      <dgm:spPr/>
      <dgm:t>
        <a:bodyPr/>
        <a:lstStyle/>
        <a:p>
          <a:pPr rtl="1"/>
          <a:endParaRPr lang="fa-IR"/>
        </a:p>
      </dgm:t>
    </dgm:pt>
    <dgm:pt modelId="{EA07E10D-DDC5-463A-9A8D-C0B595853538}" type="pres">
      <dgm:prSet presAssocID="{0FD4B587-D6FE-40ED-A7D6-AF379B9CB844}" presName="hierRoot2" presStyleCnt="0">
        <dgm:presLayoutVars>
          <dgm:hierBranch val="init"/>
        </dgm:presLayoutVars>
      </dgm:prSet>
      <dgm:spPr/>
    </dgm:pt>
    <dgm:pt modelId="{0397D0F9-E23C-41FC-A502-52DB4B2D6A92}" type="pres">
      <dgm:prSet presAssocID="{0FD4B587-D6FE-40ED-A7D6-AF379B9CB844}" presName="rootComposite" presStyleCnt="0"/>
      <dgm:spPr/>
    </dgm:pt>
    <dgm:pt modelId="{415E8DAE-D70B-40DC-98D0-5413BCED87E5}" type="pres">
      <dgm:prSet presAssocID="{0FD4B587-D6FE-40ED-A7D6-AF379B9CB844}" presName="rootText" presStyleLbl="node3" presStyleIdx="9"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00BE3413-7477-4373-84CA-175DBA92CBAB}" type="pres">
      <dgm:prSet presAssocID="{0FD4B587-D6FE-40ED-A7D6-AF379B9CB844}" presName="rootConnector" presStyleLbl="node3" presStyleIdx="9" presStyleCnt="18"/>
      <dgm:spPr/>
      <dgm:t>
        <a:bodyPr/>
        <a:lstStyle/>
        <a:p>
          <a:pPr rtl="1"/>
          <a:endParaRPr lang="fa-IR"/>
        </a:p>
      </dgm:t>
    </dgm:pt>
    <dgm:pt modelId="{71CAD409-057D-42DE-8DE6-CB1F29B7DF1E}" type="pres">
      <dgm:prSet presAssocID="{0FD4B587-D6FE-40ED-A7D6-AF379B9CB844}" presName="hierChild4" presStyleCnt="0"/>
      <dgm:spPr/>
    </dgm:pt>
    <dgm:pt modelId="{24E9CD24-6211-4726-B8B6-B82019DD899E}" type="pres">
      <dgm:prSet presAssocID="{0FD4B587-D6FE-40ED-A7D6-AF379B9CB844}" presName="hierChild5" presStyleCnt="0"/>
      <dgm:spPr/>
    </dgm:pt>
    <dgm:pt modelId="{883AEDA4-CD09-4305-ADBD-D8806B05587D}" type="pres">
      <dgm:prSet presAssocID="{F3104107-2FF4-4D39-9AF6-1542FD198CE1}" presName="Name66" presStyleLbl="parChTrans1D3" presStyleIdx="10" presStyleCnt="18" custSzX="4522155" custSzY="1339599"/>
      <dgm:spPr/>
      <dgm:t>
        <a:bodyPr/>
        <a:lstStyle/>
        <a:p>
          <a:pPr rtl="1"/>
          <a:endParaRPr lang="fa-IR"/>
        </a:p>
      </dgm:t>
    </dgm:pt>
    <dgm:pt modelId="{0F80F390-EFBC-414F-9C00-7F8D7F9E0AE6}" type="pres">
      <dgm:prSet presAssocID="{8988E284-B434-4E12-9AF5-CC265B49977E}" presName="hierRoot2" presStyleCnt="0">
        <dgm:presLayoutVars>
          <dgm:hierBranch val="init"/>
        </dgm:presLayoutVars>
      </dgm:prSet>
      <dgm:spPr/>
    </dgm:pt>
    <dgm:pt modelId="{C0349E07-E44F-4D8B-A27B-D5EE4F9BEE77}" type="pres">
      <dgm:prSet presAssocID="{8988E284-B434-4E12-9AF5-CC265B49977E}" presName="rootComposite" presStyleCnt="0"/>
      <dgm:spPr/>
    </dgm:pt>
    <dgm:pt modelId="{32F3E9E6-78CA-4994-8E63-593AC76C79EA}" type="pres">
      <dgm:prSet presAssocID="{8988E284-B434-4E12-9AF5-CC265B49977E}" presName="rootText" presStyleLbl="node3" presStyleIdx="10"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18D155F0-7147-4C57-89AC-C73F610A3935}" type="pres">
      <dgm:prSet presAssocID="{8988E284-B434-4E12-9AF5-CC265B49977E}" presName="rootConnector" presStyleLbl="node3" presStyleIdx="10" presStyleCnt="18"/>
      <dgm:spPr/>
      <dgm:t>
        <a:bodyPr/>
        <a:lstStyle/>
        <a:p>
          <a:pPr rtl="1"/>
          <a:endParaRPr lang="fa-IR"/>
        </a:p>
      </dgm:t>
    </dgm:pt>
    <dgm:pt modelId="{F15D9CC3-4F6E-4BFC-9ACC-AAFBE0B0B42A}" type="pres">
      <dgm:prSet presAssocID="{8988E284-B434-4E12-9AF5-CC265B49977E}" presName="hierChild4" presStyleCnt="0"/>
      <dgm:spPr/>
    </dgm:pt>
    <dgm:pt modelId="{ECB79970-30EC-4840-AC1B-FB812046F1B1}" type="pres">
      <dgm:prSet presAssocID="{8988E284-B434-4E12-9AF5-CC265B49977E}" presName="hierChild5" presStyleCnt="0"/>
      <dgm:spPr/>
    </dgm:pt>
    <dgm:pt modelId="{E121347A-8727-4BF3-826A-2A5F321DF01A}" type="pres">
      <dgm:prSet presAssocID="{D04B7FB6-064C-4151-9ED0-18AA4334C44E}" presName="Name66" presStyleLbl="parChTrans1D3" presStyleIdx="11" presStyleCnt="18" custSzX="4522155" custSzY="788302"/>
      <dgm:spPr/>
      <dgm:t>
        <a:bodyPr/>
        <a:lstStyle/>
        <a:p>
          <a:pPr rtl="1"/>
          <a:endParaRPr lang="fa-IR"/>
        </a:p>
      </dgm:t>
    </dgm:pt>
    <dgm:pt modelId="{93E1CBEA-EEA4-46ED-B409-CFDA99E45FFB}" type="pres">
      <dgm:prSet presAssocID="{35583FB3-E527-45FB-8840-428364EF83E6}" presName="hierRoot2" presStyleCnt="0">
        <dgm:presLayoutVars>
          <dgm:hierBranch val="init"/>
        </dgm:presLayoutVars>
      </dgm:prSet>
      <dgm:spPr/>
    </dgm:pt>
    <dgm:pt modelId="{5D038F5F-762E-402C-9F44-619592DDBAA4}" type="pres">
      <dgm:prSet presAssocID="{35583FB3-E527-45FB-8840-428364EF83E6}" presName="rootComposite" presStyleCnt="0"/>
      <dgm:spPr/>
    </dgm:pt>
    <dgm:pt modelId="{A9B1AB8B-4A84-43F4-8C66-A583186D2121}" type="pres">
      <dgm:prSet presAssocID="{35583FB3-E527-45FB-8840-428364EF83E6}" presName="rootText" presStyleLbl="node3" presStyleIdx="11"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590A363E-74AA-4DCE-BA24-7DE39942ADAB}" type="pres">
      <dgm:prSet presAssocID="{35583FB3-E527-45FB-8840-428364EF83E6}" presName="rootConnector" presStyleLbl="node3" presStyleIdx="11" presStyleCnt="18"/>
      <dgm:spPr/>
      <dgm:t>
        <a:bodyPr/>
        <a:lstStyle/>
        <a:p>
          <a:pPr rtl="1"/>
          <a:endParaRPr lang="fa-IR"/>
        </a:p>
      </dgm:t>
    </dgm:pt>
    <dgm:pt modelId="{9D48F6AC-E566-4E30-949E-09149E420DC2}" type="pres">
      <dgm:prSet presAssocID="{35583FB3-E527-45FB-8840-428364EF83E6}" presName="hierChild4" presStyleCnt="0"/>
      <dgm:spPr/>
    </dgm:pt>
    <dgm:pt modelId="{7B2D2FFE-17AD-4E7E-84B7-681F6F69DD94}" type="pres">
      <dgm:prSet presAssocID="{35583FB3-E527-45FB-8840-428364EF83E6}" presName="hierChild5" presStyleCnt="0"/>
      <dgm:spPr/>
    </dgm:pt>
    <dgm:pt modelId="{8DE6C028-41EF-46AC-BEB7-0AFA03FF7A8D}" type="pres">
      <dgm:prSet presAssocID="{8D55FC09-D044-42DC-9C61-DB98B82484B0}" presName="Name66" presStyleLbl="parChTrans1D3" presStyleIdx="12" presStyleCnt="18" custSzX="4522155" custSzY="237005"/>
      <dgm:spPr/>
      <dgm:t>
        <a:bodyPr/>
        <a:lstStyle/>
        <a:p>
          <a:pPr rtl="1"/>
          <a:endParaRPr lang="fa-IR"/>
        </a:p>
      </dgm:t>
    </dgm:pt>
    <dgm:pt modelId="{924BA9FC-B5B8-4BA3-AC38-0ADA41FB91A5}" type="pres">
      <dgm:prSet presAssocID="{EF98A24F-7C38-4315-B214-975BE1365616}" presName="hierRoot2" presStyleCnt="0">
        <dgm:presLayoutVars>
          <dgm:hierBranch val="init"/>
        </dgm:presLayoutVars>
      </dgm:prSet>
      <dgm:spPr/>
    </dgm:pt>
    <dgm:pt modelId="{C3EE424E-684D-4E11-90B8-A0676D5857AD}" type="pres">
      <dgm:prSet presAssocID="{EF98A24F-7C38-4315-B214-975BE1365616}" presName="rootComposite" presStyleCnt="0"/>
      <dgm:spPr/>
    </dgm:pt>
    <dgm:pt modelId="{A37E9474-07F4-486F-AF8E-210315FBA671}" type="pres">
      <dgm:prSet presAssocID="{EF98A24F-7C38-4315-B214-975BE1365616}" presName="rootText" presStyleLbl="node3" presStyleIdx="12"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2D505469-0CBD-409F-AB49-90FF3671AB50}" type="pres">
      <dgm:prSet presAssocID="{EF98A24F-7C38-4315-B214-975BE1365616}" presName="rootConnector" presStyleLbl="node3" presStyleIdx="12" presStyleCnt="18"/>
      <dgm:spPr/>
      <dgm:t>
        <a:bodyPr/>
        <a:lstStyle/>
        <a:p>
          <a:pPr rtl="1"/>
          <a:endParaRPr lang="fa-IR"/>
        </a:p>
      </dgm:t>
    </dgm:pt>
    <dgm:pt modelId="{69F2871F-B175-423A-AA81-223F25816E52}" type="pres">
      <dgm:prSet presAssocID="{EF98A24F-7C38-4315-B214-975BE1365616}" presName="hierChild4" presStyleCnt="0"/>
      <dgm:spPr/>
    </dgm:pt>
    <dgm:pt modelId="{2A253ED1-FCF2-4A22-B1CF-17DF9ADAFC55}" type="pres">
      <dgm:prSet presAssocID="{EF98A24F-7C38-4315-B214-975BE1365616}" presName="hierChild5" presStyleCnt="0"/>
      <dgm:spPr/>
    </dgm:pt>
    <dgm:pt modelId="{BBC946D9-D278-458C-99C1-8348E57A1B2E}" type="pres">
      <dgm:prSet presAssocID="{4811AE6C-E1D8-49DF-9BE8-4673DBBACE66}" presName="Name66" presStyleLbl="parChTrans1D3" presStyleIdx="13" presStyleCnt="18" custSzX="4522155" custSzY="314291"/>
      <dgm:spPr/>
      <dgm:t>
        <a:bodyPr/>
        <a:lstStyle/>
        <a:p>
          <a:pPr rtl="1"/>
          <a:endParaRPr lang="fa-IR"/>
        </a:p>
      </dgm:t>
    </dgm:pt>
    <dgm:pt modelId="{70959880-6C5B-4312-9E5A-653021D6551D}" type="pres">
      <dgm:prSet presAssocID="{EFFD7823-5780-4423-A3A6-BA4CDF836655}" presName="hierRoot2" presStyleCnt="0">
        <dgm:presLayoutVars>
          <dgm:hierBranch val="init"/>
        </dgm:presLayoutVars>
      </dgm:prSet>
      <dgm:spPr/>
    </dgm:pt>
    <dgm:pt modelId="{61288DE4-C5E8-4F8F-A7E4-378849C60C76}" type="pres">
      <dgm:prSet presAssocID="{EFFD7823-5780-4423-A3A6-BA4CDF836655}" presName="rootComposite" presStyleCnt="0"/>
      <dgm:spPr/>
    </dgm:pt>
    <dgm:pt modelId="{0985FC4C-CDF3-4A9B-A5E0-0125006C4594}" type="pres">
      <dgm:prSet presAssocID="{EFFD7823-5780-4423-A3A6-BA4CDF836655}" presName="rootText" presStyleLbl="node3" presStyleIdx="13"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550B7773-3E66-4004-865B-00D14CAF1A09}" type="pres">
      <dgm:prSet presAssocID="{EFFD7823-5780-4423-A3A6-BA4CDF836655}" presName="rootConnector" presStyleLbl="node3" presStyleIdx="13" presStyleCnt="18"/>
      <dgm:spPr/>
      <dgm:t>
        <a:bodyPr/>
        <a:lstStyle/>
        <a:p>
          <a:pPr rtl="1"/>
          <a:endParaRPr lang="fa-IR"/>
        </a:p>
      </dgm:t>
    </dgm:pt>
    <dgm:pt modelId="{810CC890-6EA9-4D87-A561-3791EAD97B79}" type="pres">
      <dgm:prSet presAssocID="{EFFD7823-5780-4423-A3A6-BA4CDF836655}" presName="hierChild4" presStyleCnt="0"/>
      <dgm:spPr/>
    </dgm:pt>
    <dgm:pt modelId="{A0BDDA6F-1602-46DB-B1A4-BE6AC6646A05}" type="pres">
      <dgm:prSet presAssocID="{EFFD7823-5780-4423-A3A6-BA4CDF836655}" presName="hierChild5" presStyleCnt="0"/>
      <dgm:spPr/>
    </dgm:pt>
    <dgm:pt modelId="{FAC57DC4-8E7E-4C4D-9394-8B45C97363AC}" type="pres">
      <dgm:prSet presAssocID="{B42B9D30-DEA3-4D88-A8AB-7EAE26F71FE8}" presName="Name66" presStyleLbl="parChTrans1D3" presStyleIdx="14" presStyleCnt="18" custSzX="4522155" custSzY="865588"/>
      <dgm:spPr/>
      <dgm:t>
        <a:bodyPr/>
        <a:lstStyle/>
        <a:p>
          <a:pPr rtl="1"/>
          <a:endParaRPr lang="fa-IR"/>
        </a:p>
      </dgm:t>
    </dgm:pt>
    <dgm:pt modelId="{82B02063-F54D-43A3-9512-7AC1B6EFC693}" type="pres">
      <dgm:prSet presAssocID="{C225E88D-34F0-40E1-BF9A-A7B292CBBD11}" presName="hierRoot2" presStyleCnt="0">
        <dgm:presLayoutVars>
          <dgm:hierBranch val="init"/>
        </dgm:presLayoutVars>
      </dgm:prSet>
      <dgm:spPr/>
    </dgm:pt>
    <dgm:pt modelId="{480E9794-880E-4D64-BDB1-DBD4BAD70F0A}" type="pres">
      <dgm:prSet presAssocID="{C225E88D-34F0-40E1-BF9A-A7B292CBBD11}" presName="rootComposite" presStyleCnt="0"/>
      <dgm:spPr/>
    </dgm:pt>
    <dgm:pt modelId="{E3F0D724-AE7B-4DED-AFDA-5944697B3A09}" type="pres">
      <dgm:prSet presAssocID="{C225E88D-34F0-40E1-BF9A-A7B292CBBD11}" presName="rootText" presStyleLbl="node3" presStyleIdx="14"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AFAB8EFA-0309-40A3-BEF4-E0228DF22F99}" type="pres">
      <dgm:prSet presAssocID="{C225E88D-34F0-40E1-BF9A-A7B292CBBD11}" presName="rootConnector" presStyleLbl="node3" presStyleIdx="14" presStyleCnt="18"/>
      <dgm:spPr/>
      <dgm:t>
        <a:bodyPr/>
        <a:lstStyle/>
        <a:p>
          <a:pPr rtl="1"/>
          <a:endParaRPr lang="fa-IR"/>
        </a:p>
      </dgm:t>
    </dgm:pt>
    <dgm:pt modelId="{8AC4DE61-67D4-49D4-A359-63ED48A6F7D3}" type="pres">
      <dgm:prSet presAssocID="{C225E88D-34F0-40E1-BF9A-A7B292CBBD11}" presName="hierChild4" presStyleCnt="0"/>
      <dgm:spPr/>
    </dgm:pt>
    <dgm:pt modelId="{6442BD1F-DFC8-4204-B1D1-DB1C9EFB4FD5}" type="pres">
      <dgm:prSet presAssocID="{C225E88D-34F0-40E1-BF9A-A7B292CBBD11}" presName="hierChild5" presStyleCnt="0"/>
      <dgm:spPr/>
    </dgm:pt>
    <dgm:pt modelId="{42429F64-130A-42B2-A553-4512E59F2412}" type="pres">
      <dgm:prSet presAssocID="{58EC3DC1-BCDC-40B0-B7CA-F7180831A8E8}" presName="Name66" presStyleLbl="parChTrans1D3" presStyleIdx="15" presStyleCnt="18" custSzX="4522155" custSzY="1416885"/>
      <dgm:spPr/>
      <dgm:t>
        <a:bodyPr/>
        <a:lstStyle/>
        <a:p>
          <a:pPr rtl="1"/>
          <a:endParaRPr lang="fa-IR"/>
        </a:p>
      </dgm:t>
    </dgm:pt>
    <dgm:pt modelId="{223EC377-B29C-4108-A1F9-C36983BC6FA7}" type="pres">
      <dgm:prSet presAssocID="{C62DDDC3-2349-4CE5-90FC-92FDAD9BD105}" presName="hierRoot2" presStyleCnt="0">
        <dgm:presLayoutVars>
          <dgm:hierBranch val="init"/>
        </dgm:presLayoutVars>
      </dgm:prSet>
      <dgm:spPr/>
    </dgm:pt>
    <dgm:pt modelId="{231B8A10-55BD-4C9A-8ADC-90361D650AE5}" type="pres">
      <dgm:prSet presAssocID="{C62DDDC3-2349-4CE5-90FC-92FDAD9BD105}" presName="rootComposite" presStyleCnt="0"/>
      <dgm:spPr/>
    </dgm:pt>
    <dgm:pt modelId="{F0FEDDA8-CC80-4C5A-92D5-03BE343F3E18}" type="pres">
      <dgm:prSet presAssocID="{C62DDDC3-2349-4CE5-90FC-92FDAD9BD105}" presName="rootText" presStyleLbl="node3" presStyleIdx="15"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1FE9D338-D006-4C8D-8BA5-37421DCDB7EA}" type="pres">
      <dgm:prSet presAssocID="{C62DDDC3-2349-4CE5-90FC-92FDAD9BD105}" presName="rootConnector" presStyleLbl="node3" presStyleIdx="15" presStyleCnt="18"/>
      <dgm:spPr/>
      <dgm:t>
        <a:bodyPr/>
        <a:lstStyle/>
        <a:p>
          <a:pPr rtl="1"/>
          <a:endParaRPr lang="fa-IR"/>
        </a:p>
      </dgm:t>
    </dgm:pt>
    <dgm:pt modelId="{9314E4EE-E27C-410F-B20F-24733C2F926A}" type="pres">
      <dgm:prSet presAssocID="{C62DDDC3-2349-4CE5-90FC-92FDAD9BD105}" presName="hierChild4" presStyleCnt="0"/>
      <dgm:spPr/>
    </dgm:pt>
    <dgm:pt modelId="{73F0D170-176F-466A-A9C6-3F1AD46BBF87}" type="pres">
      <dgm:prSet presAssocID="{C62DDDC3-2349-4CE5-90FC-92FDAD9BD105}" presName="hierChild5" presStyleCnt="0"/>
      <dgm:spPr/>
    </dgm:pt>
    <dgm:pt modelId="{21B2C5E0-7918-446F-A55B-4ED5D4272C9C}" type="pres">
      <dgm:prSet presAssocID="{105B8379-EE77-4AF3-9908-F1CF9FCA57E3}" presName="Name66" presStyleLbl="parChTrans1D3" presStyleIdx="16" presStyleCnt="18" custSzX="4522155" custSzY="1968183"/>
      <dgm:spPr/>
      <dgm:t>
        <a:bodyPr/>
        <a:lstStyle/>
        <a:p>
          <a:pPr rtl="1"/>
          <a:endParaRPr lang="fa-IR"/>
        </a:p>
      </dgm:t>
    </dgm:pt>
    <dgm:pt modelId="{FA0EA761-B7A2-4AC3-8B47-7AABC6EF3010}" type="pres">
      <dgm:prSet presAssocID="{84A0F909-4A0D-433F-8F02-0109AC3130DE}" presName="hierRoot2" presStyleCnt="0">
        <dgm:presLayoutVars>
          <dgm:hierBranch val="init"/>
        </dgm:presLayoutVars>
      </dgm:prSet>
      <dgm:spPr/>
    </dgm:pt>
    <dgm:pt modelId="{C9246A3C-BE54-4551-8DC7-792E5AA7A138}" type="pres">
      <dgm:prSet presAssocID="{84A0F909-4A0D-433F-8F02-0109AC3130DE}" presName="rootComposite" presStyleCnt="0"/>
      <dgm:spPr/>
    </dgm:pt>
    <dgm:pt modelId="{F108C447-C853-4710-8E00-9569463DB0CA}" type="pres">
      <dgm:prSet presAssocID="{84A0F909-4A0D-433F-8F02-0109AC3130DE}" presName="rootText" presStyleLbl="node3" presStyleIdx="16" presStyleCnt="18" custScaleX="485126" custScaleY="147342" custLinFactX="-139235" custLinFactY="100000" custLinFactNeighborX="-200000" custLinFactNeighborY="123603">
        <dgm:presLayoutVars>
          <dgm:chPref val="3"/>
        </dgm:presLayoutVars>
      </dgm:prSet>
      <dgm:spPr/>
      <dgm:t>
        <a:bodyPr/>
        <a:lstStyle/>
        <a:p>
          <a:pPr rtl="1"/>
          <a:endParaRPr lang="fa-IR"/>
        </a:p>
      </dgm:t>
    </dgm:pt>
    <dgm:pt modelId="{3EFB96EF-D36D-4030-AC90-9C48CB21F844}" type="pres">
      <dgm:prSet presAssocID="{84A0F909-4A0D-433F-8F02-0109AC3130DE}" presName="rootConnector" presStyleLbl="node3" presStyleIdx="16" presStyleCnt="18"/>
      <dgm:spPr/>
      <dgm:t>
        <a:bodyPr/>
        <a:lstStyle/>
        <a:p>
          <a:pPr rtl="1"/>
          <a:endParaRPr lang="fa-IR"/>
        </a:p>
      </dgm:t>
    </dgm:pt>
    <dgm:pt modelId="{9F1738AB-C575-40A2-A7D1-372D174C9AC8}" type="pres">
      <dgm:prSet presAssocID="{84A0F909-4A0D-433F-8F02-0109AC3130DE}" presName="hierChild4" presStyleCnt="0"/>
      <dgm:spPr/>
    </dgm:pt>
    <dgm:pt modelId="{21449871-2299-43B0-BD13-EA28DCCA3AD5}" type="pres">
      <dgm:prSet presAssocID="{84A0F909-4A0D-433F-8F02-0109AC3130DE}" presName="hierChild5" presStyleCnt="0"/>
      <dgm:spPr/>
    </dgm:pt>
    <dgm:pt modelId="{F24C26EB-89AC-4656-8B09-7E8697C81802}" type="pres">
      <dgm:prSet presAssocID="{D730C99F-8371-49BD-B85E-2F4C710EA1C7}" presName="Name66" presStyleLbl="parChTrans1D3" presStyleIdx="17" presStyleCnt="18" custSzX="4522155" custSzY="2493769"/>
      <dgm:spPr/>
      <dgm:t>
        <a:bodyPr/>
        <a:lstStyle/>
        <a:p>
          <a:pPr rtl="1"/>
          <a:endParaRPr lang="fa-IR"/>
        </a:p>
      </dgm:t>
    </dgm:pt>
    <dgm:pt modelId="{38D5B974-62BB-4706-BBDA-64B742A02121}" type="pres">
      <dgm:prSet presAssocID="{DF0D7391-3156-4BD0-8882-8CF4F3B2B81C}" presName="hierRoot2" presStyleCnt="0">
        <dgm:presLayoutVars>
          <dgm:hierBranch val="init"/>
        </dgm:presLayoutVars>
      </dgm:prSet>
      <dgm:spPr/>
    </dgm:pt>
    <dgm:pt modelId="{8DFE6565-8AE2-4E80-9E8D-2D71101FD163}" type="pres">
      <dgm:prSet presAssocID="{DF0D7391-3156-4BD0-8882-8CF4F3B2B81C}" presName="rootComposite" presStyleCnt="0"/>
      <dgm:spPr/>
    </dgm:pt>
    <dgm:pt modelId="{7AD90639-5C5D-4A26-BF50-8BF3134D4DE9}" type="pres">
      <dgm:prSet presAssocID="{DF0D7391-3156-4BD0-8882-8CF4F3B2B81C}" presName="rootText" presStyleLbl="node3" presStyleIdx="17" presStyleCnt="18" custScaleX="485126" custScaleY="147342" custLinFactX="-139235" custLinFactY="100000" custLinFactNeighborX="-200000" custLinFactNeighborY="105265">
        <dgm:presLayoutVars>
          <dgm:chPref val="3"/>
        </dgm:presLayoutVars>
      </dgm:prSet>
      <dgm:spPr/>
      <dgm:t>
        <a:bodyPr/>
        <a:lstStyle/>
        <a:p>
          <a:pPr rtl="1"/>
          <a:endParaRPr lang="fa-IR"/>
        </a:p>
      </dgm:t>
    </dgm:pt>
    <dgm:pt modelId="{91FECDBA-18C5-41FE-B654-CB7DB81DFD84}" type="pres">
      <dgm:prSet presAssocID="{DF0D7391-3156-4BD0-8882-8CF4F3B2B81C}" presName="rootConnector" presStyleLbl="node3" presStyleIdx="17" presStyleCnt="18"/>
      <dgm:spPr/>
      <dgm:t>
        <a:bodyPr/>
        <a:lstStyle/>
        <a:p>
          <a:pPr rtl="1"/>
          <a:endParaRPr lang="fa-IR"/>
        </a:p>
      </dgm:t>
    </dgm:pt>
    <dgm:pt modelId="{D623202A-BC53-43CF-A0D6-424F39CCAA0E}" type="pres">
      <dgm:prSet presAssocID="{DF0D7391-3156-4BD0-8882-8CF4F3B2B81C}" presName="hierChild4" presStyleCnt="0"/>
      <dgm:spPr/>
    </dgm:pt>
    <dgm:pt modelId="{81EDAAE5-EE7F-4363-AAF7-CB16A8902F11}" type="pres">
      <dgm:prSet presAssocID="{DF0D7391-3156-4BD0-8882-8CF4F3B2B81C}" presName="hierChild5" presStyleCnt="0"/>
      <dgm:spPr/>
    </dgm:pt>
    <dgm:pt modelId="{CFC4B01B-4828-48DE-9370-8DB21921B0A3}" type="pres">
      <dgm:prSet presAssocID="{706957E4-CA1C-4FCD-B673-4DA28601DDAD}" presName="hierChild5" presStyleCnt="0"/>
      <dgm:spPr/>
    </dgm:pt>
    <dgm:pt modelId="{04B78F27-DCD8-43B5-8AFF-5052DE5AA611}" type="pres">
      <dgm:prSet presAssocID="{ABF0445C-844A-45E7-B5D6-1436CBD68D60}" presName="Name66" presStyleLbl="parChTrans1D2" presStyleIdx="4" presStyleCnt="8" custSzX="309990" custSzY="1089567"/>
      <dgm:spPr/>
      <dgm:t>
        <a:bodyPr/>
        <a:lstStyle/>
        <a:p>
          <a:pPr rtl="1"/>
          <a:endParaRPr lang="fa-IR"/>
        </a:p>
      </dgm:t>
    </dgm:pt>
    <dgm:pt modelId="{E44F6060-678B-4481-955E-9731ED5CC357}" type="pres">
      <dgm:prSet presAssocID="{16A7155E-698E-4D22-8535-283BB1407DC8}" presName="hierRoot2" presStyleCnt="0">
        <dgm:presLayoutVars>
          <dgm:hierBranch val="init"/>
        </dgm:presLayoutVars>
      </dgm:prSet>
      <dgm:spPr/>
    </dgm:pt>
    <dgm:pt modelId="{060D75CB-1816-4ACD-8073-716F2694D8A7}" type="pres">
      <dgm:prSet presAssocID="{16A7155E-698E-4D22-8535-283BB1407DC8}" presName="rootComposite" presStyleCnt="0"/>
      <dgm:spPr/>
    </dgm:pt>
    <dgm:pt modelId="{5EB8D5C5-B6CC-417F-B71C-04E80AA5E881}" type="pres">
      <dgm:prSet presAssocID="{16A7155E-698E-4D22-8535-283BB1407DC8}" presName="rootText" presStyleLbl="node2" presStyleIdx="4" presStyleCnt="8" custScaleX="235971" custScaleY="273684" custLinFactX="100000" custLinFactY="-300000" custLinFactNeighborX="187291" custLinFactNeighborY="-384644">
        <dgm:presLayoutVars>
          <dgm:chPref val="3"/>
        </dgm:presLayoutVars>
      </dgm:prSet>
      <dgm:spPr/>
      <dgm:t>
        <a:bodyPr/>
        <a:lstStyle/>
        <a:p>
          <a:pPr rtl="1"/>
          <a:endParaRPr lang="fa-IR"/>
        </a:p>
      </dgm:t>
    </dgm:pt>
    <dgm:pt modelId="{E230E2A1-3E78-4727-8FDA-009462D05881}" type="pres">
      <dgm:prSet presAssocID="{16A7155E-698E-4D22-8535-283BB1407DC8}" presName="rootConnector" presStyleLbl="node2" presStyleIdx="4" presStyleCnt="8"/>
      <dgm:spPr/>
      <dgm:t>
        <a:bodyPr/>
        <a:lstStyle/>
        <a:p>
          <a:pPr rtl="1"/>
          <a:endParaRPr lang="fa-IR"/>
        </a:p>
      </dgm:t>
    </dgm:pt>
    <dgm:pt modelId="{FA414C0F-A8A2-4337-8A63-18F0B85ADF79}" type="pres">
      <dgm:prSet presAssocID="{16A7155E-698E-4D22-8535-283BB1407DC8}" presName="hierChild4" presStyleCnt="0"/>
      <dgm:spPr/>
    </dgm:pt>
    <dgm:pt modelId="{F4312E8A-DCAC-4201-BE1A-0E58328BFFEC}" type="pres">
      <dgm:prSet presAssocID="{16A7155E-698E-4D22-8535-283BB1407DC8}" presName="hierChild5" presStyleCnt="0"/>
      <dgm:spPr/>
    </dgm:pt>
    <dgm:pt modelId="{EA542808-39AE-4A01-A48D-E2E462F4F2EC}" type="pres">
      <dgm:prSet presAssocID="{0F493EC9-E37B-4428-8C1B-05E94B272FFD}" presName="Name66" presStyleLbl="parChTrans1D2" presStyleIdx="5" presStyleCnt="8" custSzX="309990" custSzY="1640864"/>
      <dgm:spPr/>
      <dgm:t>
        <a:bodyPr/>
        <a:lstStyle/>
        <a:p>
          <a:pPr rtl="1"/>
          <a:endParaRPr lang="fa-IR"/>
        </a:p>
      </dgm:t>
    </dgm:pt>
    <dgm:pt modelId="{B4E87905-EBCD-462B-A203-BBEEDE5D29F6}" type="pres">
      <dgm:prSet presAssocID="{A22E2E0F-58D8-45D1-BEEE-9CFBE833389E}" presName="hierRoot2" presStyleCnt="0">
        <dgm:presLayoutVars>
          <dgm:hierBranch val="init"/>
        </dgm:presLayoutVars>
      </dgm:prSet>
      <dgm:spPr/>
    </dgm:pt>
    <dgm:pt modelId="{5F0B97E2-342E-4D11-9E98-FF8A27577BAF}" type="pres">
      <dgm:prSet presAssocID="{A22E2E0F-58D8-45D1-BEEE-9CFBE833389E}" presName="rootComposite" presStyleCnt="0"/>
      <dgm:spPr/>
    </dgm:pt>
    <dgm:pt modelId="{B8394BC3-3E2F-482A-A632-BC2CD1719D8D}" type="pres">
      <dgm:prSet presAssocID="{A22E2E0F-58D8-45D1-BEEE-9CFBE833389E}" presName="rootText" presStyleLbl="node2" presStyleIdx="5" presStyleCnt="8" custScaleX="235971" custScaleY="273684" custLinFactX="100000" custLinFactY="-300000" custLinFactNeighborX="187291" custLinFactNeighborY="-384644">
        <dgm:presLayoutVars>
          <dgm:chPref val="3"/>
        </dgm:presLayoutVars>
      </dgm:prSet>
      <dgm:spPr/>
      <dgm:t>
        <a:bodyPr/>
        <a:lstStyle/>
        <a:p>
          <a:pPr rtl="1"/>
          <a:endParaRPr lang="fa-IR"/>
        </a:p>
      </dgm:t>
    </dgm:pt>
    <dgm:pt modelId="{8CA747AF-EC6A-4839-83DC-E9D12A733CF7}" type="pres">
      <dgm:prSet presAssocID="{A22E2E0F-58D8-45D1-BEEE-9CFBE833389E}" presName="rootConnector" presStyleLbl="node2" presStyleIdx="5" presStyleCnt="8"/>
      <dgm:spPr/>
      <dgm:t>
        <a:bodyPr/>
        <a:lstStyle/>
        <a:p>
          <a:pPr rtl="1"/>
          <a:endParaRPr lang="fa-IR"/>
        </a:p>
      </dgm:t>
    </dgm:pt>
    <dgm:pt modelId="{04E91FAB-C69A-4840-9612-AA1FB1239ADE}" type="pres">
      <dgm:prSet presAssocID="{A22E2E0F-58D8-45D1-BEEE-9CFBE833389E}" presName="hierChild4" presStyleCnt="0"/>
      <dgm:spPr/>
    </dgm:pt>
    <dgm:pt modelId="{5C802F8D-55CB-4863-B17E-B930701FD275}" type="pres">
      <dgm:prSet presAssocID="{A22E2E0F-58D8-45D1-BEEE-9CFBE833389E}" presName="hierChild5" presStyleCnt="0"/>
      <dgm:spPr/>
    </dgm:pt>
    <dgm:pt modelId="{C9FFDEC0-423B-4952-A9E9-71FD2FBD6873}" type="pres">
      <dgm:prSet presAssocID="{F0B83EF3-FAE8-4FA5-9770-FD07A08977BA}" presName="Name66" presStyleLbl="parChTrans1D2" presStyleIdx="6" presStyleCnt="8" custSzX="309990" custSzY="2192161"/>
      <dgm:spPr/>
      <dgm:t>
        <a:bodyPr/>
        <a:lstStyle/>
        <a:p>
          <a:pPr rtl="1"/>
          <a:endParaRPr lang="fa-IR"/>
        </a:p>
      </dgm:t>
    </dgm:pt>
    <dgm:pt modelId="{FD3401D5-86AB-4832-B7D1-CE9AA54C69EB}" type="pres">
      <dgm:prSet presAssocID="{238F2C56-161D-4134-8891-B5C7D3BA9692}" presName="hierRoot2" presStyleCnt="0">
        <dgm:presLayoutVars>
          <dgm:hierBranch val="init"/>
        </dgm:presLayoutVars>
      </dgm:prSet>
      <dgm:spPr/>
    </dgm:pt>
    <dgm:pt modelId="{AC77F91B-A87D-4B89-9A37-C47EEC080306}" type="pres">
      <dgm:prSet presAssocID="{238F2C56-161D-4134-8891-B5C7D3BA9692}" presName="rootComposite" presStyleCnt="0"/>
      <dgm:spPr/>
    </dgm:pt>
    <dgm:pt modelId="{E6ADA1B7-D14F-4A31-A61C-C7433E56EDC0}" type="pres">
      <dgm:prSet presAssocID="{238F2C56-161D-4134-8891-B5C7D3BA9692}" presName="rootText" presStyleLbl="node2" presStyleIdx="6" presStyleCnt="8" custScaleX="235971" custScaleY="273684" custLinFactX="100000" custLinFactY="-300000" custLinFactNeighborX="187291" custLinFactNeighborY="-384644">
        <dgm:presLayoutVars>
          <dgm:chPref val="3"/>
        </dgm:presLayoutVars>
      </dgm:prSet>
      <dgm:spPr/>
      <dgm:t>
        <a:bodyPr/>
        <a:lstStyle/>
        <a:p>
          <a:pPr rtl="1"/>
          <a:endParaRPr lang="fa-IR"/>
        </a:p>
      </dgm:t>
    </dgm:pt>
    <dgm:pt modelId="{FAF69EEA-95B5-4F0B-82AE-643FA6295A20}" type="pres">
      <dgm:prSet presAssocID="{238F2C56-161D-4134-8891-B5C7D3BA9692}" presName="rootConnector" presStyleLbl="node2" presStyleIdx="6" presStyleCnt="8"/>
      <dgm:spPr/>
      <dgm:t>
        <a:bodyPr/>
        <a:lstStyle/>
        <a:p>
          <a:pPr rtl="1"/>
          <a:endParaRPr lang="fa-IR"/>
        </a:p>
      </dgm:t>
    </dgm:pt>
    <dgm:pt modelId="{0122AB0A-8226-4BB2-AC8B-516407512E2E}" type="pres">
      <dgm:prSet presAssocID="{238F2C56-161D-4134-8891-B5C7D3BA9692}" presName="hierChild4" presStyleCnt="0"/>
      <dgm:spPr/>
    </dgm:pt>
    <dgm:pt modelId="{2923E987-0853-43CB-B93C-D28E7117819F}" type="pres">
      <dgm:prSet presAssocID="{238F2C56-161D-4134-8891-B5C7D3BA9692}" presName="hierChild5" presStyleCnt="0"/>
      <dgm:spPr/>
    </dgm:pt>
    <dgm:pt modelId="{36BBECB8-44AE-4C6B-A22D-FBE46B15CD6B}" type="pres">
      <dgm:prSet presAssocID="{1C76887B-2F2A-41E3-A8BA-46C409E23349}" presName="Name66" presStyleLbl="parChTrans1D2" presStyleIdx="7" presStyleCnt="8" custSzX="309990" custSzY="2717748"/>
      <dgm:spPr/>
      <dgm:t>
        <a:bodyPr/>
        <a:lstStyle/>
        <a:p>
          <a:pPr rtl="1"/>
          <a:endParaRPr lang="fa-IR"/>
        </a:p>
      </dgm:t>
    </dgm:pt>
    <dgm:pt modelId="{93CF25AC-9749-4A59-B2B5-F028C9B362C2}" type="pres">
      <dgm:prSet presAssocID="{477AE709-A5CC-48E8-AF03-0B0EDF46187E}" presName="hierRoot2" presStyleCnt="0">
        <dgm:presLayoutVars>
          <dgm:hierBranch val="init"/>
        </dgm:presLayoutVars>
      </dgm:prSet>
      <dgm:spPr/>
    </dgm:pt>
    <dgm:pt modelId="{4C3255CB-68FD-410D-B04F-CD9F8780B965}" type="pres">
      <dgm:prSet presAssocID="{477AE709-A5CC-48E8-AF03-0B0EDF46187E}" presName="rootComposite" presStyleCnt="0"/>
      <dgm:spPr/>
    </dgm:pt>
    <dgm:pt modelId="{96795F88-78B1-4578-8F56-EF9043878152}" type="pres">
      <dgm:prSet presAssocID="{477AE709-A5CC-48E8-AF03-0B0EDF46187E}" presName="rootText" presStyleLbl="node2" presStyleIdx="7" presStyleCnt="8" custScaleX="235971" custScaleY="273684" custLinFactX="100000" custLinFactY="-300000" custLinFactNeighborX="187291" custLinFactNeighborY="-391219">
        <dgm:presLayoutVars>
          <dgm:chPref val="3"/>
        </dgm:presLayoutVars>
      </dgm:prSet>
      <dgm:spPr/>
      <dgm:t>
        <a:bodyPr/>
        <a:lstStyle/>
        <a:p>
          <a:pPr rtl="1"/>
          <a:endParaRPr lang="fa-IR"/>
        </a:p>
      </dgm:t>
    </dgm:pt>
    <dgm:pt modelId="{93231153-55A8-44D1-BD0C-5F5399D31A40}" type="pres">
      <dgm:prSet presAssocID="{477AE709-A5CC-48E8-AF03-0B0EDF46187E}" presName="rootConnector" presStyleLbl="node2" presStyleIdx="7" presStyleCnt="8"/>
      <dgm:spPr/>
      <dgm:t>
        <a:bodyPr/>
        <a:lstStyle/>
        <a:p>
          <a:pPr rtl="1"/>
          <a:endParaRPr lang="fa-IR"/>
        </a:p>
      </dgm:t>
    </dgm:pt>
    <dgm:pt modelId="{4D38D31A-3AC5-49CA-BE7A-7BBC3C80B94D}" type="pres">
      <dgm:prSet presAssocID="{477AE709-A5CC-48E8-AF03-0B0EDF46187E}" presName="hierChild4" presStyleCnt="0"/>
      <dgm:spPr/>
    </dgm:pt>
    <dgm:pt modelId="{0DCD98A4-7353-4C2C-ABF5-3A6D1FD5AB87}" type="pres">
      <dgm:prSet presAssocID="{477AE709-A5CC-48E8-AF03-0B0EDF46187E}" presName="hierChild5" presStyleCnt="0"/>
      <dgm:spPr/>
    </dgm:pt>
    <dgm:pt modelId="{DCACAE1B-D904-4ECB-AF61-5E4F002927BD}" type="pres">
      <dgm:prSet presAssocID="{3C4E6098-76F8-4B58-AA7E-84B34991DCB6}" presName="hierChild3" presStyleCnt="0"/>
      <dgm:spPr/>
    </dgm:pt>
  </dgm:ptLst>
  <dgm:cxnLst>
    <dgm:cxn modelId="{5A7C77C8-58FA-490E-9B6C-CB4501EA89C8}" type="presOf" srcId="{477AE709-A5CC-48E8-AF03-0B0EDF46187E}" destId="{96795F88-78B1-4578-8F56-EF9043878152}" srcOrd="0" destOrd="0" presId="urn:microsoft.com/office/officeart/2009/3/layout/HorizontalOrganizationChart"/>
    <dgm:cxn modelId="{C8997243-1FAE-456F-BB3C-83A9D0A8B144}" srcId="{AC6E9C40-FB06-4606-8373-94A1F33EDC0A}" destId="{3C4E6098-76F8-4B58-AA7E-84B34991DCB6}" srcOrd="0" destOrd="0" parTransId="{EA275C49-32F4-4844-88C3-D6C78307CF7F}" sibTransId="{6FC082EF-FD0B-49B3-9EE1-F1CBEBAE18C4}"/>
    <dgm:cxn modelId="{93471A42-AA55-49AA-B68D-ADE8C9BA25E0}" type="presOf" srcId="{A324E5CA-3303-4E14-8CF5-FC0B8E669273}" destId="{2A9DE722-F89D-4F16-98C3-205C5CA80E87}" srcOrd="0" destOrd="0" presId="urn:microsoft.com/office/officeart/2009/3/layout/HorizontalOrganizationChart"/>
    <dgm:cxn modelId="{3B54C985-0FE6-4D42-A736-12A90B1DB4E9}" type="presOf" srcId="{EF98A24F-7C38-4315-B214-975BE1365616}" destId="{A37E9474-07F4-486F-AF8E-210315FBA671}" srcOrd="0" destOrd="0" presId="urn:microsoft.com/office/officeart/2009/3/layout/HorizontalOrganizationChart"/>
    <dgm:cxn modelId="{6CF27C36-B6CB-4B0D-9818-E5439AAF4231}" srcId="{70D16960-F081-4E23-A800-D3D5E4C3734A}" destId="{4C23D72D-F012-4173-9C59-BFB2FCA6DB75}" srcOrd="0" destOrd="0" parTransId="{486B24D7-A857-449A-A13A-8EB01A77823A}" sibTransId="{7CF21F08-FB39-42F0-95B4-9985C28CBB10}"/>
    <dgm:cxn modelId="{94F16BC7-37C9-41EB-B435-6B2A2FD6252C}" type="presOf" srcId="{238F2C56-161D-4134-8891-B5C7D3BA9692}" destId="{E6ADA1B7-D14F-4A31-A61C-C7433E56EDC0}" srcOrd="0" destOrd="0" presId="urn:microsoft.com/office/officeart/2009/3/layout/HorizontalOrganizationChart"/>
    <dgm:cxn modelId="{6E616A6D-BF29-4DA2-A0F3-3E7C91FC7A1D}" type="presOf" srcId="{58EC3DC1-BCDC-40B0-B7CA-F7180831A8E8}" destId="{42429F64-130A-42B2-A553-4512E59F2412}" srcOrd="0" destOrd="0" presId="urn:microsoft.com/office/officeart/2009/3/layout/HorizontalOrganizationChart"/>
    <dgm:cxn modelId="{C2610075-9E57-4278-9025-03BD23AF9E9F}" type="presOf" srcId="{259D06C0-E640-4409-95EA-9687D9ACC00A}" destId="{88AD9371-BCF6-42FA-81B6-A667FEDF6ED4}" srcOrd="0" destOrd="0" presId="urn:microsoft.com/office/officeart/2009/3/layout/HorizontalOrganizationChart"/>
    <dgm:cxn modelId="{46920123-5A05-4FF3-8E4B-8185278FE1CA}" type="presOf" srcId="{4EE8E112-24F2-442F-B4DB-A8B9F0D405D8}" destId="{286D3323-E0F3-459F-B97B-8AED7E55B7A3}" srcOrd="0" destOrd="0" presId="urn:microsoft.com/office/officeart/2009/3/layout/HorizontalOrganizationChart"/>
    <dgm:cxn modelId="{78D61BBF-9A54-4AAA-AD1D-317BBEEA2471}" type="presOf" srcId="{93FDFE34-9757-4049-8C15-0B4BA85BE645}" destId="{CBAD67BC-3B30-4B0C-9F2A-5175A7AA2C68}" srcOrd="0" destOrd="0" presId="urn:microsoft.com/office/officeart/2009/3/layout/HorizontalOrganizationChart"/>
    <dgm:cxn modelId="{6BFCA24F-3823-448D-8114-72395C73911D}" srcId="{3C4E6098-76F8-4B58-AA7E-84B34991DCB6}" destId="{477AE709-A5CC-48E8-AF03-0B0EDF46187E}" srcOrd="7" destOrd="0" parTransId="{1C76887B-2F2A-41E3-A8BA-46C409E23349}" sibTransId="{7464BA53-ADDA-454F-BAF4-61059B6F4EC7}"/>
    <dgm:cxn modelId="{DB2F6AD2-5868-4F5A-98EA-9FF1F20ACC56}" type="presOf" srcId="{4C23D72D-F012-4173-9C59-BFB2FCA6DB75}" destId="{5C0A60C8-1719-4117-8DC2-0D11B16E7AC4}" srcOrd="1" destOrd="0" presId="urn:microsoft.com/office/officeart/2009/3/layout/HorizontalOrganizationChart"/>
    <dgm:cxn modelId="{3230DBB4-82DA-4919-8576-14DD8382060C}" type="presOf" srcId="{3C4E6098-76F8-4B58-AA7E-84B34991DCB6}" destId="{7D1B7906-618D-43DB-9A8F-8B9298AD38E4}" srcOrd="0" destOrd="0" presId="urn:microsoft.com/office/officeart/2009/3/layout/HorizontalOrganizationChart"/>
    <dgm:cxn modelId="{96CBE1CF-3727-4F19-9F6F-478E66EC3508}" srcId="{3C4E6098-76F8-4B58-AA7E-84B34991DCB6}" destId="{B7F6BF8F-EDA1-4D48-BAE9-BB01DD8F2D9C}" srcOrd="0" destOrd="0" parTransId="{7381D3D6-B07A-4170-8F52-2F29F3A50541}" sibTransId="{B69CD630-B028-4778-96B2-823511C7AF47}"/>
    <dgm:cxn modelId="{DA92CC12-82F5-4D97-B652-EB051318FF01}" type="presOf" srcId="{C6A02830-1AAF-453C-82E1-DCA5D9664C11}" destId="{76981E8C-FC6F-4E32-A00C-6AD7E587D5C0}" srcOrd="0" destOrd="0" presId="urn:microsoft.com/office/officeart/2009/3/layout/HorizontalOrganizationChart"/>
    <dgm:cxn modelId="{12DFB690-F8AB-4FEF-8D84-76EB30CAFB68}" type="presOf" srcId="{117502B5-11D7-46A6-AE0E-551D71BDACAA}" destId="{20255100-C414-4D5B-910F-CA881963E8C6}" srcOrd="1" destOrd="0" presId="urn:microsoft.com/office/officeart/2009/3/layout/HorizontalOrganizationChart"/>
    <dgm:cxn modelId="{8EA7C08E-AC47-488E-BE4D-1D46C0DBAF4B}" type="presOf" srcId="{3C4E6098-76F8-4B58-AA7E-84B34991DCB6}" destId="{6F1CAFA4-20B9-41D9-9C9E-92BAED5380F8}" srcOrd="1" destOrd="0" presId="urn:microsoft.com/office/officeart/2009/3/layout/HorizontalOrganizationChart"/>
    <dgm:cxn modelId="{29C7ADFE-D28C-4008-B5E1-4FA4BA89887D}" type="presOf" srcId="{0F493EC9-E37B-4428-8C1B-05E94B272FFD}" destId="{EA542808-39AE-4A01-A48D-E2E462F4F2EC}" srcOrd="0" destOrd="0" presId="urn:microsoft.com/office/officeart/2009/3/layout/HorizontalOrganizationChart"/>
    <dgm:cxn modelId="{B3D5B3B2-D4A2-4B0B-A221-A779AD3CFFD3}" type="presOf" srcId="{8E7C0230-527D-4773-82DD-3458830459DA}" destId="{F1CC1583-7666-4916-9813-31FBB1CBD249}" srcOrd="0" destOrd="0" presId="urn:microsoft.com/office/officeart/2009/3/layout/HorizontalOrganizationChart"/>
    <dgm:cxn modelId="{539BF083-CDEB-4904-80CD-35D89050CACB}" srcId="{706957E4-CA1C-4FCD-B673-4DA28601DDAD}" destId="{35583FB3-E527-45FB-8840-428364EF83E6}" srcOrd="2" destOrd="0" parTransId="{D04B7FB6-064C-4151-9ED0-18AA4334C44E}" sibTransId="{66E49BCD-B32E-4720-84F4-4C33A70A8A76}"/>
    <dgm:cxn modelId="{35C17044-C9FA-4133-99E6-86584D163CEE}" type="presOf" srcId="{4DAD8961-327D-406B-82C2-BF3BB30174F1}" destId="{A0B13BB6-F624-4EBD-8611-E3DADBF88E8B}" srcOrd="0" destOrd="0" presId="urn:microsoft.com/office/officeart/2009/3/layout/HorizontalOrganizationChart"/>
    <dgm:cxn modelId="{74942538-3918-44BC-9FB3-7D9083BAAFED}" srcId="{706957E4-CA1C-4FCD-B673-4DA28601DDAD}" destId="{C62DDDC3-2349-4CE5-90FC-92FDAD9BD105}" srcOrd="6" destOrd="0" parTransId="{58EC3DC1-BCDC-40B0-B7CA-F7180831A8E8}" sibTransId="{A27392B4-B806-4245-9ED0-617F6EEDBE9E}"/>
    <dgm:cxn modelId="{60D7D9D3-5587-4E04-B13D-1A384E33D8B4}" srcId="{706957E4-CA1C-4FCD-B673-4DA28601DDAD}" destId="{EF98A24F-7C38-4315-B214-975BE1365616}" srcOrd="3" destOrd="0" parTransId="{8D55FC09-D044-42DC-9C61-DB98B82484B0}" sibTransId="{F087A3F6-BE60-4213-8C01-BCF321A4D6D0}"/>
    <dgm:cxn modelId="{11D87323-AFB3-4AC3-B3C4-64A938C21A6A}" srcId="{70D16960-F081-4E23-A800-D3D5E4C3734A}" destId="{93A0F804-24A7-4D76-A9D7-308A110C59B0}" srcOrd="1" destOrd="0" parTransId="{5526A33B-5D62-4B0A-BCE8-CC400424C88A}" sibTransId="{AFF2883B-B39E-4953-8AD5-F4932A4EBA69}"/>
    <dgm:cxn modelId="{A0975F77-5044-47C4-A307-2CD06227B0BA}" type="presOf" srcId="{C225E88D-34F0-40E1-BF9A-A7B292CBBD11}" destId="{AFAB8EFA-0309-40A3-BEF4-E0228DF22F99}" srcOrd="1" destOrd="0" presId="urn:microsoft.com/office/officeart/2009/3/layout/HorizontalOrganizationChart"/>
    <dgm:cxn modelId="{B1C44DD0-3419-4C3A-837C-00325DD761B2}" type="presOf" srcId="{706957E4-CA1C-4FCD-B673-4DA28601DDAD}" destId="{18BE22D4-8F7D-4868-BA15-880C0185D1D3}" srcOrd="1" destOrd="0" presId="urn:microsoft.com/office/officeart/2009/3/layout/HorizontalOrganizationChart"/>
    <dgm:cxn modelId="{9A47CE35-5849-499B-A747-2B7657F6EA8D}" type="presOf" srcId="{1B1BAA76-0314-4076-9194-605674E99205}" destId="{EF1F861F-9FE3-48E4-B304-855AFF3DFDBA}" srcOrd="0" destOrd="0" presId="urn:microsoft.com/office/officeart/2009/3/layout/HorizontalOrganizationChart"/>
    <dgm:cxn modelId="{021A7CA3-318C-4407-8E81-1D061596740F}" type="presOf" srcId="{1B1BAA76-0314-4076-9194-605674E99205}" destId="{A1CAE102-9E2C-4016-B421-623A2E9E7F9F}" srcOrd="1" destOrd="0" presId="urn:microsoft.com/office/officeart/2009/3/layout/HorizontalOrganizationChart"/>
    <dgm:cxn modelId="{89BA3C0A-E0CD-4B8E-B08D-14E6E14A2023}" type="presOf" srcId="{93A0F804-24A7-4D76-A9D7-308A110C59B0}" destId="{5B09C3EE-9012-4094-90ED-0EE8837D7411}" srcOrd="0" destOrd="0" presId="urn:microsoft.com/office/officeart/2009/3/layout/HorizontalOrganizationChart"/>
    <dgm:cxn modelId="{4111FA32-61BD-4E74-B9C4-EC9D93911963}" type="presOf" srcId="{70D16960-F081-4E23-A800-D3D5E4C3734A}" destId="{4F2E7D1A-E5A2-4E89-A266-B9A023F8CFA9}" srcOrd="1" destOrd="0" presId="urn:microsoft.com/office/officeart/2009/3/layout/HorizontalOrganizationChart"/>
    <dgm:cxn modelId="{A2E34ABE-F444-4E36-9043-4065639FDAA9}" srcId="{8C34958B-A5F1-49D9-977F-5F6B0C42190A}" destId="{FBC2CEBD-099D-4039-B58D-05BEADD8B256}" srcOrd="1" destOrd="0" parTransId="{35EB27FA-9352-473E-8DD0-8134DF60A93B}" sibTransId="{9B62C395-8BD2-415E-A9D4-0D2A2AF04D7D}"/>
    <dgm:cxn modelId="{DFCCBF6D-D68B-4EC7-8C0F-957CA682379A}" srcId="{706957E4-CA1C-4FCD-B673-4DA28601DDAD}" destId="{84A0F909-4A0D-433F-8F02-0109AC3130DE}" srcOrd="7" destOrd="0" parTransId="{105B8379-EE77-4AF3-9908-F1CF9FCA57E3}" sibTransId="{BFDBB57B-5D94-4DAD-9FF5-CF3BFD697A26}"/>
    <dgm:cxn modelId="{7C990599-4C3A-4913-AE53-BDB2EA881EB2}" type="presOf" srcId="{1C76887B-2F2A-41E3-A8BA-46C409E23349}" destId="{36BBECB8-44AE-4C6B-A22D-FBE46B15CD6B}" srcOrd="0" destOrd="0" presId="urn:microsoft.com/office/officeart/2009/3/layout/HorizontalOrganizationChart"/>
    <dgm:cxn modelId="{BF7009F7-B449-445A-A880-6C8D5D0E2DEC}" srcId="{8C34958B-A5F1-49D9-977F-5F6B0C42190A}" destId="{79FC8EF0-FABA-4564-9519-D6FE2DB763B8}" srcOrd="0" destOrd="0" parTransId="{5EF136D8-18DD-4E7E-AFD6-F3D774779752}" sibTransId="{9BC6E477-F9B6-4086-BB7A-F73636D66A24}"/>
    <dgm:cxn modelId="{7873BA95-1D63-4630-B100-C2976517A9EA}" type="presOf" srcId="{8C34958B-A5F1-49D9-977F-5F6B0C42190A}" destId="{0D3BA60F-095C-460F-A7EB-EFAB1A75B3CD}" srcOrd="1" destOrd="0" presId="urn:microsoft.com/office/officeart/2009/3/layout/HorizontalOrganizationChart"/>
    <dgm:cxn modelId="{1D018BE4-EDD5-4FAC-AF6F-E91DEE1CFBB9}" type="presOf" srcId="{82FE25EC-D52C-4DCA-915F-695420715F1C}" destId="{17B6BEEF-A914-4FC0-BF23-21644DD58433}" srcOrd="0" destOrd="0" presId="urn:microsoft.com/office/officeart/2009/3/layout/HorizontalOrganizationChart"/>
    <dgm:cxn modelId="{77D8BB36-4D27-4CB5-8376-C79C6C814E0F}" type="presOf" srcId="{8988E284-B434-4E12-9AF5-CC265B49977E}" destId="{32F3E9E6-78CA-4994-8E63-593AC76C79EA}" srcOrd="0" destOrd="0" presId="urn:microsoft.com/office/officeart/2009/3/layout/HorizontalOrganizationChart"/>
    <dgm:cxn modelId="{52C82B79-0FED-4E92-9F2C-0418688AE2FE}" srcId="{B7F6BF8F-EDA1-4D48-BAE9-BB01DD8F2D9C}" destId="{117502B5-11D7-46A6-AE0E-551D71BDACAA}" srcOrd="0" destOrd="0" parTransId="{4EE8E112-24F2-442F-B4DB-A8B9F0D405D8}" sibTransId="{31B095FF-8E52-40D1-930E-5C86D6CA31E2}"/>
    <dgm:cxn modelId="{248F6413-510A-40CF-91F4-628389834141}" type="presOf" srcId="{16A7155E-698E-4D22-8535-283BB1407DC8}" destId="{E230E2A1-3E78-4727-8FDA-009462D05881}" srcOrd="1" destOrd="0" presId="urn:microsoft.com/office/officeart/2009/3/layout/HorizontalOrganizationChart"/>
    <dgm:cxn modelId="{F7E18F84-D19E-4F94-A90C-7BD3146BF87F}" type="presOf" srcId="{238F2C56-161D-4134-8891-B5C7D3BA9692}" destId="{FAF69EEA-95B5-4F0B-82AE-643FA6295A20}" srcOrd="1" destOrd="0" presId="urn:microsoft.com/office/officeart/2009/3/layout/HorizontalOrganizationChart"/>
    <dgm:cxn modelId="{8BC3B526-FB41-4844-A965-075EAC124828}" type="presOf" srcId="{35583FB3-E527-45FB-8840-428364EF83E6}" destId="{A9B1AB8B-4A84-43F4-8C66-A583186D2121}" srcOrd="0" destOrd="0" presId="urn:microsoft.com/office/officeart/2009/3/layout/HorizontalOrganizationChart"/>
    <dgm:cxn modelId="{4BF94D3E-8FAC-40F3-A99A-3A4D13EA6631}" type="presOf" srcId="{FBC2CEBD-099D-4039-B58D-05BEADD8B256}" destId="{5B36BB1F-1318-4E0A-8520-FC5518CA0A32}" srcOrd="0" destOrd="0" presId="urn:microsoft.com/office/officeart/2009/3/layout/HorizontalOrganizationChart"/>
    <dgm:cxn modelId="{6AA02A5D-94D5-46D6-B6B3-A41991964504}" type="presOf" srcId="{B7F6BF8F-EDA1-4D48-BAE9-BB01DD8F2D9C}" destId="{30D30E27-713C-472E-92D4-BA6E01841450}" srcOrd="0" destOrd="0" presId="urn:microsoft.com/office/officeart/2009/3/layout/HorizontalOrganizationChart"/>
    <dgm:cxn modelId="{787E252D-C3F3-48F5-904D-875CC0D1C3B0}" type="presOf" srcId="{7381D3D6-B07A-4170-8F52-2F29F3A50541}" destId="{D1F62214-DDD7-497F-915F-94A39C51BA82}" srcOrd="0" destOrd="0" presId="urn:microsoft.com/office/officeart/2009/3/layout/HorizontalOrganizationChart"/>
    <dgm:cxn modelId="{41F8E86C-0DA0-4CFB-88A1-BB3276458371}" type="presOf" srcId="{8C34958B-A5F1-49D9-977F-5F6B0C42190A}" destId="{B00BC95A-8BE1-404A-B2B9-BD5C1F4CDC8D}" srcOrd="0" destOrd="0" presId="urn:microsoft.com/office/officeart/2009/3/layout/HorizontalOrganizationChart"/>
    <dgm:cxn modelId="{63DB7B87-6AB8-4A87-8B72-C8A217F3741E}" srcId="{706957E4-CA1C-4FCD-B673-4DA28601DDAD}" destId="{0FD4B587-D6FE-40ED-A7D6-AF379B9CB844}" srcOrd="0" destOrd="0" parTransId="{93FDFE34-9757-4049-8C15-0B4BA85BE645}" sibTransId="{4278171C-22EA-4637-A609-D6B8DD94F829}"/>
    <dgm:cxn modelId="{B9B032E6-2773-4D5C-AAF5-378F87E901C9}" type="presOf" srcId="{F0B83EF3-FAE8-4FA5-9770-FD07A08977BA}" destId="{C9FFDEC0-423B-4952-A9E9-71FD2FBD6873}" srcOrd="0" destOrd="0" presId="urn:microsoft.com/office/officeart/2009/3/layout/HorizontalOrganizationChart"/>
    <dgm:cxn modelId="{9FC68FCA-8AA5-438C-92B5-DA6C521DB046}" srcId="{70D16960-F081-4E23-A800-D3D5E4C3734A}" destId="{259D06C0-E640-4409-95EA-9687D9ACC00A}" srcOrd="3" destOrd="0" parTransId="{2889DE45-4615-4F39-8898-AE247F060A8B}" sibTransId="{4B867D04-7198-4329-991D-3180D447A45D}"/>
    <dgm:cxn modelId="{535F8466-B677-44EB-AF1B-34FD9A3072FB}" type="presOf" srcId="{D04B7FB6-064C-4151-9ED0-18AA4334C44E}" destId="{E121347A-8727-4BF3-826A-2A5F321DF01A}" srcOrd="0" destOrd="0" presId="urn:microsoft.com/office/officeart/2009/3/layout/HorizontalOrganizationChart"/>
    <dgm:cxn modelId="{531D620B-6941-42F7-85F0-105475BE82FC}" type="presOf" srcId="{2889DE45-4615-4F39-8898-AE247F060A8B}" destId="{EEB2EAE5-B8DD-44E2-B789-37156E753ACE}" srcOrd="0" destOrd="0" presId="urn:microsoft.com/office/officeart/2009/3/layout/HorizontalOrganizationChart"/>
    <dgm:cxn modelId="{EEE8F499-57DA-4923-9305-74303B903ABF}" type="presOf" srcId="{EF98A24F-7C38-4315-B214-975BE1365616}" destId="{2D505469-0CBD-409F-AB49-90FF3671AB50}" srcOrd="1" destOrd="0" presId="urn:microsoft.com/office/officeart/2009/3/layout/HorizontalOrganizationChart"/>
    <dgm:cxn modelId="{C9BE9355-9D8D-40D0-9652-9E46F0B3AD5E}" type="presOf" srcId="{DF0D7391-3156-4BD0-8882-8CF4F3B2B81C}" destId="{91FECDBA-18C5-41FE-B654-CB7DB81DFD84}" srcOrd="1" destOrd="0" presId="urn:microsoft.com/office/officeart/2009/3/layout/HorizontalOrganizationChart"/>
    <dgm:cxn modelId="{75CEE448-30E5-4F4A-9CEE-DC8D039A961D}" type="presOf" srcId="{477AE709-A5CC-48E8-AF03-0B0EDF46187E}" destId="{93231153-55A8-44D1-BD0C-5F5399D31A40}" srcOrd="1" destOrd="0" presId="urn:microsoft.com/office/officeart/2009/3/layout/HorizontalOrganizationChart"/>
    <dgm:cxn modelId="{31B30058-731B-4535-96D8-85F9CC0EDCF9}" type="presOf" srcId="{A22E2E0F-58D8-45D1-BEEE-9CFBE833389E}" destId="{8CA747AF-EC6A-4839-83DC-E9D12A733CF7}" srcOrd="1" destOrd="0" presId="urn:microsoft.com/office/officeart/2009/3/layout/HorizontalOrganizationChart"/>
    <dgm:cxn modelId="{519C5C5B-E0E8-4725-84F6-EAD30E87AA47}" srcId="{3C4E6098-76F8-4B58-AA7E-84B34991DCB6}" destId="{238F2C56-161D-4134-8891-B5C7D3BA9692}" srcOrd="6" destOrd="0" parTransId="{F0B83EF3-FAE8-4FA5-9770-FD07A08977BA}" sibTransId="{3FA6D780-BCD7-4C4D-94E3-A2200CAD3486}"/>
    <dgm:cxn modelId="{2A61E7D0-3B13-43D0-B9C7-D04195BC944E}" type="presOf" srcId="{C6A02830-1AAF-453C-82E1-DCA5D9664C11}" destId="{0D78DF0A-BEEB-46AE-BAC9-BB331ADD8FC6}" srcOrd="1" destOrd="0" presId="urn:microsoft.com/office/officeart/2009/3/layout/HorizontalOrganizationChart"/>
    <dgm:cxn modelId="{74CCB87B-A395-43C7-AF33-513A5ADD3E62}" type="presOf" srcId="{0FD4B587-D6FE-40ED-A7D6-AF379B9CB844}" destId="{00BE3413-7477-4373-84CA-175DBA92CBAB}" srcOrd="1" destOrd="0" presId="urn:microsoft.com/office/officeart/2009/3/layout/HorizontalOrganizationChart"/>
    <dgm:cxn modelId="{8D2691C5-7A11-43E7-8B35-1B3F1A8DA64C}" type="presOf" srcId="{5526A33B-5D62-4B0A-BCE8-CC400424C88A}" destId="{97FB022E-7A0D-4639-9A73-E36D5833AC4F}" srcOrd="0" destOrd="0" presId="urn:microsoft.com/office/officeart/2009/3/layout/HorizontalOrganizationChart"/>
    <dgm:cxn modelId="{D308B189-7EED-430F-A7FC-6116B330AFF2}" type="presOf" srcId="{EFFD7823-5780-4423-A3A6-BA4CDF836655}" destId="{550B7773-3E66-4004-865B-00D14CAF1A09}" srcOrd="1" destOrd="0" presId="urn:microsoft.com/office/officeart/2009/3/layout/HorizontalOrganizationChart"/>
    <dgm:cxn modelId="{99B08779-BD1F-4763-83BF-72F14A7056EF}" type="presOf" srcId="{ABF0445C-844A-45E7-B5D6-1436CBD68D60}" destId="{04B78F27-DCD8-43B5-8AFF-5052DE5AA611}" srcOrd="0" destOrd="0" presId="urn:microsoft.com/office/officeart/2009/3/layout/HorizontalOrganizationChart"/>
    <dgm:cxn modelId="{B8361C49-DABF-4D72-9D52-BD4BE0372428}" type="presOf" srcId="{B42B9D30-DEA3-4D88-A8AB-7EAE26F71FE8}" destId="{FAC57DC4-8E7E-4C4D-9394-8B45C97363AC}" srcOrd="0" destOrd="0" presId="urn:microsoft.com/office/officeart/2009/3/layout/HorizontalOrganizationChart"/>
    <dgm:cxn modelId="{FB68267E-C9CB-4712-9FA0-F81ED414A0DF}" type="presOf" srcId="{DF0D7391-3156-4BD0-8882-8CF4F3B2B81C}" destId="{7AD90639-5C5D-4A26-BF50-8BF3134D4DE9}" srcOrd="0" destOrd="0" presId="urn:microsoft.com/office/officeart/2009/3/layout/HorizontalOrganizationChart"/>
    <dgm:cxn modelId="{71678233-4550-4DAC-86C0-CED76AA570AE}" type="presOf" srcId="{93A0F804-24A7-4D76-A9D7-308A110C59B0}" destId="{715EBF80-7E32-4D6D-A6DC-8E6809227ECC}" srcOrd="1" destOrd="0" presId="urn:microsoft.com/office/officeart/2009/3/layout/HorizontalOrganizationChart"/>
    <dgm:cxn modelId="{CAF56397-B9D5-4CB3-921F-3A25AF923E70}" srcId="{3C4E6098-76F8-4B58-AA7E-84B34991DCB6}" destId="{16A7155E-698E-4D22-8535-283BB1407DC8}" srcOrd="4" destOrd="0" parTransId="{ABF0445C-844A-45E7-B5D6-1436CBD68D60}" sibTransId="{E5BE7F3F-8B96-4A7C-AB44-1DCD000337CB}"/>
    <dgm:cxn modelId="{1D1E4659-D4C8-4D1D-907C-B873CC3D3669}" type="presOf" srcId="{8D55FC09-D044-42DC-9C61-DB98B82484B0}" destId="{8DE6C028-41EF-46AC-BEB7-0AFA03FF7A8D}" srcOrd="0" destOrd="0" presId="urn:microsoft.com/office/officeart/2009/3/layout/HorizontalOrganizationChart"/>
    <dgm:cxn modelId="{3AC33454-B14F-4698-BDBC-0C230342F351}" type="presOf" srcId="{A22E2E0F-58D8-45D1-BEEE-9CFBE833389E}" destId="{B8394BC3-3E2F-482A-A632-BC2CD1719D8D}" srcOrd="0" destOrd="0" presId="urn:microsoft.com/office/officeart/2009/3/layout/HorizontalOrganizationChart"/>
    <dgm:cxn modelId="{C595021A-FB56-4E17-8D7C-C3DEBAFB1DFF}" type="presOf" srcId="{0FD4B587-D6FE-40ED-A7D6-AF379B9CB844}" destId="{415E8DAE-D70B-40DC-98D0-5413BCED87E5}" srcOrd="0" destOrd="0" presId="urn:microsoft.com/office/officeart/2009/3/layout/HorizontalOrganizationChart"/>
    <dgm:cxn modelId="{C245F03F-9F7B-4527-B955-2DE3274069B1}" type="presOf" srcId="{5EF136D8-18DD-4E7E-AFD6-F3D774779752}" destId="{33EC4E00-B162-43B9-AD1D-3F51EF5B4C94}" srcOrd="0" destOrd="0" presId="urn:microsoft.com/office/officeart/2009/3/layout/HorizontalOrganizationChart"/>
    <dgm:cxn modelId="{5DC9FCE3-120A-4FD1-94C1-1F6F2A0551FD}" type="presOf" srcId="{105B8379-EE77-4AF3-9908-F1CF9FCA57E3}" destId="{21B2C5E0-7918-446F-A55B-4ED5D4272C9C}" srcOrd="0" destOrd="0" presId="urn:microsoft.com/office/officeart/2009/3/layout/HorizontalOrganizationChart"/>
    <dgm:cxn modelId="{03F96C8D-008F-46C5-975A-261AE1C5D5EB}" srcId="{706957E4-CA1C-4FCD-B673-4DA28601DDAD}" destId="{C225E88D-34F0-40E1-BF9A-A7B292CBBD11}" srcOrd="5" destOrd="0" parTransId="{B42B9D30-DEA3-4D88-A8AB-7EAE26F71FE8}" sibTransId="{1CF0C9FD-B286-4264-AFF2-A4815E40B977}"/>
    <dgm:cxn modelId="{7CD96C54-961A-4A87-9883-1AC3582AFCBF}" srcId="{3C4E6098-76F8-4B58-AA7E-84B34991DCB6}" destId="{706957E4-CA1C-4FCD-B673-4DA28601DDAD}" srcOrd="3" destOrd="0" parTransId="{D1920BC6-186C-46CB-B580-BEA3E2B5E413}" sibTransId="{B9B60C5D-D7DB-4C28-B943-76A7B03FAEEE}"/>
    <dgm:cxn modelId="{BED03CE4-7540-4944-86F2-439B15310ACB}" srcId="{3C4E6098-76F8-4B58-AA7E-84B34991DCB6}" destId="{A22E2E0F-58D8-45D1-BEEE-9CFBE833389E}" srcOrd="5" destOrd="0" parTransId="{0F493EC9-E37B-4428-8C1B-05E94B272FFD}" sibTransId="{1A75CDB2-A751-42BA-B00C-E2060646ABE5}"/>
    <dgm:cxn modelId="{B38BD023-727D-4C08-B8EC-4CDF767ACDEC}" type="presOf" srcId="{4811AE6C-E1D8-49DF-9BE8-4673DBBACE66}" destId="{BBC946D9-D278-458C-99C1-8348E57A1B2E}" srcOrd="0" destOrd="0" presId="urn:microsoft.com/office/officeart/2009/3/layout/HorizontalOrganizationChart"/>
    <dgm:cxn modelId="{703CF0CC-ACC8-4639-A09F-16F5A1A9E198}" srcId="{706957E4-CA1C-4FCD-B673-4DA28601DDAD}" destId="{DF0D7391-3156-4BD0-8882-8CF4F3B2B81C}" srcOrd="8" destOrd="0" parTransId="{D730C99F-8371-49BD-B85E-2F4C710EA1C7}" sibTransId="{B1414B11-088A-4336-B261-E6F63ADBBE96}"/>
    <dgm:cxn modelId="{D2962652-932F-4388-A632-B8DF3E352319}" srcId="{70D16960-F081-4E23-A800-D3D5E4C3734A}" destId="{A324E5CA-3303-4E14-8CF5-FC0B8E669273}" srcOrd="4" destOrd="0" parTransId="{4DAD8961-327D-406B-82C2-BF3BB30174F1}" sibTransId="{9965C889-AC52-4283-ADD7-42C7B7D63076}"/>
    <dgm:cxn modelId="{F6866594-C4E7-40E6-9E3F-2B480B359FB7}" type="presOf" srcId="{35583FB3-E527-45FB-8840-428364EF83E6}" destId="{590A363E-74AA-4DCE-BA24-7DE39942ADAB}" srcOrd="1" destOrd="0" presId="urn:microsoft.com/office/officeart/2009/3/layout/HorizontalOrganizationChart"/>
    <dgm:cxn modelId="{E8CC63AD-DAB8-4E07-8698-9A0AAA672354}" type="presOf" srcId="{D730C99F-8371-49BD-B85E-2F4C710EA1C7}" destId="{F24C26EB-89AC-4656-8B09-7E8697C81802}" srcOrd="0" destOrd="0" presId="urn:microsoft.com/office/officeart/2009/3/layout/HorizontalOrganizationChart"/>
    <dgm:cxn modelId="{8DB43661-155F-42EC-B80C-F7AC110CE140}" type="presOf" srcId="{C225E88D-34F0-40E1-BF9A-A7B292CBBD11}" destId="{E3F0D724-AE7B-4DED-AFDA-5944697B3A09}" srcOrd="0" destOrd="0" presId="urn:microsoft.com/office/officeart/2009/3/layout/HorizontalOrganizationChart"/>
    <dgm:cxn modelId="{F71AE90A-0431-4C28-9A1E-CF3598EEB56B}" type="presOf" srcId="{79FC8EF0-FABA-4564-9519-D6FE2DB763B8}" destId="{ECB4321D-DB6D-4571-A749-419C6DF25892}" srcOrd="1" destOrd="0" presId="urn:microsoft.com/office/officeart/2009/3/layout/HorizontalOrganizationChart"/>
    <dgm:cxn modelId="{E384AF5D-DBA0-4754-84BD-383108D68190}" type="presOf" srcId="{3123611B-979D-480D-BD10-F52067739548}" destId="{CFEC0741-0C0F-4D05-8685-55A48F8CD73C}" srcOrd="0" destOrd="0" presId="urn:microsoft.com/office/officeart/2009/3/layout/HorizontalOrganizationChart"/>
    <dgm:cxn modelId="{F2896B7D-0C46-477B-B668-C4B347C2C847}" type="presOf" srcId="{70D16960-F081-4E23-A800-D3D5E4C3734A}" destId="{084B6800-DF52-4591-A216-C5073B5AD452}" srcOrd="0" destOrd="0" presId="urn:microsoft.com/office/officeart/2009/3/layout/HorizontalOrganizationChart"/>
    <dgm:cxn modelId="{1135E8F2-2883-46A3-8358-A7BEFC880D7A}" type="presOf" srcId="{16A7155E-698E-4D22-8535-283BB1407DC8}" destId="{5EB8D5C5-B6CC-417F-B71C-04E80AA5E881}" srcOrd="0" destOrd="0" presId="urn:microsoft.com/office/officeart/2009/3/layout/HorizontalOrganizationChart"/>
    <dgm:cxn modelId="{5715B994-0027-4406-9365-3E735778E859}" type="presOf" srcId="{C62DDDC3-2349-4CE5-90FC-92FDAD9BD105}" destId="{F0FEDDA8-CC80-4C5A-92D5-03BE343F3E18}" srcOrd="0" destOrd="0" presId="urn:microsoft.com/office/officeart/2009/3/layout/HorizontalOrganizationChart"/>
    <dgm:cxn modelId="{EF97837C-C02E-4FD3-99AD-DBA84B5C8F15}" type="presOf" srcId="{117502B5-11D7-46A6-AE0E-551D71BDACAA}" destId="{2611996F-E165-4DA9-BC7D-0D05AED96C0B}" srcOrd="0" destOrd="0" presId="urn:microsoft.com/office/officeart/2009/3/layout/HorizontalOrganizationChart"/>
    <dgm:cxn modelId="{6F720867-AA82-4A05-BDED-9E0732D49F6E}" srcId="{8C34958B-A5F1-49D9-977F-5F6B0C42190A}" destId="{C6A02830-1AAF-453C-82E1-DCA5D9664C11}" srcOrd="2" destOrd="0" parTransId="{82FE25EC-D52C-4DCA-915F-695420715F1C}" sibTransId="{E403BBF0-1967-4886-A68E-EA912D089623}"/>
    <dgm:cxn modelId="{C82432B3-4669-4EBA-8DF0-2FE5AFB5368C}" type="presOf" srcId="{84A0F909-4A0D-433F-8F02-0109AC3130DE}" destId="{3EFB96EF-D36D-4030-AC90-9C48CB21F844}" srcOrd="1" destOrd="0" presId="urn:microsoft.com/office/officeart/2009/3/layout/HorizontalOrganizationChart"/>
    <dgm:cxn modelId="{A33F5C20-5CC9-4234-B606-142E40F18856}" srcId="{706957E4-CA1C-4FCD-B673-4DA28601DDAD}" destId="{8988E284-B434-4E12-9AF5-CC265B49977E}" srcOrd="1" destOrd="0" parTransId="{F3104107-2FF4-4D39-9AF6-1542FD198CE1}" sibTransId="{BB75E016-EAD6-49E9-9397-9D1776EF6F9F}"/>
    <dgm:cxn modelId="{C053B533-0258-4A99-A458-0A599AF81B19}" type="presOf" srcId="{84A0F909-4A0D-433F-8F02-0109AC3130DE}" destId="{F108C447-C853-4710-8E00-9569463DB0CA}" srcOrd="0" destOrd="0" presId="urn:microsoft.com/office/officeart/2009/3/layout/HorizontalOrganizationChart"/>
    <dgm:cxn modelId="{71DC9CFB-9660-41C3-A420-B4017715E71E}" type="presOf" srcId="{8988E284-B434-4E12-9AF5-CC265B49977E}" destId="{18D155F0-7147-4C57-89AC-C73F610A3935}" srcOrd="1" destOrd="0" presId="urn:microsoft.com/office/officeart/2009/3/layout/HorizontalOrganizationChart"/>
    <dgm:cxn modelId="{4F9A5C42-30FF-47AC-B6BD-52DD6CFBE315}" type="presOf" srcId="{35EB27FA-9352-473E-8DD0-8134DF60A93B}" destId="{BFCD70C7-1CD8-472C-A17F-46356DF72A0C}" srcOrd="0" destOrd="0" presId="urn:microsoft.com/office/officeart/2009/3/layout/HorizontalOrganizationChart"/>
    <dgm:cxn modelId="{8929C993-BAB1-4237-9ADC-8B0801A415CC}" type="presOf" srcId="{F3104107-2FF4-4D39-9AF6-1542FD198CE1}" destId="{883AEDA4-CD09-4305-ADBD-D8806B05587D}" srcOrd="0" destOrd="0" presId="urn:microsoft.com/office/officeart/2009/3/layout/HorizontalOrganizationChart"/>
    <dgm:cxn modelId="{B6E0B359-AA0C-4359-9F8B-7D72E610624E}" type="presOf" srcId="{B7F6BF8F-EDA1-4D48-BAE9-BB01DD8F2D9C}" destId="{97E9B262-410D-40EA-A833-50888D571A56}" srcOrd="1" destOrd="0" presId="urn:microsoft.com/office/officeart/2009/3/layout/HorizontalOrganizationChart"/>
    <dgm:cxn modelId="{4A9470D0-797C-4676-9EC6-AD86EB360EE1}" type="presOf" srcId="{EFFD7823-5780-4423-A3A6-BA4CDF836655}" destId="{0985FC4C-CDF3-4A9B-A5E0-0125006C4594}" srcOrd="0" destOrd="0" presId="urn:microsoft.com/office/officeart/2009/3/layout/HorizontalOrganizationChart"/>
    <dgm:cxn modelId="{10045A4C-17DE-4565-81BC-CC969A175CF1}" type="presOf" srcId="{A324E5CA-3303-4E14-8CF5-FC0B8E669273}" destId="{368DAFEA-16A1-46E5-A9C8-F9DDD0E82F90}" srcOrd="1" destOrd="0" presId="urn:microsoft.com/office/officeart/2009/3/layout/HorizontalOrganizationChart"/>
    <dgm:cxn modelId="{502DE34A-AC68-4E90-9208-69D804B060FB}" type="presOf" srcId="{AC6E9C40-FB06-4606-8373-94A1F33EDC0A}" destId="{FBC851EB-24ED-428F-B99A-45B5EB5B0627}" srcOrd="0" destOrd="0" presId="urn:microsoft.com/office/officeart/2009/3/layout/HorizontalOrganizationChart"/>
    <dgm:cxn modelId="{A3062355-C636-4613-8E3B-CE0F962C1CAF}" srcId="{70D16960-F081-4E23-A800-D3D5E4C3734A}" destId="{1B1BAA76-0314-4076-9194-605674E99205}" srcOrd="2" destOrd="0" parTransId="{3123611B-979D-480D-BD10-F52067739548}" sibTransId="{FE107201-37C3-4F88-A121-3DD4BAC93CED}"/>
    <dgm:cxn modelId="{79E133C8-8975-4094-90B4-7564C6FEC428}" type="presOf" srcId="{FBC2CEBD-099D-4039-B58D-05BEADD8B256}" destId="{D48C2FDD-DC83-4493-973A-6D01B965F768}" srcOrd="1" destOrd="0" presId="urn:microsoft.com/office/officeart/2009/3/layout/HorizontalOrganizationChart"/>
    <dgm:cxn modelId="{92846323-A810-431C-AB50-C199FAD9A0F7}" srcId="{3C4E6098-76F8-4B58-AA7E-84B34991DCB6}" destId="{70D16960-F081-4E23-A800-D3D5E4C3734A}" srcOrd="2" destOrd="0" parTransId="{8E7C0230-527D-4773-82DD-3458830459DA}" sibTransId="{7EB4D4F2-0B25-4E0E-843F-A6D6E7F50D0F}"/>
    <dgm:cxn modelId="{439B40E0-E328-42E1-8B3E-7D99063C5B62}" type="presOf" srcId="{259D06C0-E640-4409-95EA-9687D9ACC00A}" destId="{1E02136F-BF7B-4446-8AA8-F9DC0672481E}" srcOrd="1" destOrd="0" presId="urn:microsoft.com/office/officeart/2009/3/layout/HorizontalOrganizationChart"/>
    <dgm:cxn modelId="{FB203064-5C72-42A0-8BC6-88BA7A368A55}" type="presOf" srcId="{C62DDDC3-2349-4CE5-90FC-92FDAD9BD105}" destId="{1FE9D338-D006-4C8D-8BA5-37421DCDB7EA}" srcOrd="1" destOrd="0" presId="urn:microsoft.com/office/officeart/2009/3/layout/HorizontalOrganizationChart"/>
    <dgm:cxn modelId="{18768B31-8624-44AF-B27C-3FE0EA0F2A2C}" type="presOf" srcId="{D1920BC6-186C-46CB-B580-BEA3E2B5E413}" destId="{D9D17071-5339-4E11-988B-DB494C66217F}" srcOrd="0" destOrd="0" presId="urn:microsoft.com/office/officeart/2009/3/layout/HorizontalOrganizationChart"/>
    <dgm:cxn modelId="{1CF2D3F8-E473-4E45-B32C-306CE5E1F8A3}" type="presOf" srcId="{79FC8EF0-FABA-4564-9519-D6FE2DB763B8}" destId="{B1171378-827A-4A83-A5EB-CC6698862EA6}" srcOrd="0" destOrd="0" presId="urn:microsoft.com/office/officeart/2009/3/layout/HorizontalOrganizationChart"/>
    <dgm:cxn modelId="{1563CF7A-3402-45BA-A7AD-45C07449A0A4}" srcId="{706957E4-CA1C-4FCD-B673-4DA28601DDAD}" destId="{EFFD7823-5780-4423-A3A6-BA4CDF836655}" srcOrd="4" destOrd="0" parTransId="{4811AE6C-E1D8-49DF-9BE8-4673DBBACE66}" sibTransId="{B94B19D2-77F2-4EA3-812B-B9A0A54BF73A}"/>
    <dgm:cxn modelId="{9DA44286-8D06-4FB3-BA97-B2C38F63FEBB}" srcId="{3C4E6098-76F8-4B58-AA7E-84B34991DCB6}" destId="{8C34958B-A5F1-49D9-977F-5F6B0C42190A}" srcOrd="1" destOrd="0" parTransId="{955B2781-B7D6-43CD-93B0-A975C06AF7F8}" sibTransId="{013305CB-D672-4BD4-AC75-EEFBC6C73699}"/>
    <dgm:cxn modelId="{FF158A5A-9009-4A98-AB31-F3FAABDA4E41}" type="presOf" srcId="{955B2781-B7D6-43CD-93B0-A975C06AF7F8}" destId="{9C2DB2D8-51E0-45CC-A3F9-01FDA5C405AB}" srcOrd="0" destOrd="0" presId="urn:microsoft.com/office/officeart/2009/3/layout/HorizontalOrganizationChart"/>
    <dgm:cxn modelId="{96EAC447-173E-400D-896E-6FBF0131EA66}" type="presOf" srcId="{486B24D7-A857-449A-A13A-8EB01A77823A}" destId="{2629C2B4-2A3E-4F1A-8EC6-3A2EF1A6BA72}" srcOrd="0" destOrd="0" presId="urn:microsoft.com/office/officeart/2009/3/layout/HorizontalOrganizationChart"/>
    <dgm:cxn modelId="{AE0183B3-79B4-4F0E-B189-C7AEF0D8FB9E}" type="presOf" srcId="{706957E4-CA1C-4FCD-B673-4DA28601DDAD}" destId="{66FBA66A-1AC0-401E-9AEE-A7C045037F78}" srcOrd="0" destOrd="0" presId="urn:microsoft.com/office/officeart/2009/3/layout/HorizontalOrganizationChart"/>
    <dgm:cxn modelId="{50D78A2B-9269-4B9D-AA11-1887218FEC35}" type="presOf" srcId="{4C23D72D-F012-4173-9C59-BFB2FCA6DB75}" destId="{753D3FCA-0641-4E3E-B52F-3782EF34948A}" srcOrd="0" destOrd="0" presId="urn:microsoft.com/office/officeart/2009/3/layout/HorizontalOrganizationChart"/>
    <dgm:cxn modelId="{88F64A6C-9DCC-46D2-8BA9-8F91E77D60C0}" type="presParOf" srcId="{FBC851EB-24ED-428F-B99A-45B5EB5B0627}" destId="{B845E7C2-8C83-4911-8DA1-14A08429B755}" srcOrd="0" destOrd="0" presId="urn:microsoft.com/office/officeart/2009/3/layout/HorizontalOrganizationChart"/>
    <dgm:cxn modelId="{FE7C1C5F-8C8D-4B0F-9FE8-C6EA1635F006}" type="presParOf" srcId="{B845E7C2-8C83-4911-8DA1-14A08429B755}" destId="{72CA3084-9356-4049-A081-98CC71257FAF}" srcOrd="0" destOrd="0" presId="urn:microsoft.com/office/officeart/2009/3/layout/HorizontalOrganizationChart"/>
    <dgm:cxn modelId="{8848EC07-5299-47B8-8904-9B449A6CB5EF}" type="presParOf" srcId="{72CA3084-9356-4049-A081-98CC71257FAF}" destId="{7D1B7906-618D-43DB-9A8F-8B9298AD38E4}" srcOrd="0" destOrd="0" presId="urn:microsoft.com/office/officeart/2009/3/layout/HorizontalOrganizationChart"/>
    <dgm:cxn modelId="{90D6AD20-6DB5-4433-9CFC-8B322E2E0B9E}" type="presParOf" srcId="{72CA3084-9356-4049-A081-98CC71257FAF}" destId="{6F1CAFA4-20B9-41D9-9C9E-92BAED5380F8}" srcOrd="1" destOrd="0" presId="urn:microsoft.com/office/officeart/2009/3/layout/HorizontalOrganizationChart"/>
    <dgm:cxn modelId="{C6A8A518-5BA2-4F86-B008-E10226B27984}" type="presParOf" srcId="{B845E7C2-8C83-4911-8DA1-14A08429B755}" destId="{69F9A832-D7E2-41C7-8945-0D1456D3C611}" srcOrd="1" destOrd="0" presId="urn:microsoft.com/office/officeart/2009/3/layout/HorizontalOrganizationChart"/>
    <dgm:cxn modelId="{9263C5CC-A3F5-41A6-8727-900523353A86}" type="presParOf" srcId="{69F9A832-D7E2-41C7-8945-0D1456D3C611}" destId="{D1F62214-DDD7-497F-915F-94A39C51BA82}" srcOrd="0" destOrd="0" presId="urn:microsoft.com/office/officeart/2009/3/layout/HorizontalOrganizationChart"/>
    <dgm:cxn modelId="{8840E96A-4391-4AA1-AD11-997BB364A3F1}" type="presParOf" srcId="{69F9A832-D7E2-41C7-8945-0D1456D3C611}" destId="{7B9AACEA-BCDC-4C79-8F53-8572F27C7A2C}" srcOrd="1" destOrd="0" presId="urn:microsoft.com/office/officeart/2009/3/layout/HorizontalOrganizationChart"/>
    <dgm:cxn modelId="{2F2E443D-A196-4181-8CB7-941DFACE43AC}" type="presParOf" srcId="{7B9AACEA-BCDC-4C79-8F53-8572F27C7A2C}" destId="{0BD4C471-034E-4821-84ED-315CF357CBB2}" srcOrd="0" destOrd="0" presId="urn:microsoft.com/office/officeart/2009/3/layout/HorizontalOrganizationChart"/>
    <dgm:cxn modelId="{5772317F-4804-4149-87A3-DA39E978BB1E}" type="presParOf" srcId="{0BD4C471-034E-4821-84ED-315CF357CBB2}" destId="{30D30E27-713C-472E-92D4-BA6E01841450}" srcOrd="0" destOrd="0" presId="urn:microsoft.com/office/officeart/2009/3/layout/HorizontalOrganizationChart"/>
    <dgm:cxn modelId="{3C1C7883-94D4-4EFF-90FC-125A7CE625A6}" type="presParOf" srcId="{0BD4C471-034E-4821-84ED-315CF357CBB2}" destId="{97E9B262-410D-40EA-A833-50888D571A56}" srcOrd="1" destOrd="0" presId="urn:microsoft.com/office/officeart/2009/3/layout/HorizontalOrganizationChart"/>
    <dgm:cxn modelId="{C4D5A38B-6D50-403B-9736-B1EE940ADC34}" type="presParOf" srcId="{7B9AACEA-BCDC-4C79-8F53-8572F27C7A2C}" destId="{63FFB872-C8D3-4C0C-ACD4-13C1D954C32E}" srcOrd="1" destOrd="0" presId="urn:microsoft.com/office/officeart/2009/3/layout/HorizontalOrganizationChart"/>
    <dgm:cxn modelId="{C4EBBC8F-D062-40F3-B387-A16F3C1C4C26}" type="presParOf" srcId="{63FFB872-C8D3-4C0C-ACD4-13C1D954C32E}" destId="{286D3323-E0F3-459F-B97B-8AED7E55B7A3}" srcOrd="0" destOrd="0" presId="urn:microsoft.com/office/officeart/2009/3/layout/HorizontalOrganizationChart"/>
    <dgm:cxn modelId="{8640460C-324B-45F9-AF84-962168A22417}" type="presParOf" srcId="{63FFB872-C8D3-4C0C-ACD4-13C1D954C32E}" destId="{9B2C60F9-D89E-48E9-94D4-C44738C5DECA}" srcOrd="1" destOrd="0" presId="urn:microsoft.com/office/officeart/2009/3/layout/HorizontalOrganizationChart"/>
    <dgm:cxn modelId="{8F03C13D-0430-48FF-9B07-2E22CE0C168E}" type="presParOf" srcId="{9B2C60F9-D89E-48E9-94D4-C44738C5DECA}" destId="{A5F1FA3F-888C-46CD-9E7B-4F9D09265705}" srcOrd="0" destOrd="0" presId="urn:microsoft.com/office/officeart/2009/3/layout/HorizontalOrganizationChart"/>
    <dgm:cxn modelId="{8A7A04A5-1A1B-4B3A-BBFA-0ACA78D65815}" type="presParOf" srcId="{A5F1FA3F-888C-46CD-9E7B-4F9D09265705}" destId="{2611996F-E165-4DA9-BC7D-0D05AED96C0B}" srcOrd="0" destOrd="0" presId="urn:microsoft.com/office/officeart/2009/3/layout/HorizontalOrganizationChart"/>
    <dgm:cxn modelId="{F957F77E-2030-41A7-8141-DDF814DC70C2}" type="presParOf" srcId="{A5F1FA3F-888C-46CD-9E7B-4F9D09265705}" destId="{20255100-C414-4D5B-910F-CA881963E8C6}" srcOrd="1" destOrd="0" presId="urn:microsoft.com/office/officeart/2009/3/layout/HorizontalOrganizationChart"/>
    <dgm:cxn modelId="{54F9ACD7-30C3-435B-B7A3-8B81AF97D3BA}" type="presParOf" srcId="{9B2C60F9-D89E-48E9-94D4-C44738C5DECA}" destId="{E94CF7E5-E8CC-480E-B759-DD1589F4A187}" srcOrd="1" destOrd="0" presId="urn:microsoft.com/office/officeart/2009/3/layout/HorizontalOrganizationChart"/>
    <dgm:cxn modelId="{31DFE5FF-B6E9-4E23-A90C-ECF44A9C8F31}" type="presParOf" srcId="{9B2C60F9-D89E-48E9-94D4-C44738C5DECA}" destId="{83E0CE76-D919-4140-9AA5-B854D31C3B07}" srcOrd="2" destOrd="0" presId="urn:microsoft.com/office/officeart/2009/3/layout/HorizontalOrganizationChart"/>
    <dgm:cxn modelId="{95441E3E-D900-44D2-BC28-E8F771D131D7}" type="presParOf" srcId="{7B9AACEA-BCDC-4C79-8F53-8572F27C7A2C}" destId="{9447D9E2-9248-4051-9388-4126FC2A0877}" srcOrd="2" destOrd="0" presId="urn:microsoft.com/office/officeart/2009/3/layout/HorizontalOrganizationChart"/>
    <dgm:cxn modelId="{193992A4-F3BA-4326-997F-DD96976E76CD}" type="presParOf" srcId="{69F9A832-D7E2-41C7-8945-0D1456D3C611}" destId="{9C2DB2D8-51E0-45CC-A3F9-01FDA5C405AB}" srcOrd="2" destOrd="0" presId="urn:microsoft.com/office/officeart/2009/3/layout/HorizontalOrganizationChart"/>
    <dgm:cxn modelId="{6BC8807F-D020-4632-A1E1-2C3F7FDAF3E5}" type="presParOf" srcId="{69F9A832-D7E2-41C7-8945-0D1456D3C611}" destId="{D2E21727-6AB5-47D2-ADBE-360A0AC6A2B5}" srcOrd="3" destOrd="0" presId="urn:microsoft.com/office/officeart/2009/3/layout/HorizontalOrganizationChart"/>
    <dgm:cxn modelId="{86877906-474F-460A-8CB4-F2CDF795C454}" type="presParOf" srcId="{D2E21727-6AB5-47D2-ADBE-360A0AC6A2B5}" destId="{C2D83DCB-C1A1-4155-B351-C210E2CED8E2}" srcOrd="0" destOrd="0" presId="urn:microsoft.com/office/officeart/2009/3/layout/HorizontalOrganizationChart"/>
    <dgm:cxn modelId="{233B81A0-5112-41D0-9D4A-7144E5B8C059}" type="presParOf" srcId="{C2D83DCB-C1A1-4155-B351-C210E2CED8E2}" destId="{B00BC95A-8BE1-404A-B2B9-BD5C1F4CDC8D}" srcOrd="0" destOrd="0" presId="urn:microsoft.com/office/officeart/2009/3/layout/HorizontalOrganizationChart"/>
    <dgm:cxn modelId="{0EA951D1-2106-4729-BFD9-8DD86D0F128A}" type="presParOf" srcId="{C2D83DCB-C1A1-4155-B351-C210E2CED8E2}" destId="{0D3BA60F-095C-460F-A7EB-EFAB1A75B3CD}" srcOrd="1" destOrd="0" presId="urn:microsoft.com/office/officeart/2009/3/layout/HorizontalOrganizationChart"/>
    <dgm:cxn modelId="{73346626-DE24-47D3-BBC8-8E4976523827}" type="presParOf" srcId="{D2E21727-6AB5-47D2-ADBE-360A0AC6A2B5}" destId="{2FDB63B5-D3F2-4118-A61B-7B8ADB99BBA7}" srcOrd="1" destOrd="0" presId="urn:microsoft.com/office/officeart/2009/3/layout/HorizontalOrganizationChart"/>
    <dgm:cxn modelId="{94581F2A-5689-4D25-A0F2-0B38EA1436D9}" type="presParOf" srcId="{2FDB63B5-D3F2-4118-A61B-7B8ADB99BBA7}" destId="{33EC4E00-B162-43B9-AD1D-3F51EF5B4C94}" srcOrd="0" destOrd="0" presId="urn:microsoft.com/office/officeart/2009/3/layout/HorizontalOrganizationChart"/>
    <dgm:cxn modelId="{949B14D2-32B0-4B56-A069-25691487D42A}" type="presParOf" srcId="{2FDB63B5-D3F2-4118-A61B-7B8ADB99BBA7}" destId="{8A45153A-225D-4EEF-86C1-A66BEBCB0845}" srcOrd="1" destOrd="0" presId="urn:microsoft.com/office/officeart/2009/3/layout/HorizontalOrganizationChart"/>
    <dgm:cxn modelId="{B4806411-F663-4247-83A6-0CE8D4416533}" type="presParOf" srcId="{8A45153A-225D-4EEF-86C1-A66BEBCB0845}" destId="{8AA8D665-FEBB-43D9-92A6-BBA3F9279032}" srcOrd="0" destOrd="0" presId="urn:microsoft.com/office/officeart/2009/3/layout/HorizontalOrganizationChart"/>
    <dgm:cxn modelId="{8FEDE27C-DF6A-41EC-944B-DF2FB4290D0F}" type="presParOf" srcId="{8AA8D665-FEBB-43D9-92A6-BBA3F9279032}" destId="{B1171378-827A-4A83-A5EB-CC6698862EA6}" srcOrd="0" destOrd="0" presId="urn:microsoft.com/office/officeart/2009/3/layout/HorizontalOrganizationChart"/>
    <dgm:cxn modelId="{86666FB8-4070-4926-8F68-F95DAEF48FD6}" type="presParOf" srcId="{8AA8D665-FEBB-43D9-92A6-BBA3F9279032}" destId="{ECB4321D-DB6D-4571-A749-419C6DF25892}" srcOrd="1" destOrd="0" presId="urn:microsoft.com/office/officeart/2009/3/layout/HorizontalOrganizationChart"/>
    <dgm:cxn modelId="{58E4EF57-CCCA-4C58-BD79-DA17281934E0}" type="presParOf" srcId="{8A45153A-225D-4EEF-86C1-A66BEBCB0845}" destId="{25ED88FC-EF70-4E85-B4F0-EED84DA4E612}" srcOrd="1" destOrd="0" presId="urn:microsoft.com/office/officeart/2009/3/layout/HorizontalOrganizationChart"/>
    <dgm:cxn modelId="{FD491A0D-D487-4ECE-B565-2FF995ADB116}" type="presParOf" srcId="{8A45153A-225D-4EEF-86C1-A66BEBCB0845}" destId="{DF6418F8-98F3-45D4-BB2E-D741C45322BB}" srcOrd="2" destOrd="0" presId="urn:microsoft.com/office/officeart/2009/3/layout/HorizontalOrganizationChart"/>
    <dgm:cxn modelId="{9AAC3B4A-9010-4CD2-A99D-F54CB7E45912}" type="presParOf" srcId="{2FDB63B5-D3F2-4118-A61B-7B8ADB99BBA7}" destId="{BFCD70C7-1CD8-472C-A17F-46356DF72A0C}" srcOrd="2" destOrd="0" presId="urn:microsoft.com/office/officeart/2009/3/layout/HorizontalOrganizationChart"/>
    <dgm:cxn modelId="{8DE1ADAD-28ED-43BE-A2C8-1EB3BF5B7FD6}" type="presParOf" srcId="{2FDB63B5-D3F2-4118-A61B-7B8ADB99BBA7}" destId="{1E3219CF-1BFE-40EE-8017-EAFB5A79E85A}" srcOrd="3" destOrd="0" presId="urn:microsoft.com/office/officeart/2009/3/layout/HorizontalOrganizationChart"/>
    <dgm:cxn modelId="{340AE074-9D35-44CC-81E9-A875A4705D5F}" type="presParOf" srcId="{1E3219CF-1BFE-40EE-8017-EAFB5A79E85A}" destId="{A673E973-AC8F-4330-A771-D478DC16A472}" srcOrd="0" destOrd="0" presId="urn:microsoft.com/office/officeart/2009/3/layout/HorizontalOrganizationChart"/>
    <dgm:cxn modelId="{98224C16-409B-4B48-AF5E-A6766CB472A9}" type="presParOf" srcId="{A673E973-AC8F-4330-A771-D478DC16A472}" destId="{5B36BB1F-1318-4E0A-8520-FC5518CA0A32}" srcOrd="0" destOrd="0" presId="urn:microsoft.com/office/officeart/2009/3/layout/HorizontalOrganizationChart"/>
    <dgm:cxn modelId="{25B2EC03-143D-4A7F-8B48-8AE39E414725}" type="presParOf" srcId="{A673E973-AC8F-4330-A771-D478DC16A472}" destId="{D48C2FDD-DC83-4493-973A-6D01B965F768}" srcOrd="1" destOrd="0" presId="urn:microsoft.com/office/officeart/2009/3/layout/HorizontalOrganizationChart"/>
    <dgm:cxn modelId="{7C3ECCA4-4E6A-4C63-887A-B460B7A46423}" type="presParOf" srcId="{1E3219CF-1BFE-40EE-8017-EAFB5A79E85A}" destId="{AC6C3601-D0C8-40B6-8DFC-452D21769E3C}" srcOrd="1" destOrd="0" presId="urn:microsoft.com/office/officeart/2009/3/layout/HorizontalOrganizationChart"/>
    <dgm:cxn modelId="{0288C51E-369F-4A30-AB4C-30EABBE1B9E8}" type="presParOf" srcId="{1E3219CF-1BFE-40EE-8017-EAFB5A79E85A}" destId="{E684E052-12AA-4A11-973B-9C7FD9B72917}" srcOrd="2" destOrd="0" presId="urn:microsoft.com/office/officeart/2009/3/layout/HorizontalOrganizationChart"/>
    <dgm:cxn modelId="{FAABDB59-9E96-4CD5-BEF6-AD6EBB38E1A4}" type="presParOf" srcId="{2FDB63B5-D3F2-4118-A61B-7B8ADB99BBA7}" destId="{17B6BEEF-A914-4FC0-BF23-21644DD58433}" srcOrd="4" destOrd="0" presId="urn:microsoft.com/office/officeart/2009/3/layout/HorizontalOrganizationChart"/>
    <dgm:cxn modelId="{42340407-A3B2-4D29-B69C-91AFE3949BBD}" type="presParOf" srcId="{2FDB63B5-D3F2-4118-A61B-7B8ADB99BBA7}" destId="{D1393900-253D-4A18-A287-B4FDD57A731F}" srcOrd="5" destOrd="0" presId="urn:microsoft.com/office/officeart/2009/3/layout/HorizontalOrganizationChart"/>
    <dgm:cxn modelId="{F2007D61-2D22-4ED3-B0B5-9319DA904873}" type="presParOf" srcId="{D1393900-253D-4A18-A287-B4FDD57A731F}" destId="{23723E57-E427-4408-A2B6-109DE0528C01}" srcOrd="0" destOrd="0" presId="urn:microsoft.com/office/officeart/2009/3/layout/HorizontalOrganizationChart"/>
    <dgm:cxn modelId="{CD372A1E-1B2D-42F2-B823-5A3409643EC2}" type="presParOf" srcId="{23723E57-E427-4408-A2B6-109DE0528C01}" destId="{76981E8C-FC6F-4E32-A00C-6AD7E587D5C0}" srcOrd="0" destOrd="0" presId="urn:microsoft.com/office/officeart/2009/3/layout/HorizontalOrganizationChart"/>
    <dgm:cxn modelId="{227E7BE1-3394-4A88-8F27-8A3CA1A84F8F}" type="presParOf" srcId="{23723E57-E427-4408-A2B6-109DE0528C01}" destId="{0D78DF0A-BEEB-46AE-BAC9-BB331ADD8FC6}" srcOrd="1" destOrd="0" presId="urn:microsoft.com/office/officeart/2009/3/layout/HorizontalOrganizationChart"/>
    <dgm:cxn modelId="{34273C0A-7526-4340-A88C-634CAEE88511}" type="presParOf" srcId="{D1393900-253D-4A18-A287-B4FDD57A731F}" destId="{E3C8145A-158C-4209-A7B2-1BA94178D9D0}" srcOrd="1" destOrd="0" presId="urn:microsoft.com/office/officeart/2009/3/layout/HorizontalOrganizationChart"/>
    <dgm:cxn modelId="{48F547DF-3D7E-42FF-B42C-DCFCB736FB99}" type="presParOf" srcId="{D1393900-253D-4A18-A287-B4FDD57A731F}" destId="{9DB0986A-7789-42C4-91F8-5C5FDAA22267}" srcOrd="2" destOrd="0" presId="urn:microsoft.com/office/officeart/2009/3/layout/HorizontalOrganizationChart"/>
    <dgm:cxn modelId="{046DF215-90F3-4537-A9A6-BB8BFE51A7D0}" type="presParOf" srcId="{D2E21727-6AB5-47D2-ADBE-360A0AC6A2B5}" destId="{54F54F9D-38CE-4DBE-8EE9-2D2CCC0CC1EC}" srcOrd="2" destOrd="0" presId="urn:microsoft.com/office/officeart/2009/3/layout/HorizontalOrganizationChart"/>
    <dgm:cxn modelId="{FC1094B6-91BF-44E0-AFAC-7E8C9635527B}" type="presParOf" srcId="{69F9A832-D7E2-41C7-8945-0D1456D3C611}" destId="{F1CC1583-7666-4916-9813-31FBB1CBD249}" srcOrd="4" destOrd="0" presId="urn:microsoft.com/office/officeart/2009/3/layout/HorizontalOrganizationChart"/>
    <dgm:cxn modelId="{EDF2D375-2363-4055-AE00-21EF53080828}" type="presParOf" srcId="{69F9A832-D7E2-41C7-8945-0D1456D3C611}" destId="{CEBFDE6C-F10C-4E79-ABA6-9A5D36BC6070}" srcOrd="5" destOrd="0" presId="urn:microsoft.com/office/officeart/2009/3/layout/HorizontalOrganizationChart"/>
    <dgm:cxn modelId="{76A29EAC-CA39-442D-97C6-31C068B49648}" type="presParOf" srcId="{CEBFDE6C-F10C-4E79-ABA6-9A5D36BC6070}" destId="{7345073B-7F83-4644-A7E9-2A05275DDBDF}" srcOrd="0" destOrd="0" presId="urn:microsoft.com/office/officeart/2009/3/layout/HorizontalOrganizationChart"/>
    <dgm:cxn modelId="{CFF5AC24-88CB-418C-93C2-21EFC7EB4DD5}" type="presParOf" srcId="{7345073B-7F83-4644-A7E9-2A05275DDBDF}" destId="{084B6800-DF52-4591-A216-C5073B5AD452}" srcOrd="0" destOrd="0" presId="urn:microsoft.com/office/officeart/2009/3/layout/HorizontalOrganizationChart"/>
    <dgm:cxn modelId="{22EC4BF1-CAA2-4051-8608-929FFD83A32E}" type="presParOf" srcId="{7345073B-7F83-4644-A7E9-2A05275DDBDF}" destId="{4F2E7D1A-E5A2-4E89-A266-B9A023F8CFA9}" srcOrd="1" destOrd="0" presId="urn:microsoft.com/office/officeart/2009/3/layout/HorizontalOrganizationChart"/>
    <dgm:cxn modelId="{ABC16D25-126E-4D8D-B3EE-4F7B73380ACF}" type="presParOf" srcId="{CEBFDE6C-F10C-4E79-ABA6-9A5D36BC6070}" destId="{52F5CCB4-984F-4ACE-B860-097748524D87}" srcOrd="1" destOrd="0" presId="urn:microsoft.com/office/officeart/2009/3/layout/HorizontalOrganizationChart"/>
    <dgm:cxn modelId="{2635CFB7-E950-4B8C-9968-A9B60540951D}" type="presParOf" srcId="{52F5CCB4-984F-4ACE-B860-097748524D87}" destId="{2629C2B4-2A3E-4F1A-8EC6-3A2EF1A6BA72}" srcOrd="0" destOrd="0" presId="urn:microsoft.com/office/officeart/2009/3/layout/HorizontalOrganizationChart"/>
    <dgm:cxn modelId="{96C7A961-31F2-4AD4-97F2-78F4356EB91F}" type="presParOf" srcId="{52F5CCB4-984F-4ACE-B860-097748524D87}" destId="{46D595BB-F76C-42BC-863F-7807059A9F94}" srcOrd="1" destOrd="0" presId="urn:microsoft.com/office/officeart/2009/3/layout/HorizontalOrganizationChart"/>
    <dgm:cxn modelId="{C67E4EED-F917-48DC-A8C9-0EBCB6655D62}" type="presParOf" srcId="{46D595BB-F76C-42BC-863F-7807059A9F94}" destId="{59FF0BEE-D4EB-4684-820D-25D0CD04669F}" srcOrd="0" destOrd="0" presId="urn:microsoft.com/office/officeart/2009/3/layout/HorizontalOrganizationChart"/>
    <dgm:cxn modelId="{838A45F0-5733-42C8-85BF-D758725F0288}" type="presParOf" srcId="{59FF0BEE-D4EB-4684-820D-25D0CD04669F}" destId="{753D3FCA-0641-4E3E-B52F-3782EF34948A}" srcOrd="0" destOrd="0" presId="urn:microsoft.com/office/officeart/2009/3/layout/HorizontalOrganizationChart"/>
    <dgm:cxn modelId="{E0BBBB1F-94A0-4DA0-B586-D8C215AD1FE4}" type="presParOf" srcId="{59FF0BEE-D4EB-4684-820D-25D0CD04669F}" destId="{5C0A60C8-1719-4117-8DC2-0D11B16E7AC4}" srcOrd="1" destOrd="0" presId="urn:microsoft.com/office/officeart/2009/3/layout/HorizontalOrganizationChart"/>
    <dgm:cxn modelId="{BEFA77E4-4015-4F97-B551-BAFE8C1335E0}" type="presParOf" srcId="{46D595BB-F76C-42BC-863F-7807059A9F94}" destId="{D45CB1C8-F0AC-4D6B-95EC-06EBBB276B58}" srcOrd="1" destOrd="0" presId="urn:microsoft.com/office/officeart/2009/3/layout/HorizontalOrganizationChart"/>
    <dgm:cxn modelId="{C0E461D0-E8E3-4527-9C7B-CEECC7A7904C}" type="presParOf" srcId="{46D595BB-F76C-42BC-863F-7807059A9F94}" destId="{E211ACC9-00DF-435C-930D-0451B4B9306A}" srcOrd="2" destOrd="0" presId="urn:microsoft.com/office/officeart/2009/3/layout/HorizontalOrganizationChart"/>
    <dgm:cxn modelId="{69E0C018-4E17-404F-BD09-9D9D55FD69FF}" type="presParOf" srcId="{52F5CCB4-984F-4ACE-B860-097748524D87}" destId="{97FB022E-7A0D-4639-9A73-E36D5833AC4F}" srcOrd="2" destOrd="0" presId="urn:microsoft.com/office/officeart/2009/3/layout/HorizontalOrganizationChart"/>
    <dgm:cxn modelId="{B6E951A7-B09C-4FF4-ADD4-4B39467F2258}" type="presParOf" srcId="{52F5CCB4-984F-4ACE-B860-097748524D87}" destId="{E6D62313-93BE-4CEE-8299-F94CF8722626}" srcOrd="3" destOrd="0" presId="urn:microsoft.com/office/officeart/2009/3/layout/HorizontalOrganizationChart"/>
    <dgm:cxn modelId="{86787B3E-FF80-4FC8-B3BC-97C3385BA728}" type="presParOf" srcId="{E6D62313-93BE-4CEE-8299-F94CF8722626}" destId="{A18DFDDC-8861-4AC4-91B5-55E4778C896E}" srcOrd="0" destOrd="0" presId="urn:microsoft.com/office/officeart/2009/3/layout/HorizontalOrganizationChart"/>
    <dgm:cxn modelId="{407C9AE0-8149-43E6-8F63-065D9616182F}" type="presParOf" srcId="{A18DFDDC-8861-4AC4-91B5-55E4778C896E}" destId="{5B09C3EE-9012-4094-90ED-0EE8837D7411}" srcOrd="0" destOrd="0" presId="urn:microsoft.com/office/officeart/2009/3/layout/HorizontalOrganizationChart"/>
    <dgm:cxn modelId="{64D64A57-D0B5-4C03-8111-2D12C89E2E20}" type="presParOf" srcId="{A18DFDDC-8861-4AC4-91B5-55E4778C896E}" destId="{715EBF80-7E32-4D6D-A6DC-8E6809227ECC}" srcOrd="1" destOrd="0" presId="urn:microsoft.com/office/officeart/2009/3/layout/HorizontalOrganizationChart"/>
    <dgm:cxn modelId="{0E8DA69F-2E05-4D20-B0BA-6A366903EEB4}" type="presParOf" srcId="{E6D62313-93BE-4CEE-8299-F94CF8722626}" destId="{8BCC3BF2-5B01-4853-9A72-D92B92FFF342}" srcOrd="1" destOrd="0" presId="urn:microsoft.com/office/officeart/2009/3/layout/HorizontalOrganizationChart"/>
    <dgm:cxn modelId="{66B7C253-79A9-471D-95C4-3E23EE3F960A}" type="presParOf" srcId="{E6D62313-93BE-4CEE-8299-F94CF8722626}" destId="{B223E168-368A-48E5-B19E-A506BDF33FD4}" srcOrd="2" destOrd="0" presId="urn:microsoft.com/office/officeart/2009/3/layout/HorizontalOrganizationChart"/>
    <dgm:cxn modelId="{C0DC5E66-753F-4BA8-9593-EE626E43F063}" type="presParOf" srcId="{52F5CCB4-984F-4ACE-B860-097748524D87}" destId="{CFEC0741-0C0F-4D05-8685-55A48F8CD73C}" srcOrd="4" destOrd="0" presId="urn:microsoft.com/office/officeart/2009/3/layout/HorizontalOrganizationChart"/>
    <dgm:cxn modelId="{3672FD0B-3829-4958-A5E1-24744B4F99D0}" type="presParOf" srcId="{52F5CCB4-984F-4ACE-B860-097748524D87}" destId="{CA1E9186-5C38-4D72-83BA-909C457E8C5A}" srcOrd="5" destOrd="0" presId="urn:microsoft.com/office/officeart/2009/3/layout/HorizontalOrganizationChart"/>
    <dgm:cxn modelId="{3AB5E2E8-53E0-4CE6-ADE2-8592069CAB4B}" type="presParOf" srcId="{CA1E9186-5C38-4D72-83BA-909C457E8C5A}" destId="{DEA1AA96-C225-41E3-ABB1-B749D40D72C9}" srcOrd="0" destOrd="0" presId="urn:microsoft.com/office/officeart/2009/3/layout/HorizontalOrganizationChart"/>
    <dgm:cxn modelId="{5B220219-329E-42D2-9F33-27F997260646}" type="presParOf" srcId="{DEA1AA96-C225-41E3-ABB1-B749D40D72C9}" destId="{EF1F861F-9FE3-48E4-B304-855AFF3DFDBA}" srcOrd="0" destOrd="0" presId="urn:microsoft.com/office/officeart/2009/3/layout/HorizontalOrganizationChart"/>
    <dgm:cxn modelId="{2B94AE3F-327A-4427-A0A1-55055EEFF06F}" type="presParOf" srcId="{DEA1AA96-C225-41E3-ABB1-B749D40D72C9}" destId="{A1CAE102-9E2C-4016-B421-623A2E9E7F9F}" srcOrd="1" destOrd="0" presId="urn:microsoft.com/office/officeart/2009/3/layout/HorizontalOrganizationChart"/>
    <dgm:cxn modelId="{75083FAB-BCBE-475D-8A84-7F5A0A0CCB7D}" type="presParOf" srcId="{CA1E9186-5C38-4D72-83BA-909C457E8C5A}" destId="{BB2EAFCB-0D11-483A-9374-4A639E731CCD}" srcOrd="1" destOrd="0" presId="urn:microsoft.com/office/officeart/2009/3/layout/HorizontalOrganizationChart"/>
    <dgm:cxn modelId="{0E38EB57-EAC4-4E0B-91AE-7A464B1D6A5D}" type="presParOf" srcId="{CA1E9186-5C38-4D72-83BA-909C457E8C5A}" destId="{CF680C58-6F27-4D92-B450-A0E13679FC07}" srcOrd="2" destOrd="0" presId="urn:microsoft.com/office/officeart/2009/3/layout/HorizontalOrganizationChart"/>
    <dgm:cxn modelId="{704F6EB9-1DDE-4B51-9E1C-7C41E8DC5A67}" type="presParOf" srcId="{52F5CCB4-984F-4ACE-B860-097748524D87}" destId="{EEB2EAE5-B8DD-44E2-B789-37156E753ACE}" srcOrd="6" destOrd="0" presId="urn:microsoft.com/office/officeart/2009/3/layout/HorizontalOrganizationChart"/>
    <dgm:cxn modelId="{69B9FD56-8DA4-4D7C-A386-5CD9CEFA4EA8}" type="presParOf" srcId="{52F5CCB4-984F-4ACE-B860-097748524D87}" destId="{3416ECA4-88AE-47F6-ABD4-DA34A1800DAE}" srcOrd="7" destOrd="0" presId="urn:microsoft.com/office/officeart/2009/3/layout/HorizontalOrganizationChart"/>
    <dgm:cxn modelId="{51DAA801-F4B5-4F33-A098-86A8CFE92721}" type="presParOf" srcId="{3416ECA4-88AE-47F6-ABD4-DA34A1800DAE}" destId="{D6C990EA-C135-4BD9-B4B8-9F272DAC1D62}" srcOrd="0" destOrd="0" presId="urn:microsoft.com/office/officeart/2009/3/layout/HorizontalOrganizationChart"/>
    <dgm:cxn modelId="{A623E63B-D27F-4859-8FBE-7EA833CF8325}" type="presParOf" srcId="{D6C990EA-C135-4BD9-B4B8-9F272DAC1D62}" destId="{88AD9371-BCF6-42FA-81B6-A667FEDF6ED4}" srcOrd="0" destOrd="0" presId="urn:microsoft.com/office/officeart/2009/3/layout/HorizontalOrganizationChart"/>
    <dgm:cxn modelId="{E566757E-6279-4FF3-A4F3-7F2041E2E0C3}" type="presParOf" srcId="{D6C990EA-C135-4BD9-B4B8-9F272DAC1D62}" destId="{1E02136F-BF7B-4446-8AA8-F9DC0672481E}" srcOrd="1" destOrd="0" presId="urn:microsoft.com/office/officeart/2009/3/layout/HorizontalOrganizationChart"/>
    <dgm:cxn modelId="{29D64ABB-9AAE-4D99-971E-C777829C9548}" type="presParOf" srcId="{3416ECA4-88AE-47F6-ABD4-DA34A1800DAE}" destId="{C6AD82D0-0D92-4638-862E-B64CA26056A9}" srcOrd="1" destOrd="0" presId="urn:microsoft.com/office/officeart/2009/3/layout/HorizontalOrganizationChart"/>
    <dgm:cxn modelId="{72BA2916-46EE-4B4A-8CE0-00BCD198C77D}" type="presParOf" srcId="{3416ECA4-88AE-47F6-ABD4-DA34A1800DAE}" destId="{77DB0F7B-0535-436D-99DC-AFB0ED4BE6ED}" srcOrd="2" destOrd="0" presId="urn:microsoft.com/office/officeart/2009/3/layout/HorizontalOrganizationChart"/>
    <dgm:cxn modelId="{935986ED-BC5A-4330-A342-FF2850D5EB0C}" type="presParOf" srcId="{52F5CCB4-984F-4ACE-B860-097748524D87}" destId="{A0B13BB6-F624-4EBD-8611-E3DADBF88E8B}" srcOrd="8" destOrd="0" presId="urn:microsoft.com/office/officeart/2009/3/layout/HorizontalOrganizationChart"/>
    <dgm:cxn modelId="{CE00F3E5-041D-4F4F-962D-9347D73281C3}" type="presParOf" srcId="{52F5CCB4-984F-4ACE-B860-097748524D87}" destId="{0140B755-1C6B-49AB-9D73-2C8FDEAF0670}" srcOrd="9" destOrd="0" presId="urn:microsoft.com/office/officeart/2009/3/layout/HorizontalOrganizationChart"/>
    <dgm:cxn modelId="{1B0B943D-029D-4408-B282-2F538CCB8A06}" type="presParOf" srcId="{0140B755-1C6B-49AB-9D73-2C8FDEAF0670}" destId="{049FF8D0-4A50-41EA-8626-3AE1FC1DD591}" srcOrd="0" destOrd="0" presId="urn:microsoft.com/office/officeart/2009/3/layout/HorizontalOrganizationChart"/>
    <dgm:cxn modelId="{2462802F-87A2-497F-A129-9B88C58F1605}" type="presParOf" srcId="{049FF8D0-4A50-41EA-8626-3AE1FC1DD591}" destId="{2A9DE722-F89D-4F16-98C3-205C5CA80E87}" srcOrd="0" destOrd="0" presId="urn:microsoft.com/office/officeart/2009/3/layout/HorizontalOrganizationChart"/>
    <dgm:cxn modelId="{AF530689-A7D4-41B1-A8E1-CD1D611B8005}" type="presParOf" srcId="{049FF8D0-4A50-41EA-8626-3AE1FC1DD591}" destId="{368DAFEA-16A1-46E5-A9C8-F9DDD0E82F90}" srcOrd="1" destOrd="0" presId="urn:microsoft.com/office/officeart/2009/3/layout/HorizontalOrganizationChart"/>
    <dgm:cxn modelId="{D5D76394-FBC0-4E2C-80FB-90E718315E3D}" type="presParOf" srcId="{0140B755-1C6B-49AB-9D73-2C8FDEAF0670}" destId="{BC120DF3-3B9E-4FAA-9580-26DF802DEAD0}" srcOrd="1" destOrd="0" presId="urn:microsoft.com/office/officeart/2009/3/layout/HorizontalOrganizationChart"/>
    <dgm:cxn modelId="{A02A1474-CBB7-49DA-AF81-6E93CC4628B0}" type="presParOf" srcId="{0140B755-1C6B-49AB-9D73-2C8FDEAF0670}" destId="{8E930B3C-1B11-4033-B925-B2F55AE0FAE3}" srcOrd="2" destOrd="0" presId="urn:microsoft.com/office/officeart/2009/3/layout/HorizontalOrganizationChart"/>
    <dgm:cxn modelId="{4F6CB14A-B122-4893-913C-AA9FC9D1B052}" type="presParOf" srcId="{CEBFDE6C-F10C-4E79-ABA6-9A5D36BC6070}" destId="{4823F94C-3542-4F91-A240-C3D258F1D5F1}" srcOrd="2" destOrd="0" presId="urn:microsoft.com/office/officeart/2009/3/layout/HorizontalOrganizationChart"/>
    <dgm:cxn modelId="{EBB43A68-C34A-408B-97F9-A33011CFFEFA}" type="presParOf" srcId="{69F9A832-D7E2-41C7-8945-0D1456D3C611}" destId="{D9D17071-5339-4E11-988B-DB494C66217F}" srcOrd="6" destOrd="0" presId="urn:microsoft.com/office/officeart/2009/3/layout/HorizontalOrganizationChart"/>
    <dgm:cxn modelId="{66B4F659-834D-49EE-9DC3-249E20FDAF6D}" type="presParOf" srcId="{69F9A832-D7E2-41C7-8945-0D1456D3C611}" destId="{414A47BB-72B9-4E84-8753-0573A06FFF1E}" srcOrd="7" destOrd="0" presId="urn:microsoft.com/office/officeart/2009/3/layout/HorizontalOrganizationChart"/>
    <dgm:cxn modelId="{12CB9BE6-E5F2-4CC7-85A9-D9F75A9EEFFF}" type="presParOf" srcId="{414A47BB-72B9-4E84-8753-0573A06FFF1E}" destId="{F45379F1-495E-4581-84BD-5047EDE92DA8}" srcOrd="0" destOrd="0" presId="urn:microsoft.com/office/officeart/2009/3/layout/HorizontalOrganizationChart"/>
    <dgm:cxn modelId="{3EAB1FDD-E556-40E9-888C-09681F07977C}" type="presParOf" srcId="{F45379F1-495E-4581-84BD-5047EDE92DA8}" destId="{66FBA66A-1AC0-401E-9AEE-A7C045037F78}" srcOrd="0" destOrd="0" presId="urn:microsoft.com/office/officeart/2009/3/layout/HorizontalOrganizationChart"/>
    <dgm:cxn modelId="{BCF8372D-FB52-4ECF-A61B-4D450ECD9AFF}" type="presParOf" srcId="{F45379F1-495E-4581-84BD-5047EDE92DA8}" destId="{18BE22D4-8F7D-4868-BA15-880C0185D1D3}" srcOrd="1" destOrd="0" presId="urn:microsoft.com/office/officeart/2009/3/layout/HorizontalOrganizationChart"/>
    <dgm:cxn modelId="{59207D23-C0C6-4F48-815E-B7364C1FF230}" type="presParOf" srcId="{414A47BB-72B9-4E84-8753-0573A06FFF1E}" destId="{B9023C21-4FB3-4A39-8412-623059A06C8D}" srcOrd="1" destOrd="0" presId="urn:microsoft.com/office/officeart/2009/3/layout/HorizontalOrganizationChart"/>
    <dgm:cxn modelId="{2878BE5B-7AAA-4A51-A50C-C29D48A95C0B}" type="presParOf" srcId="{B9023C21-4FB3-4A39-8412-623059A06C8D}" destId="{CBAD67BC-3B30-4B0C-9F2A-5175A7AA2C68}" srcOrd="0" destOrd="0" presId="urn:microsoft.com/office/officeart/2009/3/layout/HorizontalOrganizationChart"/>
    <dgm:cxn modelId="{6138EFDD-926A-42A9-9733-095992382436}" type="presParOf" srcId="{B9023C21-4FB3-4A39-8412-623059A06C8D}" destId="{EA07E10D-DDC5-463A-9A8D-C0B595853538}" srcOrd="1" destOrd="0" presId="urn:microsoft.com/office/officeart/2009/3/layout/HorizontalOrganizationChart"/>
    <dgm:cxn modelId="{105F6DC5-AA13-412E-8AAC-89CAAB6E6B79}" type="presParOf" srcId="{EA07E10D-DDC5-463A-9A8D-C0B595853538}" destId="{0397D0F9-E23C-41FC-A502-52DB4B2D6A92}" srcOrd="0" destOrd="0" presId="urn:microsoft.com/office/officeart/2009/3/layout/HorizontalOrganizationChart"/>
    <dgm:cxn modelId="{D8389DF4-1F04-4A72-A648-586300A9F541}" type="presParOf" srcId="{0397D0F9-E23C-41FC-A502-52DB4B2D6A92}" destId="{415E8DAE-D70B-40DC-98D0-5413BCED87E5}" srcOrd="0" destOrd="0" presId="urn:microsoft.com/office/officeart/2009/3/layout/HorizontalOrganizationChart"/>
    <dgm:cxn modelId="{C7FCBA77-EBAD-4373-84AD-E610D6D127A6}" type="presParOf" srcId="{0397D0F9-E23C-41FC-A502-52DB4B2D6A92}" destId="{00BE3413-7477-4373-84CA-175DBA92CBAB}" srcOrd="1" destOrd="0" presId="urn:microsoft.com/office/officeart/2009/3/layout/HorizontalOrganizationChart"/>
    <dgm:cxn modelId="{D9FAF934-32CB-46C2-8F8F-7F3E44E9213F}" type="presParOf" srcId="{EA07E10D-DDC5-463A-9A8D-C0B595853538}" destId="{71CAD409-057D-42DE-8DE6-CB1F29B7DF1E}" srcOrd="1" destOrd="0" presId="urn:microsoft.com/office/officeart/2009/3/layout/HorizontalOrganizationChart"/>
    <dgm:cxn modelId="{D9935365-5169-4559-95A2-B53ACF47E0AB}" type="presParOf" srcId="{EA07E10D-DDC5-463A-9A8D-C0B595853538}" destId="{24E9CD24-6211-4726-B8B6-B82019DD899E}" srcOrd="2" destOrd="0" presId="urn:microsoft.com/office/officeart/2009/3/layout/HorizontalOrganizationChart"/>
    <dgm:cxn modelId="{A78D9536-35C1-4EA5-A674-6C00F3BEC63F}" type="presParOf" srcId="{B9023C21-4FB3-4A39-8412-623059A06C8D}" destId="{883AEDA4-CD09-4305-ADBD-D8806B05587D}" srcOrd="2" destOrd="0" presId="urn:microsoft.com/office/officeart/2009/3/layout/HorizontalOrganizationChart"/>
    <dgm:cxn modelId="{DF46B2FA-6C62-48AF-90A5-A98DB0D19C6F}" type="presParOf" srcId="{B9023C21-4FB3-4A39-8412-623059A06C8D}" destId="{0F80F390-EFBC-414F-9C00-7F8D7F9E0AE6}" srcOrd="3" destOrd="0" presId="urn:microsoft.com/office/officeart/2009/3/layout/HorizontalOrganizationChart"/>
    <dgm:cxn modelId="{EF5F3E15-7341-4BBE-ABD6-AA385042CF13}" type="presParOf" srcId="{0F80F390-EFBC-414F-9C00-7F8D7F9E0AE6}" destId="{C0349E07-E44F-4D8B-A27B-D5EE4F9BEE77}" srcOrd="0" destOrd="0" presId="urn:microsoft.com/office/officeart/2009/3/layout/HorizontalOrganizationChart"/>
    <dgm:cxn modelId="{2C83528D-1872-4968-B2B1-01AAEF09FC87}" type="presParOf" srcId="{C0349E07-E44F-4D8B-A27B-D5EE4F9BEE77}" destId="{32F3E9E6-78CA-4994-8E63-593AC76C79EA}" srcOrd="0" destOrd="0" presId="urn:microsoft.com/office/officeart/2009/3/layout/HorizontalOrganizationChart"/>
    <dgm:cxn modelId="{7A633E4B-8F37-430E-83B7-3A29530B7A83}" type="presParOf" srcId="{C0349E07-E44F-4D8B-A27B-D5EE4F9BEE77}" destId="{18D155F0-7147-4C57-89AC-C73F610A3935}" srcOrd="1" destOrd="0" presId="urn:microsoft.com/office/officeart/2009/3/layout/HorizontalOrganizationChart"/>
    <dgm:cxn modelId="{D7FCE98F-8B64-4BCB-AC90-483DA172ED33}" type="presParOf" srcId="{0F80F390-EFBC-414F-9C00-7F8D7F9E0AE6}" destId="{F15D9CC3-4F6E-4BFC-9ACC-AAFBE0B0B42A}" srcOrd="1" destOrd="0" presId="urn:microsoft.com/office/officeart/2009/3/layout/HorizontalOrganizationChart"/>
    <dgm:cxn modelId="{C3639DEA-981B-4799-BD08-E5909D631FA2}" type="presParOf" srcId="{0F80F390-EFBC-414F-9C00-7F8D7F9E0AE6}" destId="{ECB79970-30EC-4840-AC1B-FB812046F1B1}" srcOrd="2" destOrd="0" presId="urn:microsoft.com/office/officeart/2009/3/layout/HorizontalOrganizationChart"/>
    <dgm:cxn modelId="{A9859A25-577D-4FB4-A178-59FC5A27201E}" type="presParOf" srcId="{B9023C21-4FB3-4A39-8412-623059A06C8D}" destId="{E121347A-8727-4BF3-826A-2A5F321DF01A}" srcOrd="4" destOrd="0" presId="urn:microsoft.com/office/officeart/2009/3/layout/HorizontalOrganizationChart"/>
    <dgm:cxn modelId="{73CD6191-CCAA-43F0-9A13-87C53995AB52}" type="presParOf" srcId="{B9023C21-4FB3-4A39-8412-623059A06C8D}" destId="{93E1CBEA-EEA4-46ED-B409-CFDA99E45FFB}" srcOrd="5" destOrd="0" presId="urn:microsoft.com/office/officeart/2009/3/layout/HorizontalOrganizationChart"/>
    <dgm:cxn modelId="{8677FF1E-546B-4215-A533-0414ED75815E}" type="presParOf" srcId="{93E1CBEA-EEA4-46ED-B409-CFDA99E45FFB}" destId="{5D038F5F-762E-402C-9F44-619592DDBAA4}" srcOrd="0" destOrd="0" presId="urn:microsoft.com/office/officeart/2009/3/layout/HorizontalOrganizationChart"/>
    <dgm:cxn modelId="{889AF165-6AA1-4D7E-930F-DCC33E6F714D}" type="presParOf" srcId="{5D038F5F-762E-402C-9F44-619592DDBAA4}" destId="{A9B1AB8B-4A84-43F4-8C66-A583186D2121}" srcOrd="0" destOrd="0" presId="urn:microsoft.com/office/officeart/2009/3/layout/HorizontalOrganizationChart"/>
    <dgm:cxn modelId="{343111A4-0B66-4F46-8A4C-09526EC5E253}" type="presParOf" srcId="{5D038F5F-762E-402C-9F44-619592DDBAA4}" destId="{590A363E-74AA-4DCE-BA24-7DE39942ADAB}" srcOrd="1" destOrd="0" presId="urn:microsoft.com/office/officeart/2009/3/layout/HorizontalOrganizationChart"/>
    <dgm:cxn modelId="{944B22C0-33C9-4DB2-8674-FD746A2ACA47}" type="presParOf" srcId="{93E1CBEA-EEA4-46ED-B409-CFDA99E45FFB}" destId="{9D48F6AC-E566-4E30-949E-09149E420DC2}" srcOrd="1" destOrd="0" presId="urn:microsoft.com/office/officeart/2009/3/layout/HorizontalOrganizationChart"/>
    <dgm:cxn modelId="{40B155EC-BF4F-44F8-B775-9FBFF69013C9}" type="presParOf" srcId="{93E1CBEA-EEA4-46ED-B409-CFDA99E45FFB}" destId="{7B2D2FFE-17AD-4E7E-84B7-681F6F69DD94}" srcOrd="2" destOrd="0" presId="urn:microsoft.com/office/officeart/2009/3/layout/HorizontalOrganizationChart"/>
    <dgm:cxn modelId="{ABA31674-4BBB-456C-A3F4-6D9ADF765335}" type="presParOf" srcId="{B9023C21-4FB3-4A39-8412-623059A06C8D}" destId="{8DE6C028-41EF-46AC-BEB7-0AFA03FF7A8D}" srcOrd="6" destOrd="0" presId="urn:microsoft.com/office/officeart/2009/3/layout/HorizontalOrganizationChart"/>
    <dgm:cxn modelId="{B4830AEC-9B88-4FB6-AF37-B1ACD3745C9C}" type="presParOf" srcId="{B9023C21-4FB3-4A39-8412-623059A06C8D}" destId="{924BA9FC-B5B8-4BA3-AC38-0ADA41FB91A5}" srcOrd="7" destOrd="0" presId="urn:microsoft.com/office/officeart/2009/3/layout/HorizontalOrganizationChart"/>
    <dgm:cxn modelId="{F4FDE7D4-5B79-4A48-91A3-4101DA25DC97}" type="presParOf" srcId="{924BA9FC-B5B8-4BA3-AC38-0ADA41FB91A5}" destId="{C3EE424E-684D-4E11-90B8-A0676D5857AD}" srcOrd="0" destOrd="0" presId="urn:microsoft.com/office/officeart/2009/3/layout/HorizontalOrganizationChart"/>
    <dgm:cxn modelId="{3ADDF2B3-35F6-4830-9BAC-B5D13826FA16}" type="presParOf" srcId="{C3EE424E-684D-4E11-90B8-A0676D5857AD}" destId="{A37E9474-07F4-486F-AF8E-210315FBA671}" srcOrd="0" destOrd="0" presId="urn:microsoft.com/office/officeart/2009/3/layout/HorizontalOrganizationChart"/>
    <dgm:cxn modelId="{C1C3671F-62A5-4840-9E3E-6105D73AEDCE}" type="presParOf" srcId="{C3EE424E-684D-4E11-90B8-A0676D5857AD}" destId="{2D505469-0CBD-409F-AB49-90FF3671AB50}" srcOrd="1" destOrd="0" presId="urn:microsoft.com/office/officeart/2009/3/layout/HorizontalOrganizationChart"/>
    <dgm:cxn modelId="{9A30078B-66E9-4364-A8D8-6DD3C4A35093}" type="presParOf" srcId="{924BA9FC-B5B8-4BA3-AC38-0ADA41FB91A5}" destId="{69F2871F-B175-423A-AA81-223F25816E52}" srcOrd="1" destOrd="0" presId="urn:microsoft.com/office/officeart/2009/3/layout/HorizontalOrganizationChart"/>
    <dgm:cxn modelId="{EC81215E-A00B-4BF5-9B59-CCFF8ACD7237}" type="presParOf" srcId="{924BA9FC-B5B8-4BA3-AC38-0ADA41FB91A5}" destId="{2A253ED1-FCF2-4A22-B1CF-17DF9ADAFC55}" srcOrd="2" destOrd="0" presId="urn:microsoft.com/office/officeart/2009/3/layout/HorizontalOrganizationChart"/>
    <dgm:cxn modelId="{AD85570E-B610-4EB0-90BF-4462FADC09CF}" type="presParOf" srcId="{B9023C21-4FB3-4A39-8412-623059A06C8D}" destId="{BBC946D9-D278-458C-99C1-8348E57A1B2E}" srcOrd="8" destOrd="0" presId="urn:microsoft.com/office/officeart/2009/3/layout/HorizontalOrganizationChart"/>
    <dgm:cxn modelId="{3BF3E06D-6E36-4F2B-9484-68B0C51B6857}" type="presParOf" srcId="{B9023C21-4FB3-4A39-8412-623059A06C8D}" destId="{70959880-6C5B-4312-9E5A-653021D6551D}" srcOrd="9" destOrd="0" presId="urn:microsoft.com/office/officeart/2009/3/layout/HorizontalOrganizationChart"/>
    <dgm:cxn modelId="{3B07F7C5-7D17-41BA-9B21-17BA90EF7BD6}" type="presParOf" srcId="{70959880-6C5B-4312-9E5A-653021D6551D}" destId="{61288DE4-C5E8-4F8F-A7E4-378849C60C76}" srcOrd="0" destOrd="0" presId="urn:microsoft.com/office/officeart/2009/3/layout/HorizontalOrganizationChart"/>
    <dgm:cxn modelId="{F51B9C9F-10AB-4988-A334-0682FC4D0021}" type="presParOf" srcId="{61288DE4-C5E8-4F8F-A7E4-378849C60C76}" destId="{0985FC4C-CDF3-4A9B-A5E0-0125006C4594}" srcOrd="0" destOrd="0" presId="urn:microsoft.com/office/officeart/2009/3/layout/HorizontalOrganizationChart"/>
    <dgm:cxn modelId="{93A29FB4-F0AB-4F89-AAA7-E0F523480A5D}" type="presParOf" srcId="{61288DE4-C5E8-4F8F-A7E4-378849C60C76}" destId="{550B7773-3E66-4004-865B-00D14CAF1A09}" srcOrd="1" destOrd="0" presId="urn:microsoft.com/office/officeart/2009/3/layout/HorizontalOrganizationChart"/>
    <dgm:cxn modelId="{81B80C99-F925-43E4-BCCE-4B5C37EC2BDD}" type="presParOf" srcId="{70959880-6C5B-4312-9E5A-653021D6551D}" destId="{810CC890-6EA9-4D87-A561-3791EAD97B79}" srcOrd="1" destOrd="0" presId="urn:microsoft.com/office/officeart/2009/3/layout/HorizontalOrganizationChart"/>
    <dgm:cxn modelId="{76CB7CEC-A688-4397-9237-6349DDD2CFDE}" type="presParOf" srcId="{70959880-6C5B-4312-9E5A-653021D6551D}" destId="{A0BDDA6F-1602-46DB-B1A4-BE6AC6646A05}" srcOrd="2" destOrd="0" presId="urn:microsoft.com/office/officeart/2009/3/layout/HorizontalOrganizationChart"/>
    <dgm:cxn modelId="{45908D23-8562-4391-8006-DC3FE4A004A3}" type="presParOf" srcId="{B9023C21-4FB3-4A39-8412-623059A06C8D}" destId="{FAC57DC4-8E7E-4C4D-9394-8B45C97363AC}" srcOrd="10" destOrd="0" presId="urn:microsoft.com/office/officeart/2009/3/layout/HorizontalOrganizationChart"/>
    <dgm:cxn modelId="{96DC35B4-AA97-471A-8783-8D4EA2F1042D}" type="presParOf" srcId="{B9023C21-4FB3-4A39-8412-623059A06C8D}" destId="{82B02063-F54D-43A3-9512-7AC1B6EFC693}" srcOrd="11" destOrd="0" presId="urn:microsoft.com/office/officeart/2009/3/layout/HorizontalOrganizationChart"/>
    <dgm:cxn modelId="{D37CA516-F272-40BF-A082-5CEAAF5C3A38}" type="presParOf" srcId="{82B02063-F54D-43A3-9512-7AC1B6EFC693}" destId="{480E9794-880E-4D64-BDB1-DBD4BAD70F0A}" srcOrd="0" destOrd="0" presId="urn:microsoft.com/office/officeart/2009/3/layout/HorizontalOrganizationChart"/>
    <dgm:cxn modelId="{3AA57E85-D7C2-4C92-A2C5-B04601B08B83}" type="presParOf" srcId="{480E9794-880E-4D64-BDB1-DBD4BAD70F0A}" destId="{E3F0D724-AE7B-4DED-AFDA-5944697B3A09}" srcOrd="0" destOrd="0" presId="urn:microsoft.com/office/officeart/2009/3/layout/HorizontalOrganizationChart"/>
    <dgm:cxn modelId="{37ED16AC-C6D6-43FF-9714-5CC7EEC7495F}" type="presParOf" srcId="{480E9794-880E-4D64-BDB1-DBD4BAD70F0A}" destId="{AFAB8EFA-0309-40A3-BEF4-E0228DF22F99}" srcOrd="1" destOrd="0" presId="urn:microsoft.com/office/officeart/2009/3/layout/HorizontalOrganizationChart"/>
    <dgm:cxn modelId="{EA86F949-1862-4666-A443-13BBBFC32E5E}" type="presParOf" srcId="{82B02063-F54D-43A3-9512-7AC1B6EFC693}" destId="{8AC4DE61-67D4-49D4-A359-63ED48A6F7D3}" srcOrd="1" destOrd="0" presId="urn:microsoft.com/office/officeart/2009/3/layout/HorizontalOrganizationChart"/>
    <dgm:cxn modelId="{D14A504A-5454-443B-8446-A58B4DE0334B}" type="presParOf" srcId="{82B02063-F54D-43A3-9512-7AC1B6EFC693}" destId="{6442BD1F-DFC8-4204-B1D1-DB1C9EFB4FD5}" srcOrd="2" destOrd="0" presId="urn:microsoft.com/office/officeart/2009/3/layout/HorizontalOrganizationChart"/>
    <dgm:cxn modelId="{32E1514C-8DB1-4678-8623-112E650CD342}" type="presParOf" srcId="{B9023C21-4FB3-4A39-8412-623059A06C8D}" destId="{42429F64-130A-42B2-A553-4512E59F2412}" srcOrd="12" destOrd="0" presId="urn:microsoft.com/office/officeart/2009/3/layout/HorizontalOrganizationChart"/>
    <dgm:cxn modelId="{F117B161-E881-46E7-915A-54561964AC78}" type="presParOf" srcId="{B9023C21-4FB3-4A39-8412-623059A06C8D}" destId="{223EC377-B29C-4108-A1F9-C36983BC6FA7}" srcOrd="13" destOrd="0" presId="urn:microsoft.com/office/officeart/2009/3/layout/HorizontalOrganizationChart"/>
    <dgm:cxn modelId="{D2D3B897-C4EB-4F50-BE91-49AAB6F85D29}" type="presParOf" srcId="{223EC377-B29C-4108-A1F9-C36983BC6FA7}" destId="{231B8A10-55BD-4C9A-8ADC-90361D650AE5}" srcOrd="0" destOrd="0" presId="urn:microsoft.com/office/officeart/2009/3/layout/HorizontalOrganizationChart"/>
    <dgm:cxn modelId="{DD278837-49C3-443D-9369-8B1B350EE083}" type="presParOf" srcId="{231B8A10-55BD-4C9A-8ADC-90361D650AE5}" destId="{F0FEDDA8-CC80-4C5A-92D5-03BE343F3E18}" srcOrd="0" destOrd="0" presId="urn:microsoft.com/office/officeart/2009/3/layout/HorizontalOrganizationChart"/>
    <dgm:cxn modelId="{C5C79AC3-901D-4750-A9CD-6418F8D34358}" type="presParOf" srcId="{231B8A10-55BD-4C9A-8ADC-90361D650AE5}" destId="{1FE9D338-D006-4C8D-8BA5-37421DCDB7EA}" srcOrd="1" destOrd="0" presId="urn:microsoft.com/office/officeart/2009/3/layout/HorizontalOrganizationChart"/>
    <dgm:cxn modelId="{12BF9FC8-53F9-48EC-BE15-090AA491C0A1}" type="presParOf" srcId="{223EC377-B29C-4108-A1F9-C36983BC6FA7}" destId="{9314E4EE-E27C-410F-B20F-24733C2F926A}" srcOrd="1" destOrd="0" presId="urn:microsoft.com/office/officeart/2009/3/layout/HorizontalOrganizationChart"/>
    <dgm:cxn modelId="{8693140F-4DD7-4CA9-8206-8E139F84CE1A}" type="presParOf" srcId="{223EC377-B29C-4108-A1F9-C36983BC6FA7}" destId="{73F0D170-176F-466A-A9C6-3F1AD46BBF87}" srcOrd="2" destOrd="0" presId="urn:microsoft.com/office/officeart/2009/3/layout/HorizontalOrganizationChart"/>
    <dgm:cxn modelId="{3F0F2AD3-9005-4451-A5BE-71B3FE6657DB}" type="presParOf" srcId="{B9023C21-4FB3-4A39-8412-623059A06C8D}" destId="{21B2C5E0-7918-446F-A55B-4ED5D4272C9C}" srcOrd="14" destOrd="0" presId="urn:microsoft.com/office/officeart/2009/3/layout/HorizontalOrganizationChart"/>
    <dgm:cxn modelId="{DD3EB670-2BB8-4BA2-B6BC-3415D299288E}" type="presParOf" srcId="{B9023C21-4FB3-4A39-8412-623059A06C8D}" destId="{FA0EA761-B7A2-4AC3-8B47-7AABC6EF3010}" srcOrd="15" destOrd="0" presId="urn:microsoft.com/office/officeart/2009/3/layout/HorizontalOrganizationChart"/>
    <dgm:cxn modelId="{052AD829-ADFE-467F-BB45-74BF42BD48C9}" type="presParOf" srcId="{FA0EA761-B7A2-4AC3-8B47-7AABC6EF3010}" destId="{C9246A3C-BE54-4551-8DC7-792E5AA7A138}" srcOrd="0" destOrd="0" presId="urn:microsoft.com/office/officeart/2009/3/layout/HorizontalOrganizationChart"/>
    <dgm:cxn modelId="{A477B124-0BA3-4C2E-AD51-3997AD0ED020}" type="presParOf" srcId="{C9246A3C-BE54-4551-8DC7-792E5AA7A138}" destId="{F108C447-C853-4710-8E00-9569463DB0CA}" srcOrd="0" destOrd="0" presId="urn:microsoft.com/office/officeart/2009/3/layout/HorizontalOrganizationChart"/>
    <dgm:cxn modelId="{472DFA9C-830C-4E06-B3AD-9EA37677C441}" type="presParOf" srcId="{C9246A3C-BE54-4551-8DC7-792E5AA7A138}" destId="{3EFB96EF-D36D-4030-AC90-9C48CB21F844}" srcOrd="1" destOrd="0" presId="urn:microsoft.com/office/officeart/2009/3/layout/HorizontalOrganizationChart"/>
    <dgm:cxn modelId="{CE17AF10-FEB0-447F-9F32-DE4589471564}" type="presParOf" srcId="{FA0EA761-B7A2-4AC3-8B47-7AABC6EF3010}" destId="{9F1738AB-C575-40A2-A7D1-372D174C9AC8}" srcOrd="1" destOrd="0" presId="urn:microsoft.com/office/officeart/2009/3/layout/HorizontalOrganizationChart"/>
    <dgm:cxn modelId="{3320A9BA-457E-4E7B-80E9-9B92F19FF37B}" type="presParOf" srcId="{FA0EA761-B7A2-4AC3-8B47-7AABC6EF3010}" destId="{21449871-2299-43B0-BD13-EA28DCCA3AD5}" srcOrd="2" destOrd="0" presId="urn:microsoft.com/office/officeart/2009/3/layout/HorizontalOrganizationChart"/>
    <dgm:cxn modelId="{720C0184-2454-4C45-B39C-049D089788D8}" type="presParOf" srcId="{B9023C21-4FB3-4A39-8412-623059A06C8D}" destId="{F24C26EB-89AC-4656-8B09-7E8697C81802}" srcOrd="16" destOrd="0" presId="urn:microsoft.com/office/officeart/2009/3/layout/HorizontalOrganizationChart"/>
    <dgm:cxn modelId="{5175F7BE-2AD0-47AC-9F5E-AB6F1C22FFB8}" type="presParOf" srcId="{B9023C21-4FB3-4A39-8412-623059A06C8D}" destId="{38D5B974-62BB-4706-BBDA-64B742A02121}" srcOrd="17" destOrd="0" presId="urn:microsoft.com/office/officeart/2009/3/layout/HorizontalOrganizationChart"/>
    <dgm:cxn modelId="{BAB3533A-AC06-4EFF-A50A-6A905B71FD56}" type="presParOf" srcId="{38D5B974-62BB-4706-BBDA-64B742A02121}" destId="{8DFE6565-8AE2-4E80-9E8D-2D71101FD163}" srcOrd="0" destOrd="0" presId="urn:microsoft.com/office/officeart/2009/3/layout/HorizontalOrganizationChart"/>
    <dgm:cxn modelId="{86FC6125-9840-49FD-A3D4-91EC38BBC5D9}" type="presParOf" srcId="{8DFE6565-8AE2-4E80-9E8D-2D71101FD163}" destId="{7AD90639-5C5D-4A26-BF50-8BF3134D4DE9}" srcOrd="0" destOrd="0" presId="urn:microsoft.com/office/officeart/2009/3/layout/HorizontalOrganizationChart"/>
    <dgm:cxn modelId="{BB5267B7-732F-4561-ACC8-AA9805A29259}" type="presParOf" srcId="{8DFE6565-8AE2-4E80-9E8D-2D71101FD163}" destId="{91FECDBA-18C5-41FE-B654-CB7DB81DFD84}" srcOrd="1" destOrd="0" presId="urn:microsoft.com/office/officeart/2009/3/layout/HorizontalOrganizationChart"/>
    <dgm:cxn modelId="{37ABFFFB-53F3-4538-9A44-AB9C969A4A95}" type="presParOf" srcId="{38D5B974-62BB-4706-BBDA-64B742A02121}" destId="{D623202A-BC53-43CF-A0D6-424F39CCAA0E}" srcOrd="1" destOrd="0" presId="urn:microsoft.com/office/officeart/2009/3/layout/HorizontalOrganizationChart"/>
    <dgm:cxn modelId="{E7CE5A8F-1385-444B-8BD8-E8F7AD18B945}" type="presParOf" srcId="{38D5B974-62BB-4706-BBDA-64B742A02121}" destId="{81EDAAE5-EE7F-4363-AAF7-CB16A8902F11}" srcOrd="2" destOrd="0" presId="urn:microsoft.com/office/officeart/2009/3/layout/HorizontalOrganizationChart"/>
    <dgm:cxn modelId="{C4695C93-0B33-4567-A2FF-BE0F5718A6F8}" type="presParOf" srcId="{414A47BB-72B9-4E84-8753-0573A06FFF1E}" destId="{CFC4B01B-4828-48DE-9370-8DB21921B0A3}" srcOrd="2" destOrd="0" presId="urn:microsoft.com/office/officeart/2009/3/layout/HorizontalOrganizationChart"/>
    <dgm:cxn modelId="{B3E750B3-74AE-4296-AC35-DB20E50DA191}" type="presParOf" srcId="{69F9A832-D7E2-41C7-8945-0D1456D3C611}" destId="{04B78F27-DCD8-43B5-8AFF-5052DE5AA611}" srcOrd="8" destOrd="0" presId="urn:microsoft.com/office/officeart/2009/3/layout/HorizontalOrganizationChart"/>
    <dgm:cxn modelId="{4680CAC2-2F93-46BA-A3D5-113DE0706EC0}" type="presParOf" srcId="{69F9A832-D7E2-41C7-8945-0D1456D3C611}" destId="{E44F6060-678B-4481-955E-9731ED5CC357}" srcOrd="9" destOrd="0" presId="urn:microsoft.com/office/officeart/2009/3/layout/HorizontalOrganizationChart"/>
    <dgm:cxn modelId="{DD23B10F-AB6C-41AA-AEFB-6BE8F3065282}" type="presParOf" srcId="{E44F6060-678B-4481-955E-9731ED5CC357}" destId="{060D75CB-1816-4ACD-8073-716F2694D8A7}" srcOrd="0" destOrd="0" presId="urn:microsoft.com/office/officeart/2009/3/layout/HorizontalOrganizationChart"/>
    <dgm:cxn modelId="{7C77AEF2-999B-474D-B3FA-3E87B0D3F96E}" type="presParOf" srcId="{060D75CB-1816-4ACD-8073-716F2694D8A7}" destId="{5EB8D5C5-B6CC-417F-B71C-04E80AA5E881}" srcOrd="0" destOrd="0" presId="urn:microsoft.com/office/officeart/2009/3/layout/HorizontalOrganizationChart"/>
    <dgm:cxn modelId="{FA689C82-AFF7-4130-BDE6-5D07C219C9DE}" type="presParOf" srcId="{060D75CB-1816-4ACD-8073-716F2694D8A7}" destId="{E230E2A1-3E78-4727-8FDA-009462D05881}" srcOrd="1" destOrd="0" presId="urn:microsoft.com/office/officeart/2009/3/layout/HorizontalOrganizationChart"/>
    <dgm:cxn modelId="{C532BA6D-8BBB-41E4-8F2D-F7B2E5572716}" type="presParOf" srcId="{E44F6060-678B-4481-955E-9731ED5CC357}" destId="{FA414C0F-A8A2-4337-8A63-18F0B85ADF79}" srcOrd="1" destOrd="0" presId="urn:microsoft.com/office/officeart/2009/3/layout/HorizontalOrganizationChart"/>
    <dgm:cxn modelId="{43FE5F57-E3F3-4A3B-9CDD-AE4F7B7A092C}" type="presParOf" srcId="{E44F6060-678B-4481-955E-9731ED5CC357}" destId="{F4312E8A-DCAC-4201-BE1A-0E58328BFFEC}" srcOrd="2" destOrd="0" presId="urn:microsoft.com/office/officeart/2009/3/layout/HorizontalOrganizationChart"/>
    <dgm:cxn modelId="{230D4826-F0D8-4159-BF6F-B06C045A26EF}" type="presParOf" srcId="{69F9A832-D7E2-41C7-8945-0D1456D3C611}" destId="{EA542808-39AE-4A01-A48D-E2E462F4F2EC}" srcOrd="10" destOrd="0" presId="urn:microsoft.com/office/officeart/2009/3/layout/HorizontalOrganizationChart"/>
    <dgm:cxn modelId="{5904DD62-5C72-4BFE-AC9C-B7A3A17CD051}" type="presParOf" srcId="{69F9A832-D7E2-41C7-8945-0D1456D3C611}" destId="{B4E87905-EBCD-462B-A203-BBEEDE5D29F6}" srcOrd="11" destOrd="0" presId="urn:microsoft.com/office/officeart/2009/3/layout/HorizontalOrganizationChart"/>
    <dgm:cxn modelId="{5F9AED05-FEFA-4CD5-8933-CE2DDD2B16FC}" type="presParOf" srcId="{B4E87905-EBCD-462B-A203-BBEEDE5D29F6}" destId="{5F0B97E2-342E-4D11-9E98-FF8A27577BAF}" srcOrd="0" destOrd="0" presId="urn:microsoft.com/office/officeart/2009/3/layout/HorizontalOrganizationChart"/>
    <dgm:cxn modelId="{1F08064A-E37C-4176-A4C3-92F529911320}" type="presParOf" srcId="{5F0B97E2-342E-4D11-9E98-FF8A27577BAF}" destId="{B8394BC3-3E2F-482A-A632-BC2CD1719D8D}" srcOrd="0" destOrd="0" presId="urn:microsoft.com/office/officeart/2009/3/layout/HorizontalOrganizationChart"/>
    <dgm:cxn modelId="{807333CF-A87C-4024-B42C-C31337158032}" type="presParOf" srcId="{5F0B97E2-342E-4D11-9E98-FF8A27577BAF}" destId="{8CA747AF-EC6A-4839-83DC-E9D12A733CF7}" srcOrd="1" destOrd="0" presId="urn:microsoft.com/office/officeart/2009/3/layout/HorizontalOrganizationChart"/>
    <dgm:cxn modelId="{DABA2D2B-7D59-4593-AD06-9E377084A57B}" type="presParOf" srcId="{B4E87905-EBCD-462B-A203-BBEEDE5D29F6}" destId="{04E91FAB-C69A-4840-9612-AA1FB1239ADE}" srcOrd="1" destOrd="0" presId="urn:microsoft.com/office/officeart/2009/3/layout/HorizontalOrganizationChart"/>
    <dgm:cxn modelId="{1B3F5605-338F-4129-AA2C-9E52F3161ADA}" type="presParOf" srcId="{B4E87905-EBCD-462B-A203-BBEEDE5D29F6}" destId="{5C802F8D-55CB-4863-B17E-B930701FD275}" srcOrd="2" destOrd="0" presId="urn:microsoft.com/office/officeart/2009/3/layout/HorizontalOrganizationChart"/>
    <dgm:cxn modelId="{FC858BD3-95FA-4D6D-AB70-CFFBB6F73EDA}" type="presParOf" srcId="{69F9A832-D7E2-41C7-8945-0D1456D3C611}" destId="{C9FFDEC0-423B-4952-A9E9-71FD2FBD6873}" srcOrd="12" destOrd="0" presId="urn:microsoft.com/office/officeart/2009/3/layout/HorizontalOrganizationChart"/>
    <dgm:cxn modelId="{BE91F216-2BF8-4F0D-A8FE-6D8D55E860BF}" type="presParOf" srcId="{69F9A832-D7E2-41C7-8945-0D1456D3C611}" destId="{FD3401D5-86AB-4832-B7D1-CE9AA54C69EB}" srcOrd="13" destOrd="0" presId="urn:microsoft.com/office/officeart/2009/3/layout/HorizontalOrganizationChart"/>
    <dgm:cxn modelId="{993D4586-820C-471D-BEA4-0A61AD55EEA3}" type="presParOf" srcId="{FD3401D5-86AB-4832-B7D1-CE9AA54C69EB}" destId="{AC77F91B-A87D-4B89-9A37-C47EEC080306}" srcOrd="0" destOrd="0" presId="urn:microsoft.com/office/officeart/2009/3/layout/HorizontalOrganizationChart"/>
    <dgm:cxn modelId="{16448F06-0054-444B-B5B6-042ED3811016}" type="presParOf" srcId="{AC77F91B-A87D-4B89-9A37-C47EEC080306}" destId="{E6ADA1B7-D14F-4A31-A61C-C7433E56EDC0}" srcOrd="0" destOrd="0" presId="urn:microsoft.com/office/officeart/2009/3/layout/HorizontalOrganizationChart"/>
    <dgm:cxn modelId="{7101F7F3-C8AE-43D3-919B-C54CAB9B9D0D}" type="presParOf" srcId="{AC77F91B-A87D-4B89-9A37-C47EEC080306}" destId="{FAF69EEA-95B5-4F0B-82AE-643FA6295A20}" srcOrd="1" destOrd="0" presId="urn:microsoft.com/office/officeart/2009/3/layout/HorizontalOrganizationChart"/>
    <dgm:cxn modelId="{F051D092-9F04-431A-917B-D2D1AD6AE3F8}" type="presParOf" srcId="{FD3401D5-86AB-4832-B7D1-CE9AA54C69EB}" destId="{0122AB0A-8226-4BB2-AC8B-516407512E2E}" srcOrd="1" destOrd="0" presId="urn:microsoft.com/office/officeart/2009/3/layout/HorizontalOrganizationChart"/>
    <dgm:cxn modelId="{DA625403-4E64-4BF8-A84F-3F297C506924}" type="presParOf" srcId="{FD3401D5-86AB-4832-B7D1-CE9AA54C69EB}" destId="{2923E987-0853-43CB-B93C-D28E7117819F}" srcOrd="2" destOrd="0" presId="urn:microsoft.com/office/officeart/2009/3/layout/HorizontalOrganizationChart"/>
    <dgm:cxn modelId="{9070C422-8A57-426A-88E6-21CA8E14F0B2}" type="presParOf" srcId="{69F9A832-D7E2-41C7-8945-0D1456D3C611}" destId="{36BBECB8-44AE-4C6B-A22D-FBE46B15CD6B}" srcOrd="14" destOrd="0" presId="urn:microsoft.com/office/officeart/2009/3/layout/HorizontalOrganizationChart"/>
    <dgm:cxn modelId="{EB798F58-2D43-4B76-B58C-6DA8931E34FE}" type="presParOf" srcId="{69F9A832-D7E2-41C7-8945-0D1456D3C611}" destId="{93CF25AC-9749-4A59-B2B5-F028C9B362C2}" srcOrd="15" destOrd="0" presId="urn:microsoft.com/office/officeart/2009/3/layout/HorizontalOrganizationChart"/>
    <dgm:cxn modelId="{45EC8F02-3A6B-47AB-9CD5-563100C0156D}" type="presParOf" srcId="{93CF25AC-9749-4A59-B2B5-F028C9B362C2}" destId="{4C3255CB-68FD-410D-B04F-CD9F8780B965}" srcOrd="0" destOrd="0" presId="urn:microsoft.com/office/officeart/2009/3/layout/HorizontalOrganizationChart"/>
    <dgm:cxn modelId="{087CB6D1-2031-4A52-8905-906FE05BB2D3}" type="presParOf" srcId="{4C3255CB-68FD-410D-B04F-CD9F8780B965}" destId="{96795F88-78B1-4578-8F56-EF9043878152}" srcOrd="0" destOrd="0" presId="urn:microsoft.com/office/officeart/2009/3/layout/HorizontalOrganizationChart"/>
    <dgm:cxn modelId="{BE1ED335-B0F8-457B-B94A-43052E045895}" type="presParOf" srcId="{4C3255CB-68FD-410D-B04F-CD9F8780B965}" destId="{93231153-55A8-44D1-BD0C-5F5399D31A40}" srcOrd="1" destOrd="0" presId="urn:microsoft.com/office/officeart/2009/3/layout/HorizontalOrganizationChart"/>
    <dgm:cxn modelId="{58E9D841-2DD8-4A8A-8D35-20CEFED64234}" type="presParOf" srcId="{93CF25AC-9749-4A59-B2B5-F028C9B362C2}" destId="{4D38D31A-3AC5-49CA-BE7A-7BBC3C80B94D}" srcOrd="1" destOrd="0" presId="urn:microsoft.com/office/officeart/2009/3/layout/HorizontalOrganizationChart"/>
    <dgm:cxn modelId="{77848493-1E57-48BC-BE7E-14BBA49066F6}" type="presParOf" srcId="{93CF25AC-9749-4A59-B2B5-F028C9B362C2}" destId="{0DCD98A4-7353-4C2C-ABF5-3A6D1FD5AB87}" srcOrd="2" destOrd="0" presId="urn:microsoft.com/office/officeart/2009/3/layout/HorizontalOrganizationChart"/>
    <dgm:cxn modelId="{2BBB967E-34E5-4306-A0F0-2461BA0F259B}" type="presParOf" srcId="{B845E7C2-8C83-4911-8DA1-14A08429B755}" destId="{DCACAE1B-D904-4ECB-AF61-5E4F002927B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BECB8-44AE-4C6B-A22D-FBE46B15CD6B}">
      <dsp:nvSpPr>
        <dsp:cNvPr id="0" name=""/>
        <dsp:cNvSpPr/>
      </dsp:nvSpPr>
      <dsp:spPr>
        <a:xfrm>
          <a:off x="7788392" y="3400063"/>
          <a:ext cx="249808" cy="1985790"/>
        </a:xfrm>
        <a:custGeom>
          <a:avLst/>
          <a:gdLst/>
          <a:ahLst/>
          <a:cxnLst/>
          <a:rect l="0" t="0" r="0" b="0"/>
          <a:pathLst>
            <a:path>
              <a:moveTo>
                <a:pt x="249808" y="0"/>
              </a:moveTo>
              <a:lnTo>
                <a:pt x="58182" y="0"/>
              </a:lnTo>
              <a:lnTo>
                <a:pt x="58182" y="1985790"/>
              </a:lnTo>
              <a:lnTo>
                <a:pt x="0" y="198579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FFDEC0-423B-4952-A9E9-71FD2FBD6873}">
      <dsp:nvSpPr>
        <dsp:cNvPr id="0" name=""/>
        <dsp:cNvSpPr/>
      </dsp:nvSpPr>
      <dsp:spPr>
        <a:xfrm>
          <a:off x="7788392" y="3400063"/>
          <a:ext cx="249808" cy="1439059"/>
        </a:xfrm>
        <a:custGeom>
          <a:avLst/>
          <a:gdLst/>
          <a:ahLst/>
          <a:cxnLst/>
          <a:rect l="0" t="0" r="0" b="0"/>
          <a:pathLst>
            <a:path>
              <a:moveTo>
                <a:pt x="249808" y="0"/>
              </a:moveTo>
              <a:lnTo>
                <a:pt x="58182" y="0"/>
              </a:lnTo>
              <a:lnTo>
                <a:pt x="58182" y="1439059"/>
              </a:lnTo>
              <a:lnTo>
                <a:pt x="0" y="1439059"/>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542808-39AE-4A01-A48D-E2E462F4F2EC}">
      <dsp:nvSpPr>
        <dsp:cNvPr id="0" name=""/>
        <dsp:cNvSpPr/>
      </dsp:nvSpPr>
      <dsp:spPr>
        <a:xfrm>
          <a:off x="7788392" y="3400063"/>
          <a:ext cx="249808" cy="880661"/>
        </a:xfrm>
        <a:custGeom>
          <a:avLst/>
          <a:gdLst/>
          <a:ahLst/>
          <a:cxnLst/>
          <a:rect l="0" t="0" r="0" b="0"/>
          <a:pathLst>
            <a:path>
              <a:moveTo>
                <a:pt x="249808" y="0"/>
              </a:moveTo>
              <a:lnTo>
                <a:pt x="58182" y="0"/>
              </a:lnTo>
              <a:lnTo>
                <a:pt x="58182" y="880661"/>
              </a:lnTo>
              <a:lnTo>
                <a:pt x="0" y="880661"/>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B78F27-DCD8-43B5-8AFF-5052DE5AA611}">
      <dsp:nvSpPr>
        <dsp:cNvPr id="0" name=""/>
        <dsp:cNvSpPr/>
      </dsp:nvSpPr>
      <dsp:spPr>
        <a:xfrm>
          <a:off x="7788392" y="3400063"/>
          <a:ext cx="249808" cy="322262"/>
        </a:xfrm>
        <a:custGeom>
          <a:avLst/>
          <a:gdLst/>
          <a:ahLst/>
          <a:cxnLst/>
          <a:rect l="0" t="0" r="0" b="0"/>
          <a:pathLst>
            <a:path>
              <a:moveTo>
                <a:pt x="249808" y="0"/>
              </a:moveTo>
              <a:lnTo>
                <a:pt x="58182" y="0"/>
              </a:lnTo>
              <a:lnTo>
                <a:pt x="58182" y="322262"/>
              </a:lnTo>
              <a:lnTo>
                <a:pt x="0" y="322262"/>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4C26EB-89AC-4656-8B09-7E8697C81802}">
      <dsp:nvSpPr>
        <dsp:cNvPr id="0" name=""/>
        <dsp:cNvSpPr/>
      </dsp:nvSpPr>
      <dsp:spPr>
        <a:xfrm>
          <a:off x="2822584" y="2976305"/>
          <a:ext cx="3608492" cy="3103610"/>
        </a:xfrm>
        <a:custGeom>
          <a:avLst/>
          <a:gdLst/>
          <a:ahLst/>
          <a:cxnLst/>
          <a:rect l="0" t="0" r="0" b="0"/>
          <a:pathLst>
            <a:path>
              <a:moveTo>
                <a:pt x="3608492" y="0"/>
              </a:moveTo>
              <a:lnTo>
                <a:pt x="58182" y="0"/>
              </a:lnTo>
              <a:lnTo>
                <a:pt x="58182" y="3103610"/>
              </a:lnTo>
              <a:lnTo>
                <a:pt x="0" y="310361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B2C5E0-7918-446F-A55B-4ED5D4272C9C}">
      <dsp:nvSpPr>
        <dsp:cNvPr id="0" name=""/>
        <dsp:cNvSpPr/>
      </dsp:nvSpPr>
      <dsp:spPr>
        <a:xfrm>
          <a:off x="2822584" y="2976305"/>
          <a:ext cx="3608492" cy="2801956"/>
        </a:xfrm>
        <a:custGeom>
          <a:avLst/>
          <a:gdLst/>
          <a:ahLst/>
          <a:cxnLst/>
          <a:rect l="0" t="0" r="0" b="0"/>
          <a:pathLst>
            <a:path>
              <a:moveTo>
                <a:pt x="3608492" y="0"/>
              </a:moveTo>
              <a:lnTo>
                <a:pt x="58182" y="0"/>
              </a:lnTo>
              <a:lnTo>
                <a:pt x="58182" y="2801956"/>
              </a:lnTo>
              <a:lnTo>
                <a:pt x="0" y="2801956"/>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429F64-130A-42B2-A553-4512E59F2412}">
      <dsp:nvSpPr>
        <dsp:cNvPr id="0" name=""/>
        <dsp:cNvSpPr/>
      </dsp:nvSpPr>
      <dsp:spPr>
        <a:xfrm>
          <a:off x="2822584" y="2976305"/>
          <a:ext cx="3608492" cy="2467759"/>
        </a:xfrm>
        <a:custGeom>
          <a:avLst/>
          <a:gdLst/>
          <a:ahLst/>
          <a:cxnLst/>
          <a:rect l="0" t="0" r="0" b="0"/>
          <a:pathLst>
            <a:path>
              <a:moveTo>
                <a:pt x="3608492" y="0"/>
              </a:moveTo>
              <a:lnTo>
                <a:pt x="58182" y="0"/>
              </a:lnTo>
              <a:lnTo>
                <a:pt x="58182" y="2467759"/>
              </a:lnTo>
              <a:lnTo>
                <a:pt x="0" y="2467759"/>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AC57DC4-8E7E-4C4D-9394-8B45C97363AC}">
      <dsp:nvSpPr>
        <dsp:cNvPr id="0" name=""/>
        <dsp:cNvSpPr/>
      </dsp:nvSpPr>
      <dsp:spPr>
        <a:xfrm>
          <a:off x="2822584" y="2976305"/>
          <a:ext cx="3608492" cy="2133563"/>
        </a:xfrm>
        <a:custGeom>
          <a:avLst/>
          <a:gdLst/>
          <a:ahLst/>
          <a:cxnLst/>
          <a:rect l="0" t="0" r="0" b="0"/>
          <a:pathLst>
            <a:path>
              <a:moveTo>
                <a:pt x="3608492" y="0"/>
              </a:moveTo>
              <a:lnTo>
                <a:pt x="58182" y="0"/>
              </a:lnTo>
              <a:lnTo>
                <a:pt x="58182" y="2133563"/>
              </a:lnTo>
              <a:lnTo>
                <a:pt x="0" y="2133563"/>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C946D9-D278-458C-99C1-8348E57A1B2E}">
      <dsp:nvSpPr>
        <dsp:cNvPr id="0" name=""/>
        <dsp:cNvSpPr/>
      </dsp:nvSpPr>
      <dsp:spPr>
        <a:xfrm>
          <a:off x="2822584" y="2976305"/>
          <a:ext cx="3608492" cy="1799367"/>
        </a:xfrm>
        <a:custGeom>
          <a:avLst/>
          <a:gdLst/>
          <a:ahLst/>
          <a:cxnLst/>
          <a:rect l="0" t="0" r="0" b="0"/>
          <a:pathLst>
            <a:path>
              <a:moveTo>
                <a:pt x="3608492" y="0"/>
              </a:moveTo>
              <a:lnTo>
                <a:pt x="58182" y="0"/>
              </a:lnTo>
              <a:lnTo>
                <a:pt x="58182" y="1799367"/>
              </a:lnTo>
              <a:lnTo>
                <a:pt x="0" y="1799367"/>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E6C028-41EF-46AC-BEB7-0AFA03FF7A8D}">
      <dsp:nvSpPr>
        <dsp:cNvPr id="0" name=""/>
        <dsp:cNvSpPr/>
      </dsp:nvSpPr>
      <dsp:spPr>
        <a:xfrm>
          <a:off x="2822584" y="2976305"/>
          <a:ext cx="3608492" cy="1465171"/>
        </a:xfrm>
        <a:custGeom>
          <a:avLst/>
          <a:gdLst/>
          <a:ahLst/>
          <a:cxnLst/>
          <a:rect l="0" t="0" r="0" b="0"/>
          <a:pathLst>
            <a:path>
              <a:moveTo>
                <a:pt x="3608492" y="0"/>
              </a:moveTo>
              <a:lnTo>
                <a:pt x="58182" y="0"/>
              </a:lnTo>
              <a:lnTo>
                <a:pt x="58182" y="1465171"/>
              </a:lnTo>
              <a:lnTo>
                <a:pt x="0" y="1465171"/>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21347A-8727-4BF3-826A-2A5F321DF01A}">
      <dsp:nvSpPr>
        <dsp:cNvPr id="0" name=""/>
        <dsp:cNvSpPr/>
      </dsp:nvSpPr>
      <dsp:spPr>
        <a:xfrm>
          <a:off x="2822584" y="2976305"/>
          <a:ext cx="3608492" cy="1130974"/>
        </a:xfrm>
        <a:custGeom>
          <a:avLst/>
          <a:gdLst/>
          <a:ahLst/>
          <a:cxnLst/>
          <a:rect l="0" t="0" r="0" b="0"/>
          <a:pathLst>
            <a:path>
              <a:moveTo>
                <a:pt x="3608492" y="0"/>
              </a:moveTo>
              <a:lnTo>
                <a:pt x="58182" y="0"/>
              </a:lnTo>
              <a:lnTo>
                <a:pt x="58182" y="1130974"/>
              </a:lnTo>
              <a:lnTo>
                <a:pt x="0" y="1130974"/>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3AEDA4-CD09-4305-ADBD-D8806B05587D}">
      <dsp:nvSpPr>
        <dsp:cNvPr id="0" name=""/>
        <dsp:cNvSpPr/>
      </dsp:nvSpPr>
      <dsp:spPr>
        <a:xfrm>
          <a:off x="2822584" y="2976305"/>
          <a:ext cx="3608492" cy="796778"/>
        </a:xfrm>
        <a:custGeom>
          <a:avLst/>
          <a:gdLst/>
          <a:ahLst/>
          <a:cxnLst/>
          <a:rect l="0" t="0" r="0" b="0"/>
          <a:pathLst>
            <a:path>
              <a:moveTo>
                <a:pt x="3608492" y="0"/>
              </a:moveTo>
              <a:lnTo>
                <a:pt x="58182" y="0"/>
              </a:lnTo>
              <a:lnTo>
                <a:pt x="58182" y="796778"/>
              </a:lnTo>
              <a:lnTo>
                <a:pt x="0" y="796778"/>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BAD67BC-3B30-4B0C-9F2A-5175A7AA2C68}">
      <dsp:nvSpPr>
        <dsp:cNvPr id="0" name=""/>
        <dsp:cNvSpPr/>
      </dsp:nvSpPr>
      <dsp:spPr>
        <a:xfrm>
          <a:off x="2822584" y="2976305"/>
          <a:ext cx="3608492" cy="462582"/>
        </a:xfrm>
        <a:custGeom>
          <a:avLst/>
          <a:gdLst/>
          <a:ahLst/>
          <a:cxnLst/>
          <a:rect l="0" t="0" r="0" b="0"/>
          <a:pathLst>
            <a:path>
              <a:moveTo>
                <a:pt x="3608492" y="0"/>
              </a:moveTo>
              <a:lnTo>
                <a:pt x="58182" y="0"/>
              </a:lnTo>
              <a:lnTo>
                <a:pt x="58182" y="462582"/>
              </a:lnTo>
              <a:lnTo>
                <a:pt x="0" y="462582"/>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D17071-5339-4E11-988B-DB494C66217F}">
      <dsp:nvSpPr>
        <dsp:cNvPr id="0" name=""/>
        <dsp:cNvSpPr/>
      </dsp:nvSpPr>
      <dsp:spPr>
        <a:xfrm>
          <a:off x="7804014" y="2976305"/>
          <a:ext cx="234186" cy="423758"/>
        </a:xfrm>
        <a:custGeom>
          <a:avLst/>
          <a:gdLst/>
          <a:ahLst/>
          <a:cxnLst/>
          <a:rect l="0" t="0" r="0" b="0"/>
          <a:pathLst>
            <a:path>
              <a:moveTo>
                <a:pt x="234186" y="423758"/>
              </a:moveTo>
              <a:lnTo>
                <a:pt x="58182" y="423758"/>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B13BB6-F624-4EBD-8611-E3DADBF88E8B}">
      <dsp:nvSpPr>
        <dsp:cNvPr id="0" name=""/>
        <dsp:cNvSpPr/>
      </dsp:nvSpPr>
      <dsp:spPr>
        <a:xfrm>
          <a:off x="2868544" y="2081081"/>
          <a:ext cx="3568506" cy="523841"/>
        </a:xfrm>
        <a:custGeom>
          <a:avLst/>
          <a:gdLst/>
          <a:ahLst/>
          <a:cxnLst/>
          <a:rect l="0" t="0" r="0" b="0"/>
          <a:pathLst>
            <a:path>
              <a:moveTo>
                <a:pt x="3568506" y="0"/>
              </a:moveTo>
              <a:lnTo>
                <a:pt x="58182" y="0"/>
              </a:lnTo>
              <a:lnTo>
                <a:pt x="58182" y="523841"/>
              </a:lnTo>
              <a:lnTo>
                <a:pt x="0" y="523841"/>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B2EAE5-B8DD-44E2-B789-37156E753ACE}">
      <dsp:nvSpPr>
        <dsp:cNvPr id="0" name=""/>
        <dsp:cNvSpPr/>
      </dsp:nvSpPr>
      <dsp:spPr>
        <a:xfrm>
          <a:off x="2868544" y="2081081"/>
          <a:ext cx="3568506" cy="224552"/>
        </a:xfrm>
        <a:custGeom>
          <a:avLst/>
          <a:gdLst/>
          <a:ahLst/>
          <a:cxnLst/>
          <a:rect l="0" t="0" r="0" b="0"/>
          <a:pathLst>
            <a:path>
              <a:moveTo>
                <a:pt x="3568506" y="0"/>
              </a:moveTo>
              <a:lnTo>
                <a:pt x="58182" y="0"/>
              </a:lnTo>
              <a:lnTo>
                <a:pt x="58182" y="224552"/>
              </a:lnTo>
              <a:lnTo>
                <a:pt x="0" y="224552"/>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EC0741-0C0F-4D05-8685-55A48F8CD73C}">
      <dsp:nvSpPr>
        <dsp:cNvPr id="0" name=""/>
        <dsp:cNvSpPr/>
      </dsp:nvSpPr>
      <dsp:spPr>
        <a:xfrm>
          <a:off x="2868544" y="1960625"/>
          <a:ext cx="3568506" cy="91440"/>
        </a:xfrm>
        <a:custGeom>
          <a:avLst/>
          <a:gdLst/>
          <a:ahLst/>
          <a:cxnLst/>
          <a:rect l="0" t="0" r="0" b="0"/>
          <a:pathLst>
            <a:path>
              <a:moveTo>
                <a:pt x="3568506" y="120455"/>
              </a:moveTo>
              <a:lnTo>
                <a:pt x="58182" y="120455"/>
              </a:lnTo>
              <a:lnTo>
                <a:pt x="58182" y="45720"/>
              </a:lnTo>
              <a:lnTo>
                <a:pt x="0" y="4572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FB022E-7A0D-4639-9A73-E36D5833AC4F}">
      <dsp:nvSpPr>
        <dsp:cNvPr id="0" name=""/>
        <dsp:cNvSpPr/>
      </dsp:nvSpPr>
      <dsp:spPr>
        <a:xfrm>
          <a:off x="2868544" y="1707056"/>
          <a:ext cx="3568506" cy="374024"/>
        </a:xfrm>
        <a:custGeom>
          <a:avLst/>
          <a:gdLst/>
          <a:ahLst/>
          <a:cxnLst/>
          <a:rect l="0" t="0" r="0" b="0"/>
          <a:pathLst>
            <a:path>
              <a:moveTo>
                <a:pt x="3568506" y="374024"/>
              </a:moveTo>
              <a:lnTo>
                <a:pt x="58182" y="374024"/>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29C2B4-2A3E-4F1A-8EC6-3A2EF1A6BA72}">
      <dsp:nvSpPr>
        <dsp:cNvPr id="0" name=""/>
        <dsp:cNvSpPr/>
      </dsp:nvSpPr>
      <dsp:spPr>
        <a:xfrm>
          <a:off x="2868544" y="1407767"/>
          <a:ext cx="3568506" cy="673313"/>
        </a:xfrm>
        <a:custGeom>
          <a:avLst/>
          <a:gdLst/>
          <a:ahLst/>
          <a:cxnLst/>
          <a:rect l="0" t="0" r="0" b="0"/>
          <a:pathLst>
            <a:path>
              <a:moveTo>
                <a:pt x="3568506" y="673313"/>
              </a:moveTo>
              <a:lnTo>
                <a:pt x="58182" y="673313"/>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1CC1583-7666-4916-9813-31FBB1CBD249}">
      <dsp:nvSpPr>
        <dsp:cNvPr id="0" name=""/>
        <dsp:cNvSpPr/>
      </dsp:nvSpPr>
      <dsp:spPr>
        <a:xfrm>
          <a:off x="7809989" y="2081081"/>
          <a:ext cx="228211" cy="1318982"/>
        </a:xfrm>
        <a:custGeom>
          <a:avLst/>
          <a:gdLst/>
          <a:ahLst/>
          <a:cxnLst/>
          <a:rect l="0" t="0" r="0" b="0"/>
          <a:pathLst>
            <a:path>
              <a:moveTo>
                <a:pt x="228211" y="1318982"/>
              </a:moveTo>
              <a:lnTo>
                <a:pt x="58182" y="1318982"/>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B6BEEF-A914-4FC0-BF23-21644DD58433}">
      <dsp:nvSpPr>
        <dsp:cNvPr id="0" name=""/>
        <dsp:cNvSpPr/>
      </dsp:nvSpPr>
      <dsp:spPr>
        <a:xfrm>
          <a:off x="5876503" y="978560"/>
          <a:ext cx="505512" cy="414969"/>
        </a:xfrm>
        <a:custGeom>
          <a:avLst/>
          <a:gdLst/>
          <a:ahLst/>
          <a:cxnLst/>
          <a:rect l="0" t="0" r="0" b="0"/>
          <a:pathLst>
            <a:path>
              <a:moveTo>
                <a:pt x="505512" y="0"/>
              </a:moveTo>
              <a:lnTo>
                <a:pt x="58182" y="0"/>
              </a:lnTo>
              <a:lnTo>
                <a:pt x="58182" y="414969"/>
              </a:lnTo>
              <a:lnTo>
                <a:pt x="0" y="414969"/>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CD70C7-1CD8-472C-A17F-46356DF72A0C}">
      <dsp:nvSpPr>
        <dsp:cNvPr id="0" name=""/>
        <dsp:cNvSpPr/>
      </dsp:nvSpPr>
      <dsp:spPr>
        <a:xfrm>
          <a:off x="5876503" y="932840"/>
          <a:ext cx="505512" cy="91440"/>
        </a:xfrm>
        <a:custGeom>
          <a:avLst/>
          <a:gdLst/>
          <a:ahLst/>
          <a:cxnLst/>
          <a:rect l="0" t="0" r="0" b="0"/>
          <a:pathLst>
            <a:path>
              <a:moveTo>
                <a:pt x="505512" y="45720"/>
              </a:moveTo>
              <a:lnTo>
                <a:pt x="58182" y="45720"/>
              </a:lnTo>
              <a:lnTo>
                <a:pt x="58182" y="137007"/>
              </a:lnTo>
              <a:lnTo>
                <a:pt x="0" y="137007"/>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EC4E00-B162-43B9-AD1D-3F51EF5B4C94}">
      <dsp:nvSpPr>
        <dsp:cNvPr id="0" name=""/>
        <dsp:cNvSpPr/>
      </dsp:nvSpPr>
      <dsp:spPr>
        <a:xfrm>
          <a:off x="5876503" y="746165"/>
          <a:ext cx="505512" cy="232394"/>
        </a:xfrm>
        <a:custGeom>
          <a:avLst/>
          <a:gdLst/>
          <a:ahLst/>
          <a:cxnLst/>
          <a:rect l="0" t="0" r="0" b="0"/>
          <a:pathLst>
            <a:path>
              <a:moveTo>
                <a:pt x="505512" y="232394"/>
              </a:moveTo>
              <a:lnTo>
                <a:pt x="58182" y="232394"/>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2DB2D8-51E0-45CC-A3F9-01FDA5C405AB}">
      <dsp:nvSpPr>
        <dsp:cNvPr id="0" name=""/>
        <dsp:cNvSpPr/>
      </dsp:nvSpPr>
      <dsp:spPr>
        <a:xfrm>
          <a:off x="7754954" y="978560"/>
          <a:ext cx="283246" cy="2421503"/>
        </a:xfrm>
        <a:custGeom>
          <a:avLst/>
          <a:gdLst/>
          <a:ahLst/>
          <a:cxnLst/>
          <a:rect l="0" t="0" r="0" b="0"/>
          <a:pathLst>
            <a:path>
              <a:moveTo>
                <a:pt x="283246" y="2421503"/>
              </a:moveTo>
              <a:lnTo>
                <a:pt x="58182" y="2421503"/>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86D3323-E0F3-459F-B97B-8AED7E55B7A3}">
      <dsp:nvSpPr>
        <dsp:cNvPr id="0" name=""/>
        <dsp:cNvSpPr/>
      </dsp:nvSpPr>
      <dsp:spPr>
        <a:xfrm>
          <a:off x="5912751" y="242238"/>
          <a:ext cx="469265" cy="117229"/>
        </a:xfrm>
        <a:custGeom>
          <a:avLst/>
          <a:gdLst/>
          <a:ahLst/>
          <a:cxnLst/>
          <a:rect l="0" t="0" r="0" b="0"/>
          <a:pathLst>
            <a:path>
              <a:moveTo>
                <a:pt x="469265" y="117229"/>
              </a:moveTo>
              <a:lnTo>
                <a:pt x="58182" y="117229"/>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F62214-DDD7-497F-915F-94A39C51BA82}">
      <dsp:nvSpPr>
        <dsp:cNvPr id="0" name=""/>
        <dsp:cNvSpPr/>
      </dsp:nvSpPr>
      <dsp:spPr>
        <a:xfrm>
          <a:off x="7754954" y="359467"/>
          <a:ext cx="283246" cy="3040595"/>
        </a:xfrm>
        <a:custGeom>
          <a:avLst/>
          <a:gdLst/>
          <a:ahLst/>
          <a:cxnLst/>
          <a:rect l="0" t="0" r="0" b="0"/>
          <a:pathLst>
            <a:path>
              <a:moveTo>
                <a:pt x="283246" y="3040595"/>
              </a:moveTo>
              <a:lnTo>
                <a:pt x="58182" y="3040595"/>
              </a:lnTo>
              <a:lnTo>
                <a:pt x="58182" y="0"/>
              </a:lnTo>
              <a:lnTo>
                <a:pt x="0" y="0"/>
              </a:lnTo>
            </a:path>
          </a:pathLst>
        </a:custGeom>
        <a:noFill/>
        <a:ln w="3175" cap="flat" cmpd="sng" algn="ctr">
          <a:solidFill>
            <a:scrgbClr r="0" g="0" b="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1B7906-618D-43DB-9A8F-8B9298AD38E4}">
      <dsp:nvSpPr>
        <dsp:cNvPr id="0" name=""/>
        <dsp:cNvSpPr/>
      </dsp:nvSpPr>
      <dsp:spPr>
        <a:xfrm>
          <a:off x="8038200" y="2479524"/>
          <a:ext cx="1105799" cy="1841078"/>
        </a:xfrm>
        <a:prstGeom prst="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بررسی عوامل داخلی مدیریت استراتژیک</a:t>
          </a:r>
          <a:endParaRPr lang="en-US" sz="1400" kern="1200" dirty="0">
            <a:solidFill>
              <a:schemeClr val="tx1"/>
            </a:solidFill>
            <a:cs typeface="B Titr" pitchFamily="2" charset="-78"/>
          </a:endParaRPr>
        </a:p>
      </dsp:txBody>
      <dsp:txXfrm>
        <a:off x="8038200" y="2479524"/>
        <a:ext cx="1105799" cy="1841078"/>
      </dsp:txXfrm>
    </dsp:sp>
    <dsp:sp modelId="{30D30E27-713C-472E-92D4-BA6E01841450}">
      <dsp:nvSpPr>
        <dsp:cNvPr id="0" name=""/>
        <dsp:cNvSpPr/>
      </dsp:nvSpPr>
      <dsp:spPr>
        <a:xfrm>
          <a:off x="6382016" y="116632"/>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Titr" pitchFamily="2" charset="-78"/>
            </a:rPr>
            <a:t>ماهیت بررسی عوامل داخلی </a:t>
          </a:r>
          <a:endParaRPr lang="en-US" sz="1400" kern="1200" dirty="0">
            <a:solidFill>
              <a:schemeClr val="tx1"/>
            </a:solidFill>
            <a:cs typeface="B Titr" pitchFamily="2" charset="-78"/>
          </a:endParaRPr>
        </a:p>
      </dsp:txBody>
      <dsp:txXfrm>
        <a:off x="6382016" y="116632"/>
        <a:ext cx="1372938" cy="485670"/>
      </dsp:txXfrm>
    </dsp:sp>
    <dsp:sp modelId="{2611996F-E165-4DA9-BC7D-0D05AED96C0B}">
      <dsp:nvSpPr>
        <dsp:cNvPr id="0" name=""/>
        <dsp:cNvSpPr/>
      </dsp:nvSpPr>
      <dsp:spPr>
        <a:xfrm>
          <a:off x="4077762" y="116632"/>
          <a:ext cx="1834988" cy="251211"/>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Titr" pitchFamily="2" charset="-78"/>
            </a:rPr>
            <a:t>فرایند بررسی داخلی سازمان</a:t>
          </a:r>
          <a:endParaRPr lang="en-US" sz="1400" kern="1200" dirty="0">
            <a:solidFill>
              <a:schemeClr val="tx1"/>
            </a:solidFill>
            <a:cs typeface="B Titr" pitchFamily="2" charset="-78"/>
          </a:endParaRPr>
        </a:p>
      </dsp:txBody>
      <dsp:txXfrm>
        <a:off x="4077762" y="116632"/>
        <a:ext cx="1834988" cy="251211"/>
      </dsp:txXfrm>
    </dsp:sp>
    <dsp:sp modelId="{B00BC95A-8BE1-404A-B2B9-BD5C1F4CDC8D}">
      <dsp:nvSpPr>
        <dsp:cNvPr id="0" name=""/>
        <dsp:cNvSpPr/>
      </dsp:nvSpPr>
      <dsp:spPr>
        <a:xfrm>
          <a:off x="6382016" y="735725"/>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رابطه بین واحدهای وظیفه ای سازمان</a:t>
          </a:r>
          <a:endParaRPr lang="en-US" sz="1400" kern="1200" dirty="0">
            <a:solidFill>
              <a:schemeClr val="tx1"/>
            </a:solidFill>
            <a:cs typeface="B Titr" pitchFamily="2" charset="-78"/>
          </a:endParaRPr>
        </a:p>
      </dsp:txBody>
      <dsp:txXfrm>
        <a:off x="6382016" y="735725"/>
        <a:ext cx="1372938" cy="485670"/>
      </dsp:txXfrm>
    </dsp:sp>
    <dsp:sp modelId="{B1171378-827A-4A83-A5EB-CC6698862EA6}">
      <dsp:nvSpPr>
        <dsp:cNvPr id="0" name=""/>
        <dsp:cNvSpPr/>
      </dsp:nvSpPr>
      <dsp:spPr>
        <a:xfrm>
          <a:off x="3213665" y="620688"/>
          <a:ext cx="2662838" cy="250953"/>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تجزیه و تحلیل نسبت های مالی</a:t>
          </a:r>
          <a:endParaRPr lang="en-US" sz="1400" kern="1200" dirty="0">
            <a:solidFill>
              <a:schemeClr val="tx1"/>
            </a:solidFill>
            <a:cs typeface="B Titr" pitchFamily="2" charset="-78"/>
          </a:endParaRPr>
        </a:p>
      </dsp:txBody>
      <dsp:txXfrm>
        <a:off x="3213665" y="620688"/>
        <a:ext cx="2662838" cy="250953"/>
      </dsp:txXfrm>
    </dsp:sp>
    <dsp:sp modelId="{5B36BB1F-1318-4E0A-8520-FC5518CA0A32}">
      <dsp:nvSpPr>
        <dsp:cNvPr id="0" name=""/>
        <dsp:cNvSpPr/>
      </dsp:nvSpPr>
      <dsp:spPr>
        <a:xfrm>
          <a:off x="3213665" y="944370"/>
          <a:ext cx="2662838" cy="250953"/>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یکپارچگی استراتژی  و فرهنگ</a:t>
          </a:r>
          <a:endParaRPr lang="en-US" sz="1400" kern="1200" dirty="0">
            <a:solidFill>
              <a:schemeClr val="tx1"/>
            </a:solidFill>
            <a:cs typeface="B Titr" pitchFamily="2" charset="-78"/>
          </a:endParaRPr>
        </a:p>
      </dsp:txBody>
      <dsp:txXfrm>
        <a:off x="3213665" y="944370"/>
        <a:ext cx="2662838" cy="250953"/>
      </dsp:txXfrm>
    </dsp:sp>
    <dsp:sp modelId="{76981E8C-FC6F-4E32-A00C-6AD7E587D5C0}">
      <dsp:nvSpPr>
        <dsp:cNvPr id="0" name=""/>
        <dsp:cNvSpPr/>
      </dsp:nvSpPr>
      <dsp:spPr>
        <a:xfrm>
          <a:off x="3213665" y="1268052"/>
          <a:ext cx="2662838" cy="250953"/>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فعالیت هایی در جهت حفظ محیط طبیعی </a:t>
          </a:r>
          <a:endParaRPr lang="en-US" sz="1400" kern="1200" dirty="0">
            <a:solidFill>
              <a:schemeClr val="tx1"/>
            </a:solidFill>
            <a:cs typeface="B Titr" pitchFamily="2" charset="-78"/>
          </a:endParaRPr>
        </a:p>
      </dsp:txBody>
      <dsp:txXfrm>
        <a:off x="3213665" y="1268052"/>
        <a:ext cx="2662838" cy="250953"/>
      </dsp:txXfrm>
    </dsp:sp>
    <dsp:sp modelId="{084B6800-DF52-4591-A216-C5073B5AD452}">
      <dsp:nvSpPr>
        <dsp:cNvPr id="0" name=""/>
        <dsp:cNvSpPr/>
      </dsp:nvSpPr>
      <dsp:spPr>
        <a:xfrm>
          <a:off x="6437051" y="1838246"/>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مدیریت</a:t>
          </a:r>
          <a:endParaRPr lang="en-US" sz="1400" kern="1200" dirty="0">
            <a:solidFill>
              <a:schemeClr val="tx1"/>
            </a:solidFill>
            <a:cs typeface="B Titr" pitchFamily="2" charset="-78"/>
          </a:endParaRPr>
        </a:p>
      </dsp:txBody>
      <dsp:txXfrm>
        <a:off x="6437051" y="1838246"/>
        <a:ext cx="1372938" cy="485670"/>
      </dsp:txXfrm>
    </dsp:sp>
    <dsp:sp modelId="{753D3FCA-0641-4E3E-B52F-3782EF34948A}">
      <dsp:nvSpPr>
        <dsp:cNvPr id="0" name=""/>
        <dsp:cNvSpPr/>
      </dsp:nvSpPr>
      <dsp:spPr>
        <a:xfrm>
          <a:off x="1134368" y="1294487"/>
          <a:ext cx="1734175" cy="226560"/>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برنامه ریزی</a:t>
          </a:r>
          <a:endParaRPr lang="en-US" sz="1400" kern="1200" dirty="0">
            <a:solidFill>
              <a:schemeClr val="tx1"/>
            </a:solidFill>
            <a:cs typeface="B Titr" pitchFamily="2" charset="-78"/>
          </a:endParaRPr>
        </a:p>
      </dsp:txBody>
      <dsp:txXfrm>
        <a:off x="1134368" y="1294487"/>
        <a:ext cx="1734175" cy="226560"/>
      </dsp:txXfrm>
    </dsp:sp>
    <dsp:sp modelId="{5B09C3EE-9012-4094-90ED-0EE8837D7411}">
      <dsp:nvSpPr>
        <dsp:cNvPr id="0" name=""/>
        <dsp:cNvSpPr/>
      </dsp:nvSpPr>
      <dsp:spPr>
        <a:xfrm>
          <a:off x="1134368" y="1593776"/>
          <a:ext cx="1734175" cy="226560"/>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سازماندهی</a:t>
          </a:r>
          <a:endParaRPr lang="en-US" sz="1400" kern="1200" dirty="0">
            <a:solidFill>
              <a:schemeClr val="tx1"/>
            </a:solidFill>
            <a:cs typeface="B Titr" pitchFamily="2" charset="-78"/>
          </a:endParaRPr>
        </a:p>
      </dsp:txBody>
      <dsp:txXfrm>
        <a:off x="1134368" y="1593776"/>
        <a:ext cx="1734175" cy="226560"/>
      </dsp:txXfrm>
    </dsp:sp>
    <dsp:sp modelId="{EF1F861F-9FE3-48E4-B304-855AFF3DFDBA}">
      <dsp:nvSpPr>
        <dsp:cNvPr id="0" name=""/>
        <dsp:cNvSpPr/>
      </dsp:nvSpPr>
      <dsp:spPr>
        <a:xfrm>
          <a:off x="1134368" y="1893065"/>
          <a:ext cx="1734175" cy="226560"/>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ایجاد انگیزه</a:t>
          </a:r>
          <a:endParaRPr lang="en-US" sz="1400" kern="1200" dirty="0">
            <a:solidFill>
              <a:schemeClr val="tx1"/>
            </a:solidFill>
            <a:cs typeface="B Titr" pitchFamily="2" charset="-78"/>
          </a:endParaRPr>
        </a:p>
      </dsp:txBody>
      <dsp:txXfrm>
        <a:off x="1134368" y="1893065"/>
        <a:ext cx="1734175" cy="226560"/>
      </dsp:txXfrm>
    </dsp:sp>
    <dsp:sp modelId="{88AD9371-BCF6-42FA-81B6-A667FEDF6ED4}">
      <dsp:nvSpPr>
        <dsp:cNvPr id="0" name=""/>
        <dsp:cNvSpPr/>
      </dsp:nvSpPr>
      <dsp:spPr>
        <a:xfrm>
          <a:off x="1134368" y="2192353"/>
          <a:ext cx="1734175" cy="226560"/>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تامین نیروی انسانی</a:t>
          </a:r>
          <a:endParaRPr lang="en-US" sz="1400" kern="1200" dirty="0">
            <a:solidFill>
              <a:schemeClr val="tx1"/>
            </a:solidFill>
            <a:cs typeface="B Titr" pitchFamily="2" charset="-78"/>
          </a:endParaRPr>
        </a:p>
      </dsp:txBody>
      <dsp:txXfrm>
        <a:off x="1134368" y="2192353"/>
        <a:ext cx="1734175" cy="226560"/>
      </dsp:txXfrm>
    </dsp:sp>
    <dsp:sp modelId="{2A9DE722-F89D-4F16-98C3-205C5CA80E87}">
      <dsp:nvSpPr>
        <dsp:cNvPr id="0" name=""/>
        <dsp:cNvSpPr/>
      </dsp:nvSpPr>
      <dsp:spPr>
        <a:xfrm>
          <a:off x="1134368" y="2491642"/>
          <a:ext cx="1734175" cy="226560"/>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اعمال کنترل</a:t>
          </a:r>
          <a:endParaRPr lang="en-US" sz="1400" kern="1200" dirty="0">
            <a:solidFill>
              <a:schemeClr val="tx1"/>
            </a:solidFill>
            <a:cs typeface="B Titr" pitchFamily="2" charset="-78"/>
          </a:endParaRPr>
        </a:p>
      </dsp:txBody>
      <dsp:txXfrm>
        <a:off x="1134368" y="2491642"/>
        <a:ext cx="1734175" cy="226560"/>
      </dsp:txXfrm>
    </dsp:sp>
    <dsp:sp modelId="{66FBA66A-1AC0-401E-9AEE-A7C045037F78}">
      <dsp:nvSpPr>
        <dsp:cNvPr id="0" name=""/>
        <dsp:cNvSpPr/>
      </dsp:nvSpPr>
      <dsp:spPr>
        <a:xfrm>
          <a:off x="6431076" y="2733469"/>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Titr" pitchFamily="2" charset="-78"/>
            </a:rPr>
            <a:t>بازاریابی</a:t>
          </a:r>
          <a:endParaRPr lang="en-US" sz="1400" kern="1200" dirty="0">
            <a:solidFill>
              <a:schemeClr val="tx1"/>
            </a:solidFill>
            <a:cs typeface="B Titr" pitchFamily="2" charset="-78"/>
          </a:endParaRPr>
        </a:p>
      </dsp:txBody>
      <dsp:txXfrm>
        <a:off x="6431076" y="2733469"/>
        <a:ext cx="1372938" cy="485670"/>
      </dsp:txXfrm>
    </dsp:sp>
    <dsp:sp modelId="{415E8DAE-D70B-40DC-98D0-5413BCED87E5}">
      <dsp:nvSpPr>
        <dsp:cNvPr id="0" name=""/>
        <dsp:cNvSpPr/>
      </dsp:nvSpPr>
      <dsp:spPr>
        <a:xfrm>
          <a:off x="0" y="3308153"/>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شناسایی نیازهای مشتری</a:t>
          </a:r>
          <a:endParaRPr lang="en-US" sz="1400" kern="1200" dirty="0">
            <a:solidFill>
              <a:schemeClr val="tx1"/>
            </a:solidFill>
            <a:cs typeface="B Titr" pitchFamily="2" charset="-78"/>
          </a:endParaRPr>
        </a:p>
      </dsp:txBody>
      <dsp:txXfrm>
        <a:off x="0" y="3308153"/>
        <a:ext cx="2822584" cy="261468"/>
      </dsp:txXfrm>
    </dsp:sp>
    <dsp:sp modelId="{32F3E9E6-78CA-4994-8E63-593AC76C79EA}">
      <dsp:nvSpPr>
        <dsp:cNvPr id="0" name=""/>
        <dsp:cNvSpPr/>
      </dsp:nvSpPr>
      <dsp:spPr>
        <a:xfrm>
          <a:off x="0" y="3642349"/>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خرید مواد</a:t>
          </a:r>
          <a:endParaRPr lang="en-US" sz="1400" kern="1200" dirty="0">
            <a:solidFill>
              <a:schemeClr val="tx1"/>
            </a:solidFill>
            <a:cs typeface="B Titr" pitchFamily="2" charset="-78"/>
          </a:endParaRPr>
        </a:p>
      </dsp:txBody>
      <dsp:txXfrm>
        <a:off x="0" y="3642349"/>
        <a:ext cx="2822584" cy="261468"/>
      </dsp:txXfrm>
    </dsp:sp>
    <dsp:sp modelId="{A9B1AB8B-4A84-43F4-8C66-A583186D2121}">
      <dsp:nvSpPr>
        <dsp:cNvPr id="0" name=""/>
        <dsp:cNvSpPr/>
      </dsp:nvSpPr>
      <dsp:spPr>
        <a:xfrm>
          <a:off x="0" y="3976545"/>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فروش محصولات و خدمات</a:t>
          </a:r>
          <a:endParaRPr lang="en-US" sz="1400" kern="1200" dirty="0">
            <a:solidFill>
              <a:schemeClr val="tx1"/>
            </a:solidFill>
            <a:cs typeface="B Titr" pitchFamily="2" charset="-78"/>
          </a:endParaRPr>
        </a:p>
      </dsp:txBody>
      <dsp:txXfrm>
        <a:off x="0" y="3976545"/>
        <a:ext cx="2822584" cy="261468"/>
      </dsp:txXfrm>
    </dsp:sp>
    <dsp:sp modelId="{A37E9474-07F4-486F-AF8E-210315FBA671}">
      <dsp:nvSpPr>
        <dsp:cNvPr id="0" name=""/>
        <dsp:cNvSpPr/>
      </dsp:nvSpPr>
      <dsp:spPr>
        <a:xfrm>
          <a:off x="0" y="4310742"/>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برنامه ریزی محصولات و خدمات</a:t>
          </a:r>
          <a:endParaRPr lang="en-US" sz="1400" kern="1200" dirty="0">
            <a:solidFill>
              <a:schemeClr val="tx1"/>
            </a:solidFill>
            <a:cs typeface="B Titr" pitchFamily="2" charset="-78"/>
          </a:endParaRPr>
        </a:p>
      </dsp:txBody>
      <dsp:txXfrm>
        <a:off x="0" y="4310742"/>
        <a:ext cx="2822584" cy="261468"/>
      </dsp:txXfrm>
    </dsp:sp>
    <dsp:sp modelId="{0985FC4C-CDF3-4A9B-A5E0-0125006C4594}">
      <dsp:nvSpPr>
        <dsp:cNvPr id="0" name=""/>
        <dsp:cNvSpPr/>
      </dsp:nvSpPr>
      <dsp:spPr>
        <a:xfrm>
          <a:off x="0" y="4644938"/>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قیمت گذاری</a:t>
          </a:r>
          <a:endParaRPr lang="en-US" sz="1400" kern="1200" dirty="0">
            <a:solidFill>
              <a:schemeClr val="tx1"/>
            </a:solidFill>
            <a:cs typeface="B Titr" pitchFamily="2" charset="-78"/>
          </a:endParaRPr>
        </a:p>
      </dsp:txBody>
      <dsp:txXfrm>
        <a:off x="0" y="4644938"/>
        <a:ext cx="2822584" cy="261468"/>
      </dsp:txXfrm>
    </dsp:sp>
    <dsp:sp modelId="{E3F0D724-AE7B-4DED-AFDA-5944697B3A09}">
      <dsp:nvSpPr>
        <dsp:cNvPr id="0" name=""/>
        <dsp:cNvSpPr/>
      </dsp:nvSpPr>
      <dsp:spPr>
        <a:xfrm>
          <a:off x="0" y="4979134"/>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توزیع</a:t>
          </a:r>
          <a:endParaRPr lang="en-US" sz="1400" kern="1200" dirty="0">
            <a:solidFill>
              <a:schemeClr val="tx1"/>
            </a:solidFill>
            <a:cs typeface="B Titr" pitchFamily="2" charset="-78"/>
          </a:endParaRPr>
        </a:p>
      </dsp:txBody>
      <dsp:txXfrm>
        <a:off x="0" y="4979134"/>
        <a:ext cx="2822584" cy="261468"/>
      </dsp:txXfrm>
    </dsp:sp>
    <dsp:sp modelId="{F0FEDDA8-CC80-4C5A-92D5-03BE343F3E18}">
      <dsp:nvSpPr>
        <dsp:cNvPr id="0" name=""/>
        <dsp:cNvSpPr/>
      </dsp:nvSpPr>
      <dsp:spPr>
        <a:xfrm>
          <a:off x="0" y="5313330"/>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تحقیقات بازاریابی</a:t>
          </a:r>
          <a:endParaRPr lang="en-US" sz="1400" kern="1200" dirty="0">
            <a:solidFill>
              <a:schemeClr val="tx1"/>
            </a:solidFill>
            <a:cs typeface="B Titr" pitchFamily="2" charset="-78"/>
          </a:endParaRPr>
        </a:p>
      </dsp:txBody>
      <dsp:txXfrm>
        <a:off x="0" y="5313330"/>
        <a:ext cx="2822584" cy="261468"/>
      </dsp:txXfrm>
    </dsp:sp>
    <dsp:sp modelId="{F108C447-C853-4710-8E00-9569463DB0CA}">
      <dsp:nvSpPr>
        <dsp:cNvPr id="0" name=""/>
        <dsp:cNvSpPr/>
      </dsp:nvSpPr>
      <dsp:spPr>
        <a:xfrm>
          <a:off x="0" y="5647527"/>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تجزیه و تحلیل موقعیت</a:t>
          </a:r>
          <a:endParaRPr lang="en-US" sz="1400" kern="1200" dirty="0">
            <a:solidFill>
              <a:schemeClr val="tx1"/>
            </a:solidFill>
            <a:cs typeface="B Titr" pitchFamily="2" charset="-78"/>
          </a:endParaRPr>
        </a:p>
      </dsp:txBody>
      <dsp:txXfrm>
        <a:off x="0" y="5647527"/>
        <a:ext cx="2822584" cy="261468"/>
      </dsp:txXfrm>
    </dsp:sp>
    <dsp:sp modelId="{7AD90639-5C5D-4A26-BF50-8BF3134D4DE9}">
      <dsp:nvSpPr>
        <dsp:cNvPr id="0" name=""/>
        <dsp:cNvSpPr/>
      </dsp:nvSpPr>
      <dsp:spPr>
        <a:xfrm>
          <a:off x="0" y="5949181"/>
          <a:ext cx="2822584" cy="26146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مسئولیت اجتمائی از دیدگاه ایوانز و وبرگمن</a:t>
          </a:r>
          <a:endParaRPr lang="en-US" sz="1400" kern="1200" dirty="0">
            <a:solidFill>
              <a:schemeClr val="tx1"/>
            </a:solidFill>
            <a:cs typeface="B Titr" pitchFamily="2" charset="-78"/>
          </a:endParaRPr>
        </a:p>
      </dsp:txBody>
      <dsp:txXfrm>
        <a:off x="0" y="5949181"/>
        <a:ext cx="2822584" cy="261468"/>
      </dsp:txXfrm>
    </dsp:sp>
    <dsp:sp modelId="{5EB8D5C5-B6CC-417F-B71C-04E80AA5E881}">
      <dsp:nvSpPr>
        <dsp:cNvPr id="0" name=""/>
        <dsp:cNvSpPr/>
      </dsp:nvSpPr>
      <dsp:spPr>
        <a:xfrm>
          <a:off x="6415454" y="3479491"/>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مالی / حسابداری</a:t>
          </a:r>
          <a:endParaRPr lang="en-US" sz="1400" kern="1200" dirty="0">
            <a:solidFill>
              <a:schemeClr val="tx1"/>
            </a:solidFill>
            <a:cs typeface="B Titr" pitchFamily="2" charset="-78"/>
          </a:endParaRPr>
        </a:p>
      </dsp:txBody>
      <dsp:txXfrm>
        <a:off x="6415454" y="3479491"/>
        <a:ext cx="1372938" cy="485670"/>
      </dsp:txXfrm>
    </dsp:sp>
    <dsp:sp modelId="{B8394BC3-3E2F-482A-A632-BC2CD1719D8D}">
      <dsp:nvSpPr>
        <dsp:cNvPr id="0" name=""/>
        <dsp:cNvSpPr/>
      </dsp:nvSpPr>
      <dsp:spPr>
        <a:xfrm>
          <a:off x="6415454" y="4037889"/>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تولید / عملیات</a:t>
          </a:r>
          <a:endParaRPr lang="en-US" sz="1400" kern="1200" dirty="0">
            <a:solidFill>
              <a:schemeClr val="tx1"/>
            </a:solidFill>
            <a:cs typeface="B Titr" pitchFamily="2" charset="-78"/>
          </a:endParaRPr>
        </a:p>
      </dsp:txBody>
      <dsp:txXfrm>
        <a:off x="6415454" y="4037889"/>
        <a:ext cx="1372938" cy="485670"/>
      </dsp:txXfrm>
    </dsp:sp>
    <dsp:sp modelId="{E6ADA1B7-D14F-4A31-A61C-C7433E56EDC0}">
      <dsp:nvSpPr>
        <dsp:cNvPr id="0" name=""/>
        <dsp:cNvSpPr/>
      </dsp:nvSpPr>
      <dsp:spPr>
        <a:xfrm>
          <a:off x="6415454" y="4596288"/>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تحقیق و توسعه</a:t>
          </a:r>
          <a:endParaRPr lang="en-US" sz="1400" kern="1200" dirty="0">
            <a:solidFill>
              <a:schemeClr val="tx1"/>
            </a:solidFill>
            <a:cs typeface="B Titr" pitchFamily="2" charset="-78"/>
          </a:endParaRPr>
        </a:p>
      </dsp:txBody>
      <dsp:txXfrm>
        <a:off x="6415454" y="4596288"/>
        <a:ext cx="1372938" cy="485670"/>
      </dsp:txXfrm>
    </dsp:sp>
    <dsp:sp modelId="{96795F88-78B1-4578-8F56-EF9043878152}">
      <dsp:nvSpPr>
        <dsp:cNvPr id="0" name=""/>
        <dsp:cNvSpPr/>
      </dsp:nvSpPr>
      <dsp:spPr>
        <a:xfrm>
          <a:off x="6415454" y="5143019"/>
          <a:ext cx="1372938" cy="485670"/>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w="3175">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itchFamily="2" charset="-78"/>
            </a:rPr>
            <a:t>سیستم اطلاعات رایانه</a:t>
          </a:r>
          <a:endParaRPr lang="en-US" sz="1400" kern="1200" dirty="0">
            <a:solidFill>
              <a:schemeClr val="tx1"/>
            </a:solidFill>
            <a:cs typeface="B Titr" pitchFamily="2" charset="-78"/>
          </a:endParaRPr>
        </a:p>
      </dsp:txBody>
      <dsp:txXfrm>
        <a:off x="6415454" y="5143019"/>
        <a:ext cx="1372938" cy="48567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BD0814-33FE-414D-AC23-5240D8E5DF33}" type="datetimeFigureOut">
              <a:rPr lang="fa-IR" smtClean="0"/>
              <a:t>1437/03/13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77396B-CDBB-417D-8813-527583086910}" type="slidenum">
              <a:rPr lang="fa-IR" smtClean="0"/>
              <a:t>‹#›</a:t>
            </a:fld>
            <a:endParaRPr lang="fa-IR"/>
          </a:p>
        </p:txBody>
      </p:sp>
    </p:spTree>
    <p:extLst>
      <p:ext uri="{BB962C8B-B14F-4D97-AF65-F5344CB8AC3E}">
        <p14:creationId xmlns:p14="http://schemas.microsoft.com/office/powerpoint/2010/main" val="22524631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CB5C7E3-0319-465F-A63C-CD4EC31DBAD8}" type="datetimeFigureOut">
              <a:rPr lang="fa-IR" smtClean="0"/>
              <a:t>1437/03/13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42952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CB5C7E3-0319-465F-A63C-CD4EC31DBAD8}" type="datetimeFigureOut">
              <a:rPr lang="fa-IR" smtClean="0"/>
              <a:t>1437/03/13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126044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CB5C7E3-0319-465F-A63C-CD4EC31DBAD8}" type="datetimeFigureOut">
              <a:rPr lang="fa-IR" smtClean="0"/>
              <a:t>1437/03/13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173768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6BD38C-5530-456B-900B-3FA942F7DA29}"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530750"/>
      </p:ext>
    </p:extLst>
  </p:cSld>
  <p:clrMapOvr>
    <a:masterClrMapping/>
  </p:clrMapOvr>
  <p:transition spd="med">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623D86-9223-4C00-B0D4-3EF74D942709}"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6281203"/>
      </p:ext>
    </p:extLst>
  </p:cSld>
  <p:clrMapOvr>
    <a:masterClrMapping/>
  </p:clrMapOvr>
  <p:transition spd="med">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9FB211-E94F-4163-BFB7-5CA53D5971C0}"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1108449"/>
      </p:ext>
    </p:extLst>
  </p:cSld>
  <p:clrMapOvr>
    <a:masterClrMapping/>
  </p:clrMapOvr>
  <p:transition spd="med">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01DA3D-B0CB-4E3E-AF97-93DB182BD92E}"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869259"/>
      </p:ext>
    </p:extLst>
  </p:cSld>
  <p:clrMapOvr>
    <a:masterClrMapping/>
  </p:clrMapOvr>
  <p:transition spd="med">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8D4812-7410-4F69-95C6-C894BFFA61F8}"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600653"/>
      </p:ext>
    </p:extLst>
  </p:cSld>
  <p:clrMapOvr>
    <a:masterClrMapping/>
  </p:clrMapOvr>
  <p:transition spd="med">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781B51B-7B19-41E8-950D-7A384C0A2027}"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5136876"/>
      </p:ext>
    </p:extLst>
  </p:cSld>
  <p:clrMapOvr>
    <a:masterClrMapping/>
  </p:clrMapOvr>
  <p:transition spd="med">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E86229D-7ECE-41B9-AE3F-31F2D8303D51}"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6580627"/>
      </p:ext>
    </p:extLst>
  </p:cSld>
  <p:clrMapOvr>
    <a:masterClrMapping/>
  </p:clrMapOvr>
  <p:transition spd="med">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7C1EC4-12BA-451A-9FD7-94742F979FDA}"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546433"/>
      </p:ext>
    </p:extLst>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CB5C7E3-0319-465F-A63C-CD4EC31DBAD8}" type="datetimeFigureOut">
              <a:rPr lang="fa-IR" smtClean="0"/>
              <a:t>1437/03/13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2094731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754038-CE1C-4C80-9A5B-A2AD553453A3}"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7411934"/>
      </p:ext>
    </p:extLst>
  </p:cSld>
  <p:clrMapOvr>
    <a:masterClrMapping/>
  </p:clrMapOvr>
  <p:transition spd="med">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66F26F-F603-4528-8514-236213E1F653}"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6144002"/>
      </p:ext>
    </p:extLst>
  </p:cSld>
  <p:clrMapOvr>
    <a:masterClrMapping/>
  </p:clrMapOvr>
  <p:transition spd="med">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EBBA68-FC8F-4BBA-B042-DDD989111942}"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5056478"/>
      </p:ext>
    </p:extLst>
  </p:cSld>
  <p:clrMapOvr>
    <a:masterClrMapping/>
  </p:clrMapOvr>
  <p:transition spd="med">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B2CD16-2A68-4DB3-A344-4527B880E357}"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2149430"/>
      </p:ext>
    </p:extLst>
  </p:cSld>
  <p:clrMapOvr>
    <a:masterClrMapping/>
  </p:clrMapOvr>
  <p:transition spd="med">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E1AEB37-7217-4296-9235-7A943A45EE47}" type="slidenum">
              <a:rPr lang="fa-IR">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1110312"/>
      </p:ext>
    </p:extLst>
  </p:cSld>
  <p:clrMapOvr>
    <a:masterClrMapping/>
  </p:clrMapOvr>
  <p:transition spd="med">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4698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92571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28873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9037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7082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5C7E3-0319-465F-A63C-CD4EC31DBAD8}" type="datetimeFigureOut">
              <a:rPr lang="fa-IR" smtClean="0"/>
              <a:t>1437/03/13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3910619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04980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00867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11823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11546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95411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36477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ED9BF11B-894A-442D-9406-8FBED5432D2D}" type="datetimeFigureOut">
              <a:rPr lang="fa-IR">
                <a:solidFill>
                  <a:prstClr val="black">
                    <a:tint val="75000"/>
                  </a:prstClr>
                </a:solidFill>
              </a:rPr>
              <a:pPr>
                <a:def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D0CB37-8BDB-4736-A2C7-E6FEB4E7E691}"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515394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1295B41E-A5F9-4D9A-A7E3-C2645F01DEF1}" type="datetimeFigureOut">
              <a:rPr lang="fa-IR">
                <a:solidFill>
                  <a:prstClr val="black">
                    <a:tint val="75000"/>
                  </a:prstClr>
                </a:solidFill>
              </a:rPr>
              <a:pPr>
                <a:def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150C22-3BC4-4C0A-B8D4-4F3C3CD830BA}"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628310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A84F07-D600-42B2-BB45-60C8A6CA3226}" type="datetimeFigureOut">
              <a:rPr lang="fa-IR">
                <a:solidFill>
                  <a:prstClr val="black">
                    <a:tint val="75000"/>
                  </a:prstClr>
                </a:solidFill>
              </a:rPr>
              <a:pPr>
                <a:def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7288C1-A3C7-47A1-9582-3A9CF2C0EB98}"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170356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BE79EB6A-E3FF-442F-9C50-D60CF267B582}" type="datetimeFigureOut">
              <a:rPr lang="fa-IR">
                <a:solidFill>
                  <a:prstClr val="black">
                    <a:tint val="75000"/>
                  </a:prstClr>
                </a:solidFill>
              </a:rPr>
              <a:pPr>
                <a:defRPr/>
              </a:pPr>
              <a:t>1437/03/13</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E051D1-7628-4AB3-913A-62261CA4A2A9}"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94799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CB5C7E3-0319-465F-A63C-CD4EC31DBAD8}" type="datetimeFigureOut">
              <a:rPr lang="fa-IR" smtClean="0"/>
              <a:t>1437/03/13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2666655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4D1C8F59-4063-4C03-B9DE-64F0FD0E39CA}" type="datetimeFigureOut">
              <a:rPr lang="fa-IR">
                <a:solidFill>
                  <a:prstClr val="black">
                    <a:tint val="75000"/>
                  </a:prstClr>
                </a:solidFill>
              </a:rPr>
              <a:pPr>
                <a:defRPr/>
              </a:pPr>
              <a:t>1437/03/13</a:t>
            </a:fld>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DAFBC6-3250-4AFD-B3B5-BC9FA071D04C}"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570043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22D94A94-8ED2-4908-8DA6-3FAD9E59D76D}" type="datetimeFigureOut">
              <a:rPr lang="fa-IR">
                <a:solidFill>
                  <a:prstClr val="black">
                    <a:tint val="75000"/>
                  </a:prstClr>
                </a:solidFill>
              </a:rPr>
              <a:pPr>
                <a:defRPr/>
              </a:pPr>
              <a:t>1437/03/13</a:t>
            </a:fld>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9A3C1FE-941C-40BA-A649-9BC62FBBF975}"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730577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FBD002-80AD-4F41-B4F7-50C8066C3B76}" type="datetimeFigureOut">
              <a:rPr lang="fa-IR">
                <a:solidFill>
                  <a:prstClr val="black">
                    <a:tint val="75000"/>
                  </a:prstClr>
                </a:solidFill>
              </a:rPr>
              <a:pPr>
                <a:defRPr/>
              </a:pPr>
              <a:t>1437/03/13</a:t>
            </a:fld>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C5667D7-7DE9-45CF-835D-B148F318F943}"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939236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BC2E13-B08C-49F0-9F0C-C872314E6EF1}" type="datetimeFigureOut">
              <a:rPr lang="fa-IR">
                <a:solidFill>
                  <a:prstClr val="black">
                    <a:tint val="75000"/>
                  </a:prstClr>
                </a:solidFill>
              </a:rPr>
              <a:pPr>
                <a:defRPr/>
              </a:pPr>
              <a:t>1437/03/13</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50AB5-F3E9-40BD-9D38-A7E0A1D3C7DF}"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469789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035DEB-6533-4C87-8CCD-43D766BFF6CC}" type="datetimeFigureOut">
              <a:rPr lang="fa-IR">
                <a:solidFill>
                  <a:prstClr val="black">
                    <a:tint val="75000"/>
                  </a:prstClr>
                </a:solidFill>
              </a:rPr>
              <a:pPr>
                <a:defRPr/>
              </a:pPr>
              <a:t>1437/03/13</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BF9A45-07F6-45FD-AA1B-17AC23A4951C}"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775817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464B4C2F-A17B-4E61-BD3E-DF6084AC1284}" type="datetimeFigureOut">
              <a:rPr lang="fa-IR">
                <a:solidFill>
                  <a:prstClr val="black">
                    <a:tint val="75000"/>
                  </a:prstClr>
                </a:solidFill>
              </a:rPr>
              <a:pPr>
                <a:def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B39EE-E283-4187-A561-2510BD3E7118}"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802319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CC9B360E-0D74-4BBA-8976-16D979EE9E5D}" type="datetimeFigureOut">
              <a:rPr lang="fa-IR">
                <a:solidFill>
                  <a:prstClr val="black">
                    <a:tint val="75000"/>
                  </a:prstClr>
                </a:solidFill>
              </a:rPr>
              <a:pPr>
                <a:defRPr/>
              </a:pPr>
              <a:t>1437/03/13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F5BCCE-A7D6-4EE4-80D0-4D3AE6C889C9}"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443805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E1F72102-59DC-4FC8-9102-B4BD40C48E8E}" type="datetimeFigureOut">
              <a:rPr lang="fa-IR">
                <a:solidFill>
                  <a:srgbClr val="D6ECFF"/>
                </a:solidFill>
              </a:rPr>
              <a:pPr>
                <a:defRPr/>
              </a:pPr>
              <a:t>1437/03/13</a:t>
            </a:fld>
            <a:endParaRPr lang="fa-IR">
              <a:solidFill>
                <a:srgbClr val="D6ECFF"/>
              </a:solidFill>
            </a:endParaRPr>
          </a:p>
        </p:txBody>
      </p:sp>
      <p:sp>
        <p:nvSpPr>
          <p:cNvPr id="16" name="Footer Placeholder 16"/>
          <p:cNvSpPr>
            <a:spLocks noGrp="1"/>
          </p:cNvSpPr>
          <p:nvPr>
            <p:ph type="ftr" sz="quarter" idx="11"/>
          </p:nvPr>
        </p:nvSpPr>
        <p:spPr/>
        <p:txBody>
          <a:bodyPr/>
          <a:lstStyle>
            <a:lvl1pPr>
              <a:defRPr/>
            </a:lvl1pPr>
            <a:extLst/>
          </a:lstStyle>
          <a:p>
            <a:pPr>
              <a:defRPr/>
            </a:pPr>
            <a:endParaRPr lang="fa-IR">
              <a:solidFill>
                <a:srgbClr val="D6ECFF"/>
              </a:solidFill>
            </a:endParaRPr>
          </a:p>
        </p:txBody>
      </p:sp>
      <p:sp>
        <p:nvSpPr>
          <p:cNvPr id="17" name="Slide Number Placeholder 28"/>
          <p:cNvSpPr>
            <a:spLocks noGrp="1"/>
          </p:cNvSpPr>
          <p:nvPr>
            <p:ph type="sldNum" sz="quarter" idx="12"/>
          </p:nvPr>
        </p:nvSpPr>
        <p:spPr/>
        <p:txBody>
          <a:bodyPr/>
          <a:lstStyle>
            <a:lvl1pPr>
              <a:defRPr/>
            </a:lvl1pPr>
            <a:extLst/>
          </a:lstStyle>
          <a:p>
            <a:pPr>
              <a:defRPr/>
            </a:pPr>
            <a:fld id="{6140C4B4-5958-4379-89D1-057134A21B0C}"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2361030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7D3D6DE-5CED-4C52-A3E5-198D882B4621}" type="datetimeFigureOut">
              <a:rPr lang="fa-IR">
                <a:solidFill>
                  <a:srgbClr val="D6ECFF"/>
                </a:solidFill>
              </a:rPr>
              <a:pPr>
                <a:defRPr/>
              </a:pPr>
              <a:t>1437/03/13</a:t>
            </a:fld>
            <a:endParaRPr lang="fa-IR">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fa-IR">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pPr>
              <a:defRPr/>
            </a:pPr>
            <a:fld id="{4BAF22C1-6C28-42C0-A3DC-6A13142B9C3A}"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843884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a:solidFill>
                <a:prstClr val="white"/>
              </a:solidFill>
              <a:latin typeface="Arial" charset="0"/>
              <a:cs typeface="Arial"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615933A0-C959-4C7E-B3F3-0EC5810C1327}" type="datetimeFigureOut">
              <a:rPr lang="fa-IR">
                <a:solidFill>
                  <a:srgbClr val="D6ECFF"/>
                </a:solidFill>
              </a:rPr>
              <a:pPr>
                <a:defRPr/>
              </a:pPr>
              <a:t>1437/03/13</a:t>
            </a:fld>
            <a:endParaRPr lang="fa-IR">
              <a:solidFill>
                <a:srgbClr val="D6ECFF"/>
              </a:solidFill>
            </a:endParaRPr>
          </a:p>
        </p:txBody>
      </p:sp>
      <p:sp>
        <p:nvSpPr>
          <p:cNvPr id="26" name="Footer Placeholder 4"/>
          <p:cNvSpPr>
            <a:spLocks noGrp="1"/>
          </p:cNvSpPr>
          <p:nvPr>
            <p:ph type="ftr" sz="quarter" idx="11"/>
          </p:nvPr>
        </p:nvSpPr>
        <p:spPr/>
        <p:txBody>
          <a:bodyPr/>
          <a:lstStyle>
            <a:lvl1pPr>
              <a:defRPr/>
            </a:lvl1pPr>
            <a:extLst/>
          </a:lstStyle>
          <a:p>
            <a:pPr>
              <a:defRPr/>
            </a:pPr>
            <a:endParaRPr lang="fa-IR">
              <a:solidFill>
                <a:srgbClr val="D6ECFF"/>
              </a:solidFill>
            </a:endParaRPr>
          </a:p>
        </p:txBody>
      </p:sp>
      <p:sp>
        <p:nvSpPr>
          <p:cNvPr id="27" name="Slide Number Placeholder 5"/>
          <p:cNvSpPr>
            <a:spLocks noGrp="1"/>
          </p:cNvSpPr>
          <p:nvPr>
            <p:ph type="sldNum" sz="quarter" idx="12"/>
          </p:nvPr>
        </p:nvSpPr>
        <p:spPr/>
        <p:txBody>
          <a:bodyPr/>
          <a:lstStyle>
            <a:lvl1pPr>
              <a:defRPr/>
            </a:lvl1pPr>
            <a:extLst/>
          </a:lstStyle>
          <a:p>
            <a:pPr>
              <a:defRPr/>
            </a:pPr>
            <a:fld id="{E8BB6E0A-EEC8-48CD-BCA9-BB837E48CABB}"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204179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CB5C7E3-0319-465F-A63C-CD4EC31DBAD8}" type="datetimeFigureOut">
              <a:rPr lang="fa-IR" smtClean="0"/>
              <a:t>1437/03/13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1696429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88F66F1-9979-4170-A293-00A0B829C80D}" type="datetimeFigureOut">
              <a:rPr lang="fa-IR">
                <a:solidFill>
                  <a:srgbClr val="D6ECFF"/>
                </a:solidFill>
              </a:rPr>
              <a:pPr>
                <a:defRPr/>
              </a:pPr>
              <a:t>1437/03/13</a:t>
            </a:fld>
            <a:endParaRPr lang="fa-IR">
              <a:solidFill>
                <a:srgbClr val="D6ECFF"/>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fa-IR">
              <a:solidFill>
                <a:srgbClr val="D6ECFF"/>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C8D99CB8-3DB2-47DE-B030-D86AE883B143}"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361120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B84334D0-845F-46C6-AF0B-EA83312CB24B}" type="datetimeFigureOut">
              <a:rPr lang="fa-IR">
                <a:solidFill>
                  <a:srgbClr val="D6ECFF"/>
                </a:solidFill>
              </a:rPr>
              <a:pPr>
                <a:defRPr/>
              </a:pPr>
              <a:t>1437/03/13</a:t>
            </a:fld>
            <a:endParaRPr lang="fa-IR">
              <a:solidFill>
                <a:srgbClr val="D6ECFF"/>
              </a:solidFill>
            </a:endParaRPr>
          </a:p>
        </p:txBody>
      </p:sp>
      <p:sp>
        <p:nvSpPr>
          <p:cNvPr id="18" name="Footer Placeholder 7"/>
          <p:cNvSpPr>
            <a:spLocks noGrp="1"/>
          </p:cNvSpPr>
          <p:nvPr>
            <p:ph type="ftr" sz="quarter" idx="11"/>
          </p:nvPr>
        </p:nvSpPr>
        <p:spPr/>
        <p:txBody>
          <a:bodyPr/>
          <a:lstStyle>
            <a:lvl1pPr>
              <a:defRPr/>
            </a:lvl1pPr>
            <a:extLst/>
          </a:lstStyle>
          <a:p>
            <a:pPr>
              <a:defRPr/>
            </a:pPr>
            <a:endParaRPr lang="fa-IR">
              <a:solidFill>
                <a:srgbClr val="D6ECFF"/>
              </a:solidFill>
            </a:endParaRPr>
          </a:p>
        </p:txBody>
      </p:sp>
      <p:sp>
        <p:nvSpPr>
          <p:cNvPr id="19" name="Slide Number Placeholder 8"/>
          <p:cNvSpPr>
            <a:spLocks noGrp="1"/>
          </p:cNvSpPr>
          <p:nvPr>
            <p:ph type="sldNum" sz="quarter" idx="12"/>
          </p:nvPr>
        </p:nvSpPr>
        <p:spPr/>
        <p:txBody>
          <a:bodyPr/>
          <a:lstStyle>
            <a:lvl1pPr>
              <a:defRPr/>
            </a:lvl1pPr>
            <a:extLst/>
          </a:lstStyle>
          <a:p>
            <a:pPr>
              <a:defRPr/>
            </a:pPr>
            <a:fld id="{78379739-1C31-4DB5-B9B5-2A2850E98BBA}"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2214045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D59802B-A66E-4ED7-826B-42C9355C76FB}" type="datetimeFigureOut">
              <a:rPr lang="fa-IR">
                <a:solidFill>
                  <a:srgbClr val="D6ECFF"/>
                </a:solidFill>
              </a:rPr>
              <a:pPr>
                <a:defRPr/>
              </a:pPr>
              <a:t>1437/03/13</a:t>
            </a:fld>
            <a:endParaRPr lang="fa-IR">
              <a:solidFill>
                <a:srgbClr val="D6ECFF"/>
              </a:solidFill>
            </a:endParaRPr>
          </a:p>
        </p:txBody>
      </p:sp>
      <p:sp>
        <p:nvSpPr>
          <p:cNvPr id="4" name="Footer Placeholder 2"/>
          <p:cNvSpPr>
            <a:spLocks noGrp="1"/>
          </p:cNvSpPr>
          <p:nvPr>
            <p:ph type="ftr" sz="quarter" idx="11"/>
          </p:nvPr>
        </p:nvSpPr>
        <p:spPr/>
        <p:txBody>
          <a:bodyPr/>
          <a:lstStyle>
            <a:lvl1pPr>
              <a:defRPr/>
            </a:lvl1pPr>
          </a:lstStyle>
          <a:p>
            <a:pPr>
              <a:defRPr/>
            </a:pPr>
            <a:endParaRPr lang="fa-IR">
              <a:solidFill>
                <a:srgbClr val="D6ECFF"/>
              </a:solidFill>
            </a:endParaRPr>
          </a:p>
        </p:txBody>
      </p:sp>
      <p:sp>
        <p:nvSpPr>
          <p:cNvPr id="5" name="Slide Number Placeholder 22"/>
          <p:cNvSpPr>
            <a:spLocks noGrp="1"/>
          </p:cNvSpPr>
          <p:nvPr>
            <p:ph type="sldNum" sz="quarter" idx="12"/>
          </p:nvPr>
        </p:nvSpPr>
        <p:spPr/>
        <p:txBody>
          <a:bodyPr/>
          <a:lstStyle>
            <a:lvl1pPr>
              <a:defRPr/>
            </a:lvl1pPr>
          </a:lstStyle>
          <a:p>
            <a:pPr>
              <a:defRPr/>
            </a:pPr>
            <a:fld id="{FFDA84A9-CA42-457B-B8BA-9829CBB67747}"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160305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5C70E413-A84F-46AD-922F-6DB069FADAF4}" type="datetimeFigureOut">
              <a:rPr lang="fa-IR">
                <a:solidFill>
                  <a:srgbClr val="D6ECFF"/>
                </a:solidFill>
              </a:rPr>
              <a:pPr>
                <a:defRPr/>
              </a:pPr>
              <a:t>1437/03/13</a:t>
            </a:fld>
            <a:endParaRPr lang="fa-IR">
              <a:solidFill>
                <a:srgbClr val="D6ECFF"/>
              </a:solidFill>
            </a:endParaRPr>
          </a:p>
        </p:txBody>
      </p:sp>
      <p:sp>
        <p:nvSpPr>
          <p:cNvPr id="3" name="Footer Placeholder 2"/>
          <p:cNvSpPr>
            <a:spLocks noGrp="1"/>
          </p:cNvSpPr>
          <p:nvPr>
            <p:ph type="ftr" sz="quarter" idx="11"/>
          </p:nvPr>
        </p:nvSpPr>
        <p:spPr/>
        <p:txBody>
          <a:bodyPr/>
          <a:lstStyle>
            <a:lvl1pPr>
              <a:defRPr/>
            </a:lvl1pPr>
            <a:extLst/>
          </a:lstStyle>
          <a:p>
            <a:pPr>
              <a:defRPr/>
            </a:pPr>
            <a:endParaRPr lang="fa-IR">
              <a:solidFill>
                <a:srgbClr val="D6ECFF"/>
              </a:solidFill>
            </a:endParaRPr>
          </a:p>
        </p:txBody>
      </p:sp>
      <p:sp>
        <p:nvSpPr>
          <p:cNvPr id="4" name="Slide Number Placeholder 3"/>
          <p:cNvSpPr>
            <a:spLocks noGrp="1"/>
          </p:cNvSpPr>
          <p:nvPr>
            <p:ph type="sldNum" sz="quarter" idx="12"/>
          </p:nvPr>
        </p:nvSpPr>
        <p:spPr/>
        <p:txBody>
          <a:bodyPr/>
          <a:lstStyle>
            <a:lvl1pPr>
              <a:defRPr/>
            </a:lvl1pPr>
            <a:extLst/>
          </a:lstStyle>
          <a:p>
            <a:pPr>
              <a:defRPr/>
            </a:pPr>
            <a:fld id="{79489046-AB45-42E2-A02A-DF6564BC27F3}"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4009809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39B7F73-6AC9-4389-A32C-D33FE6D7D6BE}" type="datetimeFigureOut">
              <a:rPr lang="fa-IR">
                <a:solidFill>
                  <a:srgbClr val="D6ECFF"/>
                </a:solidFill>
              </a:rPr>
              <a:pPr>
                <a:defRPr/>
              </a:pPr>
              <a:t>1437/03/13</a:t>
            </a:fld>
            <a:endParaRPr lang="fa-IR">
              <a:solidFill>
                <a:srgbClr val="D6ECFF"/>
              </a:solidFill>
            </a:endParaRPr>
          </a:p>
        </p:txBody>
      </p:sp>
      <p:sp>
        <p:nvSpPr>
          <p:cNvPr id="6" name="Footer Placeholder 2"/>
          <p:cNvSpPr>
            <a:spLocks noGrp="1"/>
          </p:cNvSpPr>
          <p:nvPr>
            <p:ph type="ftr" sz="quarter" idx="11"/>
          </p:nvPr>
        </p:nvSpPr>
        <p:spPr/>
        <p:txBody>
          <a:bodyPr/>
          <a:lstStyle>
            <a:lvl1pPr>
              <a:defRPr/>
            </a:lvl1pPr>
          </a:lstStyle>
          <a:p>
            <a:pPr>
              <a:defRPr/>
            </a:pPr>
            <a:endParaRPr lang="fa-IR">
              <a:solidFill>
                <a:srgbClr val="D6ECFF"/>
              </a:solidFill>
            </a:endParaRPr>
          </a:p>
        </p:txBody>
      </p:sp>
      <p:sp>
        <p:nvSpPr>
          <p:cNvPr id="7" name="Slide Number Placeholder 22"/>
          <p:cNvSpPr>
            <a:spLocks noGrp="1"/>
          </p:cNvSpPr>
          <p:nvPr>
            <p:ph type="sldNum" sz="quarter" idx="12"/>
          </p:nvPr>
        </p:nvSpPr>
        <p:spPr/>
        <p:txBody>
          <a:bodyPr/>
          <a:lstStyle>
            <a:lvl1pPr>
              <a:defRPr/>
            </a:lvl1pPr>
          </a:lstStyle>
          <a:p>
            <a:pPr>
              <a:defRPr/>
            </a:pPr>
            <a:fld id="{7F493A9C-DC29-4A40-B416-D4427F0875C0}"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3947809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45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35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888D0316-E4D4-4559-826C-5A964770000A}" type="datetimeFigureOut">
              <a:rPr lang="fa-IR">
                <a:solidFill>
                  <a:srgbClr val="D6ECFF"/>
                </a:solidFill>
              </a:rPr>
              <a:pPr>
                <a:defRPr/>
              </a:pPr>
              <a:t>1437/03/13</a:t>
            </a:fld>
            <a:endParaRPr lang="fa-IR">
              <a:solidFill>
                <a:srgbClr val="D6ECFF"/>
              </a:solidFill>
            </a:endParaRPr>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fa-IR">
              <a:solidFill>
                <a:srgbClr val="D6ECFF"/>
              </a:solidFill>
            </a:endParaRPr>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2ADCBC2-AEC0-4968-AAC8-80B92401F7D6}"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944931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D6B587A-78B4-4CDD-86D1-92B2F13D3F01}" type="datetimeFigureOut">
              <a:rPr lang="fa-IR">
                <a:solidFill>
                  <a:srgbClr val="D6ECFF"/>
                </a:solidFill>
              </a:rPr>
              <a:pPr>
                <a:defRPr/>
              </a:pPr>
              <a:t>1437/03/13</a:t>
            </a:fld>
            <a:endParaRPr lang="fa-IR">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fa-IR">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pPr>
              <a:defRPr/>
            </a:pPr>
            <a:fld id="{B2957D17-0BB2-4FBD-A2AC-033956DDF9BC}"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1444467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5929449-0F85-4CE1-9CA9-95A3204F57C7}" type="datetimeFigureOut">
              <a:rPr lang="fa-IR">
                <a:solidFill>
                  <a:srgbClr val="D6ECFF"/>
                </a:solidFill>
              </a:rPr>
              <a:pPr>
                <a:defRPr/>
              </a:pPr>
              <a:t>1437/03/13</a:t>
            </a:fld>
            <a:endParaRPr lang="fa-IR">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fa-IR">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pPr>
              <a:defRPr/>
            </a:pPr>
            <a:fld id="{8A0C56F2-4946-4A7A-9CA8-265301F1ECC0}" type="slidenum">
              <a:rPr lang="fa-IR">
                <a:solidFill>
                  <a:srgbClr val="D6ECFF"/>
                </a:solidFill>
              </a:rPr>
              <a:pPr>
                <a:defRPr/>
              </a:pPr>
              <a:t>‹#›</a:t>
            </a:fld>
            <a:endParaRPr lang="fa-IR">
              <a:solidFill>
                <a:srgbClr val="D6ECFF"/>
              </a:solidFill>
            </a:endParaRPr>
          </a:p>
        </p:txBody>
      </p:sp>
    </p:spTree>
    <p:extLst>
      <p:ext uri="{BB962C8B-B14F-4D97-AF65-F5344CB8AC3E}">
        <p14:creationId xmlns:p14="http://schemas.microsoft.com/office/powerpoint/2010/main" val="3220473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0980FD-96AE-4043-BA20-C23CDB7A501C}"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2679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39FC24-1092-48F4-9082-7EFE44177D5E}"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6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CB5C7E3-0319-465F-A63C-CD4EC31DBAD8}" type="datetimeFigureOut">
              <a:rPr lang="fa-IR" smtClean="0"/>
              <a:t>1437/03/13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6159984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4F572-598B-452C-B686-E24B128091C8}"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563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0E413E-3F54-41BD-AED3-5487A06C68C6}"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32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1926F-D774-44F7-8D33-239736DF314F}"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900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797F56-94D7-4C7C-AD45-64414989F213}"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158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BF176A-9615-4989-9CB6-D75753FA740B}"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361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8E15EF-C4D7-4AC8-BDC6-8821FC9D44DE}"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087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2CAED5-6843-486D-9413-F1E61C077A66}"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7470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84AEA-EC26-4928-B67B-69613B980ACC}"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558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6F7A1C-1FC0-4FB1-89CE-BF5DD0674231}" type="slidenum">
              <a:rPr lang="fa-IR">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3314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BFED28C6-1C92-4C55-BD64-1CFDEF6E4AF8}" type="datetime1">
              <a:rPr lang="en-US"/>
              <a:pPr>
                <a:defRPr/>
              </a:pPr>
              <a:t>12/24/2015</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7AEBB284-FECA-4188-B380-DE7FCEF40C7D}" type="slidenum">
              <a:rPr lang="en-GB"/>
              <a:pPr>
                <a:defRPr/>
              </a:pPr>
              <a:t>‹#›</a:t>
            </a:fld>
            <a:endParaRPr lang="en-GB"/>
          </a:p>
        </p:txBody>
      </p:sp>
    </p:spTree>
    <p:extLst>
      <p:ext uri="{BB962C8B-B14F-4D97-AF65-F5344CB8AC3E}">
        <p14:creationId xmlns:p14="http://schemas.microsoft.com/office/powerpoint/2010/main" val="119088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5C7E3-0319-465F-A63C-CD4EC31DBAD8}" type="datetimeFigureOut">
              <a:rPr lang="fa-IR" smtClean="0"/>
              <a:t>1437/03/13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7162970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0366DD8-F768-4BF7-BC19-36C44F4FEB1A}" type="datetime1">
              <a:rPr lang="en-US">
                <a:solidFill>
                  <a:prstClr val="black"/>
                </a:solidFill>
              </a:rPr>
              <a:pPr>
                <a:defRPr/>
              </a:pPr>
              <a:t>12/24/2015</a:t>
            </a:fld>
            <a:endParaRPr lang="en-GB">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E5F8C60-A89F-470B-89C1-2467656263D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887459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3885906-01BA-4C0D-B497-6A78F991CAE7}" type="datetime1">
              <a:rPr lang="en-US">
                <a:solidFill>
                  <a:prstClr val="white"/>
                </a:solidFill>
              </a:rPr>
              <a:pPr>
                <a:defRPr/>
              </a:pPr>
              <a:t>12/24/2015</a:t>
            </a:fld>
            <a:endParaRPr lang="en-GB">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826775FA-77D1-44B1-8142-C2FFF650A621}"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92998659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C04954D-CA00-41BF-86D6-2E57A990E128}" type="datetime1">
              <a:rPr lang="en-US">
                <a:solidFill>
                  <a:prstClr val="white"/>
                </a:solidFill>
              </a:rPr>
              <a:pPr>
                <a:defRPr/>
              </a:pPr>
              <a:t>12/24/2015</a:t>
            </a:fld>
            <a:endParaRPr lang="en-GB">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672A6DE3-19BC-40FB-9172-5DFB2B631DA8}"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984845269"/>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E03A904-B160-4061-A6CF-075DF075B9A1}" type="datetime1">
              <a:rPr lang="en-US">
                <a:solidFill>
                  <a:prstClr val="black"/>
                </a:solidFill>
              </a:rPr>
              <a:pPr>
                <a:defRPr/>
              </a:pPr>
              <a:t>12/24/2015</a:t>
            </a:fld>
            <a:endParaRPr lang="en-GB">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4265C706-10DA-44A9-AEF8-FC6D91A1BD45}"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03448822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C2AC405B-E38F-472D-A790-0F637CDD8003}" type="datetime1">
              <a:rPr lang="en-US">
                <a:solidFill>
                  <a:prstClr val="white"/>
                </a:solidFill>
              </a:rPr>
              <a:pPr>
                <a:defRPr/>
              </a:pPr>
              <a:t>12/24/2015</a:t>
            </a:fld>
            <a:endParaRPr lang="en-GB">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847AD548-E6E9-4A7B-A07D-6B017B997E39}"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209758617"/>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5BC5B4A-D361-4078-95DB-E6D517E407EF}" type="datetime1">
              <a:rPr lang="en-US">
                <a:solidFill>
                  <a:prstClr val="black"/>
                </a:solidFill>
              </a:rPr>
              <a:pPr>
                <a:defRPr/>
              </a:pPr>
              <a:t>12/24/2015</a:t>
            </a:fld>
            <a:endParaRPr lang="en-GB">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BA6DCAEF-A7BE-4F8D-874B-86F06195854D}"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739450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F333526-D68B-443C-92A6-60DE3C91DF94}" type="datetime1">
              <a:rPr lang="en-US">
                <a:solidFill>
                  <a:prstClr val="black"/>
                </a:solidFill>
              </a:rPr>
              <a:pPr>
                <a:defRPr/>
              </a:pPr>
              <a:t>12/24/2015</a:t>
            </a:fld>
            <a:endParaRPr lang="en-GB">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90E0B99-1EE8-4651-B677-5EFD84BCB2D1}"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751018358"/>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white"/>
              </a:solidFill>
              <a:cs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white"/>
              </a:solidFill>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95801128-0DFD-43D6-9283-8DA89290D3A2}" type="datetime1">
              <a:rPr lang="en-US">
                <a:solidFill>
                  <a:prstClr val="white"/>
                </a:solidFill>
              </a:rPr>
              <a:pPr>
                <a:defRPr/>
              </a:pPr>
              <a:t>12/24/2015</a:t>
            </a:fld>
            <a:endParaRPr lang="en-GB">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EF178BBC-5A19-4CE6-858C-4165BAC36816}"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062538240"/>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1AE9C05-2B28-401D-B513-676FBD1125FD}" type="datetime1">
              <a:rPr lang="en-US">
                <a:solidFill>
                  <a:prstClr val="black"/>
                </a:solidFill>
              </a:rPr>
              <a:pPr>
                <a:defRPr/>
              </a:pPr>
              <a:t>12/24/2015</a:t>
            </a:fld>
            <a:endParaRPr lang="en-GB">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4E571-790A-44B3-945A-455DF1C77461}"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729524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77279EB-BCF2-4CDC-8E61-1725E560447A}" type="datetime1">
              <a:rPr lang="en-US">
                <a:solidFill>
                  <a:prstClr val="black"/>
                </a:solidFill>
              </a:rPr>
              <a:pPr>
                <a:defRPr/>
              </a:pPr>
              <a:t>12/24/2015</a:t>
            </a:fld>
            <a:endParaRPr lang="en-GB">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BCCCFADC-0445-4F3C-B695-F43D05AE92D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72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5C7E3-0319-465F-A63C-CD4EC31DBAD8}" type="datetimeFigureOut">
              <a:rPr lang="fa-IR" smtClean="0"/>
              <a:t>1437/03/13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288690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5C7E3-0319-465F-A63C-CD4EC31DBAD8}" type="datetimeFigureOut">
              <a:rPr lang="fa-IR" smtClean="0"/>
              <a:t>1437/03/13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5534288-290F-4413-9A54-40C366DC4F35}" type="slidenum">
              <a:rPr lang="fa-IR" smtClean="0"/>
              <a:t>‹#›</a:t>
            </a:fld>
            <a:endParaRPr lang="fa-IR"/>
          </a:p>
        </p:txBody>
      </p:sp>
    </p:spTree>
    <p:extLst>
      <p:ext uri="{BB962C8B-B14F-4D97-AF65-F5344CB8AC3E}">
        <p14:creationId xmlns:p14="http://schemas.microsoft.com/office/powerpoint/2010/main" val="284667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B5C7E3-0319-465F-A63C-CD4EC31DBAD8}" type="datetimeFigureOut">
              <a:rPr lang="fa-IR" smtClean="0"/>
              <a:t>1437/03/13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5534288-290F-4413-9A54-40C366DC4F35}" type="slidenum">
              <a:rPr lang="fa-IR" smtClean="0"/>
              <a:t>‹#›</a:t>
            </a:fld>
            <a:endParaRPr lang="fa-IR"/>
          </a:p>
        </p:txBody>
      </p:sp>
    </p:spTree>
    <p:extLst>
      <p:ext uri="{BB962C8B-B14F-4D97-AF65-F5344CB8AC3E}">
        <p14:creationId xmlns:p14="http://schemas.microsoft.com/office/powerpoint/2010/main" val="362446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64358523-1BA9-4143-9B24-28B0346BDF90}" type="slidenum">
              <a:rPr lang="fa-IR" b="1">
                <a:solidFill>
                  <a:prstClr val="black">
                    <a:tint val="75000"/>
                  </a:prstClr>
                </a:solidFill>
                <a:latin typeface="Times New Roman" pitchFamily="18" charset="0"/>
              </a:rPr>
              <a:pPr eaLnBrk="0" fontAlgn="base" hangingPunct="0">
                <a:spcBef>
                  <a:spcPct val="0"/>
                </a:spcBef>
                <a:spcAft>
                  <a:spcPct val="0"/>
                </a:spcAft>
                <a:defRPr/>
              </a:pPr>
              <a:t>‹#›</a:t>
            </a:fld>
            <a:endParaRPr lang="en-US" b="1">
              <a:solidFill>
                <a:prstClr val="black">
                  <a:tint val="75000"/>
                </a:prstClr>
              </a:solidFill>
              <a:latin typeface="Times New Roman" pitchFamily="18" charset="0"/>
            </a:endParaRPr>
          </a:p>
        </p:txBody>
      </p:sp>
    </p:spTree>
    <p:extLst>
      <p:ext uri="{BB962C8B-B14F-4D97-AF65-F5344CB8AC3E}">
        <p14:creationId xmlns:p14="http://schemas.microsoft.com/office/powerpoint/2010/main" val="2981543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blinds dir="ver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17F93F-4053-46F1-B410-F8B4ECFAF5EE}" type="datetimeFigureOut">
              <a:rPr lang="fa-IR" smtClean="0">
                <a:solidFill>
                  <a:prstClr val="black">
                    <a:tint val="75000"/>
                  </a:prstClr>
                </a:solidFill>
              </a:rPr>
              <a:pPr/>
              <a:t>1437/03/13</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5AF40C-237A-44CC-9BEA-167DBC04999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965252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3CC"/>
            </a:gs>
            <a:gs pos="28000">
              <a:srgbClr val="00B050"/>
            </a:gs>
            <a:gs pos="51000">
              <a:schemeClr val="accent6">
                <a:lumMod val="20000"/>
                <a:lumOff val="80000"/>
              </a:schemeClr>
            </a:gs>
            <a:gs pos="74000">
              <a:srgbClr val="9CB86E"/>
            </a:gs>
            <a:gs pos="100000">
              <a:srgbClr val="FFC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551E5E-600F-4202-B880-1A34C94B8D8B}" type="datetimeFigureOut">
              <a:rPr lang="fa-IR">
                <a:solidFill>
                  <a:prstClr val="black">
                    <a:tint val="75000"/>
                  </a:prstClr>
                </a:solidFill>
              </a:rPr>
              <a:pPr>
                <a:defRPr/>
              </a:pPr>
              <a:t>1437/03/13</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7AB6E6A-239E-433C-8A50-270B75ABEE16}"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3138837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cs typeface="Arial" charset="0"/>
              </a:defRPr>
            </a:lvl1pPr>
            <a:extLst/>
          </a:lstStyle>
          <a:p>
            <a:pPr rtl="0" fontAlgn="base">
              <a:spcBef>
                <a:spcPct val="0"/>
              </a:spcBef>
              <a:spcAft>
                <a:spcPct val="0"/>
              </a:spcAft>
              <a:defRPr/>
            </a:pPr>
            <a:fld id="{E381FC64-3DFA-428A-8C81-D09C639925E4}" type="datetimeFigureOut">
              <a:rPr lang="fa-IR">
                <a:solidFill>
                  <a:srgbClr val="D6ECFF"/>
                </a:solidFill>
              </a:rPr>
              <a:pPr rtl="0" fontAlgn="base">
                <a:spcBef>
                  <a:spcPct val="0"/>
                </a:spcBef>
                <a:spcAft>
                  <a:spcPct val="0"/>
                </a:spcAft>
                <a:defRPr/>
              </a:pPr>
              <a:t>1437/03/13</a:t>
            </a:fld>
            <a:endParaRPr lang="fa-IR">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cs typeface="Arial" charset="0"/>
              </a:defRPr>
            </a:lvl1pPr>
            <a:extLst/>
          </a:lstStyle>
          <a:p>
            <a:pPr rtl="0" fontAlgn="base">
              <a:spcBef>
                <a:spcPct val="0"/>
              </a:spcBef>
              <a:spcAft>
                <a:spcPct val="0"/>
              </a:spcAft>
              <a:defRPr/>
            </a:pPr>
            <a:endParaRPr lang="fa-IR">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Arial" charset="0"/>
                <a:cs typeface="Arial" charset="0"/>
              </a:defRPr>
            </a:lvl1pPr>
            <a:extLst/>
          </a:lstStyle>
          <a:p>
            <a:pPr rtl="0" fontAlgn="base">
              <a:spcBef>
                <a:spcPct val="0"/>
              </a:spcBef>
              <a:spcAft>
                <a:spcPct val="0"/>
              </a:spcAft>
              <a:defRPr/>
            </a:pPr>
            <a:fld id="{33964AAE-346A-4DD4-9709-3C6A4582B940}" type="slidenum">
              <a:rPr lang="fa-IR">
                <a:solidFill>
                  <a:srgbClr val="D6ECFF"/>
                </a:solidFill>
              </a:rPr>
              <a:pPr rtl="0" fontAlgn="base">
                <a:spcBef>
                  <a:spcPct val="0"/>
                </a:spcBef>
                <a:spcAft>
                  <a:spcPct val="0"/>
                </a:spcAft>
                <a:defRPr/>
              </a:pPr>
              <a:t>‹#›</a:t>
            </a:fld>
            <a:endParaRPr lang="fa-IR">
              <a:solidFill>
                <a:srgbClr val="D6ECFF"/>
              </a:solidFill>
            </a:endParaRPr>
          </a:p>
        </p:txBody>
      </p:sp>
    </p:spTree>
    <p:extLst>
      <p:ext uri="{BB962C8B-B14F-4D97-AF65-F5344CB8AC3E}">
        <p14:creationId xmlns:p14="http://schemas.microsoft.com/office/powerpoint/2010/main" val="2489578676"/>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cs typeface="Tahoma" pitchFamily="34" charset="0"/>
        </a:defRPr>
      </a:lvl2pPr>
      <a:lvl3pPr algn="l" rtl="0" eaLnBrk="0" fontAlgn="base" hangingPunct="0">
        <a:spcBef>
          <a:spcPct val="0"/>
        </a:spcBef>
        <a:spcAft>
          <a:spcPct val="0"/>
        </a:spcAft>
        <a:defRPr sz="4000">
          <a:solidFill>
            <a:srgbClr val="C1EEFF"/>
          </a:solidFill>
          <a:latin typeface="Consolas" pitchFamily="49" charset="0"/>
          <a:cs typeface="Tahoma" pitchFamily="34" charset="0"/>
        </a:defRPr>
      </a:lvl3pPr>
      <a:lvl4pPr algn="l" rtl="0" eaLnBrk="0" fontAlgn="base" hangingPunct="0">
        <a:spcBef>
          <a:spcPct val="0"/>
        </a:spcBef>
        <a:spcAft>
          <a:spcPct val="0"/>
        </a:spcAft>
        <a:defRPr sz="4000">
          <a:solidFill>
            <a:srgbClr val="C1EEFF"/>
          </a:solidFill>
          <a:latin typeface="Consolas" pitchFamily="49" charset="0"/>
          <a:cs typeface="Tahoma" pitchFamily="34" charset="0"/>
        </a:defRPr>
      </a:lvl4pPr>
      <a:lvl5pPr algn="l" rtl="0" eaLnBrk="0" fontAlgn="base" hangingPunct="0">
        <a:spcBef>
          <a:spcPct val="0"/>
        </a:spcBef>
        <a:spcAft>
          <a:spcPct val="0"/>
        </a:spcAft>
        <a:defRPr sz="4000">
          <a:solidFill>
            <a:srgbClr val="C1EEFF"/>
          </a:solidFill>
          <a:latin typeface="Consolas" pitchFamily="49" charset="0"/>
          <a:cs typeface="Tahoma" pitchFamily="34" charset="0"/>
        </a:defRPr>
      </a:lvl5pPr>
      <a:lvl6pPr marL="457200" algn="l" rtl="0" fontAlgn="base">
        <a:spcBef>
          <a:spcPct val="0"/>
        </a:spcBef>
        <a:spcAft>
          <a:spcPct val="0"/>
        </a:spcAft>
        <a:defRPr sz="4000">
          <a:solidFill>
            <a:srgbClr val="C1EEFF"/>
          </a:solidFill>
          <a:latin typeface="Consolas" pitchFamily="49" charset="0"/>
          <a:cs typeface="Tahoma" pitchFamily="34" charset="0"/>
        </a:defRPr>
      </a:lvl6pPr>
      <a:lvl7pPr marL="914400" algn="l" rtl="0" fontAlgn="base">
        <a:spcBef>
          <a:spcPct val="0"/>
        </a:spcBef>
        <a:spcAft>
          <a:spcPct val="0"/>
        </a:spcAft>
        <a:defRPr sz="4000">
          <a:solidFill>
            <a:srgbClr val="C1EEFF"/>
          </a:solidFill>
          <a:latin typeface="Consolas" pitchFamily="49" charset="0"/>
          <a:cs typeface="Tahoma" pitchFamily="34" charset="0"/>
        </a:defRPr>
      </a:lvl7pPr>
      <a:lvl8pPr marL="1371600" algn="l" rtl="0" fontAlgn="base">
        <a:spcBef>
          <a:spcPct val="0"/>
        </a:spcBef>
        <a:spcAft>
          <a:spcPct val="0"/>
        </a:spcAft>
        <a:defRPr sz="4000">
          <a:solidFill>
            <a:srgbClr val="C1EEFF"/>
          </a:solidFill>
          <a:latin typeface="Consolas" pitchFamily="49" charset="0"/>
          <a:cs typeface="Tahoma" pitchFamily="34" charset="0"/>
        </a:defRPr>
      </a:lvl8pPr>
      <a:lvl9pPr marL="1828800" algn="l" rtl="0" fontAlgn="base">
        <a:spcBef>
          <a:spcPct val="0"/>
        </a:spcBef>
        <a:spcAft>
          <a:spcPct val="0"/>
        </a:spcAft>
        <a:defRPr sz="4000">
          <a:solidFill>
            <a:srgbClr val="C1EEFF"/>
          </a:solidFill>
          <a:latin typeface="Consolas" pitchFamily="49" charset="0"/>
          <a:cs typeface="Tahoma"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fontAlgn="base">
              <a:spcBef>
                <a:spcPct val="0"/>
              </a:spcBef>
              <a:spcAft>
                <a:spcPct val="0"/>
              </a:spcAft>
              <a:defRPr/>
            </a:pPr>
            <a:fld id="{8B93DC1B-427F-43FF-879D-75A4D0DB2B2C}" type="slidenum">
              <a:rPr lang="fa-IR">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221203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0"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1E63CAF8-5D25-48C0-B256-CD30A8D54948}" type="datetime1">
              <a:rPr lang="en-US">
                <a:solidFill>
                  <a:prstClr val="black"/>
                </a:solidFill>
              </a:rPr>
              <a:pPr>
                <a:defRPr/>
              </a:pPr>
              <a:t>12/24/2015</a:t>
            </a:fld>
            <a:endParaRPr lang="en-GB">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0"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GB">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0"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8DAB56ED-0A15-4583-9F4A-F18C73BE0D9E}"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42380239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rtl="1"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fontAlgn="base">
        <a:spcBef>
          <a:spcPct val="0"/>
        </a:spcBef>
        <a:spcAft>
          <a:spcPct val="0"/>
        </a:spcAft>
        <a:defRPr sz="4100" b="1">
          <a:solidFill>
            <a:schemeClr val="tx2"/>
          </a:solidFill>
          <a:latin typeface="Lucida Sans Unicode" pitchFamily="34" charset="0"/>
        </a:defRPr>
      </a:lvl2pPr>
      <a:lvl3pPr algn="l" rtl="1" fontAlgn="base">
        <a:spcBef>
          <a:spcPct val="0"/>
        </a:spcBef>
        <a:spcAft>
          <a:spcPct val="0"/>
        </a:spcAft>
        <a:defRPr sz="4100" b="1">
          <a:solidFill>
            <a:schemeClr val="tx2"/>
          </a:solidFill>
          <a:latin typeface="Lucida Sans Unicode" pitchFamily="34" charset="0"/>
        </a:defRPr>
      </a:lvl3pPr>
      <a:lvl4pPr algn="l" rtl="1" fontAlgn="base">
        <a:spcBef>
          <a:spcPct val="0"/>
        </a:spcBef>
        <a:spcAft>
          <a:spcPct val="0"/>
        </a:spcAft>
        <a:defRPr sz="4100" b="1">
          <a:solidFill>
            <a:schemeClr val="tx2"/>
          </a:solidFill>
          <a:latin typeface="Lucida Sans Unicode" pitchFamily="34" charset="0"/>
        </a:defRPr>
      </a:lvl4pPr>
      <a:lvl5pPr algn="l" rtl="1" fontAlgn="base">
        <a:spcBef>
          <a:spcPct val="0"/>
        </a:spcBef>
        <a:spcAft>
          <a:spcPct val="0"/>
        </a:spcAft>
        <a:defRPr sz="4100" b="1">
          <a:solidFill>
            <a:schemeClr val="tx2"/>
          </a:solidFill>
          <a:latin typeface="Lucida Sans Unicode" pitchFamily="34" charset="0"/>
        </a:defRPr>
      </a:lvl5pPr>
      <a:lvl6pPr marL="457200" algn="l" rtl="1" fontAlgn="base">
        <a:spcBef>
          <a:spcPct val="0"/>
        </a:spcBef>
        <a:spcAft>
          <a:spcPct val="0"/>
        </a:spcAft>
        <a:defRPr sz="4100" b="1">
          <a:solidFill>
            <a:schemeClr val="tx2"/>
          </a:solidFill>
          <a:latin typeface="Lucida Sans Unicode" pitchFamily="34" charset="0"/>
        </a:defRPr>
      </a:lvl6pPr>
      <a:lvl7pPr marL="914400" algn="l" rtl="1" fontAlgn="base">
        <a:spcBef>
          <a:spcPct val="0"/>
        </a:spcBef>
        <a:spcAft>
          <a:spcPct val="0"/>
        </a:spcAft>
        <a:defRPr sz="4100" b="1">
          <a:solidFill>
            <a:schemeClr val="tx2"/>
          </a:solidFill>
          <a:latin typeface="Lucida Sans Unicode" pitchFamily="34" charset="0"/>
        </a:defRPr>
      </a:lvl7pPr>
      <a:lvl8pPr marL="1371600" algn="l" rtl="1" fontAlgn="base">
        <a:spcBef>
          <a:spcPct val="0"/>
        </a:spcBef>
        <a:spcAft>
          <a:spcPct val="0"/>
        </a:spcAft>
        <a:defRPr sz="4100" b="1">
          <a:solidFill>
            <a:schemeClr val="tx2"/>
          </a:solidFill>
          <a:latin typeface="Lucida Sans Unicode" pitchFamily="34" charset="0"/>
        </a:defRPr>
      </a:lvl8pPr>
      <a:lvl9pPr marL="1828800" algn="l" rtl="1" fontAlgn="base">
        <a:spcBef>
          <a:spcPct val="0"/>
        </a:spcBef>
        <a:spcAft>
          <a:spcPct val="0"/>
        </a:spcAft>
        <a:defRPr sz="4100" b="1">
          <a:solidFill>
            <a:schemeClr val="tx2"/>
          </a:solidFill>
          <a:latin typeface="Lucida Sans Unicode" pitchFamily="34" charset="0"/>
        </a:defRPr>
      </a:lvl9pPr>
      <a:extLst/>
    </p:titleStyle>
    <p:bodyStyle>
      <a:lvl1pPr marL="365125" indent="-255588" algn="r" rtl="1"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emf"/><Relationship Id="rId1" Type="http://schemas.openxmlformats.org/officeDocument/2006/relationships/slideLayout" Target="../slideLayouts/slideLayout26.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26.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7.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32.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76250"/>
            <a:ext cx="907415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628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5" y="0"/>
            <a:ext cx="9160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Program Files\Microsoft Office\MEDIA\CAGCAT10\j0185604.wm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27"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377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fa-IR" b="1" smtClean="0">
                <a:cs typeface="B Nazanin" pitchFamily="2" charset="-78"/>
              </a:rPr>
              <a:t>فرایند بررسی عوامل داخلی</a:t>
            </a:r>
            <a:endParaRPr lang="en-US" b="1" smtClean="0">
              <a:cs typeface="B Nazanin" pitchFamily="2" charset="-78"/>
            </a:endParaRPr>
          </a:p>
        </p:txBody>
      </p:sp>
      <p:sp>
        <p:nvSpPr>
          <p:cNvPr id="5"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1" eaLnBrk="0" fontAlgn="base" hangingPunct="0">
              <a:spcBef>
                <a:spcPct val="20000"/>
              </a:spcBef>
              <a:spcAft>
                <a:spcPct val="0"/>
              </a:spcAft>
              <a:buNone/>
              <a:defRPr sz="3200">
                <a:solidFill>
                  <a:schemeClr val="tx1"/>
                </a:solidFill>
                <a:latin typeface="+mn-lt"/>
                <a:ea typeface="+mn-ea"/>
                <a:cs typeface="+mn-cs"/>
              </a:defRPr>
            </a:lvl1pPr>
            <a:lvl2pPr marL="457200" indent="0" algn="ctr" rtl="1" eaLnBrk="0" fontAlgn="base" hangingPunct="0">
              <a:spcBef>
                <a:spcPct val="20000"/>
              </a:spcBef>
              <a:spcAft>
                <a:spcPct val="0"/>
              </a:spcAft>
              <a:buNone/>
              <a:defRPr sz="2800">
                <a:solidFill>
                  <a:schemeClr val="tx1"/>
                </a:solidFill>
                <a:latin typeface="+mn-lt"/>
                <a:cs typeface="+mn-cs"/>
              </a:defRPr>
            </a:lvl2pPr>
            <a:lvl3pPr marL="914400" indent="0" algn="ctr" rtl="1" eaLnBrk="0" fontAlgn="base" hangingPunct="0">
              <a:spcBef>
                <a:spcPct val="20000"/>
              </a:spcBef>
              <a:spcAft>
                <a:spcPct val="0"/>
              </a:spcAft>
              <a:buNone/>
              <a:defRPr sz="2400">
                <a:solidFill>
                  <a:schemeClr val="tx1"/>
                </a:solidFill>
                <a:latin typeface="+mn-lt"/>
                <a:cs typeface="+mn-cs"/>
              </a:defRPr>
            </a:lvl3pPr>
            <a:lvl4pPr marL="1371600" indent="0" algn="ctr" rtl="1" eaLnBrk="0" fontAlgn="base" hangingPunct="0">
              <a:spcBef>
                <a:spcPct val="20000"/>
              </a:spcBef>
              <a:spcAft>
                <a:spcPct val="0"/>
              </a:spcAft>
              <a:buNone/>
              <a:defRPr sz="2000">
                <a:solidFill>
                  <a:schemeClr val="tx1"/>
                </a:solidFill>
                <a:latin typeface="+mn-lt"/>
                <a:cs typeface="+mn-cs"/>
              </a:defRPr>
            </a:lvl4pPr>
            <a:lvl5pPr marL="1828800" indent="0" algn="ctr" rtl="1" eaLnBrk="0" fontAlgn="base" hangingPunct="0">
              <a:spcBef>
                <a:spcPct val="20000"/>
              </a:spcBef>
              <a:spcAft>
                <a:spcPct val="0"/>
              </a:spcAft>
              <a:buNone/>
              <a:defRPr sz="2000">
                <a:solidFill>
                  <a:schemeClr val="tx1"/>
                </a:solidFill>
                <a:latin typeface="+mn-lt"/>
                <a:cs typeface="+mn-cs"/>
              </a:defRPr>
            </a:lvl5pPr>
            <a:lvl6pPr marL="2286000" indent="0" algn="ctr" rtl="1" fontAlgn="base">
              <a:spcBef>
                <a:spcPct val="20000"/>
              </a:spcBef>
              <a:spcAft>
                <a:spcPct val="0"/>
              </a:spcAft>
              <a:buNone/>
              <a:defRPr sz="2000">
                <a:solidFill>
                  <a:schemeClr val="tx1"/>
                </a:solidFill>
                <a:latin typeface="+mn-lt"/>
                <a:cs typeface="+mn-cs"/>
              </a:defRPr>
            </a:lvl6pPr>
            <a:lvl7pPr marL="2743200" indent="0" algn="ctr" rtl="1" fontAlgn="base">
              <a:spcBef>
                <a:spcPct val="20000"/>
              </a:spcBef>
              <a:spcAft>
                <a:spcPct val="0"/>
              </a:spcAft>
              <a:buNone/>
              <a:defRPr sz="2000">
                <a:solidFill>
                  <a:schemeClr val="tx1"/>
                </a:solidFill>
                <a:latin typeface="+mn-lt"/>
                <a:cs typeface="+mn-cs"/>
              </a:defRPr>
            </a:lvl7pPr>
            <a:lvl8pPr marL="3200400" indent="0" algn="ctr" rtl="1" fontAlgn="base">
              <a:spcBef>
                <a:spcPct val="20000"/>
              </a:spcBef>
              <a:spcAft>
                <a:spcPct val="0"/>
              </a:spcAft>
              <a:buNone/>
              <a:defRPr sz="2000">
                <a:solidFill>
                  <a:schemeClr val="tx1"/>
                </a:solidFill>
                <a:latin typeface="+mn-lt"/>
                <a:cs typeface="+mn-cs"/>
              </a:defRPr>
            </a:lvl8pPr>
            <a:lvl9pPr marL="3657600" indent="0" algn="ctr" rtl="1" fontAlgn="base">
              <a:spcBef>
                <a:spcPct val="20000"/>
              </a:spcBef>
              <a:spcAft>
                <a:spcPct val="0"/>
              </a:spcAft>
              <a:buNone/>
              <a:defRPr sz="2000">
                <a:solidFill>
                  <a:schemeClr val="tx1"/>
                </a:solidFill>
                <a:latin typeface="+mn-lt"/>
                <a:cs typeface="+mn-cs"/>
              </a:defRPr>
            </a:lvl9pPr>
          </a:lstStyle>
          <a:p>
            <a:pPr algn="r" eaLnBrk="1" hangingPunct="1"/>
            <a:r>
              <a:rPr lang="fa-IR" b="1" smtClean="0">
                <a:cs typeface="B Nazanin" pitchFamily="2" charset="-78"/>
              </a:rPr>
              <a:t>بررسی عوامل داخلی سازمان مستلزم گردآوری، دسته بندی، و ارزیابی اطلاعات مربوط به عملیات است. </a:t>
            </a:r>
          </a:p>
          <a:p>
            <a:pPr algn="r" eaLnBrk="1" hangingPunct="1"/>
            <a:r>
              <a:rPr lang="fa-IR" b="1" u="sng" smtClean="0">
                <a:cs typeface="B Nazanin" pitchFamily="2" charset="-78"/>
              </a:rPr>
              <a:t>عواملی را که نقش حیاتی دارند</a:t>
            </a:r>
            <a:r>
              <a:rPr lang="fa-IR" b="1" smtClean="0">
                <a:cs typeface="B Nazanin" pitchFamily="2" charset="-78"/>
              </a:rPr>
              <a:t>( از نظر قوت و ضعف) شناسایی و به آنها اولویت می دهیم. </a:t>
            </a:r>
          </a:p>
          <a:p>
            <a:pPr algn="r" eaLnBrk="1" hangingPunct="1"/>
            <a:r>
              <a:rPr lang="fa-IR" b="1" smtClean="0">
                <a:cs typeface="B Nazanin" pitchFamily="2" charset="-78"/>
              </a:rPr>
              <a:t>ده تا 20 نقطه قوت و ضعف که از همه مهمتر باشد. </a:t>
            </a:r>
          </a:p>
          <a:p>
            <a:pPr algn="r" eaLnBrk="1" hangingPunct="1"/>
            <a:r>
              <a:rPr lang="fa-IR" b="1" smtClean="0">
                <a:cs typeface="B Nazanin" pitchFamily="2" charset="-78"/>
              </a:rPr>
              <a:t>مساله قضاوت مطرح است و تعیین این فهرست اثرا ت زیادی در فرایند تدوین و اجرای استراتژیها دارد.</a:t>
            </a:r>
            <a:endParaRPr lang="en-US" b="1" smtClean="0">
              <a:cs typeface="B Nazanin" pitchFamily="2" charset="-78"/>
            </a:endParaRPr>
          </a:p>
        </p:txBody>
      </p:sp>
    </p:spTree>
    <p:extLst>
      <p:ext uri="{BB962C8B-B14F-4D97-AF65-F5344CB8AC3E}">
        <p14:creationId xmlns:p14="http://schemas.microsoft.com/office/powerpoint/2010/main" val="2099088405"/>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DDEBCF"/>
            </a:gs>
            <a:gs pos="67000">
              <a:schemeClr val="accent4"/>
            </a:gs>
            <a:gs pos="100000">
              <a:srgbClr val="7030A0"/>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just"/>
            <a:r>
              <a:rPr lang="fa-IR" sz="2600" dirty="0">
                <a:cs typeface="B Titr" pitchFamily="2" charset="-78"/>
              </a:rPr>
              <a:t> رابطه بین واحدهای وظیفه ای سازمان</a:t>
            </a:r>
          </a:p>
        </p:txBody>
      </p:sp>
      <p:sp>
        <p:nvSpPr>
          <p:cNvPr id="5" name="Content Placeholder 4"/>
          <p:cNvSpPr>
            <a:spLocks noGrp="1"/>
          </p:cNvSpPr>
          <p:nvPr>
            <p:ph idx="1"/>
          </p:nvPr>
        </p:nvSpPr>
        <p:spPr/>
        <p:txBody>
          <a:bodyPr>
            <a:normAutofit/>
          </a:bodyPr>
          <a:lstStyle/>
          <a:p>
            <a:pPr algn="just"/>
            <a:r>
              <a:rPr lang="fa-IR" dirty="0">
                <a:cs typeface="B Mitra" pitchFamily="2" charset="-78"/>
              </a:rPr>
              <a:t>مدیریت استراتژیک فرآیندی است که به روابط متقابل بسیار زیاد نیاز دارد و در اجرای آن ایجاب می کند که بین مدیریت سازمان و مدیران دوایر و واحدهای بازاریابی،امور مالی،تولید،تحقیق و توسعه و سیستم اطلاعات رایانه هماهنگی اثربخشی وجود داشته باشد.موفقیت سازمان درگرو همکاری و همیاری مدیران و کارکنان همه دوایر و واحدهای سازمانی است تا دیدگاه ها،نظرها،عقایدو اصطلاحاتی را ارائه نمایند.</a:t>
            </a:r>
          </a:p>
          <a:p>
            <a:pPr algn="just"/>
            <a:r>
              <a:rPr lang="fa-IR" dirty="0" smtClean="0">
                <a:cs typeface="B Mitra" pitchFamily="2" charset="-78"/>
              </a:rPr>
              <a:t>در </a:t>
            </a:r>
            <a:r>
              <a:rPr lang="fa-IR" dirty="0">
                <a:cs typeface="B Mitra" pitchFamily="2" charset="-78"/>
              </a:rPr>
              <a:t>کل میتوان گفت ناتوانی در درک و شناخت روابط بین واحد های وظیفه ای سازمان به ضرر مدیریت استراتژیک تمام می شود. </a:t>
            </a:r>
          </a:p>
        </p:txBody>
      </p:sp>
      <p:pic>
        <p:nvPicPr>
          <p:cNvPr id="6"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93925"/>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
              <a:srgbClr val="FFA800"/>
            </a:gs>
            <a:gs pos="28000">
              <a:srgbClr val="FF0000"/>
            </a:gs>
            <a:gs pos="33000">
              <a:srgbClr val="FFA800"/>
            </a:gs>
            <a:gs pos="58000">
              <a:schemeClr val="bg1"/>
            </a:gs>
            <a:gs pos="64000">
              <a:srgbClr val="FFA800"/>
            </a:gs>
            <a:gs pos="94000">
              <a:srgbClr val="FF0000"/>
            </a:gs>
            <a:gs pos="100000">
              <a:srgbClr val="FFA800"/>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cs typeface="B Titr" pitchFamily="2" charset="-78"/>
              </a:rPr>
              <a:t>یکپارچگی استراتژی و فرهنگ</a:t>
            </a:r>
          </a:p>
        </p:txBody>
      </p:sp>
      <p:sp>
        <p:nvSpPr>
          <p:cNvPr id="5" name="Content Placeholder 4"/>
          <p:cNvSpPr>
            <a:spLocks noGrp="1"/>
          </p:cNvSpPr>
          <p:nvPr>
            <p:ph idx="1"/>
          </p:nvPr>
        </p:nvSpPr>
        <p:spPr/>
        <p:txBody>
          <a:bodyPr>
            <a:normAutofit/>
          </a:bodyPr>
          <a:lstStyle/>
          <a:p>
            <a:pPr marL="0" indent="0" algn="just">
              <a:buNone/>
            </a:pPr>
            <a:r>
              <a:rPr lang="fa-IR" dirty="0" smtClean="0">
                <a:cs typeface="B Mitra" pitchFamily="2" charset="-78"/>
              </a:rPr>
              <a:t>از </a:t>
            </a:r>
            <a:r>
              <a:rPr lang="fa-IR" dirty="0">
                <a:cs typeface="B Mitra" pitchFamily="2" charset="-78"/>
              </a:rPr>
              <a:t>طریق فرهنگ سازمانی می توانیم روابط بین واحدهای وظیفه ای را شکل دهیم. </a:t>
            </a:r>
          </a:p>
          <a:p>
            <a:pPr marL="0" indent="0" algn="just">
              <a:buNone/>
            </a:pPr>
            <a:r>
              <a:rPr lang="fa-IR" dirty="0">
                <a:cs typeface="B Mitra" pitchFamily="2" charset="-78"/>
              </a:rPr>
              <a:t>فرهنگ الگویی از رفتار است که در سازمان به وجود می آید زیرا سازمان به تدریج می آموزد که برای حل مسایل خارجی، سازش با محیط و یکپارچه کردن فعالیتهای داخلی چگونه عمل کند. الگویی که خوب کارکرده، کسب اعتبار کرده، و به عنوان راهی درست به اعضای سازمان می آموزد که از همان راه درست بیندیشند و احساس کنند. </a:t>
            </a:r>
          </a:p>
        </p:txBody>
      </p:sp>
    </p:spTree>
    <p:extLst>
      <p:ext uri="{BB962C8B-B14F-4D97-AF65-F5344CB8AC3E}">
        <p14:creationId xmlns:p14="http://schemas.microsoft.com/office/powerpoint/2010/main" val="253299177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
              <a:srgbClr val="FFA800"/>
            </a:gs>
            <a:gs pos="28000">
              <a:srgbClr val="FF0000"/>
            </a:gs>
            <a:gs pos="33000">
              <a:srgbClr val="FFA800"/>
            </a:gs>
            <a:gs pos="58000">
              <a:schemeClr val="bg1"/>
            </a:gs>
            <a:gs pos="64000">
              <a:srgbClr val="FFA800"/>
            </a:gs>
            <a:gs pos="94000">
              <a:srgbClr val="FF0000"/>
            </a:gs>
            <a:gs pos="100000">
              <a:srgbClr val="FFA800"/>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cs typeface="B Titr" pitchFamily="2" charset="-78"/>
              </a:rPr>
              <a:t>یکپارچگی استراتژی و فرهنگ</a:t>
            </a:r>
          </a:p>
        </p:txBody>
      </p:sp>
      <p:sp>
        <p:nvSpPr>
          <p:cNvPr id="5" name="Content Placeholder 4"/>
          <p:cNvSpPr>
            <a:spLocks noGrp="1"/>
          </p:cNvSpPr>
          <p:nvPr>
            <p:ph idx="1"/>
          </p:nvPr>
        </p:nvSpPr>
        <p:spPr>
          <a:xfrm>
            <a:off x="4499992" y="1268760"/>
            <a:ext cx="4424046" cy="5520296"/>
          </a:xfrm>
        </p:spPr>
        <p:txBody>
          <a:bodyPr>
            <a:normAutofit fontScale="92500" lnSpcReduction="20000"/>
          </a:bodyPr>
          <a:lstStyle/>
          <a:p>
            <a:pPr marL="0" indent="0" algn="just">
              <a:buNone/>
            </a:pPr>
            <a:r>
              <a:rPr lang="fa-IR" dirty="0">
                <a:cs typeface="B Mitra" pitchFamily="2" charset="-78"/>
              </a:rPr>
              <a:t>بنظر لورش فرهنگ می تواند از دو راه مهم مانع اجرای مدیریت استراتژیک شود </a:t>
            </a:r>
          </a:p>
          <a:p>
            <a:pPr marL="0" indent="0" algn="just">
              <a:buNone/>
            </a:pPr>
            <a:r>
              <a:rPr lang="fa-IR" dirty="0">
                <a:cs typeface="B Mitra" pitchFamily="2" charset="-78"/>
              </a:rPr>
              <a:t>نخست،اغلب مدیران از اهمیت تغییراتی که در شرایط و محیط خارج سازمان رخ میدهد غافل میمانند،زیرا باورهای بسیار قوی آنها را نابینا میکند یا مانع از دید آنها میشود</a:t>
            </a:r>
            <a:r>
              <a:rPr lang="fa-IR" dirty="0" smtClean="0">
                <a:cs typeface="B Mitra" pitchFamily="2" charset="-78"/>
              </a:rPr>
              <a:t>.</a:t>
            </a:r>
          </a:p>
          <a:p>
            <a:pPr marL="0" indent="0" algn="just">
              <a:buNone/>
            </a:pPr>
            <a:r>
              <a:rPr lang="fa-IR" dirty="0" smtClean="0">
                <a:cs typeface="B Mitra" pitchFamily="2" charset="-78"/>
              </a:rPr>
              <a:t>دوم،اگر </a:t>
            </a:r>
            <a:r>
              <a:rPr lang="fa-IR" dirty="0">
                <a:cs typeface="B Mitra" pitchFamily="2" charset="-78"/>
              </a:rPr>
              <a:t>فرهنگ خاصی در گذشته اثربخش بوده است،واکنش طبیعی این است که حتی زمانیکه،از نظر استراتژیک،تغییرات عمده ای رخ میدهد،بازهم خود را پایبند آن میدانند.</a:t>
            </a:r>
          </a:p>
        </p:txBody>
      </p:sp>
      <p:pic>
        <p:nvPicPr>
          <p:cNvPr id="6"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57" y="1268760"/>
            <a:ext cx="4250493" cy="5520297"/>
          </a:xfrm>
          <a:prstGeom prst="rect">
            <a:avLst/>
          </a:prstGeom>
        </p:spPr>
      </p:pic>
    </p:spTree>
    <p:extLst>
      <p:ext uri="{BB962C8B-B14F-4D97-AF65-F5344CB8AC3E}">
        <p14:creationId xmlns:p14="http://schemas.microsoft.com/office/powerpoint/2010/main" val="70725133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2000">
              <a:srgbClr val="FFFF00"/>
            </a:gs>
            <a:gs pos="77000">
              <a:srgbClr val="FFFF00"/>
            </a:gs>
            <a:gs pos="92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cs typeface="B Titr" pitchFamily="2" charset="-78"/>
              </a:rPr>
              <a:t>فعالیت هایی در جهت حفظ محیط طبیعی </a:t>
            </a:r>
          </a:p>
        </p:txBody>
      </p:sp>
      <p:sp>
        <p:nvSpPr>
          <p:cNvPr id="5" name="Content Placeholder 4"/>
          <p:cNvSpPr>
            <a:spLocks noGrp="1"/>
          </p:cNvSpPr>
          <p:nvPr>
            <p:ph idx="1"/>
          </p:nvPr>
        </p:nvSpPr>
        <p:spPr/>
        <p:txBody>
          <a:bodyPr>
            <a:normAutofit/>
          </a:bodyPr>
          <a:lstStyle/>
          <a:p>
            <a:pPr marL="0" indent="0" algn="just">
              <a:buNone/>
            </a:pPr>
            <a:r>
              <a:rPr lang="fa-IR" dirty="0">
                <a:cs typeface="B Mitra" pitchFamily="2" charset="-78"/>
              </a:rPr>
              <a:t>شرکتهایی که بیش از آنچه به محیط طبیعی خدمت کنند،از آن </a:t>
            </a:r>
            <a:r>
              <a:rPr lang="fa-IR" dirty="0" smtClean="0">
                <a:cs typeface="B Mitra" pitchFamily="2" charset="-78"/>
              </a:rPr>
              <a:t>می گیرند </a:t>
            </a:r>
            <a:r>
              <a:rPr lang="fa-IR" dirty="0">
                <a:cs typeface="B Mitra" pitchFamily="2" charset="-78"/>
              </a:rPr>
              <a:t>موجبات رنجش کارکنان و مصرف کنندگان را فراهم می آورند به همین گونه مردم به سازمانها و شرکتهایی ارج می نهند که فعالیت آنها </a:t>
            </a:r>
            <a:r>
              <a:rPr lang="fa-IR" dirty="0" smtClean="0">
                <a:cs typeface="B Mitra" pitchFamily="2" charset="-78"/>
              </a:rPr>
              <a:t>به گونه </a:t>
            </a:r>
            <a:r>
              <a:rPr lang="fa-IR" dirty="0">
                <a:cs typeface="B Mitra" pitchFamily="2" charset="-78"/>
              </a:rPr>
              <a:t>ای است که به محیط زیست صدمه نمی زنند بلکه موجب بهبود محیط زیست می شود. </a:t>
            </a:r>
          </a:p>
        </p:txBody>
      </p:sp>
      <p:pic>
        <p:nvPicPr>
          <p:cNvPr id="7"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30240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17999">
              <a:srgbClr val="FEE7F2"/>
            </a:gs>
            <a:gs pos="36000">
              <a:srgbClr val="FAC77D"/>
            </a:gs>
            <a:gs pos="61000">
              <a:srgbClr val="FF0066"/>
            </a:gs>
            <a:gs pos="82001">
              <a:srgbClr val="FBD49C"/>
            </a:gs>
            <a:gs pos="100000">
              <a:srgbClr val="FF0066"/>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dirty="0">
                <a:cs typeface="B Titr" pitchFamily="2" charset="-78"/>
              </a:rPr>
              <a:t>مدیریت</a:t>
            </a:r>
          </a:p>
        </p:txBody>
      </p:sp>
      <p:sp>
        <p:nvSpPr>
          <p:cNvPr id="5" name="Content Placeholder 4"/>
          <p:cNvSpPr>
            <a:spLocks noGrp="1"/>
          </p:cNvSpPr>
          <p:nvPr>
            <p:ph idx="1"/>
          </p:nvPr>
        </p:nvSpPr>
        <p:spPr>
          <a:xfrm>
            <a:off x="5580112" y="1412776"/>
            <a:ext cx="3536280" cy="5324478"/>
          </a:xfrm>
        </p:spPr>
        <p:txBody>
          <a:bodyPr>
            <a:normAutofit/>
          </a:bodyPr>
          <a:lstStyle/>
          <a:p>
            <a:pPr marL="0" indent="0" algn="just">
              <a:buNone/>
            </a:pPr>
            <a:r>
              <a:rPr lang="fa-IR" b="1" dirty="0">
                <a:cs typeface="B Mitra" pitchFamily="2" charset="-78"/>
              </a:rPr>
              <a:t>برنامه ریزی</a:t>
            </a:r>
          </a:p>
          <a:p>
            <a:pPr marL="0" indent="0" algn="just">
              <a:buNone/>
            </a:pPr>
            <a:r>
              <a:rPr lang="fa-IR" dirty="0">
                <a:cs typeface="B Mitra" pitchFamily="2" charset="-78"/>
              </a:rPr>
              <a:t>تنها چیزی را که میتوان بطور قطع و یقین درباره آینده هر سازمان گفت این است که آن تغییر خواهد </a:t>
            </a:r>
            <a:r>
              <a:rPr lang="fa-IR" dirty="0" smtClean="0">
                <a:cs typeface="B Mitra" pitchFamily="2" charset="-78"/>
              </a:rPr>
              <a:t>کرد. </a:t>
            </a:r>
            <a:r>
              <a:rPr lang="fa-IR" dirty="0">
                <a:cs typeface="B Mitra" pitchFamily="2" charset="-78"/>
              </a:rPr>
              <a:t>برنامه ریزی سنگ بنای فرایند تدوین استراتژی های اثربخش </a:t>
            </a:r>
            <a:r>
              <a:rPr lang="fa-IR" dirty="0" smtClean="0">
                <a:cs typeface="B Mitra" pitchFamily="2" charset="-78"/>
              </a:rPr>
              <a:t>است</a:t>
            </a:r>
          </a:p>
          <a:p>
            <a:pPr marL="0" indent="0" algn="just">
              <a:buNone/>
            </a:pPr>
            <a:r>
              <a:rPr lang="fa-IR" dirty="0">
                <a:cs typeface="B Mitra" pitchFamily="2" charset="-78"/>
              </a:rPr>
              <a:t>یک سازمان می تواند از مجرای برنامه ریزی به پدیده </a:t>
            </a:r>
            <a:r>
              <a:rPr lang="fa-IR" b="1" dirty="0">
                <a:cs typeface="B Mitra" pitchFamily="2" charset="-78"/>
              </a:rPr>
              <a:t>هم افزایی </a:t>
            </a:r>
            <a:r>
              <a:rPr lang="fa-IR" dirty="0">
                <a:cs typeface="B Mitra" pitchFamily="2" charset="-78"/>
              </a:rPr>
              <a:t>دست </a:t>
            </a:r>
            <a:r>
              <a:rPr lang="fa-IR" dirty="0" smtClean="0">
                <a:cs typeface="B Mitra" pitchFamily="2" charset="-78"/>
              </a:rPr>
              <a:t>یابد.</a:t>
            </a:r>
            <a:endParaRPr lang="fa-IR" dirty="0">
              <a:cs typeface="B Mitra"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12776"/>
            <a:ext cx="5472608" cy="5324478"/>
          </a:xfrm>
          <a:prstGeom prst="rect">
            <a:avLst/>
          </a:prstGeom>
        </p:spPr>
      </p:pic>
    </p:spTree>
    <p:extLst>
      <p:ext uri="{BB962C8B-B14F-4D97-AF65-F5344CB8AC3E}">
        <p14:creationId xmlns:p14="http://schemas.microsoft.com/office/powerpoint/2010/main" val="25898103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17999">
              <a:srgbClr val="FEE7F2"/>
            </a:gs>
            <a:gs pos="36000">
              <a:srgbClr val="FAC77D"/>
            </a:gs>
            <a:gs pos="61000">
              <a:srgbClr val="FF0066"/>
            </a:gs>
            <a:gs pos="82001">
              <a:srgbClr val="FBD49C"/>
            </a:gs>
            <a:gs pos="100000">
              <a:srgbClr val="FF0066"/>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dirty="0">
                <a:cs typeface="B Titr" pitchFamily="2" charset="-78"/>
              </a:rPr>
              <a:t>مدیریت</a:t>
            </a:r>
          </a:p>
        </p:txBody>
      </p:sp>
      <p:sp>
        <p:nvSpPr>
          <p:cNvPr id="5" name="Content Placeholder 4"/>
          <p:cNvSpPr>
            <a:spLocks noGrp="1"/>
          </p:cNvSpPr>
          <p:nvPr>
            <p:ph idx="1"/>
          </p:nvPr>
        </p:nvSpPr>
        <p:spPr/>
        <p:txBody>
          <a:bodyPr>
            <a:normAutofit/>
          </a:bodyPr>
          <a:lstStyle/>
          <a:p>
            <a:pPr marL="0" indent="0" algn="just">
              <a:buNone/>
            </a:pPr>
            <a:r>
              <a:rPr lang="fa-IR" b="1" dirty="0">
                <a:cs typeface="B Mitra" pitchFamily="2" charset="-78"/>
              </a:rPr>
              <a:t> سازماندهی </a:t>
            </a:r>
          </a:p>
          <a:p>
            <a:pPr marL="0" indent="0" algn="just">
              <a:buNone/>
            </a:pPr>
            <a:r>
              <a:rPr lang="fa-IR" dirty="0">
                <a:cs typeface="B Mitra" pitchFamily="2" charset="-78"/>
              </a:rPr>
              <a:t>سازماندهی نوع کاری را که فرد باید انجام دهد و کسی را که او باید گزارش کار خود را به وی بدهد،مشخص می نماید</a:t>
            </a:r>
            <a:r>
              <a:rPr lang="fa-IR" dirty="0" smtClean="0">
                <a:cs typeface="B Mitra" pitchFamily="2" charset="-78"/>
              </a:rPr>
              <a:t>.</a:t>
            </a:r>
          </a:p>
          <a:p>
            <a:pPr marL="0" indent="0" algn="just">
              <a:buNone/>
            </a:pPr>
            <a:r>
              <a:rPr lang="fa-IR" dirty="0" smtClean="0">
                <a:cs typeface="B Mitra" pitchFamily="2" charset="-78"/>
              </a:rPr>
              <a:t>هدف </a:t>
            </a:r>
            <a:r>
              <a:rPr lang="fa-IR" dirty="0">
                <a:cs typeface="B Mitra" pitchFamily="2" charset="-78"/>
              </a:rPr>
              <a:t>از سازماندهی این است که از طریق تعیین کارهاو روابط بین پست ها و اختیارات سازمانی به نوعی هماهنگی دست یافت. </a:t>
            </a:r>
            <a:endParaRPr lang="fa-IR" dirty="0" smtClean="0">
              <a:cs typeface="B Mitra" pitchFamily="2" charset="-78"/>
            </a:endParaRPr>
          </a:p>
          <a:p>
            <a:pPr marL="0" indent="0" algn="just">
              <a:buNone/>
            </a:pPr>
            <a:r>
              <a:rPr lang="fa-IR" b="1" dirty="0" smtClean="0">
                <a:cs typeface="B Mitra" pitchFamily="2" charset="-78"/>
              </a:rPr>
              <a:t>ایجاد </a:t>
            </a:r>
            <a:r>
              <a:rPr lang="fa-IR" b="1" dirty="0">
                <a:cs typeface="B Mitra" pitchFamily="2" charset="-78"/>
              </a:rPr>
              <a:t>انگیزه  </a:t>
            </a:r>
          </a:p>
          <a:p>
            <a:pPr marL="0" indent="0" algn="just">
              <a:buNone/>
            </a:pPr>
            <a:r>
              <a:rPr lang="fa-IR" dirty="0">
                <a:cs typeface="B Mitra" pitchFamily="2" charset="-78"/>
              </a:rPr>
              <a:t>فرایندی از اعمال نفوذ بر افراد بگونه ای که آنها به هدف </a:t>
            </a:r>
            <a:r>
              <a:rPr lang="fa-IR" dirty="0" smtClean="0">
                <a:cs typeface="B Mitra" pitchFamily="2" charset="-78"/>
              </a:rPr>
              <a:t>های خاصی </a:t>
            </a:r>
            <a:r>
              <a:rPr lang="fa-IR" dirty="0">
                <a:cs typeface="B Mitra" pitchFamily="2" charset="-78"/>
              </a:rPr>
              <a:t>دست یابند</a:t>
            </a:r>
          </a:p>
          <a:p>
            <a:pPr marL="0" indent="0" algn="just">
              <a:buNone/>
            </a:pPr>
            <a:endParaRPr lang="fa-IR" b="1" dirty="0">
              <a:cs typeface="B Mitra" pitchFamily="2" charset="-78"/>
            </a:endParaRPr>
          </a:p>
        </p:txBody>
      </p:sp>
    </p:spTree>
    <p:extLst>
      <p:ext uri="{BB962C8B-B14F-4D97-AF65-F5344CB8AC3E}">
        <p14:creationId xmlns:p14="http://schemas.microsoft.com/office/powerpoint/2010/main" val="21470980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17999">
              <a:srgbClr val="FEE7F2"/>
            </a:gs>
            <a:gs pos="36000">
              <a:srgbClr val="FAC77D"/>
            </a:gs>
            <a:gs pos="61000">
              <a:srgbClr val="FF0066"/>
            </a:gs>
            <a:gs pos="82001">
              <a:srgbClr val="FBD49C"/>
            </a:gs>
            <a:gs pos="100000">
              <a:srgbClr val="FF0066"/>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dirty="0">
                <a:cs typeface="B Titr" pitchFamily="2" charset="-78"/>
              </a:rPr>
              <a:t>مدیریت</a:t>
            </a:r>
          </a:p>
        </p:txBody>
      </p:sp>
      <p:sp>
        <p:nvSpPr>
          <p:cNvPr id="5" name="Content Placeholder 4"/>
          <p:cNvSpPr>
            <a:spLocks noGrp="1"/>
          </p:cNvSpPr>
          <p:nvPr>
            <p:ph idx="1"/>
          </p:nvPr>
        </p:nvSpPr>
        <p:spPr/>
        <p:txBody>
          <a:bodyPr>
            <a:normAutofit fontScale="55000" lnSpcReduction="20000"/>
          </a:bodyPr>
          <a:lstStyle/>
          <a:p>
            <a:pPr marL="548640" indent="-411480">
              <a:lnSpc>
                <a:spcPct val="150000"/>
              </a:lnSpc>
              <a:spcBef>
                <a:spcPts val="0"/>
              </a:spcBef>
              <a:buClr>
                <a:schemeClr val="tx1">
                  <a:shade val="95000"/>
                </a:schemeClr>
              </a:buClr>
              <a:buNone/>
              <a:defRPr/>
            </a:pPr>
            <a:r>
              <a:rPr lang="fa-IR" sz="5100" b="1" dirty="0">
                <a:cs typeface="B Mitra" pitchFamily="2" charset="-78"/>
              </a:rPr>
              <a:t>تـأمین نیروی انسانی </a:t>
            </a:r>
          </a:p>
          <a:p>
            <a:pPr marL="548640" indent="-411480" algn="just">
              <a:lnSpc>
                <a:spcPct val="150000"/>
              </a:lnSpc>
              <a:spcBef>
                <a:spcPts val="0"/>
              </a:spcBef>
              <a:buClr>
                <a:schemeClr val="tx1">
                  <a:shade val="95000"/>
                </a:schemeClr>
              </a:buClr>
              <a:buNone/>
              <a:defRPr/>
            </a:pPr>
            <a:r>
              <a:rPr lang="fa-IR" b="1" dirty="0" smtClean="0">
                <a:cs typeface="B Zar" pitchFamily="2" charset="-78"/>
              </a:rPr>
              <a:t>این </a:t>
            </a:r>
            <a:r>
              <a:rPr lang="fa-IR" b="1" dirty="0">
                <a:cs typeface="B Zar" pitchFamily="2" charset="-78"/>
              </a:rPr>
              <a:t>وظیفه را مدیریت کارکنان یا مدیریت منابع انسانی هم می نامند.کارمندیابی،مصاحبه،گزینش،آموزش،توسعه نیرورسیدگی به افراد،ارزیابی عملیات،دادن حقوق و اعمال مقررات انضباطی،ارتقای مقام،انتقال افراد ،تنزل مقام،اخراج کارکنان و سرانجام رسیدگی به امور مربوط به اتحادیه کارگران از جمله وظایفی است که مدیر در این خصوص انجام می دهد</a:t>
            </a:r>
          </a:p>
          <a:p>
            <a:pPr marL="411480">
              <a:lnSpc>
                <a:spcPct val="150000"/>
              </a:lnSpc>
              <a:buNone/>
              <a:defRPr/>
            </a:pPr>
            <a:r>
              <a:rPr lang="fa-IR" sz="5100" b="1" dirty="0">
                <a:cs typeface="B Mitra" pitchFamily="2" charset="-78"/>
              </a:rPr>
              <a:t>اعمال کنترل </a:t>
            </a:r>
          </a:p>
          <a:p>
            <a:pPr marL="411480" algn="just">
              <a:lnSpc>
                <a:spcPct val="150000"/>
              </a:lnSpc>
              <a:buNone/>
              <a:defRPr/>
            </a:pPr>
            <a:r>
              <a:rPr lang="fa-IR" b="1" dirty="0" smtClean="0">
                <a:cs typeface="B Zar" pitchFamily="2" charset="-78"/>
              </a:rPr>
              <a:t>کارهایی </a:t>
            </a:r>
            <a:r>
              <a:rPr lang="fa-IR" b="1" dirty="0">
                <a:cs typeface="B Zar" pitchFamily="2" charset="-78"/>
              </a:rPr>
              <a:t>را که مدیریت به هنگام اعمال کنترل انجام می دهد از نوع فعالیت هایی است که مدیریت بدان وسیله اطمینان می یابد که عملیات انجام شده درست همان فعالیت هایی است که از پیش برنامه ریزی شده است.</a:t>
            </a:r>
          </a:p>
        </p:txBody>
      </p:sp>
      <p:pic>
        <p:nvPicPr>
          <p:cNvPr id="6"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980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FF0000"/>
                </a:solidFill>
                <a:cs typeface="B Titr" pitchFamily="2" charset="-78"/>
              </a:rPr>
              <a:t>بازاریابی</a:t>
            </a:r>
            <a:endParaRPr lang="fa-IR" dirty="0">
              <a:cs typeface="B Titr" pitchFamily="2" charset="-78"/>
            </a:endParaRPr>
          </a:p>
        </p:txBody>
      </p:sp>
      <p:sp>
        <p:nvSpPr>
          <p:cNvPr id="5" name="Content Placeholder 4"/>
          <p:cNvSpPr>
            <a:spLocks noGrp="1"/>
          </p:cNvSpPr>
          <p:nvPr>
            <p:ph idx="1"/>
          </p:nvPr>
        </p:nvSpPr>
        <p:spPr/>
        <p:txBody>
          <a:bodyPr>
            <a:normAutofit fontScale="77500" lnSpcReduction="20000"/>
          </a:bodyPr>
          <a:lstStyle/>
          <a:p>
            <a:pPr marL="0" indent="0" algn="just">
              <a:buNone/>
            </a:pPr>
            <a:r>
              <a:rPr lang="fa-IR" dirty="0">
                <a:cs typeface="B Mitra" pitchFamily="2" charset="-78"/>
              </a:rPr>
              <a:t>فرایندی برای شناسایی،پیش بینی،ایجاد وتأمین  نیازها و خواست هایی که مشتریان برای محصولات و خدمات دارند. دو  پژوهشگر به نام های جوئل ایوانس و باری برگمن براین باورند که بازاریابی شامل نه وظیفه اصلی میشود ؛</a:t>
            </a:r>
          </a:p>
          <a:p>
            <a:pPr marL="0" indent="0" algn="just">
              <a:buNone/>
            </a:pPr>
            <a:r>
              <a:rPr lang="fa-IR" dirty="0">
                <a:cs typeface="B Mitra" pitchFamily="2" charset="-78"/>
              </a:rPr>
              <a:t>1- شناسایی نیازهای مشتری </a:t>
            </a:r>
          </a:p>
          <a:p>
            <a:pPr marL="0" indent="0" algn="just">
              <a:buNone/>
            </a:pPr>
            <a:r>
              <a:rPr lang="fa-IR" dirty="0">
                <a:cs typeface="B Mitra" pitchFamily="2" charset="-78"/>
              </a:rPr>
              <a:t>2- خریدن ملزومات یا تجهیزات </a:t>
            </a:r>
          </a:p>
          <a:p>
            <a:pPr marL="0" indent="0" algn="just">
              <a:buNone/>
            </a:pPr>
            <a:r>
              <a:rPr lang="fa-IR" dirty="0">
                <a:cs typeface="B Mitra" pitchFamily="2" charset="-78"/>
              </a:rPr>
              <a:t>3- فروختن محصولات یا خدمات </a:t>
            </a:r>
          </a:p>
          <a:p>
            <a:pPr marL="0" indent="0" algn="just">
              <a:buNone/>
            </a:pPr>
            <a:r>
              <a:rPr lang="fa-IR" dirty="0">
                <a:cs typeface="B Mitra" pitchFamily="2" charset="-78"/>
              </a:rPr>
              <a:t>4- برنامه ریزی محصول و خدمت </a:t>
            </a:r>
          </a:p>
          <a:p>
            <a:pPr marL="0" indent="0" algn="just">
              <a:buNone/>
            </a:pPr>
            <a:r>
              <a:rPr lang="fa-IR" dirty="0">
                <a:cs typeface="B Mitra" pitchFamily="2" charset="-78"/>
              </a:rPr>
              <a:t>5- قیمت گذار</a:t>
            </a:r>
          </a:p>
          <a:p>
            <a:pPr marL="0" indent="0" algn="just">
              <a:buNone/>
            </a:pPr>
            <a:r>
              <a:rPr lang="fa-IR" dirty="0">
                <a:cs typeface="B Mitra" pitchFamily="2" charset="-78"/>
              </a:rPr>
              <a:t>6- توزیع</a:t>
            </a:r>
          </a:p>
          <a:p>
            <a:pPr marL="0" indent="0" algn="just">
              <a:buNone/>
            </a:pPr>
            <a:r>
              <a:rPr lang="fa-IR" dirty="0">
                <a:cs typeface="B Mitra" pitchFamily="2" charset="-78"/>
              </a:rPr>
              <a:t>7- تحقیقات بازاریابی</a:t>
            </a:r>
          </a:p>
          <a:p>
            <a:pPr marL="0" indent="0" algn="just">
              <a:buNone/>
            </a:pPr>
            <a:r>
              <a:rPr lang="fa-IR" dirty="0">
                <a:cs typeface="B Mitra" pitchFamily="2" charset="-78"/>
              </a:rPr>
              <a:t>8- تجزیه و تحلیل فرصت ها </a:t>
            </a:r>
          </a:p>
          <a:p>
            <a:pPr marL="0" indent="0" algn="just">
              <a:buNone/>
            </a:pPr>
            <a:r>
              <a:rPr lang="fa-IR" dirty="0">
                <a:cs typeface="B Mitra" pitchFamily="2" charset="-78"/>
              </a:rPr>
              <a:t> 9- مسئولیت اجتماعی</a:t>
            </a:r>
          </a:p>
        </p:txBody>
      </p:sp>
    </p:spTree>
    <p:extLst>
      <p:ext uri="{BB962C8B-B14F-4D97-AF65-F5344CB8AC3E}">
        <p14:creationId xmlns:p14="http://schemas.microsoft.com/office/powerpoint/2010/main" val="3979879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765175"/>
            <a:ext cx="7772400" cy="1470025"/>
          </a:xfrm>
        </p:spPr>
        <p:txBody>
          <a:bodyPr/>
          <a:lstStyle/>
          <a:p>
            <a:pPr eaLnBrk="1" hangingPunct="1">
              <a:lnSpc>
                <a:spcPct val="150000"/>
              </a:lnSpc>
              <a:spcAft>
                <a:spcPts val="1000"/>
              </a:spcAft>
            </a:pPr>
            <a:r>
              <a:rPr lang="fa-IR" sz="3600" dirty="0" smtClean="0">
                <a:latin typeface="Calibri" pitchFamily="34" charset="0"/>
                <a:ea typeface="Calibri" pitchFamily="34" charset="0"/>
                <a:cs typeface="B Titr" pitchFamily="2" charset="-78"/>
              </a:rPr>
              <a:t>بررسی عوامل داخلی در مدیریت استراتژیک</a:t>
            </a:r>
            <a:endParaRPr lang="fa-IR" dirty="0" smtClean="0">
              <a:cs typeface="Calibri" pitchFamily="34" charset="0"/>
            </a:endParaRPr>
          </a:p>
        </p:txBody>
      </p:sp>
      <p:sp>
        <p:nvSpPr>
          <p:cNvPr id="2051" name="Rectangle 3"/>
          <p:cNvSpPr>
            <a:spLocks noGrp="1" noChangeArrowheads="1"/>
          </p:cNvSpPr>
          <p:nvPr>
            <p:ph type="subTitle" idx="1"/>
          </p:nvPr>
        </p:nvSpPr>
        <p:spPr>
          <a:xfrm>
            <a:off x="1296988" y="2520950"/>
            <a:ext cx="6400800" cy="1752600"/>
          </a:xfrm>
        </p:spPr>
        <p:txBody>
          <a:bodyPr/>
          <a:lstStyle/>
          <a:p>
            <a:pPr eaLnBrk="1" hangingPunct="1"/>
            <a:r>
              <a:rPr lang="fa-IR" b="1" dirty="0" smtClean="0">
                <a:cs typeface="B Titr" pitchFamily="2" charset="-78"/>
              </a:rPr>
              <a:t>گرد آورنده:</a:t>
            </a:r>
          </a:p>
          <a:p>
            <a:pPr eaLnBrk="1" hangingPunct="1"/>
            <a:r>
              <a:rPr lang="fa-IR" sz="2800" b="1" dirty="0" smtClean="0">
                <a:cs typeface="B Badr" pitchFamily="2" charset="-78"/>
              </a:rPr>
              <a:t>موذن ، کارگر</a:t>
            </a:r>
            <a:endParaRPr lang="fa-IR" sz="2800" b="1" dirty="0" smtClean="0">
              <a:cs typeface="B Badr" pitchFamily="2" charset="-78"/>
            </a:endParaRPr>
          </a:p>
          <a:p>
            <a:pPr eaLnBrk="1" hangingPunct="1"/>
            <a:r>
              <a:rPr lang="fa-IR" sz="3600" b="1" dirty="0" smtClean="0">
                <a:cs typeface="B Titr" pitchFamily="2" charset="-78"/>
              </a:rPr>
              <a:t>استاد مربوطه :</a:t>
            </a:r>
          </a:p>
          <a:p>
            <a:pPr eaLnBrk="1" hangingPunct="1"/>
            <a:r>
              <a:rPr lang="fa-IR" sz="2800" b="1" dirty="0" smtClean="0">
                <a:cs typeface="B Badr" pitchFamily="2" charset="-78"/>
              </a:rPr>
              <a:t>آقای دکتر حسین حکیم پور</a:t>
            </a:r>
          </a:p>
          <a:p>
            <a:pPr eaLnBrk="1" hangingPunct="1"/>
            <a:endParaRPr lang="fa-IR" b="1" dirty="0" smtClean="0">
              <a:cs typeface="B Badr" pitchFamily="2" charset="-78"/>
            </a:endParaRPr>
          </a:p>
          <a:p>
            <a:pPr eaLnBrk="1" hangingPunct="1"/>
            <a:r>
              <a:rPr lang="fa-IR" b="1" dirty="0" smtClean="0">
                <a:cs typeface="B Badr" pitchFamily="2" charset="-78"/>
              </a:rPr>
              <a:t>آبان 1394</a:t>
            </a:r>
          </a:p>
        </p:txBody>
      </p:sp>
    </p:spTree>
    <p:extLst>
      <p:ext uri="{BB962C8B-B14F-4D97-AF65-F5344CB8AC3E}">
        <p14:creationId xmlns:p14="http://schemas.microsoft.com/office/powerpoint/2010/main" val="11180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FF0000"/>
                </a:solidFill>
                <a:cs typeface="B Titr" pitchFamily="2" charset="-78"/>
              </a:rPr>
              <a:t>بازاریابی</a:t>
            </a:r>
            <a:endParaRPr lang="fa-IR" dirty="0">
              <a:cs typeface="B Titr" pitchFamily="2" charset="-78"/>
            </a:endParaRPr>
          </a:p>
        </p:txBody>
      </p:sp>
      <p:sp>
        <p:nvSpPr>
          <p:cNvPr id="5" name="Content Placeholder 4"/>
          <p:cNvSpPr>
            <a:spLocks noGrp="1"/>
          </p:cNvSpPr>
          <p:nvPr>
            <p:ph idx="1"/>
          </p:nvPr>
        </p:nvSpPr>
        <p:spPr/>
        <p:txBody>
          <a:bodyPr>
            <a:normAutofit fontScale="70000" lnSpcReduction="20000"/>
          </a:bodyPr>
          <a:lstStyle/>
          <a:p>
            <a:pPr algn="just">
              <a:lnSpc>
                <a:spcPct val="150000"/>
              </a:lnSpc>
              <a:buNone/>
              <a:defRPr/>
            </a:pPr>
            <a:r>
              <a:rPr lang="fa-IR" b="1" dirty="0">
                <a:solidFill>
                  <a:srgbClr val="C00000"/>
                </a:solidFill>
                <a:cs typeface="B Zar" pitchFamily="2" charset="-78"/>
              </a:rPr>
              <a:t>شناسایی نیاز های مشتری : </a:t>
            </a:r>
            <a:r>
              <a:rPr lang="fa-IR" b="1" dirty="0">
                <a:cs typeface="B Zar" pitchFamily="2" charset="-78"/>
              </a:rPr>
              <a:t>بررسی وضع مشتریان باعث می شود که شرکت از ویژگی های مشتریان ، از نظر ترکیب جمعیتی آگاه شود. </a:t>
            </a:r>
          </a:p>
          <a:p>
            <a:pPr algn="just">
              <a:lnSpc>
                <a:spcPct val="150000"/>
              </a:lnSpc>
              <a:buNone/>
              <a:defRPr/>
            </a:pPr>
            <a:r>
              <a:rPr lang="fa-IR" b="1" dirty="0">
                <a:cs typeface="B Zar" pitchFamily="2" charset="-78"/>
              </a:rPr>
              <a:t>(( سازمان های موفق بطور دائم الگوهای خرید مشتریان کنونی و آینده را تحت نظارت دارند ))</a:t>
            </a:r>
          </a:p>
          <a:p>
            <a:pPr algn="just">
              <a:lnSpc>
                <a:spcPct val="150000"/>
              </a:lnSpc>
              <a:buNone/>
              <a:defRPr/>
            </a:pPr>
            <a:r>
              <a:rPr lang="fa-IR" b="1" dirty="0">
                <a:solidFill>
                  <a:srgbClr val="C00000"/>
                </a:solidFill>
                <a:cs typeface="B Zar" pitchFamily="2" charset="-78"/>
              </a:rPr>
              <a:t>خرید مواد : </a:t>
            </a:r>
            <a:r>
              <a:rPr lang="fa-IR" b="1" dirty="0">
                <a:cs typeface="B Zar" pitchFamily="2" charset="-78"/>
              </a:rPr>
              <a:t>خرید شامل ارزیابی عرضه کنندگان مختلف یا فروشندگان ، انتخاب بهترین عرضه کنندگان ، تنظیم قراردادهای قابل قبول با عرضه کنندگان و تهیه اقلام مورد نیاز می شود . عواملی مانند کنترل قیمت ،رکود ، محدودیت های تجارت خارجی ، اعتصاب ، دست از کار کشیدن کارکنان و خرابی دستگاه می توانند فرایند خرید را پیچیده تر نمایند . </a:t>
            </a:r>
            <a:endParaRPr lang="en-US" b="1" dirty="0">
              <a:cs typeface="B Zar" pitchFamily="2" charset="-78"/>
            </a:endParaRPr>
          </a:p>
        </p:txBody>
      </p:sp>
    </p:spTree>
    <p:extLst>
      <p:ext uri="{BB962C8B-B14F-4D97-AF65-F5344CB8AC3E}">
        <p14:creationId xmlns:p14="http://schemas.microsoft.com/office/powerpoint/2010/main" val="3693721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FF0000"/>
                </a:solidFill>
                <a:cs typeface="B Titr" pitchFamily="2" charset="-78"/>
              </a:rPr>
              <a:t>بازاریابی</a:t>
            </a:r>
            <a:endParaRPr lang="fa-IR" dirty="0">
              <a:cs typeface="B Titr" pitchFamily="2" charset="-78"/>
            </a:endParaRPr>
          </a:p>
        </p:txBody>
      </p:sp>
      <p:sp>
        <p:nvSpPr>
          <p:cNvPr id="5" name="Content Placeholder 4"/>
          <p:cNvSpPr>
            <a:spLocks noGrp="1"/>
          </p:cNvSpPr>
          <p:nvPr>
            <p:ph idx="1"/>
          </p:nvPr>
        </p:nvSpPr>
        <p:spPr>
          <a:xfrm>
            <a:off x="457200" y="1600200"/>
            <a:ext cx="8229600" cy="4853136"/>
          </a:xfrm>
        </p:spPr>
        <p:txBody>
          <a:bodyPr>
            <a:normAutofit fontScale="62500" lnSpcReduction="20000"/>
          </a:bodyPr>
          <a:lstStyle/>
          <a:p>
            <a:pPr marL="411480" algn="just">
              <a:lnSpc>
                <a:spcPct val="150000"/>
              </a:lnSpc>
              <a:spcBef>
                <a:spcPts val="0"/>
              </a:spcBef>
              <a:buNone/>
              <a:defRPr/>
            </a:pPr>
            <a:r>
              <a:rPr lang="fa-IR" sz="3600" b="1" dirty="0">
                <a:solidFill>
                  <a:srgbClr val="C00000"/>
                </a:solidFill>
                <a:cs typeface="B Zar" pitchFamily="2" charset="-78"/>
              </a:rPr>
              <a:t>فروش محصولات یا خدمات : </a:t>
            </a:r>
            <a:r>
              <a:rPr lang="fa-IR" sz="2800" b="1" dirty="0">
                <a:cs typeface="B Zar" pitchFamily="2" charset="-78"/>
              </a:rPr>
              <a:t>مقصود از فروش فعالیت های گوناگونی است که در بازاریابی انجام می شود،مانند تبلیغ،ترویج،فروش شخصی،مدیریت نیروی فروش،ایجاد </a:t>
            </a:r>
          </a:p>
          <a:p>
            <a:pPr marL="411480" algn="just">
              <a:lnSpc>
                <a:spcPct val="150000"/>
              </a:lnSpc>
              <a:spcBef>
                <a:spcPts val="0"/>
              </a:spcBef>
              <a:buNone/>
              <a:defRPr/>
            </a:pPr>
            <a:r>
              <a:rPr lang="fa-IR" sz="2800" b="1" dirty="0">
                <a:cs typeface="B Zar" pitchFamily="2" charset="-78"/>
              </a:rPr>
              <a:t>و حفظ رابطه با مشتریان و رابطه با مشتریان و رابطه با واسطه ها </a:t>
            </a:r>
            <a:r>
              <a:rPr lang="fa-IR" b="1" dirty="0">
                <a:cs typeface="B Zar" pitchFamily="2" charset="-78"/>
              </a:rPr>
              <a:t>.</a:t>
            </a:r>
          </a:p>
          <a:p>
            <a:pPr marL="411480" algn="just">
              <a:lnSpc>
                <a:spcPct val="150000"/>
              </a:lnSpc>
              <a:buNone/>
              <a:defRPr/>
            </a:pPr>
            <a:r>
              <a:rPr lang="fa-IR" b="1" dirty="0">
                <a:solidFill>
                  <a:srgbClr val="C00000"/>
                </a:solidFill>
                <a:cs typeface="B Zar" pitchFamily="2" charset="-78"/>
              </a:rPr>
              <a:t>برنامه ریزی محصولات و خدمات : </a:t>
            </a:r>
            <a:r>
              <a:rPr lang="fa-IR" b="1" dirty="0">
                <a:cs typeface="B Zar" pitchFamily="2" charset="-78"/>
              </a:rPr>
              <a:t>یکی از اثر بخش ترین روش های برنامه ریزی محصولات وخدمات این است که بازار مورد تحقیق قرار گیرد.سازمان با تحقیق در بازار می کوشد برنامه های گوناگون بازاریابی را بیازماید و بدان وسیله فروش آینده محصولات جدید را پیش بینی نماید.</a:t>
            </a:r>
          </a:p>
          <a:p>
            <a:pPr marL="411480" algn="just">
              <a:lnSpc>
                <a:spcPct val="150000"/>
              </a:lnSpc>
              <a:buNone/>
              <a:defRPr/>
            </a:pPr>
            <a:r>
              <a:rPr lang="fa-IR" b="1" dirty="0">
                <a:solidFill>
                  <a:srgbClr val="C00000"/>
                </a:solidFill>
                <a:cs typeface="B Zar" pitchFamily="2" charset="-78"/>
              </a:rPr>
              <a:t>قیمت گذاری : </a:t>
            </a:r>
            <a:r>
              <a:rPr lang="fa-IR" b="1" dirty="0">
                <a:cs typeface="B Zar" pitchFamily="2" charset="-78"/>
              </a:rPr>
              <a:t>استراتژیست ها باید از دیدگاه های بلند مدت و کوتاه مدت به قیمت نگاه کنند،زیرا شرکت های رقیب می توانند به راحتی در تغییر قیمت ها از دیگران از آنها تقلید نمایند.اغلب سازمان حاکم بربازار به هنگام </a:t>
            </a:r>
          </a:p>
          <a:p>
            <a:pPr marL="411480" algn="just">
              <a:lnSpc>
                <a:spcPct val="150000"/>
              </a:lnSpc>
              <a:buNone/>
              <a:defRPr/>
            </a:pPr>
            <a:r>
              <a:rPr lang="fa-IR" b="1" dirty="0">
                <a:cs typeface="B Zar" pitchFamily="2" charset="-78"/>
              </a:rPr>
              <a:t>رویارویی با همه شرکتهای رقیب،قیمت ها را کاهش می دهد </a:t>
            </a:r>
            <a:endParaRPr lang="en-US" b="1" dirty="0">
              <a:cs typeface="Times New Roman" pitchFamily="18" charset="0"/>
            </a:endParaRPr>
          </a:p>
        </p:txBody>
      </p:sp>
    </p:spTree>
    <p:extLst>
      <p:ext uri="{BB962C8B-B14F-4D97-AF65-F5344CB8AC3E}">
        <p14:creationId xmlns:p14="http://schemas.microsoft.com/office/powerpoint/2010/main" val="3693721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FF0000"/>
                </a:solidFill>
                <a:cs typeface="B Titr" pitchFamily="2" charset="-78"/>
              </a:rPr>
              <a:t>بازاریابی</a:t>
            </a:r>
            <a:endParaRPr lang="fa-IR" dirty="0">
              <a:cs typeface="B Titr" pitchFamily="2" charset="-78"/>
            </a:endParaRPr>
          </a:p>
        </p:txBody>
      </p:sp>
      <p:sp>
        <p:nvSpPr>
          <p:cNvPr id="5" name="Content Placeholder 4"/>
          <p:cNvSpPr>
            <a:spLocks noGrp="1"/>
          </p:cNvSpPr>
          <p:nvPr>
            <p:ph idx="1"/>
          </p:nvPr>
        </p:nvSpPr>
        <p:spPr>
          <a:xfrm>
            <a:off x="457200" y="1484784"/>
            <a:ext cx="8229600" cy="4641379"/>
          </a:xfrm>
        </p:spPr>
        <p:txBody>
          <a:bodyPr>
            <a:noAutofit/>
          </a:bodyPr>
          <a:lstStyle/>
          <a:p>
            <a:pPr algn="just">
              <a:lnSpc>
                <a:spcPct val="150000"/>
              </a:lnSpc>
              <a:defRPr/>
            </a:pPr>
            <a:r>
              <a:rPr lang="fa-IR" sz="1900" b="1" dirty="0">
                <a:solidFill>
                  <a:srgbClr val="C00000"/>
                </a:solidFill>
                <a:latin typeface="Arial" charset="0"/>
                <a:cs typeface="B Zar" pitchFamily="2" charset="-78"/>
              </a:rPr>
              <a:t>توزیع : </a:t>
            </a:r>
            <a:r>
              <a:rPr lang="fa-IR" sz="1900" b="1" dirty="0">
                <a:latin typeface="Arial" charset="0"/>
                <a:cs typeface="B Zar" pitchFamily="2" charset="-78"/>
              </a:rPr>
              <a:t>اگرشرکتی در صدد توسعه بازار یا استراتژی های مبتنی بر ادغام به پیش باشد مسأله توزیع از اهمیت ویژه ای برخوردار خواهد شد. بسیاری از مسأله های پیچیده و مشکلاتی را </a:t>
            </a:r>
            <a:r>
              <a:rPr lang="fa-IR" sz="1900" b="1" dirty="0" smtClean="0">
                <a:latin typeface="Arial" charset="0"/>
                <a:cs typeface="B Zar" pitchFamily="2" charset="-78"/>
              </a:rPr>
              <a:t>که </a:t>
            </a:r>
            <a:r>
              <a:rPr lang="fa-IR" sz="1900" b="1" dirty="0">
                <a:latin typeface="Arial" charset="0"/>
                <a:cs typeface="B Zar" pitchFamily="2" charset="-78"/>
              </a:rPr>
              <a:t>شرکت به هنگام تصمیم گیری با آنها روبه می شود مربوط به توزیع محصول است.</a:t>
            </a:r>
          </a:p>
          <a:p>
            <a:pPr algn="just">
              <a:lnSpc>
                <a:spcPct val="150000"/>
              </a:lnSpc>
              <a:defRPr/>
            </a:pPr>
            <a:r>
              <a:rPr lang="fa-IR" sz="1900" b="1" dirty="0">
                <a:solidFill>
                  <a:schemeClr val="accent6">
                    <a:lumMod val="60000"/>
                    <a:lumOff val="40000"/>
                  </a:schemeClr>
                </a:solidFill>
                <a:latin typeface="Arial" charset="0"/>
                <a:cs typeface="B Zar" pitchFamily="2" charset="-78"/>
              </a:rPr>
              <a:t> </a:t>
            </a:r>
            <a:r>
              <a:rPr lang="fa-IR" sz="1900" b="1" dirty="0">
                <a:solidFill>
                  <a:srgbClr val="C00000"/>
                </a:solidFill>
                <a:latin typeface="Arial" charset="0"/>
                <a:cs typeface="B Zar" pitchFamily="2" charset="-78"/>
              </a:rPr>
              <a:t>تحقیقات بازاریابی : </a:t>
            </a:r>
            <a:r>
              <a:rPr lang="fa-IR" sz="1900" b="1" dirty="0">
                <a:latin typeface="Arial" charset="0"/>
                <a:cs typeface="B Zar" pitchFamily="2" charset="-78"/>
              </a:rPr>
              <a:t>سازمانهایی را که دارای مهارت عالی در زمینه تحقیقات بازاریابی هستند برای اجرای استراتژی های عمومی از نقاط قوت بسیار خوبی برخوردار خواهند بود. </a:t>
            </a:r>
          </a:p>
          <a:p>
            <a:pPr algn="just">
              <a:lnSpc>
                <a:spcPct val="150000"/>
              </a:lnSpc>
              <a:defRPr/>
            </a:pPr>
            <a:r>
              <a:rPr lang="fa-IR" sz="1900" b="1" dirty="0">
                <a:solidFill>
                  <a:srgbClr val="C00000"/>
                </a:solidFill>
                <a:latin typeface="Arial" charset="0"/>
                <a:cs typeface="B Zar" pitchFamily="2" charset="-78"/>
              </a:rPr>
              <a:t>تجریه و تحلیل موقعیت : </a:t>
            </a:r>
            <a:r>
              <a:rPr lang="fa-IR" sz="1900" b="1" dirty="0">
                <a:latin typeface="Arial" charset="0"/>
                <a:cs typeface="B Zar" pitchFamily="2" charset="-78"/>
              </a:rPr>
              <a:t>برای تجزیه و تحلیل هزینه و منفعت باید سه گام برداشت</a:t>
            </a:r>
            <a:r>
              <a:rPr lang="fa-IR" sz="1900" b="1" dirty="0">
                <a:solidFill>
                  <a:schemeClr val="tx2">
                    <a:tint val="100000"/>
                    <a:shade val="90000"/>
                    <a:satMod val="250000"/>
                    <a:alpha val="100000"/>
                  </a:schemeClr>
                </a:solidFill>
                <a:latin typeface="Arial" charset="0"/>
                <a:cs typeface="B Zar" pitchFamily="2" charset="-78"/>
              </a:rPr>
              <a:t>.</a:t>
            </a:r>
          </a:p>
          <a:p>
            <a:pPr algn="just">
              <a:lnSpc>
                <a:spcPct val="150000"/>
              </a:lnSpc>
              <a:spcBef>
                <a:spcPts val="0"/>
              </a:spcBef>
              <a:buNone/>
              <a:defRPr/>
            </a:pPr>
            <a:r>
              <a:rPr lang="fa-IR" sz="1900" b="1" dirty="0">
                <a:solidFill>
                  <a:srgbClr val="92D050"/>
                </a:solidFill>
                <a:latin typeface="Arial" charset="0"/>
                <a:cs typeface="B Zar" pitchFamily="2" charset="-78"/>
              </a:rPr>
              <a:t>1</a:t>
            </a:r>
            <a:r>
              <a:rPr lang="fa-IR" sz="1900" b="1" dirty="0">
                <a:latin typeface="Arial" charset="0"/>
                <a:cs typeface="B Zar" pitchFamily="2" charset="-78"/>
              </a:rPr>
              <a:t>-هزینه های مربوط به یک تصمیم را محاسبه کرد.</a:t>
            </a:r>
          </a:p>
          <a:p>
            <a:pPr algn="just">
              <a:lnSpc>
                <a:spcPct val="150000"/>
              </a:lnSpc>
              <a:spcBef>
                <a:spcPts val="0"/>
              </a:spcBef>
              <a:buNone/>
              <a:defRPr/>
            </a:pPr>
            <a:r>
              <a:rPr lang="fa-IR" sz="1900" b="1" dirty="0">
                <a:solidFill>
                  <a:schemeClr val="accent1">
                    <a:lumMod val="75000"/>
                  </a:schemeClr>
                </a:solidFill>
                <a:latin typeface="Arial" charset="0"/>
                <a:cs typeface="B Zar" pitchFamily="2" charset="-78"/>
              </a:rPr>
              <a:t>2</a:t>
            </a:r>
            <a:r>
              <a:rPr lang="fa-IR" sz="1900" b="1" dirty="0">
                <a:latin typeface="Arial" charset="0"/>
                <a:cs typeface="B Zar" pitchFamily="2" charset="-78"/>
              </a:rPr>
              <a:t>-کل منافع حاصل از این تصمیم را برآورد نمود. </a:t>
            </a:r>
          </a:p>
          <a:p>
            <a:pPr algn="just">
              <a:lnSpc>
                <a:spcPct val="150000"/>
              </a:lnSpc>
              <a:spcBef>
                <a:spcPts val="0"/>
              </a:spcBef>
              <a:buNone/>
              <a:defRPr/>
            </a:pPr>
            <a:r>
              <a:rPr lang="fa-IR" sz="1900" b="1" dirty="0">
                <a:solidFill>
                  <a:schemeClr val="accent1">
                    <a:lumMod val="75000"/>
                  </a:schemeClr>
                </a:solidFill>
                <a:latin typeface="Arial" charset="0"/>
                <a:cs typeface="B Zar" pitchFamily="2" charset="-78"/>
              </a:rPr>
              <a:t>3</a:t>
            </a:r>
            <a:r>
              <a:rPr lang="fa-IR" sz="1900" b="1" dirty="0">
                <a:latin typeface="Arial" charset="0"/>
                <a:cs typeface="B Zar" pitchFamily="2" charset="-78"/>
              </a:rPr>
              <a:t>-کل هزینه ها را با کل منافع مقایسه کرد</a:t>
            </a:r>
            <a:endParaRPr lang="fa-IR" sz="1900" b="1" dirty="0">
              <a:solidFill>
                <a:srgbClr val="7030A0"/>
              </a:solidFill>
              <a:latin typeface="Arial" charset="0"/>
              <a:cs typeface="B Zar" pitchFamily="2" charset="-78"/>
            </a:endParaRPr>
          </a:p>
          <a:p>
            <a:pPr algn="just">
              <a:lnSpc>
                <a:spcPct val="150000"/>
              </a:lnSpc>
              <a:defRPr/>
            </a:pPr>
            <a:r>
              <a:rPr lang="fa-IR" sz="1900" b="1" dirty="0">
                <a:latin typeface="Arial" charset="0"/>
                <a:cs typeface="B Zar" pitchFamily="2" charset="-78"/>
              </a:rPr>
              <a:t>اگر منافع مورد انتظار از کل هزینه ها بیشتر شود موقعیت مزبور جذاب تر خواهد شد</a:t>
            </a:r>
          </a:p>
        </p:txBody>
      </p:sp>
    </p:spTree>
    <p:extLst>
      <p:ext uri="{BB962C8B-B14F-4D97-AF65-F5344CB8AC3E}">
        <p14:creationId xmlns:p14="http://schemas.microsoft.com/office/powerpoint/2010/main" val="3693721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FF0000"/>
                </a:solidFill>
                <a:cs typeface="B Titr" pitchFamily="2" charset="-78"/>
              </a:rPr>
              <a:t>بازاریابی</a:t>
            </a:r>
            <a:endParaRPr lang="fa-IR" dirty="0">
              <a:cs typeface="B Titr" pitchFamily="2" charset="-78"/>
            </a:endParaRPr>
          </a:p>
        </p:txBody>
      </p:sp>
      <p:sp>
        <p:nvSpPr>
          <p:cNvPr id="5" name="Content Placeholder 4"/>
          <p:cNvSpPr>
            <a:spLocks noGrp="1"/>
          </p:cNvSpPr>
          <p:nvPr>
            <p:ph idx="1"/>
          </p:nvPr>
        </p:nvSpPr>
        <p:spPr/>
        <p:txBody>
          <a:bodyPr>
            <a:normAutofit fontScale="85000" lnSpcReduction="20000"/>
          </a:bodyPr>
          <a:lstStyle/>
          <a:p>
            <a:pPr marL="411480" algn="just">
              <a:lnSpc>
                <a:spcPct val="150000"/>
              </a:lnSpc>
              <a:spcBef>
                <a:spcPts val="0"/>
              </a:spcBef>
              <a:buNone/>
              <a:defRPr/>
            </a:pPr>
            <a:r>
              <a:rPr lang="fa-IR" sz="3600" b="1" dirty="0">
                <a:solidFill>
                  <a:srgbClr val="C00000"/>
                </a:solidFill>
                <a:cs typeface="B Zar" pitchFamily="2" charset="-78"/>
              </a:rPr>
              <a:t>مسولیت اجتماعی از دیدگاه </a:t>
            </a:r>
            <a:r>
              <a:rPr lang="fa-IR" sz="3600" b="1" dirty="0" smtClean="0">
                <a:solidFill>
                  <a:srgbClr val="C00000"/>
                </a:solidFill>
                <a:cs typeface="B Zar" pitchFamily="2" charset="-78"/>
              </a:rPr>
              <a:t>ایوانز و برکمن:</a:t>
            </a:r>
          </a:p>
          <a:p>
            <a:pPr marL="411480" algn="just">
              <a:lnSpc>
                <a:spcPct val="150000"/>
              </a:lnSpc>
              <a:spcBef>
                <a:spcPts val="0"/>
              </a:spcBef>
              <a:buNone/>
              <a:defRPr/>
            </a:pPr>
            <a:r>
              <a:rPr lang="fa-IR" b="1" dirty="0" smtClean="0">
                <a:cs typeface="B Zar" pitchFamily="2" charset="-78"/>
              </a:rPr>
              <a:t>از </a:t>
            </a:r>
            <a:r>
              <a:rPr lang="fa-IR" b="1" dirty="0">
                <a:cs typeface="B Zar" pitchFamily="2" charset="-78"/>
              </a:rPr>
              <a:t>نظر بازاریابی آخرین وظیفه مدیر این است که مشخص نماید چگونه می توان به بهترین شکل ممکن از عهده مسئولیت های اجتماعی برآمد. مقصود از مسئولیت اجتماعی عرضه محصولات و خدمات سالم است که دارای قیمتی معقول باشند . </a:t>
            </a:r>
            <a:endParaRPr lang="fa-IR" b="1" dirty="0">
              <a:solidFill>
                <a:srgbClr val="7030A0"/>
              </a:solidFill>
              <a:cs typeface="B Zar" pitchFamily="2" charset="-78"/>
            </a:endParaRPr>
          </a:p>
          <a:p>
            <a:pPr marL="411480" algn="just">
              <a:lnSpc>
                <a:spcPct val="150000"/>
              </a:lnSpc>
              <a:spcBef>
                <a:spcPts val="0"/>
              </a:spcBef>
              <a:buNone/>
              <a:defRPr/>
            </a:pPr>
            <a:r>
              <a:rPr lang="fa-IR" b="1" dirty="0">
                <a:cs typeface="B Zar" pitchFamily="2" charset="-78"/>
              </a:rPr>
              <a:t>برخی از استراتژیست ها مسئولیت اجتماعی را در کانون توجه سازمان قرار می دهند و همین امر باعث می شود که از دیدگاه اصلی،یعنی تأمین سود مناسب برای سازمان، منحرف شوند.</a:t>
            </a:r>
          </a:p>
        </p:txBody>
      </p:sp>
      <p:pic>
        <p:nvPicPr>
          <p:cNvPr id="6"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21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3">
              <a:lumMod val="75000"/>
            </a:schemeClr>
          </a:solidFill>
        </p:spPr>
        <p:txBody>
          <a:bodyPr/>
          <a:lstStyle/>
          <a:p>
            <a:pPr eaLnBrk="1" hangingPunct="1">
              <a:defRPr/>
            </a:pPr>
            <a:r>
              <a:rPr lang="fa-IR" sz="4000" b="1" dirty="0" smtClean="0">
                <a:solidFill>
                  <a:srgbClr val="C00000"/>
                </a:solidFill>
                <a:cs typeface="B Titr" pitchFamily="2" charset="-78"/>
              </a:rPr>
              <a:t>مالی/حسابداری</a:t>
            </a:r>
            <a:endParaRPr lang="fa-IR" sz="4000" dirty="0" smtClean="0">
              <a:cs typeface="B Titr" pitchFamily="2" charset="-78"/>
            </a:endParaRPr>
          </a:p>
        </p:txBody>
      </p:sp>
      <p:sp>
        <p:nvSpPr>
          <p:cNvPr id="3075" name="Content Placeholder 2"/>
          <p:cNvSpPr>
            <a:spLocks noGrp="1"/>
          </p:cNvSpPr>
          <p:nvPr>
            <p:ph idx="1"/>
          </p:nvPr>
        </p:nvSpPr>
        <p:spPr>
          <a:xfrm>
            <a:off x="468313" y="1700213"/>
            <a:ext cx="8229600" cy="4968875"/>
          </a:xfrm>
          <a:solidFill>
            <a:schemeClr val="accent3">
              <a:lumMod val="60000"/>
              <a:lumOff val="40000"/>
            </a:schemeClr>
          </a:solidFill>
        </p:spPr>
        <p:txBody>
          <a:bodyPr/>
          <a:lstStyle/>
          <a:p>
            <a:pPr marL="411480" eaLnBrk="1" fontAlgn="auto" hangingPunct="1">
              <a:lnSpc>
                <a:spcPct val="150000"/>
              </a:lnSpc>
              <a:spcBef>
                <a:spcPts val="0"/>
              </a:spcBef>
              <a:spcAft>
                <a:spcPts val="0"/>
              </a:spcAft>
              <a:buNone/>
              <a:defRPr/>
            </a:pPr>
            <a:r>
              <a:rPr lang="fa-IR" sz="2800" b="1" dirty="0">
                <a:cs typeface="B Zar" pitchFamily="2" charset="-78"/>
              </a:rPr>
              <a:t>اغلب از نظر سرمایه گذاران،وضع مالی بعنوان تنها عامل یا معیار تعیین کننده وضع رقابتی سازمان بحساب می آید.برای تدوین استراتژی ها به شیوه ای اثر بخش باید نقاط ضعف وقوت سازمان را از نظر مالی تعیین کرد. </a:t>
            </a:r>
          </a:p>
        </p:txBody>
      </p:sp>
    </p:spTree>
    <p:extLst>
      <p:ext uri="{BB962C8B-B14F-4D97-AF65-F5344CB8AC3E}">
        <p14:creationId xmlns:p14="http://schemas.microsoft.com/office/powerpoint/2010/main" val="2364724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3">
              <a:lumMod val="75000"/>
            </a:schemeClr>
          </a:solidFill>
        </p:spPr>
        <p:txBody>
          <a:bodyPr/>
          <a:lstStyle/>
          <a:p>
            <a:pPr eaLnBrk="1" hangingPunct="1">
              <a:defRPr/>
            </a:pPr>
            <a:r>
              <a:rPr lang="fa-IR" sz="4000" b="1" dirty="0">
                <a:solidFill>
                  <a:srgbClr val="C00000"/>
                </a:solidFill>
                <a:cs typeface="B Titr" pitchFamily="2" charset="-78"/>
              </a:rPr>
              <a:t>مالی/حسابداری</a:t>
            </a:r>
            <a:endParaRPr lang="fa-IR" sz="4000" dirty="0" smtClean="0">
              <a:cs typeface="B Nazanin" pitchFamily="2" charset="-78"/>
            </a:endParaRPr>
          </a:p>
        </p:txBody>
      </p:sp>
      <p:sp>
        <p:nvSpPr>
          <p:cNvPr id="3075" name="Content Placeholder 2"/>
          <p:cNvSpPr>
            <a:spLocks noGrp="1"/>
          </p:cNvSpPr>
          <p:nvPr>
            <p:ph idx="1"/>
          </p:nvPr>
        </p:nvSpPr>
        <p:spPr>
          <a:xfrm>
            <a:off x="468313" y="1700213"/>
            <a:ext cx="8229600" cy="4968875"/>
          </a:xfrm>
          <a:solidFill>
            <a:schemeClr val="accent3">
              <a:lumMod val="60000"/>
              <a:lumOff val="40000"/>
            </a:schemeClr>
          </a:solidFill>
        </p:spPr>
        <p:txBody>
          <a:bodyPr>
            <a:normAutofit fontScale="85000" lnSpcReduction="20000"/>
          </a:bodyPr>
          <a:lstStyle/>
          <a:p>
            <a:pPr marL="411480" eaLnBrk="1" fontAlgn="auto" hangingPunct="1">
              <a:lnSpc>
                <a:spcPct val="150000"/>
              </a:lnSpc>
              <a:spcBef>
                <a:spcPts val="0"/>
              </a:spcBef>
              <a:spcAft>
                <a:spcPts val="0"/>
              </a:spcAft>
              <a:buNone/>
              <a:defRPr/>
            </a:pPr>
            <a:r>
              <a:rPr lang="fa-IR" sz="2400" b="1" dirty="0">
                <a:solidFill>
                  <a:schemeClr val="accent4">
                    <a:lumMod val="50000"/>
                  </a:schemeClr>
                </a:solidFill>
                <a:cs typeface="B Zar" pitchFamily="2" charset="-78"/>
              </a:rPr>
              <a:t>وظایف  مالی \ حسابداری </a:t>
            </a:r>
            <a:r>
              <a:rPr lang="fa-IR" sz="2400" b="1" dirty="0">
                <a:cs typeface="B Zar" pitchFamily="2" charset="-78"/>
              </a:rPr>
              <a:t>: از دیدگاه جیمز هورن واحد حسابداری یا امور مالی باید3 تصمیم اتخاذ </a:t>
            </a:r>
            <a:r>
              <a:rPr lang="fa-IR" sz="2400" b="1" dirty="0" smtClean="0">
                <a:cs typeface="B Zar" pitchFamily="2" charset="-78"/>
              </a:rPr>
              <a:t>نماید:</a:t>
            </a:r>
          </a:p>
          <a:p>
            <a:pPr marL="925830" lvl="1" indent="-457200" eaLnBrk="1" fontAlgn="auto" hangingPunct="1">
              <a:lnSpc>
                <a:spcPct val="150000"/>
              </a:lnSpc>
              <a:spcBef>
                <a:spcPts val="0"/>
              </a:spcBef>
              <a:spcAft>
                <a:spcPts val="0"/>
              </a:spcAft>
              <a:buFont typeface="+mj-lt"/>
              <a:buAutoNum type="arabicPeriod"/>
              <a:defRPr/>
            </a:pPr>
            <a:r>
              <a:rPr lang="fa-IR" sz="2000" dirty="0" smtClean="0">
                <a:cs typeface="B Nazanin" pitchFamily="2" charset="-78"/>
              </a:rPr>
              <a:t>تصمیم </a:t>
            </a:r>
            <a:r>
              <a:rPr lang="fa-IR" sz="2000" dirty="0">
                <a:cs typeface="B Nazanin" pitchFamily="2" charset="-78"/>
              </a:rPr>
              <a:t>گیری در مورد سرمایه گذاری </a:t>
            </a:r>
            <a:r>
              <a:rPr lang="fa-IR" sz="2000" dirty="0" smtClean="0">
                <a:cs typeface="B Nazanin" pitchFamily="2" charset="-78"/>
              </a:rPr>
              <a:t>ها</a:t>
            </a:r>
          </a:p>
          <a:p>
            <a:pPr marL="925830" lvl="1" indent="-457200" eaLnBrk="1" fontAlgn="auto" hangingPunct="1">
              <a:lnSpc>
                <a:spcPct val="150000"/>
              </a:lnSpc>
              <a:spcBef>
                <a:spcPts val="0"/>
              </a:spcBef>
              <a:spcAft>
                <a:spcPts val="0"/>
              </a:spcAft>
              <a:buFont typeface="+mj-lt"/>
              <a:buAutoNum type="arabicPeriod"/>
              <a:defRPr/>
            </a:pPr>
            <a:r>
              <a:rPr lang="fa-IR" sz="2000" dirty="0" smtClean="0">
                <a:cs typeface="B Nazanin" pitchFamily="2" charset="-78"/>
              </a:rPr>
              <a:t>تصمیم </a:t>
            </a:r>
            <a:r>
              <a:rPr lang="fa-IR" sz="2000" dirty="0">
                <a:cs typeface="B Nazanin" pitchFamily="2" charset="-78"/>
              </a:rPr>
              <a:t>گیری در باره تأمین مالی </a:t>
            </a:r>
            <a:endParaRPr lang="fa-IR" sz="2000" dirty="0" smtClean="0">
              <a:cs typeface="B Nazanin" pitchFamily="2" charset="-78"/>
            </a:endParaRPr>
          </a:p>
          <a:p>
            <a:pPr marL="925830" lvl="1" indent="-457200" eaLnBrk="1" fontAlgn="auto" hangingPunct="1">
              <a:lnSpc>
                <a:spcPct val="150000"/>
              </a:lnSpc>
              <a:spcBef>
                <a:spcPts val="0"/>
              </a:spcBef>
              <a:spcAft>
                <a:spcPts val="0"/>
              </a:spcAft>
              <a:buFont typeface="+mj-lt"/>
              <a:buAutoNum type="arabicPeriod"/>
              <a:defRPr/>
            </a:pPr>
            <a:r>
              <a:rPr lang="fa-IR" sz="2000" dirty="0" smtClean="0">
                <a:cs typeface="B Nazanin" pitchFamily="2" charset="-78"/>
              </a:rPr>
              <a:t>تصمیم </a:t>
            </a:r>
            <a:r>
              <a:rPr lang="fa-IR" sz="2000" dirty="0">
                <a:cs typeface="B Nazanin" pitchFamily="2" charset="-78"/>
              </a:rPr>
              <a:t>گیری در مورد تقسیم </a:t>
            </a:r>
            <a:r>
              <a:rPr lang="fa-IR" sz="2000" dirty="0" smtClean="0">
                <a:cs typeface="B Nazanin" pitchFamily="2" charset="-78"/>
              </a:rPr>
              <a:t>سود</a:t>
            </a:r>
          </a:p>
          <a:p>
            <a:pPr marL="411480" eaLnBrk="1" fontAlgn="auto" hangingPunct="1">
              <a:lnSpc>
                <a:spcPct val="150000"/>
              </a:lnSpc>
              <a:spcBef>
                <a:spcPts val="0"/>
              </a:spcBef>
              <a:spcAft>
                <a:spcPts val="0"/>
              </a:spcAft>
              <a:buNone/>
              <a:defRPr/>
            </a:pPr>
            <a:r>
              <a:rPr lang="fa-IR" sz="2400" dirty="0">
                <a:cs typeface="B Nazanin" pitchFamily="2" charset="-78"/>
              </a:rPr>
              <a:t>تصمیم گیریی برای سرمایه گذاری که آن را بودجه بندی سرمایه ای هم می نامند عبارت  است از تخصیص سرمایه و منابع به طرح ها،محصولات،و واحدهای وظیفه ای سازمان.</a:t>
            </a:r>
          </a:p>
          <a:p>
            <a:pPr marL="411480" eaLnBrk="1" fontAlgn="auto" hangingPunct="1">
              <a:lnSpc>
                <a:spcPct val="150000"/>
              </a:lnSpc>
              <a:spcBef>
                <a:spcPts val="0"/>
              </a:spcBef>
              <a:spcAft>
                <a:spcPts val="0"/>
              </a:spcAft>
              <a:buNone/>
              <a:defRPr/>
            </a:pPr>
            <a:r>
              <a:rPr lang="fa-IR" sz="2400" dirty="0">
                <a:cs typeface="B Nazanin" pitchFamily="2" charset="-78"/>
              </a:rPr>
              <a:t>به هنگام تصمیم گیری برای تأمین مالی باید کوشید برای سازمان بهترین ساختار سرمایه را بوجود آورد و آن شامل بررسی روش های مختلفی می شود: که سازمان می تواند بدان وسیله سرمایه مورد نیاز را تأمین کند.</a:t>
            </a:r>
          </a:p>
          <a:p>
            <a:pPr marL="411480" eaLnBrk="1" fontAlgn="auto" hangingPunct="1">
              <a:lnSpc>
                <a:spcPct val="150000"/>
              </a:lnSpc>
              <a:spcBef>
                <a:spcPts val="0"/>
              </a:spcBef>
              <a:spcAft>
                <a:spcPts val="0"/>
              </a:spcAft>
              <a:buNone/>
              <a:defRPr/>
            </a:pPr>
            <a:r>
              <a:rPr lang="fa-IR" sz="2400" dirty="0">
                <a:cs typeface="B Nazanin" pitchFamily="2" charset="-78"/>
              </a:rPr>
              <a:t>در تصمیم گیری درباره تقسیم سود مقدار پولی را که باید در سازمان نگهداشت در مقایسه با مبلغی که باید از محل آورده ها به سهامداران پرداخت کرد مشخص می شود</a:t>
            </a:r>
            <a:r>
              <a:rPr lang="fa-IR" sz="2400" dirty="0" smtClean="0">
                <a:cs typeface="B Nazanin" pitchFamily="2" charset="-78"/>
              </a:rPr>
              <a:t>.</a:t>
            </a:r>
            <a:endParaRPr lang="fa-IR" sz="2400" dirty="0">
              <a:cs typeface="B Nazanin" pitchFamily="2" charset="-78"/>
            </a:endParaRPr>
          </a:p>
        </p:txBody>
      </p:sp>
    </p:spTree>
    <p:extLst>
      <p:ext uri="{BB962C8B-B14F-4D97-AF65-F5344CB8AC3E}">
        <p14:creationId xmlns:p14="http://schemas.microsoft.com/office/powerpoint/2010/main" val="14507459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3">
              <a:lumMod val="75000"/>
            </a:schemeClr>
          </a:solidFill>
        </p:spPr>
        <p:txBody>
          <a:bodyPr/>
          <a:lstStyle/>
          <a:p>
            <a:pPr eaLnBrk="1" hangingPunct="1">
              <a:defRPr/>
            </a:pPr>
            <a:r>
              <a:rPr lang="fa-IR" sz="4000" b="1" dirty="0">
                <a:solidFill>
                  <a:srgbClr val="C00000"/>
                </a:solidFill>
                <a:cs typeface="B Titr" pitchFamily="2" charset="-78"/>
              </a:rPr>
              <a:t>مالی/حسابداری</a:t>
            </a:r>
            <a:endParaRPr lang="fa-IR" sz="4000" dirty="0" smtClean="0">
              <a:cs typeface="B Nazanin" pitchFamily="2" charset="-78"/>
            </a:endParaRPr>
          </a:p>
        </p:txBody>
      </p:sp>
      <p:sp>
        <p:nvSpPr>
          <p:cNvPr id="3075" name="Content Placeholder 2"/>
          <p:cNvSpPr>
            <a:spLocks noGrp="1"/>
          </p:cNvSpPr>
          <p:nvPr>
            <p:ph idx="1"/>
          </p:nvPr>
        </p:nvSpPr>
        <p:spPr>
          <a:xfrm>
            <a:off x="468313" y="1700213"/>
            <a:ext cx="8229600" cy="4968875"/>
          </a:xfrm>
          <a:solidFill>
            <a:schemeClr val="accent3">
              <a:lumMod val="60000"/>
              <a:lumOff val="40000"/>
            </a:schemeClr>
          </a:solidFill>
        </p:spPr>
        <p:txBody>
          <a:bodyPr>
            <a:normAutofit fontScale="47500" lnSpcReduction="20000"/>
          </a:bodyPr>
          <a:lstStyle/>
          <a:p>
            <a:pPr marL="411480" eaLnBrk="1" fontAlgn="auto" hangingPunct="1">
              <a:lnSpc>
                <a:spcPct val="150000"/>
              </a:lnSpc>
              <a:spcAft>
                <a:spcPts val="0"/>
              </a:spcAft>
              <a:buNone/>
              <a:defRPr/>
            </a:pPr>
            <a:r>
              <a:rPr lang="fa-IR" sz="2800" b="1" dirty="0" smtClean="0">
                <a:solidFill>
                  <a:srgbClr val="C00000"/>
                </a:solidFill>
                <a:cs typeface="B Zar" pitchFamily="2" charset="-78"/>
              </a:rPr>
              <a:t> انواع نسبت های مالی :</a:t>
            </a:r>
          </a:p>
          <a:p>
            <a:pPr marL="411480" eaLnBrk="1" fontAlgn="auto" hangingPunct="1">
              <a:lnSpc>
                <a:spcPct val="150000"/>
              </a:lnSpc>
              <a:spcAft>
                <a:spcPts val="0"/>
              </a:spcAft>
              <a:buNone/>
              <a:defRPr/>
            </a:pPr>
            <a:r>
              <a:rPr lang="fa-IR" sz="2800" b="1" dirty="0" smtClean="0">
                <a:solidFill>
                  <a:schemeClr val="accent1"/>
                </a:solidFill>
                <a:cs typeface="B Zar" pitchFamily="2" charset="-78"/>
              </a:rPr>
              <a:t>1- نسبت نقدینگی : </a:t>
            </a:r>
            <a:r>
              <a:rPr lang="fa-IR" sz="2800" b="1" dirty="0" smtClean="0">
                <a:cs typeface="B Zar" pitchFamily="2" charset="-78"/>
              </a:rPr>
              <a:t>این نسبت نشان دهنده توانایی شرکت در بازپرداخت بدهی های جاری و کوتاه مدت است</a:t>
            </a:r>
          </a:p>
          <a:p>
            <a:pPr marL="411480" eaLnBrk="1" fontAlgn="auto" hangingPunct="1">
              <a:lnSpc>
                <a:spcPct val="150000"/>
              </a:lnSpc>
              <a:spcAft>
                <a:spcPts val="0"/>
              </a:spcAft>
              <a:buNone/>
              <a:defRPr/>
            </a:pPr>
            <a:r>
              <a:rPr lang="fa-IR" sz="2800" b="1" dirty="0" smtClean="0">
                <a:cs typeface="B Zar" pitchFamily="2" charset="-78"/>
              </a:rPr>
              <a:t>نسبت جاری</a:t>
            </a:r>
          </a:p>
          <a:p>
            <a:pPr marL="411480" eaLnBrk="1" fontAlgn="auto" hangingPunct="1">
              <a:lnSpc>
                <a:spcPct val="150000"/>
              </a:lnSpc>
              <a:spcAft>
                <a:spcPts val="0"/>
              </a:spcAft>
              <a:buNone/>
              <a:defRPr/>
            </a:pPr>
            <a:r>
              <a:rPr lang="fa-IR" sz="2800" b="1" dirty="0" smtClean="0">
                <a:cs typeface="B Zar" pitchFamily="2" charset="-78"/>
              </a:rPr>
              <a:t>نسبت آنی یا نسبت سریع</a:t>
            </a:r>
          </a:p>
          <a:p>
            <a:pPr marL="411480" eaLnBrk="1" fontAlgn="auto" hangingPunct="1">
              <a:lnSpc>
                <a:spcPct val="150000"/>
              </a:lnSpc>
              <a:spcAft>
                <a:spcPts val="0"/>
              </a:spcAft>
              <a:buNone/>
              <a:defRPr/>
            </a:pPr>
            <a:r>
              <a:rPr lang="fa-IR" sz="2800" b="1" dirty="0" smtClean="0">
                <a:solidFill>
                  <a:schemeClr val="accent1"/>
                </a:solidFill>
                <a:cs typeface="B Zar" pitchFamily="2" charset="-78"/>
              </a:rPr>
              <a:t>2- نسبت بدهی ها : </a:t>
            </a:r>
            <a:r>
              <a:rPr lang="fa-IR" sz="2800" b="1" dirty="0" smtClean="0">
                <a:cs typeface="B Zar" pitchFamily="2" charset="-78"/>
              </a:rPr>
              <a:t>با این نسبت میزان وام شرکت تعیین می شود.</a:t>
            </a:r>
          </a:p>
          <a:p>
            <a:pPr marL="411480" eaLnBrk="1" fontAlgn="auto" hangingPunct="1">
              <a:lnSpc>
                <a:spcPct val="150000"/>
              </a:lnSpc>
              <a:spcAft>
                <a:spcPts val="0"/>
              </a:spcAft>
              <a:buNone/>
              <a:defRPr/>
            </a:pPr>
            <a:r>
              <a:rPr lang="fa-IR" sz="2800" b="1" dirty="0" smtClean="0">
                <a:cs typeface="B Zar" pitchFamily="2" charset="-78"/>
              </a:rPr>
              <a:t>نسبت بدهی ها به کل دارایی ها</a:t>
            </a:r>
          </a:p>
          <a:p>
            <a:pPr marL="411480" eaLnBrk="1" fontAlgn="auto" hangingPunct="1">
              <a:lnSpc>
                <a:spcPct val="150000"/>
              </a:lnSpc>
              <a:spcAft>
                <a:spcPts val="0"/>
              </a:spcAft>
              <a:buNone/>
              <a:defRPr/>
            </a:pPr>
            <a:r>
              <a:rPr lang="fa-IR" sz="2800" b="1" dirty="0" smtClean="0">
                <a:cs typeface="B Zar" pitchFamily="2" charset="-78"/>
              </a:rPr>
              <a:t>نسبت بدهی ها به حقوق صاحبان سهام </a:t>
            </a:r>
          </a:p>
          <a:p>
            <a:pPr marL="411480" eaLnBrk="1" fontAlgn="auto" hangingPunct="1">
              <a:lnSpc>
                <a:spcPct val="150000"/>
              </a:lnSpc>
              <a:spcAft>
                <a:spcPts val="0"/>
              </a:spcAft>
              <a:buNone/>
              <a:defRPr/>
            </a:pPr>
            <a:r>
              <a:rPr lang="fa-IR" sz="2800" b="1" dirty="0" smtClean="0">
                <a:cs typeface="B Zar" pitchFamily="2" charset="-78"/>
              </a:rPr>
              <a:t>نسبت بدهی های بلند مدت به حقوق صاحبان سهام </a:t>
            </a:r>
          </a:p>
          <a:p>
            <a:pPr marL="411480" eaLnBrk="1" fontAlgn="auto" hangingPunct="1">
              <a:lnSpc>
                <a:spcPct val="150000"/>
              </a:lnSpc>
              <a:spcAft>
                <a:spcPts val="0"/>
              </a:spcAft>
              <a:buNone/>
              <a:defRPr/>
            </a:pPr>
            <a:r>
              <a:rPr lang="fa-IR" sz="2800" b="1" dirty="0" smtClean="0">
                <a:cs typeface="B Zar" pitchFamily="2" charset="-78"/>
              </a:rPr>
              <a:t>توان بازپرداخت بهره</a:t>
            </a:r>
          </a:p>
          <a:p>
            <a:pPr marL="411480" eaLnBrk="1" fontAlgn="auto" hangingPunct="1">
              <a:lnSpc>
                <a:spcPct val="150000"/>
              </a:lnSpc>
              <a:spcAft>
                <a:spcPts val="0"/>
              </a:spcAft>
              <a:buNone/>
              <a:defRPr/>
            </a:pPr>
            <a:r>
              <a:rPr lang="fa-IR" sz="2800" b="1" dirty="0" smtClean="0">
                <a:solidFill>
                  <a:schemeClr val="accent1"/>
                </a:solidFill>
                <a:cs typeface="B Zar" pitchFamily="2" charset="-78"/>
              </a:rPr>
              <a:t>3- نسبت فعالیت : </a:t>
            </a:r>
            <a:r>
              <a:rPr lang="fa-IR" sz="2800" b="1" dirty="0" smtClean="0">
                <a:cs typeface="B Zar" pitchFamily="2" charset="-78"/>
              </a:rPr>
              <a:t>این نسبت نشان می دهد که سازمان تا چه اندازه ای از منابع خود به شیوه ای اثربخش استفاده می نماید. </a:t>
            </a:r>
          </a:p>
          <a:p>
            <a:pPr marL="411480" eaLnBrk="1" fontAlgn="auto" hangingPunct="1">
              <a:lnSpc>
                <a:spcPct val="150000"/>
              </a:lnSpc>
              <a:spcAft>
                <a:spcPts val="0"/>
              </a:spcAft>
              <a:buNone/>
              <a:defRPr/>
            </a:pPr>
            <a:r>
              <a:rPr lang="fa-IR" sz="2800" b="1" dirty="0">
                <a:cs typeface="B Zar" pitchFamily="2" charset="-78"/>
              </a:rPr>
              <a:t>گردش موجودی ها </a:t>
            </a:r>
            <a:endParaRPr lang="fa-IR" sz="2800" b="1" dirty="0" smtClean="0">
              <a:cs typeface="B Zar" pitchFamily="2" charset="-78"/>
            </a:endParaRPr>
          </a:p>
          <a:p>
            <a:pPr marL="411480" eaLnBrk="1" fontAlgn="auto" hangingPunct="1">
              <a:lnSpc>
                <a:spcPct val="150000"/>
              </a:lnSpc>
              <a:spcAft>
                <a:spcPts val="0"/>
              </a:spcAft>
              <a:buNone/>
              <a:defRPr/>
            </a:pPr>
            <a:r>
              <a:rPr lang="fa-IR" sz="2800" b="1" dirty="0" smtClean="0">
                <a:cs typeface="B Zar" pitchFamily="2" charset="-78"/>
              </a:rPr>
              <a:t>گردش </a:t>
            </a:r>
            <a:r>
              <a:rPr lang="fa-IR" sz="2800" b="1" dirty="0">
                <a:cs typeface="B Zar" pitchFamily="2" charset="-78"/>
              </a:rPr>
              <a:t>دارایی های </a:t>
            </a:r>
            <a:r>
              <a:rPr lang="fa-IR" sz="2800" b="1" dirty="0" smtClean="0">
                <a:cs typeface="B Zar" pitchFamily="2" charset="-78"/>
              </a:rPr>
              <a:t>ثابت</a:t>
            </a:r>
          </a:p>
          <a:p>
            <a:pPr marL="411480" eaLnBrk="1" fontAlgn="auto" hangingPunct="1">
              <a:lnSpc>
                <a:spcPct val="150000"/>
              </a:lnSpc>
              <a:spcAft>
                <a:spcPts val="0"/>
              </a:spcAft>
              <a:buNone/>
              <a:defRPr/>
            </a:pPr>
            <a:r>
              <a:rPr lang="fa-IR" sz="2800" b="1" dirty="0">
                <a:cs typeface="B Zar" pitchFamily="2" charset="-78"/>
              </a:rPr>
              <a:t>گردش کل دارایی ها </a:t>
            </a:r>
          </a:p>
          <a:p>
            <a:pPr marL="411480" eaLnBrk="1" fontAlgn="auto" hangingPunct="1">
              <a:lnSpc>
                <a:spcPct val="150000"/>
              </a:lnSpc>
              <a:spcAft>
                <a:spcPts val="0"/>
              </a:spcAft>
              <a:buNone/>
              <a:defRPr/>
            </a:pPr>
            <a:r>
              <a:rPr lang="fa-IR" sz="2800" b="1" dirty="0">
                <a:cs typeface="B Zar" pitchFamily="2" charset="-78"/>
              </a:rPr>
              <a:t>گردش حساب های دریافتی</a:t>
            </a:r>
          </a:p>
          <a:p>
            <a:pPr marL="411480" eaLnBrk="1" fontAlgn="auto" hangingPunct="1">
              <a:lnSpc>
                <a:spcPct val="150000"/>
              </a:lnSpc>
              <a:spcAft>
                <a:spcPts val="0"/>
              </a:spcAft>
              <a:buNone/>
              <a:defRPr/>
            </a:pPr>
            <a:r>
              <a:rPr lang="fa-IR" sz="2800" b="1" dirty="0">
                <a:cs typeface="B Zar" pitchFamily="2" charset="-78"/>
              </a:rPr>
              <a:t>متوسط وصول مطالبات</a:t>
            </a:r>
          </a:p>
          <a:p>
            <a:pPr marL="411480" eaLnBrk="1" fontAlgn="auto" hangingPunct="1">
              <a:lnSpc>
                <a:spcPct val="150000"/>
              </a:lnSpc>
              <a:spcAft>
                <a:spcPts val="0"/>
              </a:spcAft>
              <a:buNone/>
              <a:defRPr/>
            </a:pPr>
            <a:endParaRPr lang="fa-IR" sz="2800" b="1" dirty="0" smtClean="0">
              <a:cs typeface="B Zar" pitchFamily="2" charset="-78"/>
            </a:endParaRPr>
          </a:p>
          <a:p>
            <a:pPr marL="411480" eaLnBrk="1" fontAlgn="auto" hangingPunct="1">
              <a:lnSpc>
                <a:spcPct val="150000"/>
              </a:lnSpc>
              <a:spcAft>
                <a:spcPts val="0"/>
              </a:spcAft>
              <a:buNone/>
              <a:defRPr/>
            </a:pPr>
            <a:endParaRPr lang="fa-IR" sz="2800" b="1" dirty="0" smtClean="0">
              <a:cs typeface="B Zar" pitchFamily="2" charset="-78"/>
            </a:endParaRPr>
          </a:p>
          <a:p>
            <a:pPr marL="411480" eaLnBrk="1" fontAlgn="auto" hangingPunct="1">
              <a:lnSpc>
                <a:spcPct val="150000"/>
              </a:lnSpc>
              <a:spcAft>
                <a:spcPts val="0"/>
              </a:spcAft>
              <a:buNone/>
              <a:defRPr/>
            </a:pPr>
            <a:endParaRPr lang="en-US" sz="2800" b="1" dirty="0">
              <a:solidFill>
                <a:srgbClr val="C00000"/>
              </a:solidFill>
              <a:cs typeface="B Zar" pitchFamily="2" charset="-78"/>
            </a:endParaRPr>
          </a:p>
        </p:txBody>
      </p:sp>
    </p:spTree>
    <p:extLst>
      <p:ext uri="{BB962C8B-B14F-4D97-AF65-F5344CB8AC3E}">
        <p14:creationId xmlns:p14="http://schemas.microsoft.com/office/powerpoint/2010/main" val="14507459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3">
              <a:lumMod val="75000"/>
            </a:schemeClr>
          </a:solidFill>
        </p:spPr>
        <p:txBody>
          <a:bodyPr/>
          <a:lstStyle/>
          <a:p>
            <a:pPr eaLnBrk="1" hangingPunct="1">
              <a:defRPr/>
            </a:pPr>
            <a:r>
              <a:rPr lang="fa-IR" sz="4000" b="1" dirty="0">
                <a:solidFill>
                  <a:srgbClr val="C00000"/>
                </a:solidFill>
                <a:cs typeface="B Titr" pitchFamily="2" charset="-78"/>
              </a:rPr>
              <a:t>مالی/حسابداری</a:t>
            </a:r>
            <a:endParaRPr lang="fa-IR" sz="4000" dirty="0" smtClean="0">
              <a:cs typeface="B Nazanin" pitchFamily="2" charset="-78"/>
            </a:endParaRPr>
          </a:p>
        </p:txBody>
      </p:sp>
      <p:sp>
        <p:nvSpPr>
          <p:cNvPr id="3075" name="Content Placeholder 2"/>
          <p:cNvSpPr>
            <a:spLocks noGrp="1"/>
          </p:cNvSpPr>
          <p:nvPr>
            <p:ph idx="1"/>
          </p:nvPr>
        </p:nvSpPr>
        <p:spPr>
          <a:xfrm>
            <a:off x="468313" y="1700213"/>
            <a:ext cx="8229600" cy="4968875"/>
          </a:xfrm>
          <a:solidFill>
            <a:schemeClr val="accent3">
              <a:lumMod val="60000"/>
              <a:lumOff val="40000"/>
            </a:schemeClr>
          </a:solidFill>
        </p:spPr>
        <p:txBody>
          <a:bodyPr>
            <a:normAutofit fontScale="85000" lnSpcReduction="20000"/>
          </a:bodyPr>
          <a:lstStyle/>
          <a:p>
            <a:pPr marL="411480" eaLnBrk="1" fontAlgn="auto" hangingPunct="1">
              <a:lnSpc>
                <a:spcPct val="150000"/>
              </a:lnSpc>
              <a:spcAft>
                <a:spcPts val="0"/>
              </a:spcAft>
              <a:buNone/>
              <a:defRPr/>
            </a:pPr>
            <a:r>
              <a:rPr lang="fa-IR" sz="2800" b="1" dirty="0" smtClean="0">
                <a:solidFill>
                  <a:schemeClr val="accent1"/>
                </a:solidFill>
                <a:cs typeface="B Zar" pitchFamily="2" charset="-78"/>
              </a:rPr>
              <a:t>4- نسبت </a:t>
            </a:r>
            <a:r>
              <a:rPr lang="fa-IR" sz="2800" b="1" dirty="0">
                <a:solidFill>
                  <a:schemeClr val="accent1"/>
                </a:solidFill>
                <a:cs typeface="B Zar" pitchFamily="2" charset="-78"/>
              </a:rPr>
              <a:t>سود آوری : </a:t>
            </a:r>
            <a:r>
              <a:rPr lang="fa-IR" sz="2800" b="1" dirty="0">
                <a:cs typeface="B Zar" pitchFamily="2" charset="-78"/>
              </a:rPr>
              <a:t>این نسبت بیانگر این است که مدیریت تا چه اندازه توانسته است به شیوه ای اثر بخش از محل فروش و سرمایه گذاری ها به بازدهی دست یابد.</a:t>
            </a:r>
          </a:p>
          <a:p>
            <a:pPr marL="411480" eaLnBrk="1" fontAlgn="auto" hangingPunct="1">
              <a:lnSpc>
                <a:spcPct val="150000"/>
              </a:lnSpc>
              <a:spcAft>
                <a:spcPts val="0"/>
              </a:spcAft>
              <a:buNone/>
              <a:defRPr/>
            </a:pPr>
            <a:r>
              <a:rPr lang="fa-IR" sz="2800" b="1" dirty="0">
                <a:cs typeface="B Zar" pitchFamily="2" charset="-78"/>
              </a:rPr>
              <a:t>سودهر سهم</a:t>
            </a:r>
          </a:p>
          <a:p>
            <a:pPr marL="411480" eaLnBrk="1" fontAlgn="auto" hangingPunct="1">
              <a:lnSpc>
                <a:spcPct val="150000"/>
              </a:lnSpc>
              <a:spcAft>
                <a:spcPts val="0"/>
              </a:spcAft>
              <a:buNone/>
              <a:defRPr/>
            </a:pPr>
            <a:r>
              <a:rPr lang="fa-IR" sz="2800" b="1" dirty="0">
                <a:cs typeface="B Zar" pitchFamily="2" charset="-78"/>
              </a:rPr>
              <a:t>نسبت قیمت هر سهم به سود هر سهم</a:t>
            </a:r>
          </a:p>
          <a:p>
            <a:pPr marL="411480" eaLnBrk="1" fontAlgn="auto" hangingPunct="1">
              <a:lnSpc>
                <a:spcPct val="150000"/>
              </a:lnSpc>
              <a:spcAft>
                <a:spcPts val="0"/>
              </a:spcAft>
              <a:buNone/>
              <a:defRPr/>
            </a:pPr>
            <a:r>
              <a:rPr lang="fa-IR" sz="2800" b="1" dirty="0" smtClean="0">
                <a:solidFill>
                  <a:schemeClr val="accent1"/>
                </a:solidFill>
                <a:cs typeface="B Zar" pitchFamily="2" charset="-78"/>
              </a:rPr>
              <a:t>5</a:t>
            </a:r>
            <a:r>
              <a:rPr lang="fa-IR" sz="2800" b="1" dirty="0" smtClean="0">
                <a:cs typeface="B Zar" pitchFamily="2" charset="-78"/>
              </a:rPr>
              <a:t>- </a:t>
            </a:r>
            <a:r>
              <a:rPr lang="fa-IR" sz="2800" b="1" dirty="0" smtClean="0">
                <a:solidFill>
                  <a:schemeClr val="accent1"/>
                </a:solidFill>
                <a:cs typeface="B Zar" pitchFamily="2" charset="-78"/>
              </a:rPr>
              <a:t>نسبت </a:t>
            </a:r>
            <a:r>
              <a:rPr lang="fa-IR" sz="2800" b="1" dirty="0">
                <a:solidFill>
                  <a:schemeClr val="accent1"/>
                </a:solidFill>
                <a:cs typeface="B Zar" pitchFamily="2" charset="-78"/>
              </a:rPr>
              <a:t>رشد : </a:t>
            </a:r>
            <a:r>
              <a:rPr lang="fa-IR" sz="2800" b="1" dirty="0">
                <a:cs typeface="B Zar" pitchFamily="2" charset="-78"/>
              </a:rPr>
              <a:t>با این نسبت توانایی شرکت را از نظر حفظ وضع اقتصادی در سیستم اقتصادی و صنعت روبه رشد محاسبه می کنند. </a:t>
            </a:r>
            <a:endParaRPr lang="fa-IR" sz="2800" b="1" dirty="0" smtClean="0">
              <a:cs typeface="B Zar" pitchFamily="2" charset="-78"/>
            </a:endParaRPr>
          </a:p>
          <a:p>
            <a:pPr marL="411480" eaLnBrk="1" fontAlgn="auto" hangingPunct="1">
              <a:lnSpc>
                <a:spcPct val="150000"/>
              </a:lnSpc>
              <a:spcAft>
                <a:spcPts val="0"/>
              </a:spcAft>
              <a:buNone/>
              <a:defRPr/>
            </a:pPr>
            <a:r>
              <a:rPr lang="fa-IR" sz="2800" b="1" dirty="0">
                <a:cs typeface="B Zar" pitchFamily="2" charset="-78"/>
              </a:rPr>
              <a:t>سود خالص  </a:t>
            </a:r>
            <a:endParaRPr lang="fa-IR" sz="2800" b="1" dirty="0" smtClean="0">
              <a:cs typeface="B Zar" pitchFamily="2" charset="-78"/>
            </a:endParaRPr>
          </a:p>
          <a:p>
            <a:pPr marL="411480" eaLnBrk="1" fontAlgn="auto" hangingPunct="1">
              <a:lnSpc>
                <a:spcPct val="150000"/>
              </a:lnSpc>
              <a:spcAft>
                <a:spcPts val="0"/>
              </a:spcAft>
              <a:buNone/>
              <a:defRPr/>
            </a:pPr>
            <a:r>
              <a:rPr lang="fa-IR" sz="2800" b="1" dirty="0" smtClean="0">
                <a:cs typeface="B Zar" pitchFamily="2" charset="-78"/>
              </a:rPr>
              <a:t>سود </a:t>
            </a:r>
            <a:r>
              <a:rPr lang="fa-IR" sz="2800" b="1" dirty="0">
                <a:cs typeface="B Zar" pitchFamily="2" charset="-78"/>
              </a:rPr>
              <a:t>تقسیمی هر سهم</a:t>
            </a:r>
            <a:endParaRPr lang="en-US" sz="2800" b="1" dirty="0">
              <a:cs typeface="B Zar" pitchFamily="2" charset="-78"/>
            </a:endParaRPr>
          </a:p>
        </p:txBody>
      </p:sp>
      <p:pic>
        <p:nvPicPr>
          <p:cNvPr id="4"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459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solidFill>
                  <a:schemeClr val="bg1"/>
                </a:solidFill>
                <a:cs typeface="B Titr" pitchFamily="2" charset="-78"/>
              </a:rPr>
              <a:t>تولید / </a:t>
            </a:r>
            <a:r>
              <a:rPr lang="fa-IR" dirty="0" smtClean="0">
                <a:solidFill>
                  <a:schemeClr val="bg1"/>
                </a:solidFill>
                <a:cs typeface="B Titr" pitchFamily="2" charset="-78"/>
              </a:rPr>
              <a:t>عملیات</a:t>
            </a:r>
            <a:endParaRPr lang="fa-IR" dirty="0">
              <a:solidFill>
                <a:schemeClr val="bg1"/>
              </a:solidFill>
              <a:cs typeface="B Titr" pitchFamily="2" charset="-78"/>
            </a:endParaRPr>
          </a:p>
        </p:txBody>
      </p:sp>
      <p:sp>
        <p:nvSpPr>
          <p:cNvPr id="5" name="Content Placeholder 4"/>
          <p:cNvSpPr>
            <a:spLocks noGrp="1"/>
          </p:cNvSpPr>
          <p:nvPr>
            <p:ph idx="1"/>
          </p:nvPr>
        </p:nvSpPr>
        <p:spPr>
          <a:xfrm>
            <a:off x="539552" y="1628800"/>
            <a:ext cx="8229600" cy="4896544"/>
          </a:xfrm>
        </p:spPr>
        <p:txBody>
          <a:bodyPr>
            <a:normAutofit/>
          </a:bodyPr>
          <a:lstStyle/>
          <a:p>
            <a:pPr marL="0" indent="0" algn="just">
              <a:buNone/>
            </a:pPr>
            <a:r>
              <a:rPr lang="fa-IR" dirty="0" smtClean="0">
                <a:solidFill>
                  <a:schemeClr val="bg1"/>
                </a:solidFill>
                <a:cs typeface="B Mitra" pitchFamily="2" charset="-78"/>
              </a:rPr>
              <a:t>شامل </a:t>
            </a:r>
            <a:r>
              <a:rPr lang="fa-IR" dirty="0">
                <a:solidFill>
                  <a:schemeClr val="bg1"/>
                </a:solidFill>
                <a:cs typeface="B Mitra" pitchFamily="2" charset="-78"/>
              </a:rPr>
              <a:t>همه کارهایی می شود که اقلام ورودی را به کالا ها و خدمات تبدیل می کند.مدیریت تولید با اقلام ورودی یا داده ها، فرایند تبدیل و اقلام خروجی سرو کار دارد. راجرشرودر براین باور است که مدیریت تولید شامل 5 وظیفه یا حوزه تصمیم گیری می شود. 1-فرایند 2-ظرفیت 3- موجودی 4- نیروی کار 5- کیفیت. </a:t>
            </a:r>
          </a:p>
          <a:p>
            <a:pPr marL="0" indent="0" algn="just">
              <a:buNone/>
            </a:pPr>
            <a:r>
              <a:rPr lang="fa-IR" dirty="0">
                <a:solidFill>
                  <a:schemeClr val="bg1"/>
                </a:solidFill>
                <a:cs typeface="B Mitra" pitchFamily="2" charset="-78"/>
              </a:rPr>
              <a:t>اغلب فعالیت های  واحد تولید دربر گیرنده بیشترین بخش دارایی های سرمایه ای و انسانی سازمان است. در استراتژی های کلی یک شرکت تولید می تواند بعنوان یک اسلحه رقابتی دارای بالاترین ارزش باشد</a:t>
            </a:r>
          </a:p>
        </p:txBody>
      </p:sp>
      <p:pic>
        <p:nvPicPr>
          <p:cNvPr id="6"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19172"/>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274638"/>
            <a:ext cx="8229600" cy="1143000"/>
          </a:xfrm>
        </p:spPr>
        <p:txBody>
          <a:bodyPr/>
          <a:lstStyle/>
          <a:p>
            <a:pPr algn="ctr"/>
            <a:r>
              <a:rPr lang="fa-IR" dirty="0">
                <a:cs typeface="B Titr" pitchFamily="2" charset="-78"/>
              </a:rPr>
              <a:t>تحقیق و توسعه </a:t>
            </a:r>
          </a:p>
        </p:txBody>
      </p:sp>
      <p:sp>
        <p:nvSpPr>
          <p:cNvPr id="10" name="Content Placeholder 4"/>
          <p:cNvSpPr>
            <a:spLocks noGrp="1"/>
          </p:cNvSpPr>
          <p:nvPr>
            <p:ph idx="1"/>
          </p:nvPr>
        </p:nvSpPr>
        <p:spPr>
          <a:xfrm>
            <a:off x="457200" y="1600200"/>
            <a:ext cx="8229600" cy="4525963"/>
          </a:xfrm>
        </p:spPr>
        <p:txBody>
          <a:bodyPr/>
          <a:lstStyle/>
          <a:p>
            <a:pPr marL="0" indent="0" algn="just">
              <a:buNone/>
            </a:pPr>
            <a:r>
              <a:rPr lang="fa-IR" dirty="0">
                <a:cs typeface="B Mitra" pitchFamily="2" charset="-78"/>
              </a:rPr>
              <a:t>شرکتهایی که استراتژی توسعه محصول را به اجرا درمی آورند به دایره تحقیق و توسعه اهمیت زیادی می دهندو بیشتراز دوایر دیگر تقویت می </a:t>
            </a:r>
            <a:r>
              <a:rPr lang="fa-IR" dirty="0" smtClean="0">
                <a:cs typeface="B Mitra" pitchFamily="2" charset="-78"/>
              </a:rPr>
              <a:t>کنند</a:t>
            </a:r>
            <a:r>
              <a:rPr lang="fa-IR" dirty="0">
                <a:cs typeface="B Mitra" pitchFamily="2" charset="-78"/>
              </a:rPr>
              <a:t>. شرکتهایی که در زمان کنونی دارای بهترین سیستم مدیریت هستند می کوشند فعالیتهای دایره تحقیق و توسعه را بگونه ای سازماندهی نمایند که این واحد از انزوا و جدا شدن از بقیه شرکتها در آید. </a:t>
            </a:r>
          </a:p>
        </p:txBody>
      </p:sp>
    </p:spTree>
    <p:extLst>
      <p:ext uri="{BB962C8B-B14F-4D97-AF65-F5344CB8AC3E}">
        <p14:creationId xmlns:p14="http://schemas.microsoft.com/office/powerpoint/2010/main" val="1613718817"/>
      </p:ext>
    </p:extLst>
  </p:cSld>
  <p:clrMapOvr>
    <a:masterClrMapping/>
  </p:clrMapOvr>
  <p:transition spd="slow" advTm="3000">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03"/>
            <a:ext cx="7754168" cy="6858303"/>
          </a:xfrm>
          <a:prstGeom prst="rect">
            <a:avLst/>
          </a:prstGeom>
        </p:spPr>
      </p:pic>
    </p:spTree>
    <p:extLst>
      <p:ext uri="{BB962C8B-B14F-4D97-AF65-F5344CB8AC3E}">
        <p14:creationId xmlns:p14="http://schemas.microsoft.com/office/powerpoint/2010/main" val="291735317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274638"/>
            <a:ext cx="8229600" cy="1143000"/>
          </a:xfrm>
        </p:spPr>
        <p:txBody>
          <a:bodyPr/>
          <a:lstStyle/>
          <a:p>
            <a:pPr algn="ctr"/>
            <a:r>
              <a:rPr lang="fa-IR" dirty="0">
                <a:cs typeface="B Titr" pitchFamily="2" charset="-78"/>
              </a:rPr>
              <a:t>تحقیق و توسعه </a:t>
            </a:r>
          </a:p>
        </p:txBody>
      </p:sp>
      <p:sp>
        <p:nvSpPr>
          <p:cNvPr id="10" name="Content Placeholder 4"/>
          <p:cNvSpPr>
            <a:spLocks noGrp="1"/>
          </p:cNvSpPr>
          <p:nvPr>
            <p:ph idx="1"/>
          </p:nvPr>
        </p:nvSpPr>
        <p:spPr>
          <a:xfrm>
            <a:off x="457200" y="1600200"/>
            <a:ext cx="8229600" cy="4525963"/>
          </a:xfrm>
        </p:spPr>
        <p:txBody>
          <a:bodyPr>
            <a:normAutofit fontScale="70000" lnSpcReduction="20000"/>
          </a:bodyPr>
          <a:lstStyle/>
          <a:p>
            <a:pPr algn="just">
              <a:lnSpc>
                <a:spcPct val="150000"/>
              </a:lnSpc>
              <a:buNone/>
              <a:defRPr/>
            </a:pPr>
            <a:r>
              <a:rPr lang="fa-IR" sz="3600" b="1" dirty="0">
                <a:solidFill>
                  <a:srgbClr val="FF0000"/>
                </a:solidFill>
                <a:cs typeface="B Zar" pitchFamily="2" charset="-78"/>
              </a:rPr>
              <a:t>تحقیق و توسعه در داخل و خارج سازمان :</a:t>
            </a:r>
          </a:p>
          <a:p>
            <a:pPr algn="just">
              <a:lnSpc>
                <a:spcPct val="150000"/>
              </a:lnSpc>
              <a:buNone/>
              <a:defRPr/>
            </a:pPr>
            <a:r>
              <a:rPr lang="fa-IR" b="1" dirty="0">
                <a:cs typeface="B Zar" pitchFamily="2" charset="-78"/>
              </a:rPr>
              <a:t>واحدهای تحقیق و توسعه دارای دو شکل اصلی </a:t>
            </a:r>
            <a:r>
              <a:rPr lang="fa-IR" b="1" dirty="0" smtClean="0">
                <a:cs typeface="B Zar" pitchFamily="2" charset="-78"/>
              </a:rPr>
              <a:t>است:</a:t>
            </a:r>
          </a:p>
          <a:p>
            <a:pPr marL="514350" indent="-514350" algn="just">
              <a:lnSpc>
                <a:spcPct val="150000"/>
              </a:lnSpc>
              <a:buAutoNum type="arabicParenBoth"/>
              <a:defRPr/>
            </a:pPr>
            <a:r>
              <a:rPr lang="fa-IR" b="1" dirty="0" smtClean="0">
                <a:cs typeface="B Zar" pitchFamily="2" charset="-78"/>
              </a:rPr>
              <a:t>تحقیق </a:t>
            </a:r>
            <a:r>
              <a:rPr lang="fa-IR" b="1" dirty="0">
                <a:cs typeface="B Zar" pitchFamily="2" charset="-78"/>
              </a:rPr>
              <a:t>و توسعه که در درون سازمان انجام می شود که در چنین حالتی سازمان دایره ای بنام تحقیق و توسعه خواهد </a:t>
            </a:r>
            <a:r>
              <a:rPr lang="fa-IR" b="1" dirty="0" smtClean="0">
                <a:cs typeface="B Zar" pitchFamily="2" charset="-78"/>
              </a:rPr>
              <a:t>داشت</a:t>
            </a:r>
          </a:p>
          <a:p>
            <a:pPr marL="514350" indent="-514350" algn="just">
              <a:lnSpc>
                <a:spcPct val="150000"/>
              </a:lnSpc>
              <a:buAutoNum type="arabicParenBoth"/>
              <a:defRPr/>
            </a:pPr>
            <a:r>
              <a:rPr lang="fa-IR" b="1" dirty="0" smtClean="0">
                <a:cs typeface="B Zar" pitchFamily="2" charset="-78"/>
              </a:rPr>
              <a:t>بستن </a:t>
            </a:r>
            <a:r>
              <a:rPr lang="fa-IR" b="1" dirty="0">
                <a:cs typeface="B Zar" pitchFamily="2" charset="-78"/>
              </a:rPr>
              <a:t>قرارداد با پژوهشگران سازمان های خصوصی یا مستقل برای تحقیق درباره محصولاتی خاص.</a:t>
            </a:r>
          </a:p>
          <a:p>
            <a:pPr algn="just">
              <a:lnSpc>
                <a:spcPct val="150000"/>
              </a:lnSpc>
              <a:buNone/>
              <a:defRPr/>
            </a:pPr>
            <a:r>
              <a:rPr lang="fa-IR" b="1" dirty="0">
                <a:cs typeface="B Zar" pitchFamily="2" charset="-78"/>
              </a:rPr>
              <a:t>یک روش بسیار متداول برای کمک گرفتن از توانایی های واحد تحقیق برای خارج از سازمان این است که شرکت با شرکت </a:t>
            </a:r>
            <a:r>
              <a:rPr lang="fa-IR" b="1" dirty="0" smtClean="0">
                <a:cs typeface="B Zar" pitchFamily="2" charset="-78"/>
              </a:rPr>
              <a:t>دیگری مشارکت </a:t>
            </a:r>
            <a:r>
              <a:rPr lang="fa-IR" b="1" dirty="0">
                <a:cs typeface="B Zar" pitchFamily="2" charset="-78"/>
              </a:rPr>
              <a:t>خصوصی تشکیل می دهد.در تدوین واجرای استراتژی ها نقاط قوت و ضعف بخش یا واحد تحقیق و توسعه نقش مهمی ایفا می کند. </a:t>
            </a:r>
            <a:endParaRPr lang="en-US" b="1" dirty="0">
              <a:cs typeface="B Zar" pitchFamily="2" charset="-78"/>
            </a:endParaRPr>
          </a:p>
        </p:txBody>
      </p:sp>
      <p:pic>
        <p:nvPicPr>
          <p:cNvPr id="11"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12055"/>
      </p:ext>
    </p:extLst>
  </p:cSld>
  <p:clrMapOvr>
    <a:masterClrMapping/>
  </p:clrMapOvr>
  <p:transition spd="slow" advTm="3000">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sz="4400" spc="0" dirty="0">
                <a:solidFill>
                  <a:schemeClr val="tx1"/>
                </a:solidFill>
                <a:latin typeface="Calibri"/>
                <a:cs typeface="B Titr" pitchFamily="2" charset="-78"/>
              </a:rPr>
              <a:t>سیستم اطلاعات رایانه </a:t>
            </a:r>
            <a:endParaRPr lang="en-US" dirty="0">
              <a:solidFill>
                <a:schemeClr val="tx1"/>
              </a:solidFill>
              <a:cs typeface="B Titr" pitchFamily="2" charset="-78"/>
            </a:endParaRPr>
          </a:p>
        </p:txBody>
      </p:sp>
      <p:sp>
        <p:nvSpPr>
          <p:cNvPr id="5" name="Title 3"/>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dirty="0">
              <a:cs typeface="B Titr" pitchFamily="2" charset="-78"/>
            </a:endParaRPr>
          </a:p>
        </p:txBody>
      </p:sp>
      <p:sp>
        <p:nvSpPr>
          <p:cNvPr id="6" name="Content Placeholder 4"/>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rtl="1" eaLnBrk="1" hangingPunct="1">
              <a:lnSpc>
                <a:spcPct val="150000"/>
              </a:lnSpc>
              <a:buNone/>
            </a:pPr>
            <a:r>
              <a:rPr lang="fa-IR" sz="1800" b="1" dirty="0" smtClean="0">
                <a:cs typeface="B Zar" pitchFamily="2" charset="-78"/>
              </a:rPr>
              <a:t>هدف  سیستم اطلاعات رایانه ای این است که از طریق بهبود کیفیت تصمیمات مدیریت،عملکرد سازمان را بهبود بخشد . بنابراین اگر سیستم اطلاعاتی سازمان اثربخش باشد اطلاعات را گردآوری، دسته بندی ، در حافظه نگهداری ، ترکیب و به گونه ای عرضه می نماید که شرکت بتواند به همه پرسش های مهمی که از نظر استراتژیک و عملیاتی مطرح می شود پاسخ مقتضی بدهد. </a:t>
            </a:r>
          </a:p>
          <a:p>
            <a:pPr algn="just" rtl="1" eaLnBrk="1" hangingPunct="1">
              <a:lnSpc>
                <a:spcPct val="150000"/>
              </a:lnSpc>
              <a:buNone/>
            </a:pPr>
            <a:r>
              <a:rPr lang="fa-IR" sz="1800" b="1" dirty="0" smtClean="0">
                <a:cs typeface="B Zar" pitchFamily="2" charset="-78"/>
              </a:rPr>
              <a:t>یک پایگاه اطلاعاتی در برگیرنده انواع پرونده ها و داده هایی است که برای مدیران اهمیت دارد. </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cs typeface="B Zar" pitchFamily="2" charset="-78"/>
            </a:endParaRPr>
          </a:p>
        </p:txBody>
      </p:sp>
      <p:pic>
        <p:nvPicPr>
          <p:cNvPr id="7" name="Picture 2" descr="C:\Program Files\Microsoft Office\MEDIA\CAGCAT10\j0185604.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27285"/>
            <a:ext cx="461315" cy="46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346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rgbClr val="7030A0"/>
          </a:fgClr>
          <a:bgClr>
            <a:schemeClr val="bg1"/>
          </a:bgClr>
        </a:patt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295400"/>
          </a:xfrm>
        </p:spPr>
        <p:txBody>
          <a:bodyPr rtlCol="0">
            <a:normAutofit fontScale="90000"/>
          </a:bodyPr>
          <a:lstStyle/>
          <a:p>
            <a:pPr rtl="1" eaLnBrk="1" fontAlgn="auto" hangingPunct="1">
              <a:spcAft>
                <a:spcPts val="0"/>
              </a:spcAft>
              <a:defRPr/>
            </a:pPr>
            <a:r>
              <a:rPr lang="fa-IR" sz="4800" b="1" smtClean="0">
                <a:solidFill>
                  <a:schemeClr val="folHlink"/>
                </a:solidFill>
                <a:cs typeface="Homa" pitchFamily="10" charset="-78"/>
              </a:rPr>
              <a:t>تحليل عوامل داخلی</a:t>
            </a:r>
            <a:r>
              <a:rPr lang="en-US" sz="4800" b="1" smtClean="0">
                <a:solidFill>
                  <a:schemeClr val="folHlink"/>
                </a:solidFill>
                <a:cs typeface="Homa" pitchFamily="10" charset="-78"/>
              </a:rPr>
              <a:t>(IFE)</a:t>
            </a:r>
            <a:r>
              <a:rPr lang="ar-SA" sz="4800" b="1" smtClean="0">
                <a:solidFill>
                  <a:schemeClr val="folHlink"/>
                </a:solidFill>
                <a:cs typeface="Homa" pitchFamily="10" charset="-78"/>
              </a:rPr>
              <a:t> </a:t>
            </a:r>
            <a:r>
              <a:rPr lang="en-US" sz="4800" b="1" smtClean="0">
                <a:solidFill>
                  <a:schemeClr val="folHlink"/>
                </a:solidFill>
                <a:cs typeface="Homa" pitchFamily="10" charset="-78"/>
              </a:rPr>
              <a:t/>
            </a:r>
            <a:br>
              <a:rPr lang="en-US" sz="4800" b="1" smtClean="0">
                <a:solidFill>
                  <a:schemeClr val="folHlink"/>
                </a:solidFill>
                <a:cs typeface="Homa" pitchFamily="10" charset="-78"/>
              </a:rPr>
            </a:br>
            <a:r>
              <a:rPr lang="ar-SA" sz="4000" b="1" smtClean="0">
                <a:solidFill>
                  <a:schemeClr val="folHlink"/>
                </a:solidFill>
                <a:cs typeface="Homa" pitchFamily="10" charset="-78"/>
              </a:rPr>
              <a:t>(</a:t>
            </a:r>
            <a:r>
              <a:rPr lang="en-US" sz="4000" b="1" smtClean="0">
                <a:solidFill>
                  <a:schemeClr val="folHlink"/>
                </a:solidFill>
                <a:cs typeface="Homa" pitchFamily="10" charset="-78"/>
              </a:rPr>
              <a:t>Internal Factor Evaluation</a:t>
            </a:r>
            <a:r>
              <a:rPr lang="ar-SA" sz="4000" b="1" smtClean="0">
                <a:solidFill>
                  <a:schemeClr val="folHlink"/>
                </a:solidFill>
                <a:cs typeface="Homa" pitchFamily="10" charset="-78"/>
              </a:rPr>
              <a:t>)</a:t>
            </a:r>
            <a:endParaRPr lang="en-US" sz="4000" b="1" smtClean="0">
              <a:solidFill>
                <a:schemeClr val="folHlink"/>
              </a:solidFill>
              <a:cs typeface="Homa" pitchFamily="10" charset="-78"/>
            </a:endParaRPr>
          </a:p>
        </p:txBody>
      </p:sp>
      <p:sp>
        <p:nvSpPr>
          <p:cNvPr id="23555" name="Rectangle 3"/>
          <p:cNvSpPr>
            <a:spLocks noGrp="1" noChangeArrowheads="1"/>
          </p:cNvSpPr>
          <p:nvPr>
            <p:ph idx="1"/>
          </p:nvPr>
        </p:nvSpPr>
        <p:spPr>
          <a:xfrm>
            <a:off x="457200" y="1447800"/>
            <a:ext cx="8382000" cy="5867400"/>
          </a:xfrm>
        </p:spPr>
        <p:txBody>
          <a:bodyPr/>
          <a:lstStyle/>
          <a:p>
            <a:pPr algn="just" rtl="1" eaLnBrk="1" hangingPunct="1">
              <a:lnSpc>
                <a:spcPct val="80000"/>
              </a:lnSpc>
            </a:pPr>
            <a:r>
              <a:rPr lang="fa-IR" sz="4000" smtClean="0">
                <a:cs typeface="2  Nazanin" pitchFamily="2" charset="-78"/>
              </a:rPr>
              <a:t>10 تا 20 عامل داخلی کليدی را فهرست کنيد</a:t>
            </a:r>
          </a:p>
          <a:p>
            <a:pPr lvl="1" algn="just" rtl="1" eaLnBrk="1" hangingPunct="1">
              <a:lnSpc>
                <a:spcPct val="80000"/>
              </a:lnSpc>
              <a:buClr>
                <a:schemeClr val="hlink"/>
              </a:buClr>
              <a:buSzPct val="120000"/>
              <a:buFont typeface="Wingdings 2" pitchFamily="18" charset="2"/>
              <a:buChar char="P"/>
            </a:pPr>
            <a:r>
              <a:rPr lang="fa-IR" sz="3600" smtClean="0">
                <a:cs typeface="2  Nazanin" pitchFamily="2" charset="-78"/>
              </a:rPr>
              <a:t>نقاط قوت و ضعف</a:t>
            </a:r>
          </a:p>
          <a:p>
            <a:pPr algn="just" rtl="1" eaLnBrk="1" hangingPunct="1">
              <a:lnSpc>
                <a:spcPct val="80000"/>
              </a:lnSpc>
            </a:pPr>
            <a:r>
              <a:rPr lang="fa-IR" sz="4000" smtClean="0">
                <a:cs typeface="2  Nazanin" pitchFamily="2" charset="-78"/>
              </a:rPr>
              <a:t>به هر يک از آن ها يک ضريب وزنی نسبت دهيد(صفر تا يک)</a:t>
            </a:r>
          </a:p>
          <a:p>
            <a:pPr lvl="1" algn="just" rtl="1" eaLnBrk="1" hangingPunct="1">
              <a:lnSpc>
                <a:spcPct val="80000"/>
              </a:lnSpc>
              <a:buClr>
                <a:schemeClr val="hlink"/>
              </a:buClr>
              <a:buSzPct val="120000"/>
              <a:buFont typeface="Wingdings 2" pitchFamily="18" charset="2"/>
              <a:buChar char="P"/>
            </a:pPr>
            <a:r>
              <a:rPr lang="fa-IR" sz="3600" smtClean="0">
                <a:cs typeface="2  Nazanin" pitchFamily="2" charset="-78"/>
              </a:rPr>
              <a:t>جمع همه ضرايب وزنی = 1</a:t>
            </a:r>
          </a:p>
          <a:p>
            <a:pPr algn="just" rtl="1" eaLnBrk="1" hangingPunct="1">
              <a:lnSpc>
                <a:spcPct val="80000"/>
              </a:lnSpc>
            </a:pPr>
            <a:r>
              <a:rPr lang="fa-IR" sz="4000" smtClean="0">
                <a:cs typeface="2  Nazanin" pitchFamily="2" charset="-78"/>
              </a:rPr>
              <a:t>برای وضعيت شرکت در هر عامل ، امتيازی بين 1 تا 4 تخصيص دهيد</a:t>
            </a:r>
          </a:p>
          <a:p>
            <a:pPr lvl="1" algn="just" rtl="1" eaLnBrk="1" hangingPunct="1">
              <a:lnSpc>
                <a:spcPct val="80000"/>
              </a:lnSpc>
              <a:buClr>
                <a:schemeClr val="hlink"/>
              </a:buClr>
              <a:buSzPct val="120000"/>
              <a:buFont typeface="Wingdings 2" pitchFamily="18" charset="2"/>
              <a:buChar char="P"/>
            </a:pPr>
            <a:r>
              <a:rPr lang="fa-IR" sz="3600" smtClean="0">
                <a:cs typeface="2  Nazanin" pitchFamily="2" charset="-78"/>
              </a:rPr>
              <a:t>تا چه ميزان ، استراتژی فعلی سازمان پاسخگوی هر عامل است</a:t>
            </a:r>
          </a:p>
          <a:p>
            <a:pPr lvl="1" algn="just" rtl="1" eaLnBrk="1" hangingPunct="1">
              <a:lnSpc>
                <a:spcPct val="80000"/>
              </a:lnSpc>
              <a:buClr>
                <a:schemeClr val="hlink"/>
              </a:buClr>
              <a:buSzPct val="120000"/>
              <a:buFont typeface="Wingdings 2" pitchFamily="18" charset="2"/>
              <a:buChar char="P"/>
            </a:pPr>
            <a:r>
              <a:rPr lang="fa-IR" sz="3600" smtClean="0">
                <a:cs typeface="2  Nazanin" pitchFamily="2" charset="-78"/>
              </a:rPr>
              <a:t>1و2 نقاط ضعف ، 3و4 نقاط قوت</a:t>
            </a:r>
          </a:p>
        </p:txBody>
      </p:sp>
    </p:spTree>
    <p:extLst>
      <p:ext uri="{BB962C8B-B14F-4D97-AF65-F5344CB8AC3E}">
        <p14:creationId xmlns:p14="http://schemas.microsoft.com/office/powerpoint/2010/main" val="12945899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rgbClr val="7030A0"/>
          </a:fgClr>
          <a:bgClr>
            <a:schemeClr val="bg1"/>
          </a:bgClr>
        </a:patt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fontScale="90000"/>
          </a:bodyPr>
          <a:lstStyle/>
          <a:p>
            <a:pPr rtl="1" eaLnBrk="1" fontAlgn="auto" hangingPunct="1">
              <a:spcAft>
                <a:spcPts val="0"/>
              </a:spcAft>
              <a:defRPr/>
            </a:pPr>
            <a:r>
              <a:rPr lang="fa-IR" sz="4800" b="1" smtClean="0">
                <a:solidFill>
                  <a:schemeClr val="folHlink"/>
                </a:solidFill>
                <a:cs typeface="Homa" pitchFamily="10" charset="-78"/>
              </a:rPr>
              <a:t>تحليل عوامل داخلی</a:t>
            </a:r>
            <a:r>
              <a:rPr lang="en-US" sz="4800" b="1" smtClean="0">
                <a:solidFill>
                  <a:schemeClr val="folHlink"/>
                </a:solidFill>
                <a:cs typeface="Homa" pitchFamily="10" charset="-78"/>
              </a:rPr>
              <a:t>(IFE)</a:t>
            </a:r>
            <a:r>
              <a:rPr lang="ar-SA" sz="4800" b="1" smtClean="0">
                <a:solidFill>
                  <a:schemeClr val="folHlink"/>
                </a:solidFill>
                <a:cs typeface="Homa" pitchFamily="10" charset="-78"/>
              </a:rPr>
              <a:t> </a:t>
            </a:r>
            <a:r>
              <a:rPr lang="en-US" sz="4800" b="1" smtClean="0">
                <a:solidFill>
                  <a:schemeClr val="folHlink"/>
                </a:solidFill>
                <a:cs typeface="Homa" pitchFamily="10" charset="-78"/>
              </a:rPr>
              <a:t/>
            </a:r>
            <a:br>
              <a:rPr lang="en-US" sz="4800" b="1" smtClean="0">
                <a:solidFill>
                  <a:schemeClr val="folHlink"/>
                </a:solidFill>
                <a:cs typeface="Homa" pitchFamily="10" charset="-78"/>
              </a:rPr>
            </a:br>
            <a:r>
              <a:rPr lang="ar-SA" sz="4000" b="1" smtClean="0">
                <a:solidFill>
                  <a:schemeClr val="folHlink"/>
                </a:solidFill>
                <a:cs typeface="Homa" pitchFamily="10" charset="-78"/>
              </a:rPr>
              <a:t>(</a:t>
            </a:r>
            <a:r>
              <a:rPr lang="en-US" sz="4000" b="1" smtClean="0">
                <a:solidFill>
                  <a:schemeClr val="folHlink"/>
                </a:solidFill>
                <a:cs typeface="Homa" pitchFamily="10" charset="-78"/>
              </a:rPr>
              <a:t>Internal Factor Evaluation</a:t>
            </a:r>
            <a:r>
              <a:rPr lang="ar-SA" sz="4000" b="1" smtClean="0">
                <a:solidFill>
                  <a:schemeClr val="folHlink"/>
                </a:solidFill>
                <a:cs typeface="Homa" pitchFamily="10" charset="-78"/>
              </a:rPr>
              <a:t>)</a:t>
            </a:r>
            <a:endParaRPr lang="en-US" sz="4000" b="1" smtClean="0">
              <a:solidFill>
                <a:schemeClr val="folHlink"/>
              </a:solidFill>
              <a:cs typeface="Homa" pitchFamily="10" charset="-78"/>
            </a:endParaRPr>
          </a:p>
        </p:txBody>
      </p:sp>
      <p:sp>
        <p:nvSpPr>
          <p:cNvPr id="24579" name="Rectangle 3"/>
          <p:cNvSpPr>
            <a:spLocks noGrp="1" noChangeArrowheads="1"/>
          </p:cNvSpPr>
          <p:nvPr>
            <p:ph idx="1"/>
          </p:nvPr>
        </p:nvSpPr>
        <p:spPr>
          <a:xfrm>
            <a:off x="457200" y="2057400"/>
            <a:ext cx="8382000" cy="4800600"/>
          </a:xfrm>
        </p:spPr>
        <p:txBody>
          <a:bodyPr/>
          <a:lstStyle/>
          <a:p>
            <a:pPr algn="just" rtl="1" eaLnBrk="1" hangingPunct="1"/>
            <a:r>
              <a:rPr lang="fa-IR" sz="4000" smtClean="0">
                <a:cs typeface="2  Nazanin" pitchFamily="2" charset="-78"/>
              </a:rPr>
              <a:t>هر امتياز را در ضريب وزنی آن ضرب کنيد</a:t>
            </a:r>
          </a:p>
          <a:p>
            <a:pPr lvl="1" algn="just" rtl="1" eaLnBrk="1" hangingPunct="1">
              <a:buClr>
                <a:schemeClr val="hlink"/>
              </a:buClr>
              <a:buSzPct val="120000"/>
              <a:buFont typeface="Wingdings 2" pitchFamily="18" charset="2"/>
              <a:buChar char="P"/>
            </a:pPr>
            <a:r>
              <a:rPr lang="fa-IR" sz="3600" smtClean="0">
                <a:cs typeface="2  Nazanin" pitchFamily="2" charset="-78"/>
              </a:rPr>
              <a:t>حاصل کار امتياز موزون است</a:t>
            </a:r>
          </a:p>
          <a:p>
            <a:pPr algn="just" rtl="1" eaLnBrk="1" hangingPunct="1"/>
            <a:r>
              <a:rPr lang="fa-IR" sz="4000" smtClean="0">
                <a:cs typeface="2  Nazanin" pitchFamily="2" charset="-78"/>
              </a:rPr>
              <a:t>امتيازات موزون را جمع بزنيد</a:t>
            </a:r>
          </a:p>
          <a:p>
            <a:pPr lvl="1" algn="just" rtl="1" eaLnBrk="1" hangingPunct="1">
              <a:buClr>
                <a:schemeClr val="hlink"/>
              </a:buClr>
              <a:buSzPct val="120000"/>
              <a:buFont typeface="Wingdings 2" pitchFamily="18" charset="2"/>
              <a:buChar char="P"/>
            </a:pPr>
            <a:r>
              <a:rPr lang="fa-IR" sz="3600" smtClean="0">
                <a:cs typeface="2  Nazanin" pitchFamily="2" charset="-78"/>
              </a:rPr>
              <a:t>اين جمع ، امتياز موزون کل شرکت خواهد بود</a:t>
            </a:r>
          </a:p>
          <a:p>
            <a:pPr lvl="1" algn="just" rtl="1" eaLnBrk="1" hangingPunct="1">
              <a:buClr>
                <a:schemeClr val="hlink"/>
              </a:buClr>
              <a:buSzPct val="120000"/>
              <a:buFont typeface="Wingdings 2" pitchFamily="18" charset="2"/>
              <a:buChar char="P"/>
            </a:pPr>
            <a:r>
              <a:rPr lang="fa-IR" sz="3600" smtClean="0">
                <a:cs typeface="2  Nazanin" pitchFamily="2" charset="-78"/>
              </a:rPr>
              <a:t>امتياز موزون کل شرکت حداکثر 4 ، حداقل 1 و ميانگين 5/2 خواهد بود</a:t>
            </a:r>
          </a:p>
        </p:txBody>
      </p:sp>
    </p:spTree>
    <p:extLst>
      <p:ext uri="{BB962C8B-B14F-4D97-AF65-F5344CB8AC3E}">
        <p14:creationId xmlns:p14="http://schemas.microsoft.com/office/powerpoint/2010/main" val="16993813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pattFill prst="pct5">
          <a:fgClr>
            <a:srgbClr val="7030A0"/>
          </a:fgClr>
          <a:bgClr>
            <a:schemeClr val="bg1"/>
          </a:bgClr>
        </a:patt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066800"/>
          </a:xfrm>
        </p:spPr>
        <p:txBody>
          <a:bodyPr/>
          <a:lstStyle/>
          <a:p>
            <a:pPr rtl="1" eaLnBrk="1" hangingPunct="1"/>
            <a:r>
              <a:rPr lang="fa-IR" sz="4800" b="1" smtClean="0">
                <a:solidFill>
                  <a:schemeClr val="folHlink"/>
                </a:solidFill>
                <a:cs typeface="Homa" pitchFamily="2" charset="-78"/>
              </a:rPr>
              <a:t>تحليل عوامل داخلی</a:t>
            </a:r>
            <a:r>
              <a:rPr lang="en-US" sz="3600" b="1" smtClean="0">
                <a:solidFill>
                  <a:schemeClr val="folHlink"/>
                </a:solidFill>
                <a:cs typeface="Homa" pitchFamily="2" charset="-78"/>
              </a:rPr>
              <a:t>(IFE)</a:t>
            </a:r>
            <a:r>
              <a:rPr lang="fa-IR" sz="3600" b="1" smtClean="0">
                <a:solidFill>
                  <a:schemeClr val="folHlink"/>
                </a:solidFill>
                <a:cs typeface="Homa" pitchFamily="2" charset="-78"/>
              </a:rPr>
              <a:t> </a:t>
            </a:r>
            <a:r>
              <a:rPr lang="fa-IR" sz="4800" b="1" smtClean="0">
                <a:solidFill>
                  <a:schemeClr val="folHlink"/>
                </a:solidFill>
                <a:cs typeface="Homa" pitchFamily="2" charset="-78"/>
              </a:rPr>
              <a:t>- مرکز تفريحی</a:t>
            </a:r>
            <a:endParaRPr lang="en-US" sz="4800" b="1" smtClean="0">
              <a:solidFill>
                <a:schemeClr val="folHlink"/>
              </a:solidFill>
              <a:cs typeface="Homa" pitchFamily="2" charset="-78"/>
            </a:endParaRPr>
          </a:p>
        </p:txBody>
      </p:sp>
      <p:graphicFrame>
        <p:nvGraphicFramePr>
          <p:cNvPr id="557122" name="Group 66"/>
          <p:cNvGraphicFramePr>
            <a:graphicFrameLocks noGrp="1"/>
          </p:cNvGraphicFramePr>
          <p:nvPr>
            <p:ph type="tbl" idx="1"/>
          </p:nvPr>
        </p:nvGraphicFramePr>
        <p:xfrm>
          <a:off x="228600" y="981075"/>
          <a:ext cx="8763000" cy="5053015"/>
        </p:xfrm>
        <a:graphic>
          <a:graphicData uri="http://schemas.openxmlformats.org/drawingml/2006/table">
            <a:tbl>
              <a:tblPr/>
              <a:tblGrid>
                <a:gridCol w="1905000"/>
                <a:gridCol w="1219200"/>
                <a:gridCol w="1905000"/>
                <a:gridCol w="3733800"/>
              </a:tblGrid>
              <a:tr h="4593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Homa" pitchFamily="10" charset="-78"/>
                        </a:rPr>
                        <a:t>امتياز موزون</a:t>
                      </a:r>
                      <a:endParaRPr kumimoji="0" lang="en-US" sz="2400" b="0" i="0" u="none" strike="noStrike" cap="none" normalizeH="0" baseline="0" dirty="0" smtClean="0">
                        <a:ln>
                          <a:noFill/>
                        </a:ln>
                        <a:solidFill>
                          <a:schemeClr val="tx1"/>
                        </a:solidFill>
                        <a:effectLst/>
                        <a:latin typeface="Times New Roman" pitchFamily="18" charset="0"/>
                        <a:cs typeface="Homa" pitchFamily="10" charset="-7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Times New Roman" pitchFamily="18" charset="0"/>
                          <a:cs typeface="Homa" pitchFamily="10" charset="-78"/>
                        </a:rPr>
                        <a:t>امتياز</a:t>
                      </a:r>
                      <a:endParaRPr kumimoji="0" lang="en-US" sz="2400" b="0" i="0" u="none" strike="noStrike" cap="none" normalizeH="0" baseline="0" smtClean="0">
                        <a:ln>
                          <a:noFill/>
                        </a:ln>
                        <a:solidFill>
                          <a:schemeClr val="tx1"/>
                        </a:solidFill>
                        <a:effectLst/>
                        <a:latin typeface="Times New Roman" pitchFamily="18" charset="0"/>
                        <a:cs typeface="Homa" pitchFamily="10"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Times New Roman" pitchFamily="18" charset="0"/>
                          <a:cs typeface="Homa" pitchFamily="10" charset="-78"/>
                        </a:rPr>
                        <a:t>ضريب وزنی</a:t>
                      </a:r>
                      <a:endParaRPr kumimoji="0" lang="en-US" sz="2400" b="0" i="0" u="none" strike="noStrike" cap="none" normalizeH="0" baseline="0" smtClean="0">
                        <a:ln>
                          <a:noFill/>
                        </a:ln>
                        <a:solidFill>
                          <a:schemeClr val="tx1"/>
                        </a:solidFill>
                        <a:effectLst/>
                        <a:latin typeface="Times New Roman" pitchFamily="18" charset="0"/>
                        <a:cs typeface="Homa" pitchFamily="10"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Times New Roman" pitchFamily="18" charset="0"/>
                          <a:cs typeface="Homa" pitchFamily="10" charset="-78"/>
                        </a:rPr>
                        <a:t>نقاط قوت</a:t>
                      </a:r>
                      <a:endParaRPr kumimoji="0" lang="en-US" sz="2400" b="0" i="0" u="none" strike="noStrike" cap="none" normalizeH="0" baseline="0" smtClean="0">
                        <a:ln>
                          <a:noFill/>
                        </a:ln>
                        <a:solidFill>
                          <a:schemeClr val="tx1"/>
                        </a:solidFill>
                        <a:effectLst/>
                        <a:latin typeface="Times New Roman" pitchFamily="18" charset="0"/>
                        <a:cs typeface="Homa" pitchFamily="10"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0.2</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بزرگترين مرکز تفريحی امريکا</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0.04</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0.01</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ضريب بالای اشغال امکانات</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سرعت جريان نقدينگی</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0.6</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وسعت استقرار</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تيم مديريتی قوی</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کيفيت تجهيزات</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ارائه موسيقی متنوع</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0.2</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برنامه ريزی بلند مدت</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شهرت و خوشنامی</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36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cs typeface="2  Nazanin" pitchFamily="2" charset="-78"/>
                        </a:rPr>
                        <a:t>نسبت های مالی</a:t>
                      </a:r>
                      <a:endParaRPr kumimoji="0" lang="en-US" sz="24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59529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7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rgbClr val="7030A0"/>
          </a:fgClr>
          <a:bgClr>
            <a:schemeClr val="bg1"/>
          </a:bgClr>
        </a:patt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066800"/>
          </a:xfrm>
        </p:spPr>
        <p:txBody>
          <a:bodyPr/>
          <a:lstStyle/>
          <a:p>
            <a:pPr rtl="1" eaLnBrk="1" hangingPunct="1"/>
            <a:r>
              <a:rPr lang="fa-IR" sz="4800" b="1" smtClean="0">
                <a:solidFill>
                  <a:schemeClr val="folHlink"/>
                </a:solidFill>
                <a:cs typeface="Homa" pitchFamily="2" charset="-78"/>
              </a:rPr>
              <a:t>تحليل عوامل داخلی</a:t>
            </a:r>
            <a:r>
              <a:rPr lang="en-US" sz="3600" b="1" smtClean="0">
                <a:solidFill>
                  <a:schemeClr val="folHlink"/>
                </a:solidFill>
                <a:cs typeface="Homa" pitchFamily="2" charset="-78"/>
              </a:rPr>
              <a:t>(IFE)</a:t>
            </a:r>
            <a:r>
              <a:rPr lang="fa-IR" sz="3600" b="1" smtClean="0">
                <a:solidFill>
                  <a:schemeClr val="folHlink"/>
                </a:solidFill>
                <a:cs typeface="Homa" pitchFamily="2" charset="-78"/>
              </a:rPr>
              <a:t> </a:t>
            </a:r>
            <a:r>
              <a:rPr lang="fa-IR" sz="4800" b="1" smtClean="0">
                <a:solidFill>
                  <a:schemeClr val="folHlink"/>
                </a:solidFill>
                <a:cs typeface="Homa" pitchFamily="2" charset="-78"/>
              </a:rPr>
              <a:t>- مرکز تفريحی</a:t>
            </a:r>
            <a:endParaRPr lang="en-US" sz="4800" b="1" smtClean="0">
              <a:solidFill>
                <a:schemeClr val="folHlink"/>
              </a:solidFill>
              <a:cs typeface="Homa" pitchFamily="2" charset="-78"/>
            </a:endParaRPr>
          </a:p>
        </p:txBody>
      </p:sp>
      <p:graphicFrame>
        <p:nvGraphicFramePr>
          <p:cNvPr id="558083" name="Group 3"/>
          <p:cNvGraphicFramePr>
            <a:graphicFrameLocks noGrp="1"/>
          </p:cNvGraphicFramePr>
          <p:nvPr>
            <p:ph type="tbl" idx="1"/>
          </p:nvPr>
        </p:nvGraphicFramePr>
        <p:xfrm>
          <a:off x="228600" y="1524000"/>
          <a:ext cx="8763000" cy="3642142"/>
        </p:xfrm>
        <a:graphic>
          <a:graphicData uri="http://schemas.openxmlformats.org/drawingml/2006/table">
            <a:tbl>
              <a:tblPr/>
              <a:tblGrid>
                <a:gridCol w="1905000"/>
                <a:gridCol w="1219200"/>
                <a:gridCol w="1905000"/>
                <a:gridCol w="3733800"/>
              </a:tblGrid>
              <a:tr h="5202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cs typeface="Homa" pitchFamily="10" charset="-78"/>
                        </a:rPr>
                        <a:t>امتياز موزون</a:t>
                      </a:r>
                      <a:endParaRPr kumimoji="0" lang="en-US" sz="2800" b="0" i="0" u="none" strike="noStrike" cap="none" normalizeH="0" baseline="0" dirty="0" smtClean="0">
                        <a:ln>
                          <a:noFill/>
                        </a:ln>
                        <a:solidFill>
                          <a:schemeClr val="tx1"/>
                        </a:solidFill>
                        <a:effectLst/>
                        <a:latin typeface="Times New Roman" pitchFamily="18" charset="0"/>
                        <a:cs typeface="Homa" pitchFamily="10" charset="-78"/>
                      </a:endParaRP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Times New Roman" pitchFamily="18" charset="0"/>
                          <a:cs typeface="Homa" pitchFamily="10" charset="-78"/>
                        </a:rPr>
                        <a:t>امتياز</a:t>
                      </a:r>
                      <a:endParaRPr kumimoji="0" lang="en-US" sz="2800" b="0" i="0" u="none" strike="noStrike" cap="none" normalizeH="0" baseline="0" smtClean="0">
                        <a:ln>
                          <a:noFill/>
                        </a:ln>
                        <a:solidFill>
                          <a:schemeClr val="tx1"/>
                        </a:solidFill>
                        <a:effectLst/>
                        <a:latin typeface="Times New Roman" pitchFamily="18" charset="0"/>
                        <a:cs typeface="Homa" pitchFamily="10" charset="-78"/>
                      </a:endParaRP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Times New Roman" pitchFamily="18" charset="0"/>
                          <a:cs typeface="Homa" pitchFamily="10" charset="-78"/>
                        </a:rPr>
                        <a:t>ضريب وزنی</a:t>
                      </a:r>
                      <a:endParaRPr kumimoji="0" lang="en-US" sz="2800" b="0" i="0" u="none" strike="noStrike" cap="none" normalizeH="0" baseline="0" smtClean="0">
                        <a:ln>
                          <a:noFill/>
                        </a:ln>
                        <a:solidFill>
                          <a:schemeClr val="tx1"/>
                        </a:solidFill>
                        <a:effectLst/>
                        <a:latin typeface="Times New Roman" pitchFamily="18" charset="0"/>
                        <a:cs typeface="Homa" pitchFamily="10" charset="-78"/>
                      </a:endParaRP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Times New Roman" pitchFamily="18" charset="0"/>
                          <a:cs typeface="Homa" pitchFamily="10" charset="-78"/>
                        </a:rPr>
                        <a:t>نقاط ضعف</a:t>
                      </a:r>
                      <a:endParaRPr kumimoji="0" lang="en-US" sz="2800" b="0" i="0" u="none" strike="noStrike" cap="none" normalizeH="0" baseline="0" smtClean="0">
                        <a:ln>
                          <a:noFill/>
                        </a:ln>
                        <a:solidFill>
                          <a:schemeClr val="tx1"/>
                        </a:solidFill>
                        <a:effectLst/>
                        <a:latin typeface="Times New Roman" pitchFamily="18" charset="0"/>
                        <a:cs typeface="Homa" pitchFamily="10" charset="-78"/>
                      </a:endParaRP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246">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1</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0.05</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cs typeface="2  Nazanin" pitchFamily="2" charset="-78"/>
                        </a:rPr>
                        <a:t>تمامی امکانات در لاس وگاس</a:t>
                      </a:r>
                      <a:endParaRPr kumimoji="0" lang="en-US" sz="28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246">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0.08</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2</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0.04</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cs typeface="2  Nazanin" pitchFamily="2" charset="-78"/>
                        </a:rPr>
                        <a:t>تنوع گرايی محدود</a:t>
                      </a:r>
                      <a:endParaRPr kumimoji="0" lang="en-US" sz="28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246">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0.3</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2</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0.15</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cs typeface="2  Nazanin" pitchFamily="2" charset="-78"/>
                        </a:rPr>
                        <a:t>عدم شهرت در ميان خانواده ها</a:t>
                      </a:r>
                      <a:endParaRPr kumimoji="0" lang="en-US" sz="28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246">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0. 1</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1</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0. 1</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cs typeface="2  Nazanin" pitchFamily="2" charset="-78"/>
                        </a:rPr>
                        <a:t>ضعف سرگرم کنندگی برنامه ها</a:t>
                      </a:r>
                      <a:endParaRPr kumimoji="0" lang="en-US" sz="28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246">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0. 1</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1</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cs typeface="Homa" pitchFamily="10" charset="-78"/>
                        </a:rPr>
                        <a:t>0. 1</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cs typeface="2  Nazanin" pitchFamily="2" charset="-78"/>
                        </a:rPr>
                        <a:t>زيان اخير ناشی از مشارکت</a:t>
                      </a:r>
                      <a:endParaRPr kumimoji="0" lang="en-US" sz="28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246">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Homa" pitchFamily="10" charset="-78"/>
                        </a:rPr>
                        <a:t>2.57</a:t>
                      </a:r>
                    </a:p>
                  </a:txBody>
                  <a:tcPr marL="90000" marR="90000" marT="46793" marB="46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Homa" pitchFamily="10" charset="-78"/>
                      </a:endParaRP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Homa" pitchFamily="10" charset="-78"/>
                        </a:rPr>
                        <a:t>1</a:t>
                      </a:r>
                    </a:p>
                  </a:txBody>
                  <a:tcPr marL="90000" marR="90000" marT="46793" marB="46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itchFamily="18" charset="0"/>
                          <a:cs typeface="2  Nazanin" pitchFamily="2" charset="-78"/>
                        </a:rPr>
                        <a:t>جمع ( شامل نقاط قوت و ضعف)</a:t>
                      </a:r>
                      <a:endParaRPr kumimoji="0" lang="en-US" sz="2800" b="0" i="0" u="none" strike="noStrike" cap="none" normalizeH="0" baseline="0" dirty="0" smtClean="0">
                        <a:ln>
                          <a:noFill/>
                        </a:ln>
                        <a:solidFill>
                          <a:schemeClr val="tx1"/>
                        </a:solidFill>
                        <a:effectLst/>
                        <a:latin typeface="Times New Roman" pitchFamily="18" charset="0"/>
                        <a:cs typeface="2  Nazanin" pitchFamily="2" charset="-78"/>
                      </a:endParaRPr>
                    </a:p>
                  </a:txBody>
                  <a:tcPr marL="90000" marR="90000" marT="46793" marB="46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69" name="Text Box 45"/>
          <p:cNvSpPr txBox="1">
            <a:spLocks noChangeArrowheads="1"/>
          </p:cNvSpPr>
          <p:nvPr/>
        </p:nvSpPr>
        <p:spPr bwMode="auto">
          <a:xfrm>
            <a:off x="7207250" y="5715000"/>
            <a:ext cx="793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chemeClr val="tx1"/>
                </a:solidFill>
                <a:latin typeface="Times New Roman" pitchFamily="18" charset="0"/>
                <a:cs typeface="Titr" pitchFamily="2" charset="-78"/>
              </a:defRPr>
            </a:lvl1pPr>
            <a:lvl2pPr marL="742950" indent="-285750">
              <a:defRPr sz="3600" b="1">
                <a:solidFill>
                  <a:schemeClr val="tx1"/>
                </a:solidFill>
                <a:latin typeface="Times New Roman" pitchFamily="18" charset="0"/>
                <a:cs typeface="Titr" pitchFamily="2" charset="-78"/>
              </a:defRPr>
            </a:lvl2pPr>
            <a:lvl3pPr marL="1143000" indent="-228600">
              <a:defRPr sz="3600" b="1">
                <a:solidFill>
                  <a:schemeClr val="tx1"/>
                </a:solidFill>
                <a:latin typeface="Times New Roman" pitchFamily="18" charset="0"/>
                <a:cs typeface="Titr" pitchFamily="2" charset="-78"/>
              </a:defRPr>
            </a:lvl3pPr>
            <a:lvl4pPr marL="1600200" indent="-228600">
              <a:defRPr sz="3600" b="1">
                <a:solidFill>
                  <a:schemeClr val="tx1"/>
                </a:solidFill>
                <a:latin typeface="Times New Roman" pitchFamily="18" charset="0"/>
                <a:cs typeface="Titr" pitchFamily="2" charset="-78"/>
              </a:defRPr>
            </a:lvl4pPr>
            <a:lvl5pPr marL="2057400" indent="-228600">
              <a:defRPr sz="3600" b="1">
                <a:solidFill>
                  <a:schemeClr val="tx1"/>
                </a:solidFill>
                <a:latin typeface="Times New Roman" pitchFamily="18" charset="0"/>
                <a:cs typeface="Titr" pitchFamily="2" charset="-78"/>
              </a:defRPr>
            </a:lvl5pPr>
            <a:lvl6pPr marL="2514600" indent="-228600" eaLnBrk="0" fontAlgn="base" hangingPunct="0">
              <a:spcBef>
                <a:spcPct val="0"/>
              </a:spcBef>
              <a:spcAft>
                <a:spcPct val="0"/>
              </a:spcAft>
              <a:defRPr sz="3600" b="1">
                <a:solidFill>
                  <a:schemeClr val="tx1"/>
                </a:solidFill>
                <a:latin typeface="Times New Roman" pitchFamily="18" charset="0"/>
                <a:cs typeface="Titr" pitchFamily="2" charset="-78"/>
              </a:defRPr>
            </a:lvl6pPr>
            <a:lvl7pPr marL="2971800" indent="-228600" eaLnBrk="0" fontAlgn="base" hangingPunct="0">
              <a:spcBef>
                <a:spcPct val="0"/>
              </a:spcBef>
              <a:spcAft>
                <a:spcPct val="0"/>
              </a:spcAft>
              <a:defRPr sz="3600" b="1">
                <a:solidFill>
                  <a:schemeClr val="tx1"/>
                </a:solidFill>
                <a:latin typeface="Times New Roman" pitchFamily="18" charset="0"/>
                <a:cs typeface="Titr" pitchFamily="2" charset="-78"/>
              </a:defRPr>
            </a:lvl7pPr>
            <a:lvl8pPr marL="3429000" indent="-228600" eaLnBrk="0" fontAlgn="base" hangingPunct="0">
              <a:spcBef>
                <a:spcPct val="0"/>
              </a:spcBef>
              <a:spcAft>
                <a:spcPct val="0"/>
              </a:spcAft>
              <a:defRPr sz="3600" b="1">
                <a:solidFill>
                  <a:schemeClr val="tx1"/>
                </a:solidFill>
                <a:latin typeface="Times New Roman" pitchFamily="18" charset="0"/>
                <a:cs typeface="Titr" pitchFamily="2" charset="-78"/>
              </a:defRPr>
            </a:lvl8pPr>
            <a:lvl9pPr marL="3886200" indent="-228600" eaLnBrk="0" fontAlgn="base" hangingPunct="0">
              <a:spcBef>
                <a:spcPct val="0"/>
              </a:spcBef>
              <a:spcAft>
                <a:spcPct val="0"/>
              </a:spcAft>
              <a:defRPr sz="3600" b="1">
                <a:solidFill>
                  <a:schemeClr val="tx1"/>
                </a:solidFill>
                <a:latin typeface="Times New Roman" pitchFamily="18" charset="0"/>
                <a:cs typeface="Titr" pitchFamily="2" charset="-78"/>
              </a:defRPr>
            </a:lvl9pPr>
          </a:lstStyle>
          <a:p>
            <a:pPr algn="ctr" rtl="0" fontAlgn="base">
              <a:spcBef>
                <a:spcPct val="50000"/>
              </a:spcBef>
              <a:spcAft>
                <a:spcPct val="0"/>
              </a:spcAft>
            </a:pPr>
            <a:endParaRPr lang="en-US" sz="4000" b="0">
              <a:solidFill>
                <a:prstClr val="black"/>
              </a:solidFill>
              <a:latin typeface="Tahoma" pitchFamily="34" charset="0"/>
              <a:cs typeface="2  Nazanin" pitchFamily="2" charset="-78"/>
            </a:endParaRPr>
          </a:p>
        </p:txBody>
      </p:sp>
      <p:sp>
        <p:nvSpPr>
          <p:cNvPr id="26670" name="Text Box 46"/>
          <p:cNvSpPr txBox="1">
            <a:spLocks noChangeArrowheads="1"/>
          </p:cNvSpPr>
          <p:nvPr/>
        </p:nvSpPr>
        <p:spPr bwMode="auto">
          <a:xfrm>
            <a:off x="5530850" y="5791200"/>
            <a:ext cx="793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chemeClr val="tx1"/>
                </a:solidFill>
                <a:latin typeface="Times New Roman" pitchFamily="18" charset="0"/>
                <a:cs typeface="Titr" pitchFamily="2" charset="-78"/>
              </a:defRPr>
            </a:lvl1pPr>
            <a:lvl2pPr marL="742950" indent="-285750">
              <a:defRPr sz="3600" b="1">
                <a:solidFill>
                  <a:schemeClr val="tx1"/>
                </a:solidFill>
                <a:latin typeface="Times New Roman" pitchFamily="18" charset="0"/>
                <a:cs typeface="Titr" pitchFamily="2" charset="-78"/>
              </a:defRPr>
            </a:lvl2pPr>
            <a:lvl3pPr marL="1143000" indent="-228600">
              <a:defRPr sz="3600" b="1">
                <a:solidFill>
                  <a:schemeClr val="tx1"/>
                </a:solidFill>
                <a:latin typeface="Times New Roman" pitchFamily="18" charset="0"/>
                <a:cs typeface="Titr" pitchFamily="2" charset="-78"/>
              </a:defRPr>
            </a:lvl3pPr>
            <a:lvl4pPr marL="1600200" indent="-228600">
              <a:defRPr sz="3600" b="1">
                <a:solidFill>
                  <a:schemeClr val="tx1"/>
                </a:solidFill>
                <a:latin typeface="Times New Roman" pitchFamily="18" charset="0"/>
                <a:cs typeface="Titr" pitchFamily="2" charset="-78"/>
              </a:defRPr>
            </a:lvl4pPr>
            <a:lvl5pPr marL="2057400" indent="-228600">
              <a:defRPr sz="3600" b="1">
                <a:solidFill>
                  <a:schemeClr val="tx1"/>
                </a:solidFill>
                <a:latin typeface="Times New Roman" pitchFamily="18" charset="0"/>
                <a:cs typeface="Titr" pitchFamily="2" charset="-78"/>
              </a:defRPr>
            </a:lvl5pPr>
            <a:lvl6pPr marL="2514600" indent="-228600" eaLnBrk="0" fontAlgn="base" hangingPunct="0">
              <a:spcBef>
                <a:spcPct val="0"/>
              </a:spcBef>
              <a:spcAft>
                <a:spcPct val="0"/>
              </a:spcAft>
              <a:defRPr sz="3600" b="1">
                <a:solidFill>
                  <a:schemeClr val="tx1"/>
                </a:solidFill>
                <a:latin typeface="Times New Roman" pitchFamily="18" charset="0"/>
                <a:cs typeface="Titr" pitchFamily="2" charset="-78"/>
              </a:defRPr>
            </a:lvl6pPr>
            <a:lvl7pPr marL="2971800" indent="-228600" eaLnBrk="0" fontAlgn="base" hangingPunct="0">
              <a:spcBef>
                <a:spcPct val="0"/>
              </a:spcBef>
              <a:spcAft>
                <a:spcPct val="0"/>
              </a:spcAft>
              <a:defRPr sz="3600" b="1">
                <a:solidFill>
                  <a:schemeClr val="tx1"/>
                </a:solidFill>
                <a:latin typeface="Times New Roman" pitchFamily="18" charset="0"/>
                <a:cs typeface="Titr" pitchFamily="2" charset="-78"/>
              </a:defRPr>
            </a:lvl7pPr>
            <a:lvl8pPr marL="3429000" indent="-228600" eaLnBrk="0" fontAlgn="base" hangingPunct="0">
              <a:spcBef>
                <a:spcPct val="0"/>
              </a:spcBef>
              <a:spcAft>
                <a:spcPct val="0"/>
              </a:spcAft>
              <a:defRPr sz="3600" b="1">
                <a:solidFill>
                  <a:schemeClr val="tx1"/>
                </a:solidFill>
                <a:latin typeface="Times New Roman" pitchFamily="18" charset="0"/>
                <a:cs typeface="Titr" pitchFamily="2" charset="-78"/>
              </a:defRPr>
            </a:lvl8pPr>
            <a:lvl9pPr marL="3886200" indent="-228600" eaLnBrk="0" fontAlgn="base" hangingPunct="0">
              <a:spcBef>
                <a:spcPct val="0"/>
              </a:spcBef>
              <a:spcAft>
                <a:spcPct val="0"/>
              </a:spcAft>
              <a:defRPr sz="3600" b="1">
                <a:solidFill>
                  <a:schemeClr val="tx1"/>
                </a:solidFill>
                <a:latin typeface="Times New Roman" pitchFamily="18" charset="0"/>
                <a:cs typeface="Titr" pitchFamily="2" charset="-78"/>
              </a:defRPr>
            </a:lvl9pPr>
          </a:lstStyle>
          <a:p>
            <a:pPr algn="ctr" rtl="0" fontAlgn="base">
              <a:spcBef>
                <a:spcPct val="50000"/>
              </a:spcBef>
              <a:spcAft>
                <a:spcPct val="0"/>
              </a:spcAft>
            </a:pPr>
            <a:endParaRPr lang="en-US" sz="4000" b="0">
              <a:solidFill>
                <a:prstClr val="black"/>
              </a:solidFill>
              <a:latin typeface="Tahoma" pitchFamily="34" charset="0"/>
              <a:cs typeface="2  Nazanin" pitchFamily="2" charset="-78"/>
            </a:endParaRPr>
          </a:p>
        </p:txBody>
      </p:sp>
      <p:sp>
        <p:nvSpPr>
          <p:cNvPr id="558127" name="Text Box 47"/>
          <p:cNvSpPr txBox="1">
            <a:spLocks noChangeArrowheads="1"/>
          </p:cNvSpPr>
          <p:nvPr/>
        </p:nvSpPr>
        <p:spPr bwMode="auto">
          <a:xfrm>
            <a:off x="0" y="61563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chemeClr val="tx1"/>
                </a:solidFill>
                <a:latin typeface="Times New Roman" pitchFamily="18" charset="0"/>
                <a:cs typeface="Titr" pitchFamily="2" charset="-78"/>
              </a:defRPr>
            </a:lvl1pPr>
            <a:lvl2pPr marL="742950" indent="-285750">
              <a:defRPr sz="3600" b="1">
                <a:solidFill>
                  <a:schemeClr val="tx1"/>
                </a:solidFill>
                <a:latin typeface="Times New Roman" pitchFamily="18" charset="0"/>
                <a:cs typeface="Titr" pitchFamily="2" charset="-78"/>
              </a:defRPr>
            </a:lvl2pPr>
            <a:lvl3pPr marL="1143000" indent="-228600">
              <a:defRPr sz="3600" b="1">
                <a:solidFill>
                  <a:schemeClr val="tx1"/>
                </a:solidFill>
                <a:latin typeface="Times New Roman" pitchFamily="18" charset="0"/>
                <a:cs typeface="Titr" pitchFamily="2" charset="-78"/>
              </a:defRPr>
            </a:lvl3pPr>
            <a:lvl4pPr marL="1600200" indent="-228600">
              <a:defRPr sz="3600" b="1">
                <a:solidFill>
                  <a:schemeClr val="tx1"/>
                </a:solidFill>
                <a:latin typeface="Times New Roman" pitchFamily="18" charset="0"/>
                <a:cs typeface="Titr" pitchFamily="2" charset="-78"/>
              </a:defRPr>
            </a:lvl4pPr>
            <a:lvl5pPr marL="2057400" indent="-228600">
              <a:defRPr sz="3600" b="1">
                <a:solidFill>
                  <a:schemeClr val="tx1"/>
                </a:solidFill>
                <a:latin typeface="Times New Roman" pitchFamily="18" charset="0"/>
                <a:cs typeface="Titr" pitchFamily="2" charset="-78"/>
              </a:defRPr>
            </a:lvl5pPr>
            <a:lvl6pPr marL="2514600" indent="-228600" eaLnBrk="0" fontAlgn="base" hangingPunct="0">
              <a:spcBef>
                <a:spcPct val="0"/>
              </a:spcBef>
              <a:spcAft>
                <a:spcPct val="0"/>
              </a:spcAft>
              <a:defRPr sz="3600" b="1">
                <a:solidFill>
                  <a:schemeClr val="tx1"/>
                </a:solidFill>
                <a:latin typeface="Times New Roman" pitchFamily="18" charset="0"/>
                <a:cs typeface="Titr" pitchFamily="2" charset="-78"/>
              </a:defRPr>
            </a:lvl6pPr>
            <a:lvl7pPr marL="2971800" indent="-228600" eaLnBrk="0" fontAlgn="base" hangingPunct="0">
              <a:spcBef>
                <a:spcPct val="0"/>
              </a:spcBef>
              <a:spcAft>
                <a:spcPct val="0"/>
              </a:spcAft>
              <a:defRPr sz="3600" b="1">
                <a:solidFill>
                  <a:schemeClr val="tx1"/>
                </a:solidFill>
                <a:latin typeface="Times New Roman" pitchFamily="18" charset="0"/>
                <a:cs typeface="Titr" pitchFamily="2" charset="-78"/>
              </a:defRPr>
            </a:lvl7pPr>
            <a:lvl8pPr marL="3429000" indent="-228600" eaLnBrk="0" fontAlgn="base" hangingPunct="0">
              <a:spcBef>
                <a:spcPct val="0"/>
              </a:spcBef>
              <a:spcAft>
                <a:spcPct val="0"/>
              </a:spcAft>
              <a:defRPr sz="3600" b="1">
                <a:solidFill>
                  <a:schemeClr val="tx1"/>
                </a:solidFill>
                <a:latin typeface="Times New Roman" pitchFamily="18" charset="0"/>
                <a:cs typeface="Titr" pitchFamily="2" charset="-78"/>
              </a:defRPr>
            </a:lvl8pPr>
            <a:lvl9pPr marL="3886200" indent="-228600" eaLnBrk="0" fontAlgn="base" hangingPunct="0">
              <a:spcBef>
                <a:spcPct val="0"/>
              </a:spcBef>
              <a:spcAft>
                <a:spcPct val="0"/>
              </a:spcAft>
              <a:defRPr sz="3600" b="1">
                <a:solidFill>
                  <a:schemeClr val="tx1"/>
                </a:solidFill>
                <a:latin typeface="Times New Roman" pitchFamily="18" charset="0"/>
                <a:cs typeface="Titr" pitchFamily="2" charset="-78"/>
              </a:defRPr>
            </a:lvl9pPr>
          </a:lstStyle>
          <a:p>
            <a:pPr algn="ctr" fontAlgn="base">
              <a:spcBef>
                <a:spcPct val="50000"/>
              </a:spcBef>
              <a:spcAft>
                <a:spcPct val="0"/>
              </a:spcAft>
            </a:pPr>
            <a:r>
              <a:rPr lang="fa-IR" sz="4000" b="0">
                <a:solidFill>
                  <a:srgbClr val="800080"/>
                </a:solidFill>
                <a:latin typeface="Tahoma" pitchFamily="34" charset="0"/>
                <a:cs typeface="2  Nazanin" pitchFamily="2" charset="-78"/>
              </a:rPr>
              <a:t>نتيجه : قدرت بيش از متوسط شرکت در عوامل داخلی</a:t>
            </a:r>
            <a:endParaRPr lang="en-US" sz="4000" b="0">
              <a:solidFill>
                <a:srgbClr val="800080"/>
              </a:solidFill>
              <a:latin typeface="Tahoma" pitchFamily="34" charset="0"/>
              <a:cs typeface="2  Nazanin" pitchFamily="2" charset="-78"/>
            </a:endParaRPr>
          </a:p>
        </p:txBody>
      </p:sp>
    </p:spTree>
    <p:extLst>
      <p:ext uri="{BB962C8B-B14F-4D97-AF65-F5344CB8AC3E}">
        <p14:creationId xmlns:p14="http://schemas.microsoft.com/office/powerpoint/2010/main" val="19391482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58083"/>
                                        </p:tgtEl>
                                        <p:attrNameLst>
                                          <p:attrName>style.visibility</p:attrName>
                                        </p:attrNameLst>
                                      </p:cBhvr>
                                      <p:to>
                                        <p:strVal val="visible"/>
                                      </p:to>
                                    </p:set>
                                    <p:animScale>
                                      <p:cBhvr>
                                        <p:cTn id="7" dur="1000" decel="50000" fill="hold">
                                          <p:stCondLst>
                                            <p:cond delay="0"/>
                                          </p:stCondLst>
                                        </p:cTn>
                                        <p:tgtEl>
                                          <p:spTgt spid="5580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58083"/>
                                        </p:tgtEl>
                                        <p:attrNameLst>
                                          <p:attrName>ppt_x</p:attrName>
                                          <p:attrName>ppt_y</p:attrName>
                                        </p:attrNameLst>
                                      </p:cBhvr>
                                    </p:animMotion>
                                    <p:animEffect transition="in" filter="fade">
                                      <p:cBhvr>
                                        <p:cTn id="9" dur="1000"/>
                                        <p:tgtEl>
                                          <p:spTgt spid="5580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58127"/>
                                        </p:tgtEl>
                                        <p:attrNameLst>
                                          <p:attrName>style.visibility</p:attrName>
                                        </p:attrNameLst>
                                      </p:cBhvr>
                                      <p:to>
                                        <p:strVal val="visible"/>
                                      </p:to>
                                    </p:set>
                                    <p:animEffect transition="in" filter="blinds(horizontal)">
                                      <p:cBhvr>
                                        <p:cTn id="14" dur="500"/>
                                        <p:tgtEl>
                                          <p:spTgt spid="558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44696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526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01700" y="609600"/>
            <a:ext cx="7412038"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fa-IR" sz="4800" b="1" smtClean="0">
                <a:cs typeface="B Titr" pitchFamily="2" charset="-78"/>
              </a:rPr>
              <a:t>تحليل داخل</a:t>
            </a:r>
            <a:r>
              <a:rPr lang="ar-SA" sz="4800" b="1" smtClean="0">
                <a:cs typeface="B Titr" pitchFamily="2" charset="-78"/>
              </a:rPr>
              <a:t>ي</a:t>
            </a:r>
            <a:endParaRPr lang="en-US" sz="4800" b="1" dirty="0" smtClean="0">
              <a:cs typeface="B Titr" pitchFamily="2" charset="-78"/>
            </a:endParaRPr>
          </a:p>
        </p:txBody>
      </p:sp>
      <p:sp>
        <p:nvSpPr>
          <p:cNvPr id="7" name="Rectangle 3"/>
          <p:cNvSpPr txBox="1">
            <a:spLocks noChangeArrowheads="1"/>
          </p:cNvSpPr>
          <p:nvPr/>
        </p:nvSpPr>
        <p:spPr bwMode="auto">
          <a:xfrm>
            <a:off x="457200" y="13716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1" eaLnBrk="0" fontAlgn="base" hangingPunct="0">
              <a:spcBef>
                <a:spcPct val="20000"/>
              </a:spcBef>
              <a:spcAft>
                <a:spcPct val="0"/>
              </a:spcAft>
              <a:buNone/>
              <a:defRPr sz="3200">
                <a:solidFill>
                  <a:schemeClr val="tx1"/>
                </a:solidFill>
                <a:latin typeface="+mn-lt"/>
                <a:ea typeface="+mn-ea"/>
                <a:cs typeface="+mn-cs"/>
              </a:defRPr>
            </a:lvl1pPr>
            <a:lvl2pPr marL="457200" indent="0" algn="ctr" rtl="1" eaLnBrk="0" fontAlgn="base" hangingPunct="0">
              <a:spcBef>
                <a:spcPct val="20000"/>
              </a:spcBef>
              <a:spcAft>
                <a:spcPct val="0"/>
              </a:spcAft>
              <a:buNone/>
              <a:defRPr sz="2800">
                <a:solidFill>
                  <a:schemeClr val="tx1"/>
                </a:solidFill>
                <a:latin typeface="+mn-lt"/>
                <a:cs typeface="+mn-cs"/>
              </a:defRPr>
            </a:lvl2pPr>
            <a:lvl3pPr marL="914400" indent="0" algn="ctr" rtl="1" eaLnBrk="0" fontAlgn="base" hangingPunct="0">
              <a:spcBef>
                <a:spcPct val="20000"/>
              </a:spcBef>
              <a:spcAft>
                <a:spcPct val="0"/>
              </a:spcAft>
              <a:buNone/>
              <a:defRPr sz="2400">
                <a:solidFill>
                  <a:schemeClr val="tx1"/>
                </a:solidFill>
                <a:latin typeface="+mn-lt"/>
                <a:cs typeface="+mn-cs"/>
              </a:defRPr>
            </a:lvl3pPr>
            <a:lvl4pPr marL="1371600" indent="0" algn="ctr" rtl="1" eaLnBrk="0" fontAlgn="base" hangingPunct="0">
              <a:spcBef>
                <a:spcPct val="20000"/>
              </a:spcBef>
              <a:spcAft>
                <a:spcPct val="0"/>
              </a:spcAft>
              <a:buNone/>
              <a:defRPr sz="2000">
                <a:solidFill>
                  <a:schemeClr val="tx1"/>
                </a:solidFill>
                <a:latin typeface="+mn-lt"/>
                <a:cs typeface="+mn-cs"/>
              </a:defRPr>
            </a:lvl4pPr>
            <a:lvl5pPr marL="1828800" indent="0" algn="ctr" rtl="1" eaLnBrk="0" fontAlgn="base" hangingPunct="0">
              <a:spcBef>
                <a:spcPct val="20000"/>
              </a:spcBef>
              <a:spcAft>
                <a:spcPct val="0"/>
              </a:spcAft>
              <a:buNone/>
              <a:defRPr sz="2000">
                <a:solidFill>
                  <a:schemeClr val="tx1"/>
                </a:solidFill>
                <a:latin typeface="+mn-lt"/>
                <a:cs typeface="+mn-cs"/>
              </a:defRPr>
            </a:lvl5pPr>
            <a:lvl6pPr marL="2286000" indent="0" algn="ctr" rtl="1" fontAlgn="base">
              <a:spcBef>
                <a:spcPct val="20000"/>
              </a:spcBef>
              <a:spcAft>
                <a:spcPct val="0"/>
              </a:spcAft>
              <a:buNone/>
              <a:defRPr sz="2000">
                <a:solidFill>
                  <a:schemeClr val="tx1"/>
                </a:solidFill>
                <a:latin typeface="+mn-lt"/>
                <a:cs typeface="+mn-cs"/>
              </a:defRPr>
            </a:lvl6pPr>
            <a:lvl7pPr marL="2743200" indent="0" algn="ctr" rtl="1" fontAlgn="base">
              <a:spcBef>
                <a:spcPct val="20000"/>
              </a:spcBef>
              <a:spcAft>
                <a:spcPct val="0"/>
              </a:spcAft>
              <a:buNone/>
              <a:defRPr sz="2000">
                <a:solidFill>
                  <a:schemeClr val="tx1"/>
                </a:solidFill>
                <a:latin typeface="+mn-lt"/>
                <a:cs typeface="+mn-cs"/>
              </a:defRPr>
            </a:lvl7pPr>
            <a:lvl8pPr marL="3200400" indent="0" algn="ctr" rtl="1" fontAlgn="base">
              <a:spcBef>
                <a:spcPct val="20000"/>
              </a:spcBef>
              <a:spcAft>
                <a:spcPct val="0"/>
              </a:spcAft>
              <a:buNone/>
              <a:defRPr sz="2000">
                <a:solidFill>
                  <a:schemeClr val="tx1"/>
                </a:solidFill>
                <a:latin typeface="+mn-lt"/>
                <a:cs typeface="+mn-cs"/>
              </a:defRPr>
            </a:lvl8pPr>
            <a:lvl9pPr marL="3657600" indent="0" algn="ctr" rtl="1" fontAlgn="base">
              <a:spcBef>
                <a:spcPct val="20000"/>
              </a:spcBef>
              <a:spcAft>
                <a:spcPct val="0"/>
              </a:spcAft>
              <a:buNone/>
              <a:defRPr sz="2000">
                <a:solidFill>
                  <a:schemeClr val="tx1"/>
                </a:solidFill>
                <a:latin typeface="+mn-lt"/>
                <a:cs typeface="+mn-cs"/>
              </a:defRPr>
            </a:lvl9pPr>
          </a:lstStyle>
          <a:p>
            <a:pPr algn="just" eaLnBrk="1" hangingPunct="1"/>
            <a:r>
              <a:rPr lang="ar-SA" sz="4400" dirty="0" smtClean="0">
                <a:cs typeface="2  Nazanin" pitchFamily="2" charset="-78"/>
              </a:rPr>
              <a:t>فرآيندي</a:t>
            </a:r>
            <a:r>
              <a:rPr lang="fa-IR" sz="4400" dirty="0" smtClean="0">
                <a:cs typeface="2  Nazanin" pitchFamily="2" charset="-78"/>
              </a:rPr>
              <a:t> س</a:t>
            </a:r>
            <a:r>
              <a:rPr lang="ar-SA" sz="4400" dirty="0" smtClean="0">
                <a:cs typeface="2  Nazanin" pitchFamily="2" charset="-78"/>
              </a:rPr>
              <a:t>ي</a:t>
            </a:r>
            <a:r>
              <a:rPr lang="fa-IR" sz="4400" dirty="0" smtClean="0">
                <a:cs typeface="2  Nazanin" pitchFamily="2" charset="-78"/>
              </a:rPr>
              <a:t>ستمات</a:t>
            </a:r>
            <a:r>
              <a:rPr lang="ar-SA" sz="4400" dirty="0" smtClean="0">
                <a:cs typeface="2  Nazanin" pitchFamily="2" charset="-78"/>
              </a:rPr>
              <a:t>ي</a:t>
            </a:r>
            <a:r>
              <a:rPr lang="fa-IR" sz="4400" dirty="0" smtClean="0">
                <a:cs typeface="2  Nazanin" pitchFamily="2" charset="-78"/>
              </a:rPr>
              <a:t>ک به منظور تع</a:t>
            </a:r>
            <a:r>
              <a:rPr lang="ar-SA" sz="4400" dirty="0" smtClean="0">
                <a:cs typeface="2  Nazanin" pitchFamily="2" charset="-78"/>
              </a:rPr>
              <a:t>يي</a:t>
            </a:r>
            <a:r>
              <a:rPr lang="fa-IR" sz="4400" dirty="0" smtClean="0">
                <a:cs typeface="2  Nazanin" pitchFamily="2" charset="-78"/>
              </a:rPr>
              <a:t>ن نقاط قوت و ضعف استراتژ</a:t>
            </a:r>
            <a:r>
              <a:rPr lang="ar-SA" sz="4400" dirty="0" smtClean="0">
                <a:cs typeface="2  Nazanin" pitchFamily="2" charset="-78"/>
              </a:rPr>
              <a:t>ي</a:t>
            </a:r>
            <a:r>
              <a:rPr lang="fa-IR" sz="4400" dirty="0" smtClean="0">
                <a:cs typeface="2  Nazanin" pitchFamily="2" charset="-78"/>
              </a:rPr>
              <a:t>ک سازمان در بازار رقابت</a:t>
            </a:r>
            <a:r>
              <a:rPr lang="ar-SA" sz="4400" dirty="0" smtClean="0">
                <a:cs typeface="2  Nazanin" pitchFamily="2" charset="-78"/>
              </a:rPr>
              <a:t>ي</a:t>
            </a:r>
            <a:endParaRPr lang="fa-IR" sz="4400" dirty="0" smtClean="0">
              <a:cs typeface="2  Nazanin" pitchFamily="2" charset="-78"/>
            </a:endParaRPr>
          </a:p>
          <a:p>
            <a:pPr algn="just" eaLnBrk="1" hangingPunct="1"/>
            <a:endParaRPr lang="fa-IR" sz="4400" dirty="0" smtClean="0">
              <a:cs typeface="2  Nazanin" pitchFamily="2" charset="-78"/>
            </a:endParaRPr>
          </a:p>
          <a:p>
            <a:pPr lvl="1" algn="just" eaLnBrk="1" hangingPunct="1">
              <a:buClr>
                <a:schemeClr val="hlink"/>
              </a:buClr>
              <a:buSzPct val="120000"/>
              <a:buFont typeface="Wingdings" pitchFamily="2" charset="2"/>
              <a:buChar char="ü"/>
            </a:pPr>
            <a:r>
              <a:rPr lang="fa-IR" sz="4000" dirty="0" smtClean="0">
                <a:cs typeface="2  Nazanin" pitchFamily="2" charset="-78"/>
              </a:rPr>
              <a:t>نقاط قوت </a:t>
            </a:r>
            <a:r>
              <a:rPr lang="en-US" sz="3200" dirty="0" smtClean="0">
                <a:cs typeface="2  Nazanin" pitchFamily="2" charset="-78"/>
              </a:rPr>
              <a:t>(strengths)</a:t>
            </a:r>
            <a:endParaRPr lang="fa-IR" sz="4400" dirty="0" smtClean="0">
              <a:cs typeface="2  Nazanin" pitchFamily="2" charset="-78"/>
            </a:endParaRPr>
          </a:p>
          <a:p>
            <a:pPr lvl="1" algn="just" eaLnBrk="1" hangingPunct="1">
              <a:buClr>
                <a:schemeClr val="hlink"/>
              </a:buClr>
              <a:buSzPct val="120000"/>
              <a:buFont typeface="Wingdings" pitchFamily="2" charset="2"/>
              <a:buChar char="ü"/>
            </a:pPr>
            <a:r>
              <a:rPr lang="fa-IR" sz="4000" dirty="0" smtClean="0">
                <a:cs typeface="2  Nazanin" pitchFamily="2" charset="-78"/>
              </a:rPr>
              <a:t>نقاط ضعف </a:t>
            </a:r>
            <a:r>
              <a:rPr lang="en-US" sz="3200" dirty="0" smtClean="0">
                <a:cs typeface="2  Nazanin" pitchFamily="2" charset="-78"/>
              </a:rPr>
              <a:t>(weaknesses)</a:t>
            </a:r>
            <a:endParaRPr lang="fa-IR" sz="3200" dirty="0" smtClean="0">
              <a:cs typeface="2  Nazanin" pitchFamily="2" charset="-78"/>
            </a:endParaRPr>
          </a:p>
        </p:txBody>
      </p:sp>
    </p:spTree>
    <p:extLst>
      <p:ext uri="{BB962C8B-B14F-4D97-AF65-F5344CB8AC3E}">
        <p14:creationId xmlns:p14="http://schemas.microsoft.com/office/powerpoint/2010/main" val="321133680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5765844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a:hlinkClick r:id="rId7" action="ppaction://hlinksldjump"/>
          </p:cNvPr>
          <p:cNvSpPr/>
          <p:nvPr/>
        </p:nvSpPr>
        <p:spPr>
          <a:xfrm>
            <a:off x="6372200" y="5892463"/>
            <a:ext cx="1368152" cy="4320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tx1"/>
                </a:solidFill>
                <a:cs typeface="B Titr" pitchFamily="2" charset="-78"/>
              </a:rPr>
              <a:t>ماتریس ارزیابی عوامل داخلی </a:t>
            </a:r>
            <a:r>
              <a:rPr lang="en-US" sz="1200" b="1" dirty="0" smtClean="0">
                <a:solidFill>
                  <a:schemeClr val="tx1"/>
                </a:solidFill>
              </a:rPr>
              <a:t>IFE</a:t>
            </a:r>
            <a:endParaRPr lang="fa-IR" sz="1200" b="1" dirty="0">
              <a:solidFill>
                <a:schemeClr val="tx1"/>
              </a:solidFill>
            </a:endParaRPr>
          </a:p>
        </p:txBody>
      </p:sp>
    </p:spTree>
    <p:extLst>
      <p:ext uri="{BB962C8B-B14F-4D97-AF65-F5344CB8AC3E}">
        <p14:creationId xmlns:p14="http://schemas.microsoft.com/office/powerpoint/2010/main" val="297645964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FFF200"/>
            </a:gs>
            <a:gs pos="18000">
              <a:srgbClr val="FF7A00"/>
            </a:gs>
            <a:gs pos="51000">
              <a:srgbClr val="FF0300"/>
            </a:gs>
            <a:gs pos="100000">
              <a:srgbClr val="C00000"/>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548640" indent="-411480" algn="just">
              <a:lnSpc>
                <a:spcPct val="150000"/>
              </a:lnSpc>
              <a:spcBef>
                <a:spcPts val="0"/>
              </a:spcBef>
              <a:buClr>
                <a:schemeClr val="tx1">
                  <a:shade val="95000"/>
                </a:schemeClr>
              </a:buClr>
              <a:buNone/>
              <a:defRPr/>
            </a:pPr>
            <a:r>
              <a:rPr lang="fa-IR" sz="3600" b="1" dirty="0">
                <a:solidFill>
                  <a:srgbClr val="7030A0"/>
                </a:solidFill>
                <a:cs typeface="2  Nazanin"/>
              </a:rPr>
              <a:t>نیروهای اصلی داخلی</a:t>
            </a:r>
          </a:p>
          <a:p>
            <a:pPr marL="548640" indent="-411480" algn="just">
              <a:lnSpc>
                <a:spcPct val="150000"/>
              </a:lnSpc>
              <a:spcBef>
                <a:spcPts val="0"/>
              </a:spcBef>
              <a:buClr>
                <a:schemeClr val="tx1">
                  <a:shade val="95000"/>
                </a:schemeClr>
              </a:buClr>
              <a:buNone/>
              <a:defRPr/>
            </a:pPr>
            <a:r>
              <a:rPr lang="fa-IR" b="1" dirty="0">
                <a:solidFill>
                  <a:schemeClr val="tx1">
                    <a:lumMod val="75000"/>
                    <a:lumOff val="25000"/>
                  </a:schemeClr>
                </a:solidFill>
                <a:cs typeface="2  Nazanin"/>
              </a:rPr>
              <a:t>سازمانهای مختلف مانند بیمارستانها دارای واحدهای وظیفه ای مختلف و گوناگون می باشند که هر یک از این بخش ها دارای نقاط ضعف و قوت خاص خود می باشد  </a:t>
            </a:r>
          </a:p>
          <a:p>
            <a:pPr lvl="0" algn="just" fontAlgn="base">
              <a:spcAft>
                <a:spcPct val="0"/>
              </a:spcAft>
              <a:buNone/>
            </a:pPr>
            <a:r>
              <a:rPr lang="fa-IR" b="1" dirty="0">
                <a:solidFill>
                  <a:prstClr val="black"/>
                </a:solidFill>
                <a:cs typeface="2  Nazanin"/>
              </a:rPr>
              <a:t>در سازمانهای تجاری: بازاریابی، امور مالی، حسابداری، مدیریت، سیستم اطلاعات رایانه، و تولید( عملیات).</a:t>
            </a:r>
          </a:p>
          <a:p>
            <a:pPr lvl="0" algn="just" fontAlgn="base">
              <a:spcAft>
                <a:spcPct val="0"/>
              </a:spcAft>
              <a:buNone/>
            </a:pPr>
            <a:r>
              <a:rPr lang="fa-IR" b="1" dirty="0">
                <a:solidFill>
                  <a:prstClr val="black"/>
                </a:solidFill>
                <a:cs typeface="2  Nazanin"/>
              </a:rPr>
              <a:t>در سازمانهای دیگر متفاوت است.</a:t>
            </a:r>
          </a:p>
          <a:p>
            <a:pPr lvl="0" algn="just" fontAlgn="base">
              <a:spcAft>
                <a:spcPct val="0"/>
              </a:spcAft>
              <a:buNone/>
            </a:pPr>
            <a:r>
              <a:rPr lang="fa-IR" b="1" dirty="0" smtClean="0">
                <a:solidFill>
                  <a:prstClr val="black"/>
                </a:solidFill>
                <a:cs typeface="2  Nazanin"/>
              </a:rPr>
              <a:t>در </a:t>
            </a:r>
            <a:r>
              <a:rPr lang="fa-IR" b="1" dirty="0">
                <a:solidFill>
                  <a:prstClr val="black"/>
                </a:solidFill>
                <a:cs typeface="2  Nazanin"/>
              </a:rPr>
              <a:t>دانشگاه: آموزش، دانشجویی، امورخوابگاه، پژوهش، مشاوره، مالی</a:t>
            </a:r>
            <a:r>
              <a:rPr lang="fa-IR" b="1" dirty="0" smtClean="0">
                <a:solidFill>
                  <a:prstClr val="black"/>
                </a:solidFill>
                <a:cs typeface="2  Nazanin"/>
              </a:rPr>
              <a:t>...</a:t>
            </a:r>
            <a:endParaRPr lang="fa-IR" b="1" dirty="0">
              <a:solidFill>
                <a:prstClr val="black"/>
              </a:solidFill>
              <a:cs typeface="2  Nazanin"/>
            </a:endParaRPr>
          </a:p>
        </p:txBody>
      </p:sp>
      <p:sp>
        <p:nvSpPr>
          <p:cNvPr id="6" name="Title 5"/>
          <p:cNvSpPr>
            <a:spLocks noGrp="1"/>
          </p:cNvSpPr>
          <p:nvPr>
            <p:ph type="title"/>
          </p:nvPr>
        </p:nvSpPr>
        <p:spPr/>
        <p:txBody>
          <a:bodyPr/>
          <a:lstStyle/>
          <a:p>
            <a:pPr marL="548640" indent="-411480">
              <a:lnSpc>
                <a:spcPct val="150000"/>
              </a:lnSpc>
              <a:spcBef>
                <a:spcPts val="0"/>
              </a:spcBef>
              <a:defRPr/>
            </a:pPr>
            <a:r>
              <a:rPr lang="fa-IR" b="1" dirty="0">
                <a:cs typeface="B Titr" pitchFamily="2" charset="-78"/>
              </a:rPr>
              <a:t>ماهیت بررسی عوامل داخلی </a:t>
            </a:r>
          </a:p>
        </p:txBody>
      </p:sp>
    </p:spTree>
    <p:extLst>
      <p:ext uri="{BB962C8B-B14F-4D97-AF65-F5344CB8AC3E}">
        <p14:creationId xmlns:p14="http://schemas.microsoft.com/office/powerpoint/2010/main" val="2775000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FFF200"/>
            </a:gs>
            <a:gs pos="18000">
              <a:srgbClr val="FF7A00"/>
            </a:gs>
            <a:gs pos="51000">
              <a:srgbClr val="FF0300"/>
            </a:gs>
            <a:gs pos="100000">
              <a:srgbClr val="C00000"/>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buNone/>
            </a:pPr>
            <a:r>
              <a:rPr lang="fa-IR" sz="3500" dirty="0">
                <a:solidFill>
                  <a:srgbClr val="7030A0"/>
                </a:solidFill>
                <a:cs typeface="B Zar" pitchFamily="2" charset="-78"/>
              </a:rPr>
              <a:t> فرایند بررسی داخلی سازمان</a:t>
            </a:r>
          </a:p>
          <a:p>
            <a:pPr marL="0" lvl="0" indent="0" algn="just">
              <a:buNone/>
            </a:pPr>
            <a:r>
              <a:rPr lang="fa-IR" sz="3500" dirty="0">
                <a:solidFill>
                  <a:prstClr val="black"/>
                </a:solidFill>
                <a:cs typeface="B Zar" pitchFamily="2" charset="-78"/>
              </a:rPr>
              <a:t> این فرایند برای کارکنان فرصت بیشتری بوجود می آورد تا بتوانند رابطه شغل،دایره و واحد خود را با کل سازمان بهتر درک کنند. این یک مزیت بزرگ است،زیرا اگرمدیران و کارکنان بتوانند شیوه ای را که در سایر دوایر، واحدها و فعالیت های سازمان اثر می گذارد درک نمایند،وظایف خود را بهتر انجام خواهند داد </a:t>
            </a:r>
            <a:r>
              <a:rPr lang="fa-IR" sz="3500" dirty="0" smtClean="0">
                <a:solidFill>
                  <a:prstClr val="black"/>
                </a:solidFill>
                <a:cs typeface="B Zar" pitchFamily="2" charset="-78"/>
              </a:rPr>
              <a:t>.</a:t>
            </a:r>
            <a:endParaRPr lang="fa-IR" sz="3500" dirty="0">
              <a:solidFill>
                <a:prstClr val="black"/>
              </a:solidFill>
              <a:cs typeface="B Zar" pitchFamily="2" charset="-78"/>
            </a:endParaRPr>
          </a:p>
        </p:txBody>
      </p:sp>
      <p:sp>
        <p:nvSpPr>
          <p:cNvPr id="6" name="Title 5"/>
          <p:cNvSpPr>
            <a:spLocks noGrp="1"/>
          </p:cNvSpPr>
          <p:nvPr>
            <p:ph type="title"/>
          </p:nvPr>
        </p:nvSpPr>
        <p:spPr/>
        <p:txBody>
          <a:bodyPr/>
          <a:lstStyle/>
          <a:p>
            <a:pPr marL="548640" indent="-411480">
              <a:lnSpc>
                <a:spcPct val="150000"/>
              </a:lnSpc>
              <a:spcBef>
                <a:spcPts val="0"/>
              </a:spcBef>
              <a:defRPr/>
            </a:pPr>
            <a:r>
              <a:rPr lang="fa-IR" b="1" dirty="0">
                <a:cs typeface="B Titr" pitchFamily="2" charset="-78"/>
              </a:rPr>
              <a:t>ماهیت بررسی عوامل داخلی </a:t>
            </a:r>
          </a:p>
        </p:txBody>
      </p:sp>
    </p:spTree>
    <p:extLst>
      <p:ext uri="{BB962C8B-B14F-4D97-AF65-F5344CB8AC3E}">
        <p14:creationId xmlns:p14="http://schemas.microsoft.com/office/powerpoint/2010/main" val="899626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615</TotalTime>
  <Words>2458</Words>
  <Application>Microsoft Office PowerPoint</Application>
  <PresentationFormat>On-screen Show (4:3)</PresentationFormat>
  <Paragraphs>250</Paragraphs>
  <Slides>35</Slides>
  <Notes>0</Notes>
  <HiddenSlides>0</HiddenSlides>
  <MMClips>0</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Office Theme</vt:lpstr>
      <vt:lpstr>1_Office Theme</vt:lpstr>
      <vt:lpstr>2_Office Theme</vt:lpstr>
      <vt:lpstr>3_Office Theme</vt:lpstr>
      <vt:lpstr>Metro</vt:lpstr>
      <vt:lpstr>Default Design</vt:lpstr>
      <vt:lpstr>Concourse</vt:lpstr>
      <vt:lpstr>PowerPoint Presentation</vt:lpstr>
      <vt:lpstr>بررسی عوامل داخلی در مدیریت استراتژیک</vt:lpstr>
      <vt:lpstr>PowerPoint Presentation</vt:lpstr>
      <vt:lpstr>PowerPoint Presentation</vt:lpstr>
      <vt:lpstr>PowerPoint Presentation</vt:lpstr>
      <vt:lpstr>PowerPoint Presentation</vt:lpstr>
      <vt:lpstr>PowerPoint Presentation</vt:lpstr>
      <vt:lpstr>ماهیت بررسی عوامل داخلی </vt:lpstr>
      <vt:lpstr>ماهیت بررسی عوامل داخلی </vt:lpstr>
      <vt:lpstr>PowerPoint Presentation</vt:lpstr>
      <vt:lpstr>PowerPoint Presentation</vt:lpstr>
      <vt:lpstr> رابطه بین واحدهای وظیفه ای سازمان</vt:lpstr>
      <vt:lpstr>یکپارچگی استراتژی و فرهنگ</vt:lpstr>
      <vt:lpstr>یکپارچگی استراتژی و فرهنگ</vt:lpstr>
      <vt:lpstr>فعالیت هایی در جهت حفظ محیط طبیعی </vt:lpstr>
      <vt:lpstr>مدیریت</vt:lpstr>
      <vt:lpstr>مدیریت</vt:lpstr>
      <vt:lpstr>مدیریت</vt:lpstr>
      <vt:lpstr>بازاریابی</vt:lpstr>
      <vt:lpstr>بازاریابی</vt:lpstr>
      <vt:lpstr>بازاریابی</vt:lpstr>
      <vt:lpstr>بازاریابی</vt:lpstr>
      <vt:lpstr>بازاریابی</vt:lpstr>
      <vt:lpstr>مالی/حسابداری</vt:lpstr>
      <vt:lpstr>مالی/حسابداری</vt:lpstr>
      <vt:lpstr>مالی/حسابداری</vt:lpstr>
      <vt:lpstr>مالی/حسابداری</vt:lpstr>
      <vt:lpstr>تولید / عملیات</vt:lpstr>
      <vt:lpstr>تحقیق و توسعه </vt:lpstr>
      <vt:lpstr>تحقیق و توسعه </vt:lpstr>
      <vt:lpstr>سیستم اطلاعات رایانه </vt:lpstr>
      <vt:lpstr>تحليل عوامل داخلی(IFE)  (Internal Factor Evaluation)</vt:lpstr>
      <vt:lpstr>تحليل عوامل داخلی(IFE)  (Internal Factor Evaluation)</vt:lpstr>
      <vt:lpstr>تحليل عوامل داخلی(IFE) - مرکز تفريحی</vt:lpstr>
      <vt:lpstr>تحليل عوامل داخلی(IFE) - مرکز تفريحی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hosein moazen</dc:creator>
  <cp:lastModifiedBy>hosein moazen</cp:lastModifiedBy>
  <cp:revision>74</cp:revision>
  <dcterms:created xsi:type="dcterms:W3CDTF">2015-11-03T18:24:37Z</dcterms:created>
  <dcterms:modified xsi:type="dcterms:W3CDTF">2015-12-24T18:39:23Z</dcterms:modified>
</cp:coreProperties>
</file>