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158C4"/>
    <a:srgbClr val="DCE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6EA2127-4AEE-4585-95CA-152C95D364C3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56E0038-B856-4602-AED5-A39BD979376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240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E0038-B856-4602-AED5-A39BD9793764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657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0DCD6C-56B4-4566-9EDC-F5C577CBB06E}" type="datetimeFigureOut">
              <a:rPr lang="fa-IR" smtClean="0"/>
              <a:pPr/>
              <a:t>1433/08/25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BC68A9-7A5B-44A6-8587-462464F0BE60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0"/>
              </a:schemeClr>
            </a:gs>
            <a:gs pos="21001">
              <a:schemeClr val="bg2"/>
            </a:gs>
            <a:gs pos="35001">
              <a:srgbClr val="1A8D48"/>
            </a:gs>
            <a:gs pos="52000">
              <a:srgbClr val="FFFF00"/>
            </a:gs>
            <a:gs pos="73000">
              <a:srgbClr val="002060"/>
            </a:gs>
            <a:gs pos="88000">
              <a:schemeClr val="bg1"/>
            </a:gs>
            <a:gs pos="100000">
              <a:schemeClr val="tx1"/>
            </a:gs>
          </a:gsLst>
          <a:lin ang="16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916"/>
          <a:stretch/>
        </p:blipFill>
        <p:spPr>
          <a:xfrm>
            <a:off x="-180528" y="0"/>
            <a:ext cx="9577064" cy="7029400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165182" y="4706605"/>
            <a:ext cx="3115356" cy="1026651"/>
          </a:xfrm>
          <a:custGeom>
            <a:avLst/>
            <a:gdLst>
              <a:gd name="connsiteX0" fmla="*/ 0 w 3115356"/>
              <a:gd name="connsiteY0" fmla="*/ 0 h 1026651"/>
              <a:gd name="connsiteX1" fmla="*/ 3115356 w 3115356"/>
              <a:gd name="connsiteY1" fmla="*/ 0 h 1026651"/>
              <a:gd name="connsiteX2" fmla="*/ 3115356 w 3115356"/>
              <a:gd name="connsiteY2" fmla="*/ 1026651 h 1026651"/>
              <a:gd name="connsiteX3" fmla="*/ 0 w 3115356"/>
              <a:gd name="connsiteY3" fmla="*/ 1026651 h 1026651"/>
              <a:gd name="connsiteX4" fmla="*/ 0 w 3115356"/>
              <a:gd name="connsiteY4" fmla="*/ 0 h 102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5356" h="1026651">
                <a:moveTo>
                  <a:pt x="0" y="0"/>
                </a:moveTo>
                <a:lnTo>
                  <a:pt x="3115356" y="0"/>
                </a:lnTo>
                <a:lnTo>
                  <a:pt x="3115356" y="1026651"/>
                </a:lnTo>
                <a:lnTo>
                  <a:pt x="0" y="1026651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  <a:backdrop>
              <a:anchor x="0" y="0" z="-210000"/>
              <a:norm dx="0" dy="0" dz="914400"/>
              <a:up dx="0" dy="914400" dz="0"/>
            </a:backdrop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3820" tIns="83820" rIns="83820" bIns="83820" numCol="1" spcCol="1270" anchor="ctr" anchorCtr="0">
            <a:noAutofit/>
            <a:sp3d extrusionH="28000" prstMaterial="matte"/>
          </a:bodyPr>
          <a:lstStyle/>
          <a:p>
            <a:pPr lvl="0" algn="ctr" defTabSz="29337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6600" kern="1200" dirty="0" smtClean="0">
                <a:solidFill>
                  <a:srgbClr val="92D050"/>
                </a:solidFill>
                <a:cs typeface="2  Davat" pitchFamily="2" charset="-78"/>
              </a:rPr>
              <a:t>درس ششم</a:t>
            </a:r>
            <a:endParaRPr lang="fa-IR" sz="6600" kern="1200" dirty="0">
              <a:solidFill>
                <a:srgbClr val="92D050"/>
              </a:solidFill>
              <a:cs typeface="2  Davat" pitchFamily="2" charset="-78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161642" y="3576661"/>
            <a:ext cx="3234306" cy="3092699"/>
            <a:chOff x="161642" y="2826791"/>
            <a:chExt cx="3234306" cy="3092699"/>
          </a:xfrm>
        </p:grpSpPr>
        <p:sp>
          <p:nvSpPr>
            <p:cNvPr id="21" name="Oval 20"/>
            <p:cNvSpPr/>
            <p:nvPr/>
          </p:nvSpPr>
          <p:spPr>
            <a:xfrm>
              <a:off x="1584085" y="5185965"/>
              <a:ext cx="389419" cy="389419"/>
            </a:xfrm>
            <a:prstGeom prst="ellipse">
              <a:avLst/>
            </a:prstGeom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  <a:backdrop>
                <a:anchor x="0" y="0" z="-210000"/>
                <a:norm dx="0" dy="0" dz="914400"/>
                <a:up dx="0" dy="914400" dz="0"/>
              </a:backdrop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3471098"/>
                <a:satOff val="39049"/>
                <a:lumOff val="-11438"/>
                <a:alphaOff val="0"/>
              </a:schemeClr>
            </a:fillRef>
            <a:effectRef idx="2">
              <a:schemeClr val="accent2">
                <a:hueOff val="-3471098"/>
                <a:satOff val="39049"/>
                <a:lumOff val="-11438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62" name="Group 61"/>
            <p:cNvGrpSpPr/>
            <p:nvPr/>
          </p:nvGrpSpPr>
          <p:grpSpPr>
            <a:xfrm>
              <a:off x="161642" y="2826791"/>
              <a:ext cx="3234306" cy="3092699"/>
              <a:chOff x="161642" y="2826791"/>
              <a:chExt cx="3234306" cy="3092699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61642" y="3624747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" name="Oval 7"/>
              <p:cNvSpPr/>
              <p:nvPr/>
            </p:nvSpPr>
            <p:spPr>
              <a:xfrm>
                <a:off x="335111" y="3277809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247936"/>
                  <a:satOff val="2789"/>
                  <a:lumOff val="-817"/>
                  <a:alphaOff val="0"/>
                </a:schemeClr>
              </a:fillRef>
              <a:effectRef idx="2">
                <a:schemeClr val="accent2">
                  <a:hueOff val="-247936"/>
                  <a:satOff val="2789"/>
                  <a:lumOff val="-81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Oval 8"/>
              <p:cNvSpPr/>
              <p:nvPr/>
            </p:nvSpPr>
            <p:spPr>
              <a:xfrm>
                <a:off x="751436" y="3347197"/>
                <a:ext cx="389419" cy="389419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495871"/>
                  <a:satOff val="5578"/>
                  <a:lumOff val="-1634"/>
                  <a:alphaOff val="0"/>
                </a:schemeClr>
              </a:fillRef>
              <a:effectRef idx="2">
                <a:schemeClr val="accent2">
                  <a:hueOff val="-495871"/>
                  <a:satOff val="5578"/>
                  <a:lumOff val="-163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" name="Oval 9"/>
              <p:cNvSpPr/>
              <p:nvPr/>
            </p:nvSpPr>
            <p:spPr>
              <a:xfrm>
                <a:off x="1098373" y="2965566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743807"/>
                  <a:satOff val="8368"/>
                  <a:lumOff val="-2451"/>
                  <a:alphaOff val="0"/>
                </a:schemeClr>
              </a:fillRef>
              <a:effectRef idx="2">
                <a:schemeClr val="accent2">
                  <a:hueOff val="-743807"/>
                  <a:satOff val="8368"/>
                  <a:lumOff val="-245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Oval 10"/>
              <p:cNvSpPr/>
              <p:nvPr/>
            </p:nvSpPr>
            <p:spPr>
              <a:xfrm>
                <a:off x="1549392" y="2826791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991742"/>
                  <a:satOff val="11157"/>
                  <a:lumOff val="-3268"/>
                  <a:alphaOff val="0"/>
                </a:schemeClr>
              </a:fillRef>
              <a:effectRef idx="2">
                <a:schemeClr val="accent2">
                  <a:hueOff val="-991742"/>
                  <a:satOff val="11157"/>
                  <a:lumOff val="-3268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Oval 11"/>
              <p:cNvSpPr/>
              <p:nvPr/>
            </p:nvSpPr>
            <p:spPr>
              <a:xfrm>
                <a:off x="2232344" y="3294094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1239678"/>
                  <a:satOff val="13946"/>
                  <a:lumOff val="-4085"/>
                  <a:alphaOff val="0"/>
                </a:schemeClr>
              </a:fillRef>
              <a:effectRef idx="2">
                <a:schemeClr val="accent2">
                  <a:hueOff val="-1239678"/>
                  <a:satOff val="13946"/>
                  <a:lumOff val="-4085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Oval 12"/>
              <p:cNvSpPr/>
              <p:nvPr/>
            </p:nvSpPr>
            <p:spPr>
              <a:xfrm>
                <a:off x="2678787" y="3467704"/>
                <a:ext cx="389419" cy="389419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1487613"/>
                  <a:satOff val="16735"/>
                  <a:lumOff val="-4902"/>
                  <a:alphaOff val="0"/>
                </a:schemeClr>
              </a:fillRef>
              <a:effectRef idx="2">
                <a:schemeClr val="accent2">
                  <a:hueOff val="-1487613"/>
                  <a:satOff val="16735"/>
                  <a:lumOff val="-490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Oval 13"/>
              <p:cNvSpPr/>
              <p:nvPr/>
            </p:nvSpPr>
            <p:spPr>
              <a:xfrm>
                <a:off x="3068206" y="3941682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1735549"/>
                  <a:satOff val="19525"/>
                  <a:lumOff val="-5719"/>
                  <a:alphaOff val="0"/>
                </a:schemeClr>
              </a:fillRef>
              <a:effectRef idx="2">
                <a:schemeClr val="accent2">
                  <a:hueOff val="-1735549"/>
                  <a:satOff val="19525"/>
                  <a:lumOff val="-5719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Oval 14"/>
              <p:cNvSpPr/>
              <p:nvPr/>
            </p:nvSpPr>
            <p:spPr>
              <a:xfrm>
                <a:off x="3145304" y="4660603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1983484"/>
                  <a:satOff val="22314"/>
                  <a:lumOff val="-6536"/>
                  <a:alphaOff val="0"/>
                </a:schemeClr>
              </a:fillRef>
              <a:effectRef idx="2">
                <a:schemeClr val="accent2">
                  <a:hueOff val="-1983484"/>
                  <a:satOff val="22314"/>
                  <a:lumOff val="-6536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Oval 15"/>
              <p:cNvSpPr/>
              <p:nvPr/>
            </p:nvSpPr>
            <p:spPr>
              <a:xfrm>
                <a:off x="1341229" y="3277809"/>
                <a:ext cx="637232" cy="63723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2231420"/>
                  <a:satOff val="25103"/>
                  <a:lumOff val="-7353"/>
                  <a:alphaOff val="0"/>
                </a:schemeClr>
              </a:fillRef>
              <a:effectRef idx="2">
                <a:schemeClr val="accent2">
                  <a:hueOff val="-2231420"/>
                  <a:satOff val="25103"/>
                  <a:lumOff val="-7353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Oval 16"/>
              <p:cNvSpPr/>
              <p:nvPr/>
            </p:nvSpPr>
            <p:spPr>
              <a:xfrm>
                <a:off x="503624" y="4150448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2479356"/>
                  <a:satOff val="27892"/>
                  <a:lumOff val="-8170"/>
                  <a:alphaOff val="0"/>
                </a:schemeClr>
              </a:fillRef>
              <a:effectRef idx="2">
                <a:schemeClr val="accent2">
                  <a:hueOff val="-2479356"/>
                  <a:satOff val="27892"/>
                  <a:lumOff val="-817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Oval 17"/>
              <p:cNvSpPr/>
              <p:nvPr/>
            </p:nvSpPr>
            <p:spPr>
              <a:xfrm>
                <a:off x="196336" y="4908415"/>
                <a:ext cx="389419" cy="389419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2727291"/>
                  <a:satOff val="30681"/>
                  <a:lumOff val="-8987"/>
                  <a:alphaOff val="0"/>
                </a:schemeClr>
              </a:fillRef>
              <a:effectRef idx="2">
                <a:schemeClr val="accent2">
                  <a:hueOff val="-2727291"/>
                  <a:satOff val="30681"/>
                  <a:lumOff val="-898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Oval 18"/>
              <p:cNvSpPr/>
              <p:nvPr/>
            </p:nvSpPr>
            <p:spPr>
              <a:xfrm>
                <a:off x="716742" y="5185965"/>
                <a:ext cx="566428" cy="566428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2975227"/>
                  <a:satOff val="33471"/>
                  <a:lumOff val="-9804"/>
                  <a:alphaOff val="0"/>
                </a:schemeClr>
              </a:fillRef>
              <a:effectRef idx="2">
                <a:schemeClr val="accent2">
                  <a:hueOff val="-2975227"/>
                  <a:satOff val="33471"/>
                  <a:lumOff val="-980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Oval 19"/>
              <p:cNvSpPr/>
              <p:nvPr/>
            </p:nvSpPr>
            <p:spPr>
              <a:xfrm>
                <a:off x="1445311" y="5636984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3223162"/>
                  <a:satOff val="36260"/>
                  <a:lumOff val="-10621"/>
                  <a:alphaOff val="0"/>
                </a:schemeClr>
              </a:fillRef>
              <a:effectRef idx="2">
                <a:schemeClr val="accent2">
                  <a:hueOff val="-3223162"/>
                  <a:satOff val="36260"/>
                  <a:lumOff val="-1062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Oval 21"/>
              <p:cNvSpPr/>
              <p:nvPr/>
            </p:nvSpPr>
            <p:spPr>
              <a:xfrm>
                <a:off x="1931023" y="5671678"/>
                <a:ext cx="247812" cy="247812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3719033"/>
                  <a:satOff val="41838"/>
                  <a:lumOff val="-12255"/>
                  <a:alphaOff val="0"/>
                </a:schemeClr>
              </a:fillRef>
              <a:effectRef idx="2">
                <a:schemeClr val="accent2">
                  <a:hueOff val="-3719033"/>
                  <a:satOff val="41838"/>
                  <a:lumOff val="-12255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Oval 22"/>
              <p:cNvSpPr/>
              <p:nvPr/>
            </p:nvSpPr>
            <p:spPr>
              <a:xfrm>
                <a:off x="2243267" y="5116578"/>
                <a:ext cx="566428" cy="566428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3966969"/>
                  <a:satOff val="44628"/>
                  <a:lumOff val="-13072"/>
                  <a:alphaOff val="0"/>
                </a:schemeClr>
              </a:fillRef>
              <a:effectRef idx="2">
                <a:schemeClr val="accent2">
                  <a:hueOff val="-3966969"/>
                  <a:satOff val="44628"/>
                  <a:lumOff val="-1307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Oval 23"/>
              <p:cNvSpPr/>
              <p:nvPr/>
            </p:nvSpPr>
            <p:spPr>
              <a:xfrm>
                <a:off x="3006529" y="4977803"/>
                <a:ext cx="389419" cy="389419"/>
              </a:xfrm>
              <a:prstGeom prst="ellipse">
                <a:avLst/>
              </a:prstGeom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  <a:backdrop>
                  <a:anchor x="0" y="0" z="-210000"/>
                  <a:norm dx="0" dy="0" dz="914400"/>
                  <a:up dx="0" dy="914400" dz="0"/>
                </a:backdrop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4214904"/>
                  <a:satOff val="47417"/>
                  <a:lumOff val="-13889"/>
                  <a:alphaOff val="0"/>
                </a:schemeClr>
              </a:fillRef>
              <a:effectRef idx="2">
                <a:schemeClr val="accent2">
                  <a:hueOff val="-4214904"/>
                  <a:satOff val="47417"/>
                  <a:lumOff val="-13889"/>
                  <a:alphaOff val="0"/>
                </a:schemeClr>
              </a:effectRef>
              <a:fontRef idx="minor">
                <a:schemeClr val="lt1"/>
              </a:fontRef>
            </p:style>
          </p:sp>
        </p:grpSp>
      </p:grpSp>
      <p:grpSp>
        <p:nvGrpSpPr>
          <p:cNvPr id="64" name="Group 63"/>
          <p:cNvGrpSpPr/>
          <p:nvPr/>
        </p:nvGrpSpPr>
        <p:grpSpPr>
          <a:xfrm>
            <a:off x="3468456" y="3614827"/>
            <a:ext cx="1895632" cy="1038309"/>
            <a:chOff x="3315981" y="2780928"/>
            <a:chExt cx="1895632" cy="1038309"/>
          </a:xfrm>
        </p:grpSpPr>
        <p:sp>
          <p:nvSpPr>
            <p:cNvPr id="25" name="Chevron 24"/>
            <p:cNvSpPr/>
            <p:nvPr/>
          </p:nvSpPr>
          <p:spPr>
            <a:xfrm>
              <a:off x="3315981" y="3356992"/>
              <a:ext cx="924496" cy="462245"/>
            </a:xfrm>
            <a:prstGeom prst="chevron">
              <a:avLst>
                <a:gd name="adj" fmla="val 62310"/>
              </a:avLst>
            </a:prstGeom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  <a:backdrop>
                <a:anchor x="0" y="0" z="-210000"/>
                <a:norm dx="0" dy="0" dz="914400"/>
                <a:up dx="0" dy="914400" dz="0"/>
              </a:backdrop>
            </a:scene3d>
            <a:sp3d z="-227350" extrusionH="38100" prstMaterial="clear">
              <a:bevelT w="260350" h="50800" prst="softRound"/>
              <a:bevelB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Chevron 25"/>
            <p:cNvSpPr/>
            <p:nvPr/>
          </p:nvSpPr>
          <p:spPr>
            <a:xfrm>
              <a:off x="4067944" y="2780928"/>
              <a:ext cx="1143669" cy="892046"/>
            </a:xfrm>
            <a:prstGeom prst="chevron">
              <a:avLst>
                <a:gd name="adj" fmla="val 62310"/>
              </a:avLst>
            </a:prstGeom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  <a:backdrop>
                <a:anchor x="0" y="0" z="-210000"/>
                <a:norm dx="0" dy="0" dz="914400"/>
                <a:up dx="0" dy="914400" dz="0"/>
              </a:backdrop>
            </a:scene3d>
            <a:sp3d z="-227350" extrusionH="38100" prstMaterial="clear">
              <a:bevelT w="260350" h="50800" prst="softRound"/>
              <a:bevelB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4462840"/>
                <a:satOff val="50206"/>
                <a:lumOff val="-14706"/>
                <a:alphaOff val="0"/>
              </a:schemeClr>
            </a:fillRef>
            <a:effectRef idx="0">
              <a:schemeClr val="accent2">
                <a:hueOff val="-4462840"/>
                <a:satOff val="50206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7" name="Freeform 26"/>
          <p:cNvSpPr/>
          <p:nvPr/>
        </p:nvSpPr>
        <p:spPr>
          <a:xfrm>
            <a:off x="3635896" y="-980390"/>
            <a:ext cx="5472608" cy="5705534"/>
          </a:xfrm>
          <a:custGeom>
            <a:avLst/>
            <a:gdLst>
              <a:gd name="connsiteX0" fmla="*/ 0 w 4063361"/>
              <a:gd name="connsiteY0" fmla="*/ 2031681 h 4063361"/>
              <a:gd name="connsiteX1" fmla="*/ 2031681 w 4063361"/>
              <a:gd name="connsiteY1" fmla="*/ 0 h 4063361"/>
              <a:gd name="connsiteX2" fmla="*/ 4063362 w 4063361"/>
              <a:gd name="connsiteY2" fmla="*/ 2031681 h 4063361"/>
              <a:gd name="connsiteX3" fmla="*/ 2031681 w 4063361"/>
              <a:gd name="connsiteY3" fmla="*/ 4063362 h 4063361"/>
              <a:gd name="connsiteX4" fmla="*/ 0 w 4063361"/>
              <a:gd name="connsiteY4" fmla="*/ 2031681 h 4063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3361" h="4063361">
                <a:moveTo>
                  <a:pt x="0" y="2031681"/>
                </a:moveTo>
                <a:cubicBezTo>
                  <a:pt x="0" y="909615"/>
                  <a:pt x="909615" y="0"/>
                  <a:pt x="2031681" y="0"/>
                </a:cubicBezTo>
                <a:cubicBezTo>
                  <a:pt x="3153747" y="0"/>
                  <a:pt x="4063362" y="909615"/>
                  <a:pt x="4063362" y="2031681"/>
                </a:cubicBezTo>
                <a:cubicBezTo>
                  <a:pt x="4063362" y="3153747"/>
                  <a:pt x="3153747" y="4063362"/>
                  <a:pt x="2031681" y="4063362"/>
                </a:cubicBezTo>
                <a:cubicBezTo>
                  <a:pt x="909615" y="4063362"/>
                  <a:pt x="0" y="3153747"/>
                  <a:pt x="0" y="2031681"/>
                </a:cubicBezTo>
                <a:close/>
              </a:path>
            </a:pathLst>
          </a:custGeom>
          <a:solidFill>
            <a:schemeClr val="accent1"/>
          </a:solidFill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  <a:backdrop>
              <a:anchor x="0" y="0" z="-210000"/>
              <a:norm dx="0" dy="0" dz="914400"/>
              <a:up dx="0" dy="914400" dz="0"/>
            </a:backdrop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hueOff val="-4462840"/>
              <a:satOff val="50206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5065" tIns="595065" rIns="595065" bIns="595065" numCol="1" spcCol="1270" anchor="ctr" anchorCtr="0">
            <a:noAutofit/>
            <a:sp3d extrusionH="28000" prstMaterial="matte"/>
          </a:bodyPr>
          <a:lstStyle/>
          <a:p>
            <a:pPr lvl="0" algn="ctr" defTabSz="4267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9600" b="1" kern="1200" dirty="0" smtClean="0">
                <a:solidFill>
                  <a:srgbClr val="FFFF00"/>
                </a:solidFill>
                <a:cs typeface="2  Davat" pitchFamily="2" charset="-78"/>
              </a:rPr>
              <a:t>علم و ادراک</a:t>
            </a:r>
            <a:endParaRPr lang="fa-IR" sz="9600" b="1" kern="1200" dirty="0">
              <a:solidFill>
                <a:srgbClr val="FFFF00"/>
              </a:solidFill>
              <a:cs typeface="2 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343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 animBg="1"/>
      <p:bldP spid="27" grpI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043608" y="908720"/>
            <a:ext cx="7128792" cy="5904656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2130756" y="2276871"/>
            <a:ext cx="4990154" cy="4133259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2827112" y="3284983"/>
            <a:ext cx="3564396" cy="2952328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3539912" y="4393905"/>
            <a:ext cx="2138638" cy="1771397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4291168" y="5430820"/>
            <a:ext cx="712879" cy="590466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2" name="Up Arrow 1"/>
          <p:cNvSpPr/>
          <p:nvPr/>
        </p:nvSpPr>
        <p:spPr>
          <a:xfrm>
            <a:off x="4584032" y="5580891"/>
            <a:ext cx="175753" cy="303582"/>
          </a:xfrm>
          <a:prstGeom prst="upArrow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10" name="Up Arrow 9"/>
          <p:cNvSpPr/>
          <p:nvPr/>
        </p:nvSpPr>
        <p:spPr>
          <a:xfrm>
            <a:off x="4499992" y="4393905"/>
            <a:ext cx="288031" cy="1570960"/>
          </a:xfrm>
          <a:prstGeom prst="upArrow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4499992" y="3573296"/>
            <a:ext cx="288031" cy="2520000"/>
          </a:xfrm>
          <a:prstGeom prst="upArrow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4499993" y="2636912"/>
            <a:ext cx="288031" cy="3600000"/>
          </a:xfrm>
          <a:prstGeom prst="upArrow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4499993" y="764704"/>
            <a:ext cx="288031" cy="5760000"/>
          </a:xfrm>
          <a:prstGeom prst="upArrow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971600" y="908720"/>
            <a:ext cx="7128792" cy="5904656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39140" y="2331273"/>
            <a:ext cx="4990154" cy="4133259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35496" y="3339385"/>
            <a:ext cx="3564396" cy="2952328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548296" y="4448307"/>
            <a:ext cx="2138638" cy="1771397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299552" y="5485222"/>
            <a:ext cx="712879" cy="590466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24" name="Up Arrow 23"/>
          <p:cNvSpPr/>
          <p:nvPr/>
        </p:nvSpPr>
        <p:spPr>
          <a:xfrm>
            <a:off x="4508377" y="819106"/>
            <a:ext cx="288031" cy="5760000"/>
          </a:xfrm>
          <a:prstGeom prst="upArrow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>
              <a:cs typeface="2  Roy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55576" y="116632"/>
            <a:ext cx="7992888" cy="648072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2  Roya" pitchFamily="2" charset="-78"/>
              </a:rPr>
              <a:t>مراتب وجودی انسان وابسته به</a:t>
            </a:r>
            <a:r>
              <a:rPr lang="fa-IR" sz="3600" b="1" dirty="0">
                <a:solidFill>
                  <a:schemeClr val="accent3">
                    <a:lumMod val="20000"/>
                    <a:lumOff val="80000"/>
                  </a:schemeClr>
                </a:solidFill>
                <a:cs typeface="2  Roya" pitchFamily="2" charset="-78"/>
              </a:rPr>
              <a:t> میزان</a:t>
            </a:r>
            <a:r>
              <a:rPr lang="fa-IR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2  Roya" pitchFamily="2" charset="-78"/>
              </a:rPr>
              <a:t> تحقق علم </a:t>
            </a:r>
            <a:endParaRPr lang="fa-IR" sz="3600" b="1" dirty="0">
              <a:solidFill>
                <a:schemeClr val="accent3">
                  <a:lumMod val="20000"/>
                  <a:lumOff val="80000"/>
                </a:schemeClr>
              </a:solidFill>
              <a:cs typeface="2  Roya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32040" y="5386925"/>
            <a:ext cx="936104" cy="79608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  <a:prstDash val="sysDash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cs typeface="2  Roya" pitchFamily="2" charset="-78"/>
              </a:rPr>
              <a:t>علم نهفته</a:t>
            </a:r>
            <a:endParaRPr lang="fa-IR" sz="2000" b="1" dirty="0">
              <a:cs typeface="2  Roya" pitchFamily="2" charset="-78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86934" y="5179385"/>
            <a:ext cx="1442360" cy="1129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  <a:prstDash val="sysDash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cs typeface="2  Roya" pitchFamily="2" charset="-78"/>
              </a:rPr>
              <a:t>اقتضای یادگیری</a:t>
            </a:r>
            <a:endParaRPr lang="fa-IR" sz="2000" b="1" dirty="0">
              <a:cs typeface="2  Roya" pitchFamily="2" charset="-78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76256" y="5369219"/>
            <a:ext cx="936104" cy="79608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  <a:prstDash val="sysDash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cs typeface="2  Roya" pitchFamily="2" charset="-78"/>
              </a:rPr>
              <a:t>جهول</a:t>
            </a:r>
            <a:endParaRPr lang="fa-IR" sz="2000" b="1" dirty="0">
              <a:cs typeface="2  Roya" pitchFamily="2" charset="-78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6660232" y="836712"/>
            <a:ext cx="1442360" cy="1129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  <a:prstDash val="sysDash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cs typeface="2  Roya" pitchFamily="2" charset="-78"/>
              </a:rPr>
              <a:t>علم</a:t>
            </a:r>
          </a:p>
          <a:p>
            <a:pPr algn="ctr"/>
            <a:r>
              <a:rPr lang="fa-IR" sz="2000" b="1" dirty="0" smtClean="0">
                <a:cs typeface="2  Roya" pitchFamily="2" charset="-78"/>
              </a:rPr>
              <a:t>غایت انسان</a:t>
            </a:r>
            <a:endParaRPr lang="fa-IR" sz="2000" b="1" dirty="0">
              <a:cs typeface="2  Roya" pitchFamily="2" charset="-78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084440" y="5539325"/>
            <a:ext cx="936104" cy="79608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  <a:prstDash val="sysDash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cs typeface="2  Roya" pitchFamily="2" charset="-78"/>
              </a:rPr>
              <a:t>علم نهفته</a:t>
            </a:r>
            <a:endParaRPr lang="fa-IR" sz="2000" b="1" dirty="0">
              <a:cs typeface="2  Roya" pitchFamily="2" charset="-78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39334" y="5331785"/>
            <a:ext cx="1442360" cy="1129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  <a:prstDash val="sysDash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cs typeface="2  Roya" pitchFamily="2" charset="-78"/>
              </a:rPr>
              <a:t>اقتضای یادگیری</a:t>
            </a:r>
            <a:endParaRPr lang="fa-IR" sz="2000" b="1" dirty="0">
              <a:cs typeface="2  Roya" pitchFamily="2" charset="-78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028656" y="5521619"/>
            <a:ext cx="936104" cy="79608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  <a:prstDash val="sysDash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cs typeface="2  Roya" pitchFamily="2" charset="-78"/>
              </a:rPr>
              <a:t>جهول</a:t>
            </a:r>
            <a:endParaRPr lang="fa-IR" sz="2000" b="1" dirty="0">
              <a:cs typeface="2  Roya" pitchFamily="2" charset="-78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60232" y="836712"/>
            <a:ext cx="1442360" cy="1129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  <a:prstDash val="sysDash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cs typeface="2  Roya" pitchFamily="2" charset="-78"/>
              </a:rPr>
              <a:t>علم</a:t>
            </a:r>
          </a:p>
          <a:p>
            <a:pPr algn="ctr"/>
            <a:r>
              <a:rPr lang="fa-IR" sz="2000" b="1" dirty="0" smtClean="0">
                <a:cs typeface="2  Roya" pitchFamily="2" charset="-78"/>
              </a:rPr>
              <a:t>غایت انسان</a:t>
            </a:r>
            <a:endParaRPr lang="fa-IR" sz="2000" b="1" dirty="0">
              <a:cs typeface="2  Roy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700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1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6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6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9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3" dur="17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10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7" grpId="0" animBg="1"/>
      <p:bldP spid="7" grpId="1" animBg="1"/>
      <p:bldP spid="5" grpId="0" animBg="1"/>
      <p:bldP spid="5" grpId="1" animBg="1"/>
      <p:bldP spid="6" grpId="0" animBg="1"/>
      <p:bldP spid="6" grpId="1" animBg="1"/>
      <p:bldP spid="4" grpId="0" animBg="1"/>
      <p:bldP spid="4" grpId="1" animBg="1"/>
      <p:bldP spid="2" grpId="0" animBg="1"/>
      <p:bldP spid="2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  <p:bldP spid="18" grpId="0" animBg="1"/>
      <p:bldP spid="19" grpId="0" animBg="1"/>
      <p:bldP spid="24" grpId="0" animBg="1"/>
      <p:bldP spid="24" grpId="1" animBg="1"/>
      <p:bldP spid="9" grpId="0" animBg="1"/>
      <p:bldP spid="11" grpId="0" animBg="1"/>
      <p:bldP spid="11" grpId="1" animBg="1"/>
      <p:bldP spid="21" grpId="0" animBg="1"/>
      <p:bldP spid="21" grpId="1" animBg="1"/>
      <p:bldP spid="22" grpId="0" animBg="1"/>
      <p:bldP spid="22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29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475656" y="620688"/>
            <a:ext cx="6264696" cy="936104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cs typeface="2  Roya" pitchFamily="2" charset="-78"/>
              </a:rPr>
              <a:t>محل و شرایط خروج از نهفتگی</a:t>
            </a:r>
            <a:endParaRPr lang="fa-IR" sz="3200" dirty="0">
              <a:cs typeface="2  Roya" pitchFamily="2" charset="-78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660232" y="1628800"/>
            <a:ext cx="2304256" cy="1296144"/>
            <a:chOff x="6156176" y="2564904"/>
            <a:chExt cx="2304256" cy="1296144"/>
          </a:xfrm>
        </p:grpSpPr>
        <p:cxnSp>
          <p:nvCxnSpPr>
            <p:cNvPr id="11" name="Curved Connector 10"/>
            <p:cNvCxnSpPr/>
            <p:nvPr/>
          </p:nvCxnSpPr>
          <p:spPr>
            <a:xfrm rot="10800000" flipV="1">
              <a:off x="6156176" y="3212976"/>
              <a:ext cx="2114440" cy="36004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7164288" y="2564904"/>
              <a:ext cx="1296144" cy="129614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4000" b="1" dirty="0" smtClean="0">
                  <a:cs typeface="2  Roya" pitchFamily="2" charset="-78"/>
                </a:rPr>
                <a:t>دنیا</a:t>
              </a:r>
              <a:endParaRPr lang="fa-IR" sz="4000" b="1" dirty="0">
                <a:cs typeface="2  Roya" pitchFamily="2" charset="-78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95536" y="2132856"/>
            <a:ext cx="6264696" cy="1224136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محلی برای خروج از نهفتگی</a:t>
            </a:r>
          </a:p>
          <a:p>
            <a:pPr algn="ctr"/>
            <a:r>
              <a:rPr lang="fa-IR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امّا</a:t>
            </a:r>
          </a:p>
          <a:p>
            <a:pPr algn="ctr"/>
            <a:r>
              <a:rPr lang="fa-IR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تنها در صورت انجام اعمال نیک</a:t>
            </a:r>
            <a:endParaRPr lang="fa-IR" sz="2800" dirty="0">
              <a:solidFill>
                <a:schemeClr val="accent1">
                  <a:lumMod val="20000"/>
                  <a:lumOff val="80000"/>
                </a:schemeClr>
              </a:solidFill>
              <a:cs typeface="2  Davat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7741461" y="5013176"/>
            <a:ext cx="1223027" cy="864096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ابراز</a:t>
            </a:r>
            <a:endParaRPr lang="fa-IR" sz="2400" dirty="0">
              <a:solidFill>
                <a:schemeClr val="accent1">
                  <a:lumMod val="20000"/>
                  <a:lumOff val="80000"/>
                </a:schemeClr>
              </a:solidFill>
              <a:cs typeface="2  Davat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5004048" y="5013176"/>
            <a:ext cx="1232520" cy="864096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دریافت</a:t>
            </a:r>
            <a:endParaRPr lang="fa-IR" sz="2400" dirty="0">
              <a:solidFill>
                <a:schemeClr val="accent1">
                  <a:lumMod val="20000"/>
                  <a:lumOff val="80000"/>
                </a:schemeClr>
              </a:solidFill>
              <a:cs typeface="2  Davat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464371" y="3573016"/>
            <a:ext cx="1059957" cy="864096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حیات</a:t>
            </a:r>
            <a:endParaRPr lang="fa-IR" sz="2400" dirty="0">
              <a:solidFill>
                <a:schemeClr val="accent1">
                  <a:lumMod val="20000"/>
                  <a:lumOff val="80000"/>
                </a:schemeClr>
              </a:solidFill>
              <a:cs typeface="2  Davat" pitchFamily="2" charset="-78"/>
            </a:endParaRPr>
          </a:p>
        </p:txBody>
      </p:sp>
      <p:pic>
        <p:nvPicPr>
          <p:cNvPr id="1026" name="Picture 2" descr="F:\zahra\aks\6a00e54fdbbb0c883300e5500820db8834-800wi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73016"/>
            <a:ext cx="2988332" cy="33119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-Right Arrow 7"/>
          <p:cNvSpPr/>
          <p:nvPr/>
        </p:nvSpPr>
        <p:spPr>
          <a:xfrm>
            <a:off x="6300192" y="5373216"/>
            <a:ext cx="1417260" cy="288032"/>
          </a:xfrm>
          <a:prstGeom prst="leftRightArrow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963103" y="4437112"/>
            <a:ext cx="45719" cy="100811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9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1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4" grpId="0" animBg="1"/>
      <p:bldP spid="9" grpId="0" animBg="1"/>
      <p:bldP spid="10" grpId="0" animBg="1"/>
      <p:bldP spid="8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" t="28761" r="-1173" b="22905"/>
          <a:stretch/>
        </p:blipFill>
        <p:spPr>
          <a:xfrm>
            <a:off x="0" y="-99392"/>
            <a:ext cx="9252520" cy="7056783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043607" y="404664"/>
            <a:ext cx="6912769" cy="5760640"/>
          </a:xfrm>
          <a:prstGeom prst="ellipse">
            <a:avLst/>
          </a:prstGeom>
          <a:solidFill>
            <a:srgbClr val="DCEDFC"/>
          </a:solidFill>
          <a:ln>
            <a:solidFill>
              <a:srgbClr val="FFFFFF"/>
            </a:solidFill>
          </a:ln>
          <a:effectLst>
            <a:glow rad="101600">
              <a:srgbClr val="FFFFFF">
                <a:alpha val="60000"/>
              </a:srgb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Oval 6"/>
          <p:cNvSpPr/>
          <p:nvPr/>
        </p:nvSpPr>
        <p:spPr>
          <a:xfrm>
            <a:off x="1043608" y="1412776"/>
            <a:ext cx="6912768" cy="2808312"/>
          </a:xfrm>
          <a:prstGeom prst="ellips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8000" dirty="0" smtClean="0">
                <a:cs typeface="2  Davat" pitchFamily="2" charset="-78"/>
              </a:rPr>
              <a:t>علم به حقایق          </a:t>
            </a:r>
          </a:p>
          <a:p>
            <a:pPr algn="ctr"/>
            <a:endParaRPr lang="fa-IR" sz="8000" dirty="0" smtClean="0">
              <a:cs typeface="2  Davat" pitchFamily="2" charset="-78"/>
            </a:endParaRPr>
          </a:p>
          <a:p>
            <a:pPr algn="ctr"/>
            <a:r>
              <a:rPr lang="fa-IR" sz="8000" dirty="0" smtClean="0">
                <a:cs typeface="2  Davat" pitchFamily="2" charset="-78"/>
              </a:rPr>
              <a:t>رزق معنوی</a:t>
            </a:r>
            <a:endParaRPr lang="fa-IR" sz="8000" dirty="0">
              <a:cs typeface="2  Davat" pitchFamily="2" charset="-78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220486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86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71472" y="5634054"/>
            <a:ext cx="1428760" cy="1223970"/>
          </a:xfrm>
          <a:prstGeom prst="roundRect">
            <a:avLst>
              <a:gd name="adj" fmla="val 3484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عمه یا سرگردانی</a:t>
            </a:r>
            <a:endParaRPr lang="fa-IR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22086" y="2107725"/>
            <a:ext cx="3085514" cy="2883521"/>
          </a:xfrm>
          <a:prstGeom prst="ellipse">
            <a:avLst/>
          </a:prstGeom>
          <a:solidFill>
            <a:srgbClr val="C158C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b="1" dirty="0" smtClean="0">
                <a:solidFill>
                  <a:srgbClr val="FFFFFF"/>
                </a:solidFill>
                <a:cs typeface="B Mitra" pitchFamily="2" charset="-78"/>
              </a:rPr>
              <a:t>ابهام</a:t>
            </a:r>
            <a:endParaRPr lang="fa-IR" sz="5400" b="1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4362246" y="4011334"/>
            <a:ext cx="785818" cy="785818"/>
          </a:xfrm>
          <a:prstGeom prst="ellipse">
            <a:avLst/>
          </a:prstGeom>
          <a:solidFill>
            <a:srgbClr val="C158C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خود</a:t>
            </a:r>
            <a:endParaRPr lang="fa-IR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2987824" y="2636912"/>
            <a:ext cx="1143008" cy="1071570"/>
          </a:xfrm>
          <a:prstGeom prst="ellipse">
            <a:avLst/>
          </a:prstGeom>
          <a:solidFill>
            <a:srgbClr val="C158C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روش زندگی</a:t>
            </a:r>
            <a:endParaRPr lang="fa-IR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4283968" y="2204864"/>
            <a:ext cx="1214446" cy="928694"/>
          </a:xfrm>
          <a:prstGeom prst="ellipse">
            <a:avLst/>
          </a:prstGeom>
          <a:solidFill>
            <a:srgbClr val="C158C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مسائل مهم زندگی</a:t>
            </a:r>
            <a:endParaRPr lang="fa-IR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  <p:cxnSp>
        <p:nvCxnSpPr>
          <p:cNvPr id="9" name="Shape 8"/>
          <p:cNvCxnSpPr/>
          <p:nvPr/>
        </p:nvCxnSpPr>
        <p:spPr>
          <a:xfrm rot="5400000" flipH="1" flipV="1">
            <a:off x="5026783" y="-197303"/>
            <a:ext cx="1162444" cy="3785906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hape 10"/>
          <p:cNvCxnSpPr>
            <a:stCxn id="5" idx="5"/>
          </p:cNvCxnSpPr>
          <p:nvPr/>
        </p:nvCxnSpPr>
        <p:spPr>
          <a:xfrm rot="5400000">
            <a:off x="3040639" y="3164528"/>
            <a:ext cx="1110663" cy="3919534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 rot="20710956">
            <a:off x="3500430" y="5452086"/>
            <a:ext cx="1928826" cy="571504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عدم رفع</a:t>
            </a:r>
            <a:endParaRPr lang="fa-IR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 rot="20710956">
            <a:off x="3748912" y="820160"/>
            <a:ext cx="1928826" cy="57150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 رفع</a:t>
            </a:r>
            <a:endParaRPr lang="fa-IR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42844" y="4786322"/>
            <a:ext cx="1214446" cy="1143008"/>
          </a:xfrm>
          <a:prstGeom prst="roundRect">
            <a:avLst>
              <a:gd name="adj" fmla="val 3484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ضلالت یا گمراهی</a:t>
            </a:r>
            <a:endParaRPr lang="fa-IR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500958" y="500042"/>
            <a:ext cx="1214446" cy="1143008"/>
          </a:xfrm>
          <a:prstGeom prst="roundRect">
            <a:avLst>
              <a:gd name="adj" fmla="val 34849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رسیدن به غایت</a:t>
            </a:r>
            <a:endParaRPr lang="fa-IR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346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-31964"/>
            <a:ext cx="8858279" cy="1228716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6937 w 10000"/>
              <a:gd name="connsiteY3" fmla="*/ 26 h 10000"/>
              <a:gd name="connsiteX4" fmla="*/ 8062 w 10000"/>
              <a:gd name="connsiteY4" fmla="*/ 26 h 10000"/>
              <a:gd name="connsiteX5" fmla="*/ 9999 w 10000"/>
              <a:gd name="connsiteY5" fmla="*/ 1000 h 10000"/>
              <a:gd name="connsiteX6" fmla="*/ 10000 w 10000"/>
              <a:gd name="connsiteY6" fmla="*/ 9000 h 10000"/>
              <a:gd name="connsiteX7" fmla="*/ 7500 w 10000"/>
              <a:gd name="connsiteY7" fmla="*/ 8000 h 10000"/>
              <a:gd name="connsiteX8" fmla="*/ 5000 w 10000"/>
              <a:gd name="connsiteY8" fmla="*/ 9000 h 10000"/>
              <a:gd name="connsiteX9" fmla="*/ 3063 w 10000"/>
              <a:gd name="connsiteY9" fmla="*/ 9974 h 10000"/>
              <a:gd name="connsiteX10" fmla="*/ 1938 w 10000"/>
              <a:gd name="connsiteY10" fmla="*/ 9974 h 10000"/>
              <a:gd name="connsiteX11" fmla="*/ 1 w 10000"/>
              <a:gd name="connsiteY11" fmla="*/ 9000 h 10000"/>
              <a:gd name="connsiteX12" fmla="*/ 0 w 10000"/>
              <a:gd name="connsiteY12" fmla="*/ 1000 h 10000"/>
              <a:gd name="connsiteX0" fmla="*/ 0 w 10000"/>
              <a:gd name="connsiteY0" fmla="*/ 1008 h 10016"/>
              <a:gd name="connsiteX1" fmla="*/ 2500 w 10000"/>
              <a:gd name="connsiteY1" fmla="*/ 1008 h 10016"/>
              <a:gd name="connsiteX2" fmla="*/ 5000 w 10000"/>
              <a:gd name="connsiteY2" fmla="*/ 1008 h 10016"/>
              <a:gd name="connsiteX3" fmla="*/ 6937 w 10000"/>
              <a:gd name="connsiteY3" fmla="*/ 34 h 10016"/>
              <a:gd name="connsiteX4" fmla="*/ 8062 w 10000"/>
              <a:gd name="connsiteY4" fmla="*/ 34 h 10016"/>
              <a:gd name="connsiteX5" fmla="*/ 9999 w 10000"/>
              <a:gd name="connsiteY5" fmla="*/ 1008 h 10016"/>
              <a:gd name="connsiteX6" fmla="*/ 10000 w 10000"/>
              <a:gd name="connsiteY6" fmla="*/ 9008 h 10016"/>
              <a:gd name="connsiteX7" fmla="*/ 7500 w 10000"/>
              <a:gd name="connsiteY7" fmla="*/ 8008 h 10016"/>
              <a:gd name="connsiteX8" fmla="*/ 5000 w 10000"/>
              <a:gd name="connsiteY8" fmla="*/ 9008 h 10016"/>
              <a:gd name="connsiteX9" fmla="*/ 3063 w 10000"/>
              <a:gd name="connsiteY9" fmla="*/ 9982 h 10016"/>
              <a:gd name="connsiteX10" fmla="*/ 1938 w 10000"/>
              <a:gd name="connsiteY10" fmla="*/ 9982 h 10016"/>
              <a:gd name="connsiteX11" fmla="*/ 1 w 10000"/>
              <a:gd name="connsiteY11" fmla="*/ 9008 h 10016"/>
              <a:gd name="connsiteX12" fmla="*/ 0 w 10000"/>
              <a:gd name="connsiteY12" fmla="*/ 1008 h 10016"/>
              <a:gd name="connsiteX0" fmla="*/ 325 w 9999"/>
              <a:gd name="connsiteY0" fmla="*/ 1008 h 10016"/>
              <a:gd name="connsiteX1" fmla="*/ 2499 w 9999"/>
              <a:gd name="connsiteY1" fmla="*/ 1008 h 10016"/>
              <a:gd name="connsiteX2" fmla="*/ 4999 w 9999"/>
              <a:gd name="connsiteY2" fmla="*/ 1008 h 10016"/>
              <a:gd name="connsiteX3" fmla="*/ 6936 w 9999"/>
              <a:gd name="connsiteY3" fmla="*/ 34 h 10016"/>
              <a:gd name="connsiteX4" fmla="*/ 8061 w 9999"/>
              <a:gd name="connsiteY4" fmla="*/ 34 h 10016"/>
              <a:gd name="connsiteX5" fmla="*/ 9998 w 9999"/>
              <a:gd name="connsiteY5" fmla="*/ 1008 h 10016"/>
              <a:gd name="connsiteX6" fmla="*/ 9999 w 9999"/>
              <a:gd name="connsiteY6" fmla="*/ 9008 h 10016"/>
              <a:gd name="connsiteX7" fmla="*/ 7499 w 9999"/>
              <a:gd name="connsiteY7" fmla="*/ 8008 h 10016"/>
              <a:gd name="connsiteX8" fmla="*/ 4999 w 9999"/>
              <a:gd name="connsiteY8" fmla="*/ 9008 h 10016"/>
              <a:gd name="connsiteX9" fmla="*/ 3062 w 9999"/>
              <a:gd name="connsiteY9" fmla="*/ 9982 h 10016"/>
              <a:gd name="connsiteX10" fmla="*/ 1937 w 9999"/>
              <a:gd name="connsiteY10" fmla="*/ 9982 h 10016"/>
              <a:gd name="connsiteX11" fmla="*/ 0 w 9999"/>
              <a:gd name="connsiteY11" fmla="*/ 9008 h 10016"/>
              <a:gd name="connsiteX12" fmla="*/ 325 w 9999"/>
              <a:gd name="connsiteY12" fmla="*/ 1008 h 10016"/>
              <a:gd name="connsiteX0" fmla="*/ 325 w 10435"/>
              <a:gd name="connsiteY0" fmla="*/ 1006 h 10000"/>
              <a:gd name="connsiteX1" fmla="*/ 2499 w 10435"/>
              <a:gd name="connsiteY1" fmla="*/ 1006 h 10000"/>
              <a:gd name="connsiteX2" fmla="*/ 4999 w 10435"/>
              <a:gd name="connsiteY2" fmla="*/ 1006 h 10000"/>
              <a:gd name="connsiteX3" fmla="*/ 6937 w 10435"/>
              <a:gd name="connsiteY3" fmla="*/ 34 h 10000"/>
              <a:gd name="connsiteX4" fmla="*/ 8062 w 10435"/>
              <a:gd name="connsiteY4" fmla="*/ 34 h 10000"/>
              <a:gd name="connsiteX5" fmla="*/ 10435 w 10435"/>
              <a:gd name="connsiteY5" fmla="*/ 2005 h 10000"/>
              <a:gd name="connsiteX6" fmla="*/ 10000 w 10435"/>
              <a:gd name="connsiteY6" fmla="*/ 8994 h 10000"/>
              <a:gd name="connsiteX7" fmla="*/ 7500 w 10435"/>
              <a:gd name="connsiteY7" fmla="*/ 7995 h 10000"/>
              <a:gd name="connsiteX8" fmla="*/ 4999 w 10435"/>
              <a:gd name="connsiteY8" fmla="*/ 8994 h 10000"/>
              <a:gd name="connsiteX9" fmla="*/ 3062 w 10435"/>
              <a:gd name="connsiteY9" fmla="*/ 9966 h 10000"/>
              <a:gd name="connsiteX10" fmla="*/ 1937 w 10435"/>
              <a:gd name="connsiteY10" fmla="*/ 9966 h 10000"/>
              <a:gd name="connsiteX11" fmla="*/ 0 w 10435"/>
              <a:gd name="connsiteY11" fmla="*/ 8994 h 10000"/>
              <a:gd name="connsiteX12" fmla="*/ 325 w 10435"/>
              <a:gd name="connsiteY12" fmla="*/ 100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435" h="10000">
                <a:moveTo>
                  <a:pt x="325" y="1006"/>
                </a:moveTo>
                <a:cubicBezTo>
                  <a:pt x="325" y="1558"/>
                  <a:pt x="1720" y="1006"/>
                  <a:pt x="2499" y="1006"/>
                </a:cubicBezTo>
                <a:cubicBezTo>
                  <a:pt x="3278" y="1006"/>
                  <a:pt x="4999" y="1558"/>
                  <a:pt x="4999" y="1006"/>
                </a:cubicBezTo>
                <a:cubicBezTo>
                  <a:pt x="4999" y="541"/>
                  <a:pt x="5803" y="138"/>
                  <a:pt x="6937" y="34"/>
                </a:cubicBezTo>
                <a:cubicBezTo>
                  <a:pt x="7307" y="0"/>
                  <a:pt x="7692" y="0"/>
                  <a:pt x="8062" y="34"/>
                </a:cubicBezTo>
                <a:cubicBezTo>
                  <a:pt x="9196" y="139"/>
                  <a:pt x="10435" y="1541"/>
                  <a:pt x="10435" y="2005"/>
                </a:cubicBezTo>
                <a:cubicBezTo>
                  <a:pt x="10435" y="4668"/>
                  <a:pt x="10000" y="6331"/>
                  <a:pt x="10000" y="8994"/>
                </a:cubicBezTo>
                <a:cubicBezTo>
                  <a:pt x="10000" y="8442"/>
                  <a:pt x="8881" y="7995"/>
                  <a:pt x="7500" y="7995"/>
                </a:cubicBezTo>
                <a:cubicBezTo>
                  <a:pt x="6119" y="7995"/>
                  <a:pt x="4999" y="8442"/>
                  <a:pt x="4999" y="8994"/>
                </a:cubicBezTo>
                <a:cubicBezTo>
                  <a:pt x="4999" y="9459"/>
                  <a:pt x="4196" y="9862"/>
                  <a:pt x="3062" y="9966"/>
                </a:cubicBezTo>
                <a:cubicBezTo>
                  <a:pt x="2692" y="10000"/>
                  <a:pt x="2307" y="10000"/>
                  <a:pt x="1937" y="9966"/>
                </a:cubicBezTo>
                <a:cubicBezTo>
                  <a:pt x="803" y="9861"/>
                  <a:pt x="0" y="9458"/>
                  <a:pt x="0" y="8994"/>
                </a:cubicBezTo>
                <a:cubicBezTo>
                  <a:pt x="0" y="6331"/>
                  <a:pt x="325" y="3669"/>
                  <a:pt x="325" y="1006"/>
                </a:cubicBezTo>
                <a:close/>
              </a:path>
            </a:pathLst>
          </a:cu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dirty="0" smtClean="0">
                <a:solidFill>
                  <a:srgbClr val="FFFFFF"/>
                </a:solidFill>
                <a:cs typeface="2  Davat" pitchFamily="2" charset="-78"/>
              </a:rPr>
              <a:t>انسان : 2بعد ، 2 نوع زندگی ، 2 نوع رزق</a:t>
            </a:r>
            <a:endParaRPr lang="fa-IR" sz="4400" dirty="0">
              <a:solidFill>
                <a:srgbClr val="FFFFFF"/>
              </a:solidFill>
              <a:cs typeface="2  Davat" pitchFamily="2" charset="-78"/>
            </a:endParaRPr>
          </a:p>
        </p:txBody>
      </p:sp>
      <p:pic>
        <p:nvPicPr>
          <p:cNvPr id="5" name="Picture 4" descr="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52536" y="1000108"/>
            <a:ext cx="9592330" cy="60544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Oval 5"/>
          <p:cNvSpPr/>
          <p:nvPr/>
        </p:nvSpPr>
        <p:spPr>
          <a:xfrm rot="2999226">
            <a:off x="-151621" y="4234475"/>
            <a:ext cx="9358346" cy="2357430"/>
          </a:xfrm>
          <a:prstGeom prst="ellipse">
            <a:avLst/>
          </a:prstGeom>
          <a:solidFill>
            <a:schemeClr val="tx1"/>
          </a:solidFill>
          <a:scene3d>
            <a:camera prst="isometricOffAxis2Top">
              <a:rot lat="18075715" lon="3207254" rev="21594000"/>
            </a:camera>
            <a:lightRig rig="morning" dir="t">
              <a:rot lat="0" lon="0" rev="0"/>
            </a:lightRig>
          </a:scene3d>
          <a:sp3d extrusionH="25400" prstMaterial="clear">
            <a:bevelT w="317500" h="920750" prst="slope"/>
            <a:bevelB w="114300" prst="hardEdge"/>
            <a:extrusionClr>
              <a:schemeClr val="tx2">
                <a:lumMod val="9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800"/>
          </a:p>
        </p:txBody>
      </p:sp>
      <p:sp>
        <p:nvSpPr>
          <p:cNvPr id="7" name="Oval 6"/>
          <p:cNvSpPr/>
          <p:nvPr/>
        </p:nvSpPr>
        <p:spPr>
          <a:xfrm rot="2679106">
            <a:off x="-335203" y="3266788"/>
            <a:ext cx="9358346" cy="2357430"/>
          </a:xfrm>
          <a:prstGeom prst="ellipse">
            <a:avLst/>
          </a:prstGeom>
          <a:solidFill>
            <a:srgbClr val="00B0F0"/>
          </a:solidFill>
          <a:scene3d>
            <a:camera prst="isometricOffAxis2Top">
              <a:rot lat="18075715" lon="3000000" rev="21594000"/>
            </a:camera>
            <a:lightRig rig="harsh" dir="t"/>
          </a:scene3d>
          <a:sp3d extrusionH="25400" contourW="12700" prstMaterial="clear">
            <a:bevelT w="1327150" h="2082800" prst="slope"/>
            <a:bevelB w="469900" h="38100" prst="hardEdge"/>
            <a:extrusionClr>
              <a:schemeClr val="tx2">
                <a:lumMod val="90000"/>
              </a:schemeClr>
            </a:extrusionClr>
            <a:contourClr>
              <a:schemeClr val="tx2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800"/>
          </a:p>
        </p:txBody>
      </p:sp>
      <p:sp>
        <p:nvSpPr>
          <p:cNvPr id="8" name="Oval 7"/>
          <p:cNvSpPr/>
          <p:nvPr/>
        </p:nvSpPr>
        <p:spPr>
          <a:xfrm rot="2679106">
            <a:off x="-478079" y="2488886"/>
            <a:ext cx="9358346" cy="2357430"/>
          </a:xfrm>
          <a:prstGeom prst="ellipse">
            <a:avLst/>
          </a:prstGeom>
          <a:solidFill>
            <a:srgbClr val="00B0F0"/>
          </a:solidFill>
          <a:scene3d>
            <a:camera prst="isometricOffAxis2Top">
              <a:rot lat="18075715" lon="3000000" rev="21594000"/>
            </a:camera>
            <a:lightRig rig="harsh" dir="t"/>
          </a:scene3d>
          <a:sp3d extrusionH="25400" contourW="12700" prstMaterial="clear">
            <a:bevelT w="1517650" h="2990850" prst="slope"/>
            <a:bevelB w="469900" h="38100" prst="hardEdge"/>
            <a:extrusionClr>
              <a:schemeClr val="tx2">
                <a:lumMod val="90000"/>
              </a:schemeClr>
            </a:extrusionClr>
            <a:contourClr>
              <a:schemeClr val="tx2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714348" y="5643578"/>
            <a:ext cx="7643866" cy="857256"/>
            <a:chOff x="2000232" y="2285992"/>
            <a:chExt cx="4857784" cy="857256"/>
          </a:xfrm>
          <a:scene3d>
            <a:camera prst="perspectiveRelaxed"/>
            <a:lightRig rig="threePt" dir="t"/>
          </a:scene3d>
        </p:grpSpPr>
        <p:sp>
          <p:nvSpPr>
            <p:cNvPr id="10" name="Rounded Rectangle 9"/>
            <p:cNvSpPr/>
            <p:nvPr/>
          </p:nvSpPr>
          <p:spPr>
            <a:xfrm>
              <a:off x="2000232" y="2285992"/>
              <a:ext cx="4857784" cy="85725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4000" b="1" dirty="0" smtClean="0">
                  <a:cs typeface="2  Davat" pitchFamily="2" charset="-78"/>
                </a:rPr>
                <a:t>آمادگی انسان            بهره مندی از رزق الهی</a:t>
              </a:r>
              <a:endParaRPr lang="fa-IR" sz="4000" b="1" dirty="0">
                <a:cs typeface="2  Davat" pitchFamily="2" charset="-78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10800000">
              <a:off x="4572000" y="2784469"/>
              <a:ext cx="50006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12" name="Rounded Rectangle 11"/>
          <p:cNvSpPr/>
          <p:nvPr/>
        </p:nvSpPr>
        <p:spPr>
          <a:xfrm>
            <a:off x="1643042" y="928670"/>
            <a:ext cx="5929354" cy="642942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/>
              <a:t>رزق مادی و معنوی وابسته به آسمان و نزولات آن</a:t>
            </a:r>
            <a:endParaRPr lang="fa-IR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786446" y="1228716"/>
            <a:ext cx="2428892" cy="914400"/>
            <a:chOff x="4786314" y="1371592"/>
            <a:chExt cx="2428892" cy="914400"/>
          </a:xfrm>
          <a:solidFill>
            <a:srgbClr val="00B050"/>
          </a:solidFill>
          <a:effectLst>
            <a:glow rad="635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14" name="Rounded Rectangle 13"/>
            <p:cNvSpPr/>
            <p:nvPr/>
          </p:nvSpPr>
          <p:spPr>
            <a:xfrm>
              <a:off x="4786314" y="1643050"/>
              <a:ext cx="1643074" cy="500066"/>
            </a:xfrm>
            <a:prstGeom prst="roundRect">
              <a:avLst/>
            </a:prstGeom>
            <a:grpFill/>
            <a:ln>
              <a:noFill/>
            </a:ln>
            <a:effectLst/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dirty="0" smtClean="0"/>
                <a:t>منشا حیات</a:t>
              </a:r>
              <a:endParaRPr lang="fa-IR" sz="2000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806" y="1371592"/>
              <a:ext cx="914400" cy="914400"/>
            </a:xfrm>
            <a:prstGeom prst="ellipse">
              <a:avLst/>
            </a:prstGeom>
            <a:grpFill/>
            <a:ln>
              <a:noFill/>
            </a:ln>
            <a:effectLst/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800" dirty="0" smtClean="0"/>
                <a:t>آب </a:t>
              </a:r>
              <a:endParaRPr lang="fa-IR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3296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2" dur="1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7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 animBg="1"/>
      <p:bldP spid="7" grpId="0" animBg="1"/>
      <p:bldP spid="7" grpId="1" animBg="1"/>
      <p:bldP spid="8" grpId="1" animBg="1"/>
      <p:bldP spid="8" grpId="2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503040" y="188640"/>
            <a:ext cx="8640960" cy="66693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6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علم حضوری </a:t>
            </a:r>
          </a:p>
          <a:p>
            <a:pPr algn="ctr"/>
            <a:r>
              <a:rPr lang="fa-IR" sz="66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جزئی از وجود</a:t>
            </a:r>
            <a:endParaRPr lang="fa-IR" sz="6600" dirty="0">
              <a:solidFill>
                <a:schemeClr val="accent1">
                  <a:lumMod val="20000"/>
                  <a:lumOff val="80000"/>
                </a:schemeClr>
              </a:solidFill>
              <a:cs typeface="2  Davat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7380312" y="2204864"/>
            <a:ext cx="1224136" cy="79208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علم حصولی</a:t>
            </a:r>
            <a:endParaRPr lang="fa-IR" sz="2400" b="1" dirty="0">
              <a:solidFill>
                <a:schemeClr val="accent1">
                  <a:lumMod val="20000"/>
                  <a:lumOff val="80000"/>
                </a:schemeClr>
              </a:solidFill>
              <a:cs typeface="2  Davat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7387264" y="476672"/>
            <a:ext cx="1217184" cy="79208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2  Davat" pitchFamily="2" charset="-78"/>
              </a:rPr>
              <a:t>حواس</a:t>
            </a:r>
            <a:endParaRPr lang="fa-IR" sz="2800" dirty="0">
              <a:solidFill>
                <a:schemeClr val="accent1">
                  <a:lumMod val="20000"/>
                  <a:lumOff val="80000"/>
                </a:schemeClr>
              </a:solidFill>
              <a:cs typeface="2  Davat" pitchFamily="2" charset="-78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7848364" y="1412776"/>
            <a:ext cx="252028" cy="57606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25" name="Group 24"/>
          <p:cNvGrpSpPr/>
          <p:nvPr/>
        </p:nvGrpSpPr>
        <p:grpSpPr>
          <a:xfrm>
            <a:off x="5521954" y="2564904"/>
            <a:ext cx="2470427" cy="1969649"/>
            <a:chOff x="5512201" y="2564904"/>
            <a:chExt cx="2470427" cy="1969649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6002407" y="2564904"/>
              <a:ext cx="1368152" cy="936104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8" idx="4"/>
              <a:endCxn id="5" idx="5"/>
            </p:cNvCxnSpPr>
            <p:nvPr/>
          </p:nvCxnSpPr>
          <p:spPr>
            <a:xfrm rot="5400000">
              <a:off x="5978614" y="2530539"/>
              <a:ext cx="1537601" cy="2470427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154535" y="2780928"/>
              <a:ext cx="360040" cy="479208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290439" y="3356992"/>
              <a:ext cx="396044" cy="432048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732240" y="2996952"/>
              <a:ext cx="432048" cy="526368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128854" y="692696"/>
            <a:ext cx="4800600" cy="6165304"/>
            <a:chOff x="2128854" y="692696"/>
            <a:chExt cx="4800600" cy="6165304"/>
          </a:xfrm>
        </p:grpSpPr>
        <p:grpSp>
          <p:nvGrpSpPr>
            <p:cNvPr id="7" name="Group 6"/>
            <p:cNvGrpSpPr/>
            <p:nvPr/>
          </p:nvGrpSpPr>
          <p:grpSpPr>
            <a:xfrm>
              <a:off x="2128854" y="692696"/>
              <a:ext cx="4800600" cy="6165304"/>
              <a:chOff x="2228884" y="0"/>
              <a:chExt cx="4800600" cy="6858000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harpenSoften amount="29000"/>
                        </a14:imgEffect>
                        <a14:imgEffect>
                          <a14:brightnessContrast bright="1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28884" y="0"/>
                <a:ext cx="4800600" cy="6858000"/>
              </a:xfrm>
              <a:prstGeom prst="ellipse">
                <a:avLst/>
              </a:prstGeom>
              <a:ln>
                <a:noFill/>
              </a:ln>
            </p:spPr>
          </p:pic>
          <p:sp>
            <p:nvSpPr>
              <p:cNvPr id="5" name="Oval 4"/>
              <p:cNvSpPr/>
              <p:nvPr/>
            </p:nvSpPr>
            <p:spPr>
              <a:xfrm>
                <a:off x="3347864" y="2060848"/>
                <a:ext cx="2664296" cy="2592288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fa-IR" sz="2800" dirty="0" smtClean="0">
                    <a:cs typeface="2  Davat" pitchFamily="2" charset="-78"/>
                  </a:rPr>
                  <a:t>علم حضوری </a:t>
                </a:r>
              </a:p>
              <a:p>
                <a:pPr algn="ctr"/>
                <a:r>
                  <a:rPr lang="fa-IR" sz="2800" dirty="0" smtClean="0">
                    <a:cs typeface="2  Davat" pitchFamily="2" charset="-78"/>
                  </a:rPr>
                  <a:t>جزئی از وجود</a:t>
                </a:r>
                <a:endParaRPr lang="fa-IR" sz="2800" dirty="0">
                  <a:cs typeface="2  Davat" pitchFamily="2" charset="-78"/>
                </a:endParaRPr>
              </a:p>
            </p:txBody>
          </p:sp>
        </p:grpSp>
        <p:sp>
          <p:nvSpPr>
            <p:cNvPr id="15" name="Freeform 14"/>
            <p:cNvSpPr/>
            <p:nvPr/>
          </p:nvSpPr>
          <p:spPr>
            <a:xfrm>
              <a:off x="3643306" y="1071546"/>
              <a:ext cx="1857389" cy="769967"/>
            </a:xfrm>
            <a:custGeom>
              <a:avLst/>
              <a:gdLst>
                <a:gd name="connsiteX0" fmla="*/ 0 w 1857388"/>
                <a:gd name="connsiteY0" fmla="*/ 571504 h 1143008"/>
                <a:gd name="connsiteX1" fmla="*/ 441969 w 1857388"/>
                <a:gd name="connsiteY1" fmla="*/ 84779 h 1143008"/>
                <a:gd name="connsiteX2" fmla="*/ 928695 w 1857388"/>
                <a:gd name="connsiteY2" fmla="*/ 2 h 1143008"/>
                <a:gd name="connsiteX3" fmla="*/ 1415421 w 1857388"/>
                <a:gd name="connsiteY3" fmla="*/ 84780 h 1143008"/>
                <a:gd name="connsiteX4" fmla="*/ 1857388 w 1857388"/>
                <a:gd name="connsiteY4" fmla="*/ 571507 h 1143008"/>
                <a:gd name="connsiteX5" fmla="*/ 1415420 w 1857388"/>
                <a:gd name="connsiteY5" fmla="*/ 1058233 h 1143008"/>
                <a:gd name="connsiteX6" fmla="*/ 928694 w 1857388"/>
                <a:gd name="connsiteY6" fmla="*/ 1143011 h 1143008"/>
                <a:gd name="connsiteX7" fmla="*/ 441968 w 1857388"/>
                <a:gd name="connsiteY7" fmla="*/ 1058233 h 1143008"/>
                <a:gd name="connsiteX8" fmla="*/ 1 w 1857388"/>
                <a:gd name="connsiteY8" fmla="*/ 571506 h 1143008"/>
                <a:gd name="connsiteX9" fmla="*/ 0 w 1857388"/>
                <a:gd name="connsiteY9" fmla="*/ 571504 h 1143008"/>
                <a:gd name="connsiteX0" fmla="*/ 0 w 1857389"/>
                <a:gd name="connsiteY0" fmla="*/ 571503 h 1153172"/>
                <a:gd name="connsiteX1" fmla="*/ 441969 w 1857389"/>
                <a:gd name="connsiteY1" fmla="*/ 84778 h 1153172"/>
                <a:gd name="connsiteX2" fmla="*/ 928695 w 1857389"/>
                <a:gd name="connsiteY2" fmla="*/ 1 h 1153172"/>
                <a:gd name="connsiteX3" fmla="*/ 1415421 w 1857389"/>
                <a:gd name="connsiteY3" fmla="*/ 84779 h 1153172"/>
                <a:gd name="connsiteX4" fmla="*/ 1857388 w 1857389"/>
                <a:gd name="connsiteY4" fmla="*/ 571506 h 1153172"/>
                <a:gd name="connsiteX5" fmla="*/ 1415420 w 1857389"/>
                <a:gd name="connsiteY5" fmla="*/ 1058232 h 1153172"/>
                <a:gd name="connsiteX6" fmla="*/ 928694 w 1857389"/>
                <a:gd name="connsiteY6" fmla="*/ 1143010 h 1153172"/>
                <a:gd name="connsiteX7" fmla="*/ 695298 w 1857389"/>
                <a:gd name="connsiteY7" fmla="*/ 404799 h 1153172"/>
                <a:gd name="connsiteX8" fmla="*/ 441968 w 1857389"/>
                <a:gd name="connsiteY8" fmla="*/ 1058232 h 1153172"/>
                <a:gd name="connsiteX9" fmla="*/ 1 w 1857389"/>
                <a:gd name="connsiteY9" fmla="*/ 571505 h 1153172"/>
                <a:gd name="connsiteX10" fmla="*/ 0 w 1857389"/>
                <a:gd name="connsiteY10" fmla="*/ 571503 h 1153172"/>
                <a:gd name="connsiteX0" fmla="*/ 0 w 1857389"/>
                <a:gd name="connsiteY0" fmla="*/ 571503 h 1149515"/>
                <a:gd name="connsiteX1" fmla="*/ 441969 w 1857389"/>
                <a:gd name="connsiteY1" fmla="*/ 84778 h 1149515"/>
                <a:gd name="connsiteX2" fmla="*/ 928695 w 1857389"/>
                <a:gd name="connsiteY2" fmla="*/ 1 h 1149515"/>
                <a:gd name="connsiteX3" fmla="*/ 1415421 w 1857389"/>
                <a:gd name="connsiteY3" fmla="*/ 84779 h 1149515"/>
                <a:gd name="connsiteX4" fmla="*/ 1857388 w 1857389"/>
                <a:gd name="connsiteY4" fmla="*/ 571506 h 1149515"/>
                <a:gd name="connsiteX5" fmla="*/ 1415420 w 1857389"/>
                <a:gd name="connsiteY5" fmla="*/ 1058232 h 1149515"/>
                <a:gd name="connsiteX6" fmla="*/ 928694 w 1857389"/>
                <a:gd name="connsiteY6" fmla="*/ 428606 h 1149515"/>
                <a:gd name="connsiteX7" fmla="*/ 695298 w 1857389"/>
                <a:gd name="connsiteY7" fmla="*/ 404799 h 1149515"/>
                <a:gd name="connsiteX8" fmla="*/ 441968 w 1857389"/>
                <a:gd name="connsiteY8" fmla="*/ 1058232 h 1149515"/>
                <a:gd name="connsiteX9" fmla="*/ 1 w 1857389"/>
                <a:gd name="connsiteY9" fmla="*/ 571505 h 1149515"/>
                <a:gd name="connsiteX10" fmla="*/ 0 w 1857389"/>
                <a:gd name="connsiteY10" fmla="*/ 571503 h 1149515"/>
                <a:gd name="connsiteX0" fmla="*/ 0 w 1857389"/>
                <a:gd name="connsiteY0" fmla="*/ 571503 h 1149515"/>
                <a:gd name="connsiteX1" fmla="*/ 441969 w 1857389"/>
                <a:gd name="connsiteY1" fmla="*/ 84778 h 1149515"/>
                <a:gd name="connsiteX2" fmla="*/ 928695 w 1857389"/>
                <a:gd name="connsiteY2" fmla="*/ 1 h 1149515"/>
                <a:gd name="connsiteX3" fmla="*/ 1415421 w 1857389"/>
                <a:gd name="connsiteY3" fmla="*/ 84779 h 1149515"/>
                <a:gd name="connsiteX4" fmla="*/ 1857388 w 1857389"/>
                <a:gd name="connsiteY4" fmla="*/ 571506 h 1149515"/>
                <a:gd name="connsiteX5" fmla="*/ 1129636 w 1857389"/>
                <a:gd name="connsiteY5" fmla="*/ 343828 h 1149515"/>
                <a:gd name="connsiteX6" fmla="*/ 928694 w 1857389"/>
                <a:gd name="connsiteY6" fmla="*/ 428606 h 1149515"/>
                <a:gd name="connsiteX7" fmla="*/ 695298 w 1857389"/>
                <a:gd name="connsiteY7" fmla="*/ 404799 h 1149515"/>
                <a:gd name="connsiteX8" fmla="*/ 441968 w 1857389"/>
                <a:gd name="connsiteY8" fmla="*/ 1058232 h 1149515"/>
                <a:gd name="connsiteX9" fmla="*/ 1 w 1857389"/>
                <a:gd name="connsiteY9" fmla="*/ 571505 h 1149515"/>
                <a:gd name="connsiteX10" fmla="*/ 0 w 1857389"/>
                <a:gd name="connsiteY10" fmla="*/ 571503 h 1149515"/>
                <a:gd name="connsiteX0" fmla="*/ 0 w 1857389"/>
                <a:gd name="connsiteY0" fmla="*/ 571503 h 1149515"/>
                <a:gd name="connsiteX1" fmla="*/ 441969 w 1857389"/>
                <a:gd name="connsiteY1" fmla="*/ 84778 h 1149515"/>
                <a:gd name="connsiteX2" fmla="*/ 928695 w 1857389"/>
                <a:gd name="connsiteY2" fmla="*/ 1 h 1149515"/>
                <a:gd name="connsiteX3" fmla="*/ 1415421 w 1857389"/>
                <a:gd name="connsiteY3" fmla="*/ 84779 h 1149515"/>
                <a:gd name="connsiteX4" fmla="*/ 1857388 w 1857389"/>
                <a:gd name="connsiteY4" fmla="*/ 571506 h 1149515"/>
                <a:gd name="connsiteX5" fmla="*/ 1129636 w 1857389"/>
                <a:gd name="connsiteY5" fmla="*/ 343828 h 1149515"/>
                <a:gd name="connsiteX6" fmla="*/ 928694 w 1857389"/>
                <a:gd name="connsiteY6" fmla="*/ 428606 h 1149515"/>
                <a:gd name="connsiteX7" fmla="*/ 695298 w 1857389"/>
                <a:gd name="connsiteY7" fmla="*/ 404799 h 1149515"/>
                <a:gd name="connsiteX8" fmla="*/ 441968 w 1857389"/>
                <a:gd name="connsiteY8" fmla="*/ 1058232 h 1149515"/>
                <a:gd name="connsiteX9" fmla="*/ 1 w 1857389"/>
                <a:gd name="connsiteY9" fmla="*/ 571505 h 1149515"/>
                <a:gd name="connsiteX10" fmla="*/ 0 w 1857389"/>
                <a:gd name="connsiteY10" fmla="*/ 571503 h 1149515"/>
                <a:gd name="connsiteX0" fmla="*/ 0 w 1857389"/>
                <a:gd name="connsiteY0" fmla="*/ 571503 h 769967"/>
                <a:gd name="connsiteX1" fmla="*/ 441969 w 1857389"/>
                <a:gd name="connsiteY1" fmla="*/ 84778 h 769967"/>
                <a:gd name="connsiteX2" fmla="*/ 928695 w 1857389"/>
                <a:gd name="connsiteY2" fmla="*/ 1 h 769967"/>
                <a:gd name="connsiteX3" fmla="*/ 1415421 w 1857389"/>
                <a:gd name="connsiteY3" fmla="*/ 84779 h 769967"/>
                <a:gd name="connsiteX4" fmla="*/ 1857388 w 1857389"/>
                <a:gd name="connsiteY4" fmla="*/ 571506 h 769967"/>
                <a:gd name="connsiteX5" fmla="*/ 1129636 w 1857389"/>
                <a:gd name="connsiteY5" fmla="*/ 343828 h 769967"/>
                <a:gd name="connsiteX6" fmla="*/ 928694 w 1857389"/>
                <a:gd name="connsiteY6" fmla="*/ 428606 h 769967"/>
                <a:gd name="connsiteX7" fmla="*/ 695298 w 1857389"/>
                <a:gd name="connsiteY7" fmla="*/ 404799 h 769967"/>
                <a:gd name="connsiteX8" fmla="*/ 299060 w 1857389"/>
                <a:gd name="connsiteY8" fmla="*/ 486704 h 769967"/>
                <a:gd name="connsiteX9" fmla="*/ 1 w 1857389"/>
                <a:gd name="connsiteY9" fmla="*/ 571505 h 769967"/>
                <a:gd name="connsiteX10" fmla="*/ 0 w 1857389"/>
                <a:gd name="connsiteY10" fmla="*/ 571503 h 769967"/>
                <a:gd name="connsiteX0" fmla="*/ 0 w 1857389"/>
                <a:gd name="connsiteY0" fmla="*/ 571503 h 769967"/>
                <a:gd name="connsiteX1" fmla="*/ 441969 w 1857389"/>
                <a:gd name="connsiteY1" fmla="*/ 84778 h 769967"/>
                <a:gd name="connsiteX2" fmla="*/ 928695 w 1857389"/>
                <a:gd name="connsiteY2" fmla="*/ 1 h 769967"/>
                <a:gd name="connsiteX3" fmla="*/ 1415421 w 1857389"/>
                <a:gd name="connsiteY3" fmla="*/ 84779 h 769967"/>
                <a:gd name="connsiteX4" fmla="*/ 1857388 w 1857389"/>
                <a:gd name="connsiteY4" fmla="*/ 571506 h 769967"/>
                <a:gd name="connsiteX5" fmla="*/ 1129636 w 1857389"/>
                <a:gd name="connsiteY5" fmla="*/ 343828 h 769967"/>
                <a:gd name="connsiteX6" fmla="*/ 1109669 w 1857389"/>
                <a:gd name="connsiteY6" fmla="*/ 185728 h 769967"/>
                <a:gd name="connsiteX7" fmla="*/ 928694 w 1857389"/>
                <a:gd name="connsiteY7" fmla="*/ 428606 h 769967"/>
                <a:gd name="connsiteX8" fmla="*/ 695298 w 1857389"/>
                <a:gd name="connsiteY8" fmla="*/ 404799 h 769967"/>
                <a:gd name="connsiteX9" fmla="*/ 299060 w 1857389"/>
                <a:gd name="connsiteY9" fmla="*/ 486704 h 769967"/>
                <a:gd name="connsiteX10" fmla="*/ 1 w 1857389"/>
                <a:gd name="connsiteY10" fmla="*/ 571505 h 769967"/>
                <a:gd name="connsiteX11" fmla="*/ 0 w 1857389"/>
                <a:gd name="connsiteY11" fmla="*/ 571503 h 769967"/>
                <a:gd name="connsiteX0" fmla="*/ 0 w 1857389"/>
                <a:gd name="connsiteY0" fmla="*/ 571503 h 769967"/>
                <a:gd name="connsiteX1" fmla="*/ 441969 w 1857389"/>
                <a:gd name="connsiteY1" fmla="*/ 84778 h 769967"/>
                <a:gd name="connsiteX2" fmla="*/ 928695 w 1857389"/>
                <a:gd name="connsiteY2" fmla="*/ 1 h 769967"/>
                <a:gd name="connsiteX3" fmla="*/ 1415421 w 1857389"/>
                <a:gd name="connsiteY3" fmla="*/ 84779 h 769967"/>
                <a:gd name="connsiteX4" fmla="*/ 1857388 w 1857389"/>
                <a:gd name="connsiteY4" fmla="*/ 571506 h 769967"/>
                <a:gd name="connsiteX5" fmla="*/ 1129636 w 1857389"/>
                <a:gd name="connsiteY5" fmla="*/ 343828 h 769967"/>
                <a:gd name="connsiteX6" fmla="*/ 1109669 w 1857389"/>
                <a:gd name="connsiteY6" fmla="*/ 185728 h 769967"/>
                <a:gd name="connsiteX7" fmla="*/ 928694 w 1857389"/>
                <a:gd name="connsiteY7" fmla="*/ 428606 h 769967"/>
                <a:gd name="connsiteX8" fmla="*/ 909644 w 1857389"/>
                <a:gd name="connsiteY8" fmla="*/ 280978 h 769967"/>
                <a:gd name="connsiteX9" fmla="*/ 695298 w 1857389"/>
                <a:gd name="connsiteY9" fmla="*/ 404799 h 769967"/>
                <a:gd name="connsiteX10" fmla="*/ 299060 w 1857389"/>
                <a:gd name="connsiteY10" fmla="*/ 486704 h 769967"/>
                <a:gd name="connsiteX11" fmla="*/ 1 w 1857389"/>
                <a:gd name="connsiteY11" fmla="*/ 571505 h 769967"/>
                <a:gd name="connsiteX12" fmla="*/ 0 w 1857389"/>
                <a:gd name="connsiteY12" fmla="*/ 571503 h 769967"/>
                <a:gd name="connsiteX0" fmla="*/ 0 w 1857389"/>
                <a:gd name="connsiteY0" fmla="*/ 571503 h 769967"/>
                <a:gd name="connsiteX1" fmla="*/ 441969 w 1857389"/>
                <a:gd name="connsiteY1" fmla="*/ 84778 h 769967"/>
                <a:gd name="connsiteX2" fmla="*/ 928695 w 1857389"/>
                <a:gd name="connsiteY2" fmla="*/ 1 h 769967"/>
                <a:gd name="connsiteX3" fmla="*/ 1415421 w 1857389"/>
                <a:gd name="connsiteY3" fmla="*/ 84779 h 769967"/>
                <a:gd name="connsiteX4" fmla="*/ 1857388 w 1857389"/>
                <a:gd name="connsiteY4" fmla="*/ 571506 h 769967"/>
                <a:gd name="connsiteX5" fmla="*/ 1129636 w 1857389"/>
                <a:gd name="connsiteY5" fmla="*/ 343828 h 769967"/>
                <a:gd name="connsiteX6" fmla="*/ 1109669 w 1857389"/>
                <a:gd name="connsiteY6" fmla="*/ 185728 h 769967"/>
                <a:gd name="connsiteX7" fmla="*/ 928694 w 1857389"/>
                <a:gd name="connsiteY7" fmla="*/ 428606 h 769967"/>
                <a:gd name="connsiteX8" fmla="*/ 909644 w 1857389"/>
                <a:gd name="connsiteY8" fmla="*/ 280978 h 769967"/>
                <a:gd name="connsiteX9" fmla="*/ 695298 w 1857389"/>
                <a:gd name="connsiteY9" fmla="*/ 404799 h 769967"/>
                <a:gd name="connsiteX10" fmla="*/ 299060 w 1857389"/>
                <a:gd name="connsiteY10" fmla="*/ 486704 h 769967"/>
                <a:gd name="connsiteX11" fmla="*/ 1 w 1857389"/>
                <a:gd name="connsiteY11" fmla="*/ 571505 h 769967"/>
                <a:gd name="connsiteX12" fmla="*/ 0 w 1857389"/>
                <a:gd name="connsiteY12" fmla="*/ 571503 h 769967"/>
                <a:gd name="connsiteX0" fmla="*/ 0 w 1857389"/>
                <a:gd name="connsiteY0" fmla="*/ 571503 h 769967"/>
                <a:gd name="connsiteX1" fmla="*/ 441969 w 1857389"/>
                <a:gd name="connsiteY1" fmla="*/ 84778 h 769967"/>
                <a:gd name="connsiteX2" fmla="*/ 928695 w 1857389"/>
                <a:gd name="connsiteY2" fmla="*/ 1 h 769967"/>
                <a:gd name="connsiteX3" fmla="*/ 1415421 w 1857389"/>
                <a:gd name="connsiteY3" fmla="*/ 84779 h 769967"/>
                <a:gd name="connsiteX4" fmla="*/ 1857388 w 1857389"/>
                <a:gd name="connsiteY4" fmla="*/ 571506 h 769967"/>
                <a:gd name="connsiteX5" fmla="*/ 1129636 w 1857389"/>
                <a:gd name="connsiteY5" fmla="*/ 343828 h 769967"/>
                <a:gd name="connsiteX6" fmla="*/ 1109669 w 1857389"/>
                <a:gd name="connsiteY6" fmla="*/ 185728 h 769967"/>
                <a:gd name="connsiteX7" fmla="*/ 928694 w 1857389"/>
                <a:gd name="connsiteY7" fmla="*/ 428606 h 769967"/>
                <a:gd name="connsiteX8" fmla="*/ 909644 w 1857389"/>
                <a:gd name="connsiteY8" fmla="*/ 280978 h 769967"/>
                <a:gd name="connsiteX9" fmla="*/ 695298 w 1857389"/>
                <a:gd name="connsiteY9" fmla="*/ 404799 h 769967"/>
                <a:gd name="connsiteX10" fmla="*/ 299060 w 1857389"/>
                <a:gd name="connsiteY10" fmla="*/ 486704 h 769967"/>
                <a:gd name="connsiteX11" fmla="*/ 1 w 1857389"/>
                <a:gd name="connsiteY11" fmla="*/ 571505 h 769967"/>
                <a:gd name="connsiteX12" fmla="*/ 0 w 1857389"/>
                <a:gd name="connsiteY12" fmla="*/ 571503 h 769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57389" h="769967">
                  <a:moveTo>
                    <a:pt x="0" y="571503"/>
                  </a:moveTo>
                  <a:cubicBezTo>
                    <a:pt x="1" y="373042"/>
                    <a:pt x="167310" y="188790"/>
                    <a:pt x="441969" y="84778"/>
                  </a:cubicBezTo>
                  <a:cubicBezTo>
                    <a:pt x="588338" y="29348"/>
                    <a:pt x="756831" y="0"/>
                    <a:pt x="928695" y="1"/>
                  </a:cubicBezTo>
                  <a:cubicBezTo>
                    <a:pt x="1100559" y="1"/>
                    <a:pt x="1269052" y="29349"/>
                    <a:pt x="1415421" y="84779"/>
                  </a:cubicBezTo>
                  <a:cubicBezTo>
                    <a:pt x="1690080" y="188792"/>
                    <a:pt x="1857389" y="373045"/>
                    <a:pt x="1857388" y="571506"/>
                  </a:cubicBezTo>
                  <a:cubicBezTo>
                    <a:pt x="1857388" y="769967"/>
                    <a:pt x="1404295" y="239815"/>
                    <a:pt x="1129636" y="343828"/>
                  </a:cubicBezTo>
                  <a:cubicBezTo>
                    <a:pt x="1005016" y="303348"/>
                    <a:pt x="1143159" y="171598"/>
                    <a:pt x="1109669" y="185728"/>
                  </a:cubicBezTo>
                  <a:cubicBezTo>
                    <a:pt x="1076179" y="199858"/>
                    <a:pt x="962031" y="412731"/>
                    <a:pt x="928694" y="428606"/>
                  </a:cubicBezTo>
                  <a:cubicBezTo>
                    <a:pt x="895357" y="444481"/>
                    <a:pt x="948543" y="284946"/>
                    <a:pt x="909644" y="280978"/>
                  </a:cubicBezTo>
                  <a:cubicBezTo>
                    <a:pt x="870745" y="277010"/>
                    <a:pt x="797062" y="370511"/>
                    <a:pt x="695298" y="404799"/>
                  </a:cubicBezTo>
                  <a:cubicBezTo>
                    <a:pt x="593534" y="439087"/>
                    <a:pt x="450667" y="577987"/>
                    <a:pt x="299060" y="486704"/>
                  </a:cubicBezTo>
                  <a:cubicBezTo>
                    <a:pt x="24401" y="382691"/>
                    <a:pt x="0" y="769966"/>
                    <a:pt x="1" y="571505"/>
                  </a:cubicBezTo>
                  <a:cubicBezTo>
                    <a:pt x="1" y="571504"/>
                    <a:pt x="0" y="571504"/>
                    <a:pt x="0" y="571503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</p:spTree>
    <p:extLst>
      <p:ext uri="{BB962C8B-B14F-4D97-AF65-F5344CB8AC3E}">
        <p14:creationId xmlns:p14="http://schemas.microsoft.com/office/powerpoint/2010/main" val="197550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195737" y="3521555"/>
            <a:ext cx="2232248" cy="2499733"/>
          </a:xfrm>
          <a:custGeom>
            <a:avLst/>
            <a:gdLst>
              <a:gd name="connsiteX0" fmla="*/ 0 w 1442277"/>
              <a:gd name="connsiteY0" fmla="*/ 0 h 2333769"/>
              <a:gd name="connsiteX1" fmla="*/ 721138 w 1442277"/>
              <a:gd name="connsiteY1" fmla="*/ 0 h 2333769"/>
              <a:gd name="connsiteX2" fmla="*/ 721138 w 1442277"/>
              <a:gd name="connsiteY2" fmla="*/ 2333769 h 2333769"/>
              <a:gd name="connsiteX3" fmla="*/ 1442277 w 1442277"/>
              <a:gd name="connsiteY3" fmla="*/ 2333769 h 2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277" h="2333769">
                <a:moveTo>
                  <a:pt x="0" y="0"/>
                </a:moveTo>
                <a:lnTo>
                  <a:pt x="721138" y="0"/>
                </a:lnTo>
                <a:lnTo>
                  <a:pt x="721138" y="2333769"/>
                </a:lnTo>
                <a:lnTo>
                  <a:pt x="1442277" y="2333769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spcFirstLastPara="0" vert="horz" wrap="square" lIns="665252" tIns="1098298" rIns="665252" bIns="1098298" numCol="1" spcCol="1270" anchor="ctr" anchorCtr="0">
            <a:noAutofit/>
          </a:bodyPr>
          <a:lstStyle/>
          <a:p>
            <a:pPr lvl="0" algn="ctr" defTabSz="4445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1000" kern="1200"/>
          </a:p>
        </p:txBody>
      </p:sp>
      <p:sp>
        <p:nvSpPr>
          <p:cNvPr id="7" name="Freeform 6"/>
          <p:cNvSpPr/>
          <p:nvPr/>
        </p:nvSpPr>
        <p:spPr>
          <a:xfrm>
            <a:off x="2195737" y="3521555"/>
            <a:ext cx="2232248" cy="1722448"/>
          </a:xfrm>
          <a:custGeom>
            <a:avLst/>
            <a:gdLst>
              <a:gd name="connsiteX0" fmla="*/ 0 w 1442277"/>
              <a:gd name="connsiteY0" fmla="*/ 0 h 1608090"/>
              <a:gd name="connsiteX1" fmla="*/ 721138 w 1442277"/>
              <a:gd name="connsiteY1" fmla="*/ 0 h 1608090"/>
              <a:gd name="connsiteX2" fmla="*/ 721138 w 1442277"/>
              <a:gd name="connsiteY2" fmla="*/ 1608090 h 1608090"/>
              <a:gd name="connsiteX3" fmla="*/ 1442277 w 1442277"/>
              <a:gd name="connsiteY3" fmla="*/ 1608090 h 1608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277" h="1608090">
                <a:moveTo>
                  <a:pt x="0" y="0"/>
                </a:moveTo>
                <a:lnTo>
                  <a:pt x="721138" y="0"/>
                </a:lnTo>
                <a:lnTo>
                  <a:pt x="721138" y="1608090"/>
                </a:lnTo>
                <a:lnTo>
                  <a:pt x="1442277" y="160809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spcFirstLastPara="0" vert="horz" wrap="square" lIns="679835" tIns="750042" rIns="679836" bIns="750042" numCol="1" spcCol="1270" anchor="ctr" anchorCtr="0">
            <a:noAutofit/>
          </a:bodyPr>
          <a:lstStyle/>
          <a:p>
            <a:pPr lvl="0" algn="ctr" defTabSz="355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800" kern="1200"/>
          </a:p>
        </p:txBody>
      </p:sp>
      <p:sp>
        <p:nvSpPr>
          <p:cNvPr id="8" name="Freeform 7"/>
          <p:cNvSpPr/>
          <p:nvPr/>
        </p:nvSpPr>
        <p:spPr>
          <a:xfrm>
            <a:off x="2195737" y="3521555"/>
            <a:ext cx="2232248" cy="989776"/>
          </a:xfrm>
          <a:custGeom>
            <a:avLst/>
            <a:gdLst>
              <a:gd name="connsiteX0" fmla="*/ 0 w 1442277"/>
              <a:gd name="connsiteY0" fmla="*/ 0 h 924062"/>
              <a:gd name="connsiteX1" fmla="*/ 721138 w 1442277"/>
              <a:gd name="connsiteY1" fmla="*/ 0 h 924062"/>
              <a:gd name="connsiteX2" fmla="*/ 721138 w 1442277"/>
              <a:gd name="connsiteY2" fmla="*/ 924062 h 924062"/>
              <a:gd name="connsiteX3" fmla="*/ 1442277 w 1442277"/>
              <a:gd name="connsiteY3" fmla="*/ 924062 h 924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277" h="924062">
                <a:moveTo>
                  <a:pt x="0" y="0"/>
                </a:moveTo>
                <a:lnTo>
                  <a:pt x="721138" y="0"/>
                </a:lnTo>
                <a:lnTo>
                  <a:pt x="721138" y="924062"/>
                </a:lnTo>
                <a:lnTo>
                  <a:pt x="1442277" y="924062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spcFirstLastPara="0" vert="horz" wrap="square" lIns="691016" tIns="419208" rIns="691016" bIns="419209" numCol="1" spcCol="1270" anchor="ctr" anchorCtr="0">
            <a:noAutofit/>
          </a:bodyPr>
          <a:lstStyle/>
          <a:p>
            <a:pPr lvl="0" algn="ctr" defTabSz="2667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600" kern="1200"/>
          </a:p>
        </p:txBody>
      </p:sp>
      <p:sp>
        <p:nvSpPr>
          <p:cNvPr id="9" name="Freeform 8"/>
          <p:cNvSpPr/>
          <p:nvPr/>
        </p:nvSpPr>
        <p:spPr>
          <a:xfrm>
            <a:off x="2195737" y="3521555"/>
            <a:ext cx="2232248" cy="295947"/>
          </a:xfrm>
          <a:custGeom>
            <a:avLst/>
            <a:gdLst>
              <a:gd name="connsiteX0" fmla="*/ 0 w 1442277"/>
              <a:gd name="connsiteY0" fmla="*/ 0 h 276298"/>
              <a:gd name="connsiteX1" fmla="*/ 721138 w 1442277"/>
              <a:gd name="connsiteY1" fmla="*/ 0 h 276298"/>
              <a:gd name="connsiteX2" fmla="*/ 721138 w 1442277"/>
              <a:gd name="connsiteY2" fmla="*/ 276298 h 276298"/>
              <a:gd name="connsiteX3" fmla="*/ 1442277 w 1442277"/>
              <a:gd name="connsiteY3" fmla="*/ 276298 h 276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277" h="276298">
                <a:moveTo>
                  <a:pt x="0" y="0"/>
                </a:moveTo>
                <a:lnTo>
                  <a:pt x="721138" y="0"/>
                </a:lnTo>
                <a:lnTo>
                  <a:pt x="721138" y="276298"/>
                </a:lnTo>
                <a:lnTo>
                  <a:pt x="1442277" y="276298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spcFirstLastPara="0" vert="horz" wrap="square" lIns="697126" tIns="101436" rIns="697126" bIns="101437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10" name="Freeform 9"/>
          <p:cNvSpPr/>
          <p:nvPr/>
        </p:nvSpPr>
        <p:spPr>
          <a:xfrm>
            <a:off x="2195737" y="3049877"/>
            <a:ext cx="2232248" cy="471677"/>
          </a:xfrm>
          <a:custGeom>
            <a:avLst/>
            <a:gdLst>
              <a:gd name="connsiteX0" fmla="*/ 0 w 1442277"/>
              <a:gd name="connsiteY0" fmla="*/ 440361 h 440361"/>
              <a:gd name="connsiteX1" fmla="*/ 721138 w 1442277"/>
              <a:gd name="connsiteY1" fmla="*/ 440361 h 440361"/>
              <a:gd name="connsiteX2" fmla="*/ 721138 w 1442277"/>
              <a:gd name="connsiteY2" fmla="*/ 0 h 440361"/>
              <a:gd name="connsiteX3" fmla="*/ 1442277 w 1442277"/>
              <a:gd name="connsiteY3" fmla="*/ 0 h 440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277" h="440361">
                <a:moveTo>
                  <a:pt x="0" y="440361"/>
                </a:moveTo>
                <a:lnTo>
                  <a:pt x="721138" y="440361"/>
                </a:lnTo>
                <a:lnTo>
                  <a:pt x="721138" y="0"/>
                </a:lnTo>
                <a:lnTo>
                  <a:pt x="1442277" y="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spcFirstLastPara="0" vert="horz" wrap="square" lIns="696138" tIns="182481" rIns="696139" bIns="182480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11" name="Freeform 10"/>
          <p:cNvSpPr/>
          <p:nvPr/>
        </p:nvSpPr>
        <p:spPr>
          <a:xfrm>
            <a:off x="2195737" y="2205328"/>
            <a:ext cx="2232248" cy="1316226"/>
          </a:xfrm>
          <a:custGeom>
            <a:avLst/>
            <a:gdLst>
              <a:gd name="connsiteX0" fmla="*/ 0 w 1442277"/>
              <a:gd name="connsiteY0" fmla="*/ 1228838 h 1228838"/>
              <a:gd name="connsiteX1" fmla="*/ 721138 w 1442277"/>
              <a:gd name="connsiteY1" fmla="*/ 1228838 h 1228838"/>
              <a:gd name="connsiteX2" fmla="*/ 721138 w 1442277"/>
              <a:gd name="connsiteY2" fmla="*/ 0 h 1228838"/>
              <a:gd name="connsiteX3" fmla="*/ 1442277 w 1442277"/>
              <a:gd name="connsiteY3" fmla="*/ 0 h 1228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277" h="1228838">
                <a:moveTo>
                  <a:pt x="0" y="1228838"/>
                </a:moveTo>
                <a:lnTo>
                  <a:pt x="721138" y="1228838"/>
                </a:lnTo>
                <a:lnTo>
                  <a:pt x="721138" y="0"/>
                </a:lnTo>
                <a:lnTo>
                  <a:pt x="1442277" y="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spcFirstLastPara="0" vert="horz" wrap="square" lIns="686469" tIns="567050" rIns="686469" bIns="567049" numCol="1" spcCol="1270" anchor="ctr" anchorCtr="0">
            <a:noAutofit/>
          </a:bodyPr>
          <a:lstStyle/>
          <a:p>
            <a:pPr lvl="0" algn="ctr" defTabSz="3111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700" kern="1200"/>
          </a:p>
        </p:txBody>
      </p:sp>
      <p:sp>
        <p:nvSpPr>
          <p:cNvPr id="12" name="Freeform 11"/>
          <p:cNvSpPr/>
          <p:nvPr/>
        </p:nvSpPr>
        <p:spPr>
          <a:xfrm>
            <a:off x="2195737" y="1493331"/>
            <a:ext cx="2232248" cy="2028223"/>
          </a:xfrm>
          <a:custGeom>
            <a:avLst/>
            <a:gdLst>
              <a:gd name="connsiteX0" fmla="*/ 0 w 1442277"/>
              <a:gd name="connsiteY0" fmla="*/ 1893564 h 1893564"/>
              <a:gd name="connsiteX1" fmla="*/ 721138 w 1442277"/>
              <a:gd name="connsiteY1" fmla="*/ 1893564 h 1893564"/>
              <a:gd name="connsiteX2" fmla="*/ 721138 w 1442277"/>
              <a:gd name="connsiteY2" fmla="*/ 0 h 1893564"/>
              <a:gd name="connsiteX3" fmla="*/ 1442277 w 1442277"/>
              <a:gd name="connsiteY3" fmla="*/ 0 h 189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277" h="1893564">
                <a:moveTo>
                  <a:pt x="0" y="1893564"/>
                </a:moveTo>
                <a:lnTo>
                  <a:pt x="721138" y="1893564"/>
                </a:lnTo>
                <a:lnTo>
                  <a:pt x="721138" y="0"/>
                </a:lnTo>
                <a:lnTo>
                  <a:pt x="1442277" y="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spcFirstLastPara="0" vert="horz" wrap="square" lIns="674331" tIns="887275" rIns="674332" bIns="887275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900" kern="1200"/>
          </a:p>
        </p:txBody>
      </p:sp>
      <p:sp>
        <p:nvSpPr>
          <p:cNvPr id="13" name="Freeform 12"/>
          <p:cNvSpPr/>
          <p:nvPr/>
        </p:nvSpPr>
        <p:spPr>
          <a:xfrm>
            <a:off x="2195737" y="908719"/>
            <a:ext cx="2232248" cy="2612835"/>
          </a:xfrm>
          <a:custGeom>
            <a:avLst/>
            <a:gdLst>
              <a:gd name="connsiteX0" fmla="*/ 0 w 1442277"/>
              <a:gd name="connsiteY0" fmla="*/ 2439362 h 2439362"/>
              <a:gd name="connsiteX1" fmla="*/ 721138 w 1442277"/>
              <a:gd name="connsiteY1" fmla="*/ 2439362 h 2439362"/>
              <a:gd name="connsiteX2" fmla="*/ 721138 w 1442277"/>
              <a:gd name="connsiteY2" fmla="*/ 0 h 2439362"/>
              <a:gd name="connsiteX3" fmla="*/ 1442277 w 1442277"/>
              <a:gd name="connsiteY3" fmla="*/ 0 h 2439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277" h="2439362">
                <a:moveTo>
                  <a:pt x="0" y="2439362"/>
                </a:moveTo>
                <a:lnTo>
                  <a:pt x="721138" y="2439362"/>
                </a:lnTo>
                <a:lnTo>
                  <a:pt x="721138" y="0"/>
                </a:lnTo>
                <a:lnTo>
                  <a:pt x="1442277" y="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spcFirstLastPara="0" vert="horz" wrap="square" lIns="662992" tIns="1148835" rIns="662993" bIns="1148835" numCol="1" spcCol="1270" anchor="ctr" anchorCtr="0">
            <a:noAutofit/>
          </a:bodyPr>
          <a:lstStyle/>
          <a:p>
            <a:pPr lvl="0" algn="ctr" defTabSz="4445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1000" kern="1200"/>
          </a:p>
        </p:txBody>
      </p:sp>
      <p:sp>
        <p:nvSpPr>
          <p:cNvPr id="14" name="Freeform 13"/>
          <p:cNvSpPr/>
          <p:nvPr/>
        </p:nvSpPr>
        <p:spPr>
          <a:xfrm rot="15719891">
            <a:off x="-1522180" y="2880260"/>
            <a:ext cx="6562048" cy="1414245"/>
          </a:xfrm>
          <a:custGeom>
            <a:avLst/>
            <a:gdLst>
              <a:gd name="connsiteX0" fmla="*/ 0 w 3245076"/>
              <a:gd name="connsiteY0" fmla="*/ 0 h 1009120"/>
              <a:gd name="connsiteX1" fmla="*/ 3245076 w 3245076"/>
              <a:gd name="connsiteY1" fmla="*/ 0 h 1009120"/>
              <a:gd name="connsiteX2" fmla="*/ 3245076 w 3245076"/>
              <a:gd name="connsiteY2" fmla="*/ 1009120 h 1009120"/>
              <a:gd name="connsiteX3" fmla="*/ 0 w 3245076"/>
              <a:gd name="connsiteY3" fmla="*/ 1009120 h 1009120"/>
              <a:gd name="connsiteX4" fmla="*/ 0 w 3245076"/>
              <a:gd name="connsiteY4" fmla="*/ 0 h 100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5076" h="1009120">
                <a:moveTo>
                  <a:pt x="0" y="0"/>
                </a:moveTo>
                <a:lnTo>
                  <a:pt x="3245076" y="0"/>
                </a:lnTo>
                <a:lnTo>
                  <a:pt x="3245076" y="1009120"/>
                </a:lnTo>
                <a:lnTo>
                  <a:pt x="0" y="10091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860" tIns="22859" rIns="22860" bIns="22860" numCol="1" spcCol="1270" anchor="ctr" anchorCtr="0">
            <a:noAutofit/>
          </a:bodyPr>
          <a:lstStyle/>
          <a:p>
            <a:pPr lvl="0" algn="ctr" defTabSz="1600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4400" b="1" kern="1200" dirty="0" smtClean="0">
                <a:cs typeface="2  Davat" pitchFamily="2" charset="-78"/>
              </a:rPr>
              <a:t>مباحث ارزش علم و محتوای آن در آیات و روایات</a:t>
            </a:r>
            <a:endParaRPr lang="fa-IR" sz="4400" b="1" kern="1200" dirty="0">
              <a:cs typeface="2  Davat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047103" y="908720"/>
            <a:ext cx="3600000" cy="720000"/>
          </a:xfrm>
          <a:custGeom>
            <a:avLst/>
            <a:gdLst>
              <a:gd name="connsiteX0" fmla="*/ 0 w 2670009"/>
              <a:gd name="connsiteY0" fmla="*/ 0 h 453618"/>
              <a:gd name="connsiteX1" fmla="*/ 2670009 w 2670009"/>
              <a:gd name="connsiteY1" fmla="*/ 0 h 453618"/>
              <a:gd name="connsiteX2" fmla="*/ 2670009 w 2670009"/>
              <a:gd name="connsiteY2" fmla="*/ 453618 h 453618"/>
              <a:gd name="connsiteX3" fmla="*/ 0 w 2670009"/>
              <a:gd name="connsiteY3" fmla="*/ 453618 h 453618"/>
              <a:gd name="connsiteX4" fmla="*/ 0 w 2670009"/>
              <a:gd name="connsiteY4" fmla="*/ 0 h 453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0009" h="453618">
                <a:moveTo>
                  <a:pt x="0" y="0"/>
                </a:moveTo>
                <a:lnTo>
                  <a:pt x="2670009" y="0"/>
                </a:lnTo>
                <a:lnTo>
                  <a:pt x="2670009" y="453618"/>
                </a:lnTo>
                <a:lnTo>
                  <a:pt x="0" y="4536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kern="1200" dirty="0" smtClean="0">
                <a:cs typeface="2  Davat" pitchFamily="2" charset="-78"/>
              </a:rPr>
              <a:t>انواع علم از نظر شکل و کاربرد</a:t>
            </a:r>
            <a:endParaRPr lang="fa-IR" sz="2800" kern="1200" dirty="0">
              <a:cs typeface="2  Davat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047102" y="1667465"/>
            <a:ext cx="3600000" cy="720000"/>
          </a:xfrm>
          <a:custGeom>
            <a:avLst/>
            <a:gdLst>
              <a:gd name="connsiteX0" fmla="*/ 0 w 2358985"/>
              <a:gd name="connsiteY0" fmla="*/ 0 h 471795"/>
              <a:gd name="connsiteX1" fmla="*/ 2358985 w 2358985"/>
              <a:gd name="connsiteY1" fmla="*/ 0 h 471795"/>
              <a:gd name="connsiteX2" fmla="*/ 2358985 w 2358985"/>
              <a:gd name="connsiteY2" fmla="*/ 471795 h 471795"/>
              <a:gd name="connsiteX3" fmla="*/ 0 w 2358985"/>
              <a:gd name="connsiteY3" fmla="*/ 471795 h 471795"/>
              <a:gd name="connsiteX4" fmla="*/ 0 w 2358985"/>
              <a:gd name="connsiteY4" fmla="*/ 0 h 471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985" h="471795">
                <a:moveTo>
                  <a:pt x="0" y="0"/>
                </a:moveTo>
                <a:lnTo>
                  <a:pt x="2358985" y="0"/>
                </a:lnTo>
                <a:lnTo>
                  <a:pt x="2358985" y="471795"/>
                </a:lnTo>
                <a:lnTo>
                  <a:pt x="0" y="4717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3200" kern="1200" dirty="0" smtClean="0">
                <a:cs typeface="2  Davat" pitchFamily="2" charset="-78"/>
              </a:rPr>
              <a:t>تبعات نداشتن علم</a:t>
            </a:r>
            <a:endParaRPr lang="fa-IR" sz="3200" kern="1200" dirty="0">
              <a:cs typeface="2  Davat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4047103" y="2348960"/>
            <a:ext cx="3600000" cy="720000"/>
          </a:xfrm>
          <a:custGeom>
            <a:avLst/>
            <a:gdLst>
              <a:gd name="connsiteX0" fmla="*/ 0 w 3457369"/>
              <a:gd name="connsiteY0" fmla="*/ 0 h 691473"/>
              <a:gd name="connsiteX1" fmla="*/ 3457369 w 3457369"/>
              <a:gd name="connsiteY1" fmla="*/ 0 h 691473"/>
              <a:gd name="connsiteX2" fmla="*/ 3457369 w 3457369"/>
              <a:gd name="connsiteY2" fmla="*/ 691473 h 691473"/>
              <a:gd name="connsiteX3" fmla="*/ 0 w 3457369"/>
              <a:gd name="connsiteY3" fmla="*/ 691473 h 691473"/>
              <a:gd name="connsiteX4" fmla="*/ 0 w 3457369"/>
              <a:gd name="connsiteY4" fmla="*/ 0 h 691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369" h="691473">
                <a:moveTo>
                  <a:pt x="0" y="0"/>
                </a:moveTo>
                <a:lnTo>
                  <a:pt x="3457369" y="0"/>
                </a:lnTo>
                <a:lnTo>
                  <a:pt x="3457369" y="691473"/>
                </a:lnTo>
                <a:lnTo>
                  <a:pt x="0" y="6914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3600" kern="1200" dirty="0" smtClean="0">
                <a:cs typeface="2  Davat" pitchFamily="2" charset="-78"/>
              </a:rPr>
              <a:t>آثار علم</a:t>
            </a:r>
            <a:endParaRPr lang="fa-IR" sz="3600" kern="1200" dirty="0">
              <a:cs typeface="2  Davat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047103" y="3069745"/>
            <a:ext cx="3600000" cy="719295"/>
          </a:xfrm>
          <a:custGeom>
            <a:avLst/>
            <a:gdLst>
              <a:gd name="connsiteX0" fmla="*/ 0 w 3457369"/>
              <a:gd name="connsiteY0" fmla="*/ 0 h 719295"/>
              <a:gd name="connsiteX1" fmla="*/ 3457369 w 3457369"/>
              <a:gd name="connsiteY1" fmla="*/ 0 h 719295"/>
              <a:gd name="connsiteX2" fmla="*/ 3457369 w 3457369"/>
              <a:gd name="connsiteY2" fmla="*/ 719295 h 719295"/>
              <a:gd name="connsiteX3" fmla="*/ 0 w 3457369"/>
              <a:gd name="connsiteY3" fmla="*/ 719295 h 719295"/>
              <a:gd name="connsiteX4" fmla="*/ 0 w 3457369"/>
              <a:gd name="connsiteY4" fmla="*/ 0 h 719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369" h="719295">
                <a:moveTo>
                  <a:pt x="0" y="0"/>
                </a:moveTo>
                <a:lnTo>
                  <a:pt x="3457369" y="0"/>
                </a:lnTo>
                <a:lnTo>
                  <a:pt x="3457369" y="719295"/>
                </a:lnTo>
                <a:lnTo>
                  <a:pt x="0" y="7192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3200" kern="1200" dirty="0" smtClean="0">
                <a:cs typeface="2  Davat" pitchFamily="2" charset="-78"/>
              </a:rPr>
              <a:t>شرایط لازم برای تحقق علم</a:t>
            </a:r>
            <a:endParaRPr lang="fa-IR" sz="3200" kern="1200" dirty="0">
              <a:cs typeface="2  Davat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047103" y="3799306"/>
            <a:ext cx="3600000" cy="720000"/>
          </a:xfrm>
          <a:custGeom>
            <a:avLst/>
            <a:gdLst>
              <a:gd name="connsiteX0" fmla="*/ 0 w 2739212"/>
              <a:gd name="connsiteY0" fmla="*/ 0 h 547840"/>
              <a:gd name="connsiteX1" fmla="*/ 2739212 w 2739212"/>
              <a:gd name="connsiteY1" fmla="*/ 0 h 547840"/>
              <a:gd name="connsiteX2" fmla="*/ 2739212 w 2739212"/>
              <a:gd name="connsiteY2" fmla="*/ 547840 h 547840"/>
              <a:gd name="connsiteX3" fmla="*/ 0 w 2739212"/>
              <a:gd name="connsiteY3" fmla="*/ 547840 h 547840"/>
              <a:gd name="connsiteX4" fmla="*/ 0 w 2739212"/>
              <a:gd name="connsiteY4" fmla="*/ 0 h 54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9212" h="547840">
                <a:moveTo>
                  <a:pt x="0" y="0"/>
                </a:moveTo>
                <a:lnTo>
                  <a:pt x="2739212" y="0"/>
                </a:lnTo>
                <a:lnTo>
                  <a:pt x="2739212" y="547840"/>
                </a:lnTo>
                <a:lnTo>
                  <a:pt x="0" y="5478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3200" kern="1200" dirty="0" smtClean="0">
                <a:cs typeface="2  Davat" pitchFamily="2" charset="-78"/>
              </a:rPr>
              <a:t>معرفی افراد دارای علم</a:t>
            </a:r>
            <a:endParaRPr lang="fa-IR" sz="3200" kern="1200" dirty="0">
              <a:cs typeface="2  Davat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4047103" y="4430237"/>
            <a:ext cx="3600000" cy="720000"/>
          </a:xfrm>
          <a:custGeom>
            <a:avLst/>
            <a:gdLst>
              <a:gd name="connsiteX0" fmla="*/ 0 w 2907523"/>
              <a:gd name="connsiteY0" fmla="*/ 0 h 581503"/>
              <a:gd name="connsiteX1" fmla="*/ 2907523 w 2907523"/>
              <a:gd name="connsiteY1" fmla="*/ 0 h 581503"/>
              <a:gd name="connsiteX2" fmla="*/ 2907523 w 2907523"/>
              <a:gd name="connsiteY2" fmla="*/ 581503 h 581503"/>
              <a:gd name="connsiteX3" fmla="*/ 0 w 2907523"/>
              <a:gd name="connsiteY3" fmla="*/ 581503 h 581503"/>
              <a:gd name="connsiteX4" fmla="*/ 0 w 2907523"/>
              <a:gd name="connsiteY4" fmla="*/ 0 h 58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7523" h="581503">
                <a:moveTo>
                  <a:pt x="0" y="0"/>
                </a:moveTo>
                <a:lnTo>
                  <a:pt x="2907523" y="0"/>
                </a:lnTo>
                <a:lnTo>
                  <a:pt x="2907523" y="581503"/>
                </a:lnTo>
                <a:lnTo>
                  <a:pt x="0" y="58150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kern="1200" dirty="0" smtClean="0">
                <a:cs typeface="2  Davat" pitchFamily="2" charset="-78"/>
              </a:rPr>
              <a:t>معرفی خدا باصفات مرتبط با علم</a:t>
            </a:r>
            <a:endParaRPr lang="fa-IR" sz="2800" kern="1200" dirty="0">
              <a:cs typeface="2  Davat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047103" y="5094833"/>
            <a:ext cx="3600000" cy="720000"/>
          </a:xfrm>
          <a:custGeom>
            <a:avLst/>
            <a:gdLst>
              <a:gd name="connsiteX0" fmla="*/ 0 w 3101856"/>
              <a:gd name="connsiteY0" fmla="*/ 0 h 620370"/>
              <a:gd name="connsiteX1" fmla="*/ 3101856 w 3101856"/>
              <a:gd name="connsiteY1" fmla="*/ 0 h 620370"/>
              <a:gd name="connsiteX2" fmla="*/ 3101856 w 3101856"/>
              <a:gd name="connsiteY2" fmla="*/ 620370 h 620370"/>
              <a:gd name="connsiteX3" fmla="*/ 0 w 3101856"/>
              <a:gd name="connsiteY3" fmla="*/ 620370 h 620370"/>
              <a:gd name="connsiteX4" fmla="*/ 0 w 3101856"/>
              <a:gd name="connsiteY4" fmla="*/ 0 h 620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1856" h="620370">
                <a:moveTo>
                  <a:pt x="0" y="0"/>
                </a:moveTo>
                <a:lnTo>
                  <a:pt x="3101856" y="0"/>
                </a:lnTo>
                <a:lnTo>
                  <a:pt x="3101856" y="620370"/>
                </a:lnTo>
                <a:lnTo>
                  <a:pt x="0" y="6203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kern="1200" dirty="0" smtClean="0">
                <a:cs typeface="2  Davat" pitchFamily="2" charset="-78"/>
              </a:rPr>
              <a:t>درجه بندی انسانها از نظر علم</a:t>
            </a:r>
            <a:endParaRPr lang="fa-IR" sz="2800" kern="1200" dirty="0">
              <a:cs typeface="2  Davat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047103" y="5798295"/>
            <a:ext cx="3600000" cy="720000"/>
          </a:xfrm>
          <a:custGeom>
            <a:avLst/>
            <a:gdLst>
              <a:gd name="connsiteX0" fmla="*/ 0 w 3324020"/>
              <a:gd name="connsiteY0" fmla="*/ 0 h 664804"/>
              <a:gd name="connsiteX1" fmla="*/ 3324020 w 3324020"/>
              <a:gd name="connsiteY1" fmla="*/ 0 h 664804"/>
              <a:gd name="connsiteX2" fmla="*/ 3324020 w 3324020"/>
              <a:gd name="connsiteY2" fmla="*/ 664804 h 664804"/>
              <a:gd name="connsiteX3" fmla="*/ 0 w 3324020"/>
              <a:gd name="connsiteY3" fmla="*/ 664804 h 664804"/>
              <a:gd name="connsiteX4" fmla="*/ 0 w 3324020"/>
              <a:gd name="connsiteY4" fmla="*/ 0 h 664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24020" h="664804">
                <a:moveTo>
                  <a:pt x="0" y="0"/>
                </a:moveTo>
                <a:lnTo>
                  <a:pt x="3324020" y="0"/>
                </a:lnTo>
                <a:lnTo>
                  <a:pt x="3324020" y="664804"/>
                </a:lnTo>
                <a:lnTo>
                  <a:pt x="0" y="66480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kern="1200" dirty="0" smtClean="0">
                <a:cs typeface="2  Davat" pitchFamily="2" charset="-78"/>
              </a:rPr>
              <a:t>آنچه لازم است انسان در این دنیا بداند</a:t>
            </a:r>
            <a:endParaRPr lang="fa-IR" sz="2400" kern="1200" dirty="0">
              <a:cs typeface="2 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830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35"/>
          <p:cNvSpPr/>
          <p:nvPr/>
        </p:nvSpPr>
        <p:spPr>
          <a:xfrm>
            <a:off x="3065134" y="2560165"/>
            <a:ext cx="2797706" cy="2025700"/>
          </a:xfrm>
          <a:custGeom>
            <a:avLst/>
            <a:gdLst>
              <a:gd name="connsiteX0" fmla="*/ 0 w 2249338"/>
              <a:gd name="connsiteY0" fmla="*/ 1012850 h 2025700"/>
              <a:gd name="connsiteX1" fmla="*/ 1124669 w 2249338"/>
              <a:gd name="connsiteY1" fmla="*/ 0 h 2025700"/>
              <a:gd name="connsiteX2" fmla="*/ 2249338 w 2249338"/>
              <a:gd name="connsiteY2" fmla="*/ 1012850 h 2025700"/>
              <a:gd name="connsiteX3" fmla="*/ 1124669 w 2249338"/>
              <a:gd name="connsiteY3" fmla="*/ 2025700 h 2025700"/>
              <a:gd name="connsiteX4" fmla="*/ 0 w 2249338"/>
              <a:gd name="connsiteY4" fmla="*/ 1012850 h 202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9338" h="2025700">
                <a:moveTo>
                  <a:pt x="0" y="1012850"/>
                </a:moveTo>
                <a:cubicBezTo>
                  <a:pt x="0" y="453468"/>
                  <a:pt x="503531" y="0"/>
                  <a:pt x="1124669" y="0"/>
                </a:cubicBezTo>
                <a:cubicBezTo>
                  <a:pt x="1745807" y="0"/>
                  <a:pt x="2249338" y="453468"/>
                  <a:pt x="2249338" y="1012850"/>
                </a:cubicBezTo>
                <a:cubicBezTo>
                  <a:pt x="2249338" y="1572232"/>
                  <a:pt x="1745807" y="2025700"/>
                  <a:pt x="1124669" y="2025700"/>
                </a:cubicBezTo>
                <a:cubicBezTo>
                  <a:pt x="503531" y="2025700"/>
                  <a:pt x="0" y="1572232"/>
                  <a:pt x="0" y="101285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1328" tIns="418577" rIns="451328" bIns="418577" numCol="1" spcCol="1270" anchor="ctr" anchorCtr="0">
            <a:noAutofit/>
          </a:bodyPr>
          <a:lstStyle/>
          <a:p>
            <a:pPr lvl="0" algn="ctr" defTabSz="4267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96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علم</a:t>
            </a:r>
            <a:endParaRPr lang="fa-IR" sz="66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3932474" y="644555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حکم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5282235" y="892245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شعر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6364658" y="1586255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فهم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6965358" y="2589129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فقه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6965358" y="3702236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بصر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6364658" y="4705110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یقین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5282235" y="5399120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عرف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3932474" y="5646810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0563" tIns="150563" rIns="150563" bIns="150563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برهان</a:t>
            </a:r>
            <a:endParaRPr lang="fa-IR" sz="20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2582715" y="5399120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شهد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1500292" y="4705110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قرء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899592" y="3702236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خبر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899592" y="2589129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نبأ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1500292" y="1586255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سفه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040320" y="1594178"/>
            <a:ext cx="4847334" cy="3957673"/>
            <a:chOff x="2040320" y="1594178"/>
            <a:chExt cx="4847334" cy="3957673"/>
          </a:xfrm>
        </p:grpSpPr>
        <p:sp>
          <p:nvSpPr>
            <p:cNvPr id="37" name="Freeform 36"/>
            <p:cNvSpPr/>
            <p:nvPr/>
          </p:nvSpPr>
          <p:spPr>
            <a:xfrm rot="16200000">
              <a:off x="4012560" y="1744417"/>
              <a:ext cx="902857" cy="602380"/>
            </a:xfrm>
            <a:custGeom>
              <a:avLst/>
              <a:gdLst>
                <a:gd name="connsiteX0" fmla="*/ 0 w 902857"/>
                <a:gd name="connsiteY0" fmla="*/ 242155 h 484310"/>
                <a:gd name="connsiteX1" fmla="*/ 242155 w 902857"/>
                <a:gd name="connsiteY1" fmla="*/ 0 h 484310"/>
                <a:gd name="connsiteX2" fmla="*/ 242155 w 902857"/>
                <a:gd name="connsiteY2" fmla="*/ 121078 h 484310"/>
                <a:gd name="connsiteX3" fmla="*/ 660702 w 902857"/>
                <a:gd name="connsiteY3" fmla="*/ 121078 h 484310"/>
                <a:gd name="connsiteX4" fmla="*/ 660702 w 902857"/>
                <a:gd name="connsiteY4" fmla="*/ 0 h 484310"/>
                <a:gd name="connsiteX5" fmla="*/ 902857 w 902857"/>
                <a:gd name="connsiteY5" fmla="*/ 242155 h 484310"/>
                <a:gd name="connsiteX6" fmla="*/ 660702 w 902857"/>
                <a:gd name="connsiteY6" fmla="*/ 484310 h 484310"/>
                <a:gd name="connsiteX7" fmla="*/ 660702 w 902857"/>
                <a:gd name="connsiteY7" fmla="*/ 363233 h 484310"/>
                <a:gd name="connsiteX8" fmla="*/ 242155 w 902857"/>
                <a:gd name="connsiteY8" fmla="*/ 363233 h 484310"/>
                <a:gd name="connsiteX9" fmla="*/ 242155 w 902857"/>
                <a:gd name="connsiteY9" fmla="*/ 484310 h 484310"/>
                <a:gd name="connsiteX10" fmla="*/ 0 w 902857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02857" h="484310">
                  <a:moveTo>
                    <a:pt x="0" y="242155"/>
                  </a:moveTo>
                  <a:lnTo>
                    <a:pt x="242155" y="0"/>
                  </a:lnTo>
                  <a:lnTo>
                    <a:pt x="242155" y="121078"/>
                  </a:lnTo>
                  <a:lnTo>
                    <a:pt x="660702" y="121078"/>
                  </a:lnTo>
                  <a:lnTo>
                    <a:pt x="660702" y="0"/>
                  </a:lnTo>
                  <a:lnTo>
                    <a:pt x="902857" y="242155"/>
                  </a:lnTo>
                  <a:lnTo>
                    <a:pt x="660702" y="484310"/>
                  </a:lnTo>
                  <a:lnTo>
                    <a:pt x="660702" y="363233"/>
                  </a:lnTo>
                  <a:lnTo>
                    <a:pt x="242155" y="363233"/>
                  </a:lnTo>
                  <a:lnTo>
                    <a:pt x="242155" y="484310"/>
                  </a:lnTo>
                  <a:lnTo>
                    <a:pt x="0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-1" tIns="96863" rIns="145294" bIns="96861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 rot="17742857">
              <a:off x="4849862" y="1887089"/>
              <a:ext cx="887104" cy="602380"/>
            </a:xfrm>
            <a:custGeom>
              <a:avLst/>
              <a:gdLst>
                <a:gd name="connsiteX0" fmla="*/ 0 w 887104"/>
                <a:gd name="connsiteY0" fmla="*/ 242155 h 484310"/>
                <a:gd name="connsiteX1" fmla="*/ 242155 w 887104"/>
                <a:gd name="connsiteY1" fmla="*/ 0 h 484310"/>
                <a:gd name="connsiteX2" fmla="*/ 242155 w 887104"/>
                <a:gd name="connsiteY2" fmla="*/ 121078 h 484310"/>
                <a:gd name="connsiteX3" fmla="*/ 644949 w 887104"/>
                <a:gd name="connsiteY3" fmla="*/ 121078 h 484310"/>
                <a:gd name="connsiteX4" fmla="*/ 644949 w 887104"/>
                <a:gd name="connsiteY4" fmla="*/ 0 h 484310"/>
                <a:gd name="connsiteX5" fmla="*/ 887104 w 887104"/>
                <a:gd name="connsiteY5" fmla="*/ 242155 h 484310"/>
                <a:gd name="connsiteX6" fmla="*/ 644949 w 887104"/>
                <a:gd name="connsiteY6" fmla="*/ 484310 h 484310"/>
                <a:gd name="connsiteX7" fmla="*/ 644949 w 887104"/>
                <a:gd name="connsiteY7" fmla="*/ 363233 h 484310"/>
                <a:gd name="connsiteX8" fmla="*/ 242155 w 887104"/>
                <a:gd name="connsiteY8" fmla="*/ 363233 h 484310"/>
                <a:gd name="connsiteX9" fmla="*/ 242155 w 887104"/>
                <a:gd name="connsiteY9" fmla="*/ 484310 h 484310"/>
                <a:gd name="connsiteX10" fmla="*/ 0 w 887104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87104" h="484310">
                  <a:moveTo>
                    <a:pt x="0" y="242155"/>
                  </a:moveTo>
                  <a:lnTo>
                    <a:pt x="242155" y="0"/>
                  </a:lnTo>
                  <a:lnTo>
                    <a:pt x="242155" y="121078"/>
                  </a:lnTo>
                  <a:lnTo>
                    <a:pt x="644949" y="121078"/>
                  </a:lnTo>
                  <a:lnTo>
                    <a:pt x="644949" y="0"/>
                  </a:lnTo>
                  <a:lnTo>
                    <a:pt x="887104" y="242155"/>
                  </a:lnTo>
                  <a:lnTo>
                    <a:pt x="644949" y="484310"/>
                  </a:lnTo>
                  <a:lnTo>
                    <a:pt x="644949" y="363233"/>
                  </a:lnTo>
                  <a:lnTo>
                    <a:pt x="242155" y="363233"/>
                  </a:lnTo>
                  <a:lnTo>
                    <a:pt x="242155" y="484310"/>
                  </a:lnTo>
                  <a:lnTo>
                    <a:pt x="0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96861" rIns="145292" bIns="96862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 rot="19285714">
              <a:off x="5453841" y="2357953"/>
              <a:ext cx="1055113" cy="484310"/>
            </a:xfrm>
            <a:custGeom>
              <a:avLst/>
              <a:gdLst>
                <a:gd name="connsiteX0" fmla="*/ 0 w 848304"/>
                <a:gd name="connsiteY0" fmla="*/ 242155 h 484310"/>
                <a:gd name="connsiteX1" fmla="*/ 242155 w 848304"/>
                <a:gd name="connsiteY1" fmla="*/ 0 h 484310"/>
                <a:gd name="connsiteX2" fmla="*/ 242155 w 848304"/>
                <a:gd name="connsiteY2" fmla="*/ 121078 h 484310"/>
                <a:gd name="connsiteX3" fmla="*/ 606149 w 848304"/>
                <a:gd name="connsiteY3" fmla="*/ 121078 h 484310"/>
                <a:gd name="connsiteX4" fmla="*/ 606149 w 848304"/>
                <a:gd name="connsiteY4" fmla="*/ 0 h 484310"/>
                <a:gd name="connsiteX5" fmla="*/ 848304 w 848304"/>
                <a:gd name="connsiteY5" fmla="*/ 242155 h 484310"/>
                <a:gd name="connsiteX6" fmla="*/ 606149 w 848304"/>
                <a:gd name="connsiteY6" fmla="*/ 484310 h 484310"/>
                <a:gd name="connsiteX7" fmla="*/ 606149 w 848304"/>
                <a:gd name="connsiteY7" fmla="*/ 363233 h 484310"/>
                <a:gd name="connsiteX8" fmla="*/ 242155 w 848304"/>
                <a:gd name="connsiteY8" fmla="*/ 363233 h 484310"/>
                <a:gd name="connsiteX9" fmla="*/ 242155 w 848304"/>
                <a:gd name="connsiteY9" fmla="*/ 484310 h 484310"/>
                <a:gd name="connsiteX10" fmla="*/ 0 w 848304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8304" h="484310">
                  <a:moveTo>
                    <a:pt x="0" y="242155"/>
                  </a:moveTo>
                  <a:lnTo>
                    <a:pt x="242155" y="0"/>
                  </a:lnTo>
                  <a:lnTo>
                    <a:pt x="242155" y="121078"/>
                  </a:lnTo>
                  <a:lnTo>
                    <a:pt x="606149" y="121078"/>
                  </a:lnTo>
                  <a:lnTo>
                    <a:pt x="606149" y="0"/>
                  </a:lnTo>
                  <a:lnTo>
                    <a:pt x="848304" y="242155"/>
                  </a:lnTo>
                  <a:lnTo>
                    <a:pt x="606149" y="484310"/>
                  </a:lnTo>
                  <a:lnTo>
                    <a:pt x="606149" y="363233"/>
                  </a:lnTo>
                  <a:lnTo>
                    <a:pt x="242155" y="363233"/>
                  </a:lnTo>
                  <a:lnTo>
                    <a:pt x="242155" y="484310"/>
                  </a:lnTo>
                  <a:lnTo>
                    <a:pt x="0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96861" rIns="145292" bIns="96862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 rot="20828571">
              <a:off x="5876237" y="2978903"/>
              <a:ext cx="1011417" cy="484310"/>
            </a:xfrm>
            <a:custGeom>
              <a:avLst/>
              <a:gdLst>
                <a:gd name="connsiteX0" fmla="*/ 0 w 813173"/>
                <a:gd name="connsiteY0" fmla="*/ 242155 h 484310"/>
                <a:gd name="connsiteX1" fmla="*/ 242155 w 813173"/>
                <a:gd name="connsiteY1" fmla="*/ 0 h 484310"/>
                <a:gd name="connsiteX2" fmla="*/ 242155 w 813173"/>
                <a:gd name="connsiteY2" fmla="*/ 121078 h 484310"/>
                <a:gd name="connsiteX3" fmla="*/ 571018 w 813173"/>
                <a:gd name="connsiteY3" fmla="*/ 121078 h 484310"/>
                <a:gd name="connsiteX4" fmla="*/ 571018 w 813173"/>
                <a:gd name="connsiteY4" fmla="*/ 0 h 484310"/>
                <a:gd name="connsiteX5" fmla="*/ 813173 w 813173"/>
                <a:gd name="connsiteY5" fmla="*/ 242155 h 484310"/>
                <a:gd name="connsiteX6" fmla="*/ 571018 w 813173"/>
                <a:gd name="connsiteY6" fmla="*/ 484310 h 484310"/>
                <a:gd name="connsiteX7" fmla="*/ 571018 w 813173"/>
                <a:gd name="connsiteY7" fmla="*/ 363233 h 484310"/>
                <a:gd name="connsiteX8" fmla="*/ 242155 w 813173"/>
                <a:gd name="connsiteY8" fmla="*/ 363233 h 484310"/>
                <a:gd name="connsiteX9" fmla="*/ 242155 w 813173"/>
                <a:gd name="connsiteY9" fmla="*/ 484310 h 484310"/>
                <a:gd name="connsiteX10" fmla="*/ 0 w 813173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13173" h="484310">
                  <a:moveTo>
                    <a:pt x="0" y="242155"/>
                  </a:moveTo>
                  <a:lnTo>
                    <a:pt x="242155" y="0"/>
                  </a:lnTo>
                  <a:lnTo>
                    <a:pt x="242155" y="121078"/>
                  </a:lnTo>
                  <a:lnTo>
                    <a:pt x="571018" y="121078"/>
                  </a:lnTo>
                  <a:lnTo>
                    <a:pt x="571018" y="0"/>
                  </a:lnTo>
                  <a:lnTo>
                    <a:pt x="813173" y="242155"/>
                  </a:lnTo>
                  <a:lnTo>
                    <a:pt x="571018" y="484310"/>
                  </a:lnTo>
                  <a:lnTo>
                    <a:pt x="571018" y="363233"/>
                  </a:lnTo>
                  <a:lnTo>
                    <a:pt x="242155" y="363233"/>
                  </a:lnTo>
                  <a:lnTo>
                    <a:pt x="242155" y="484310"/>
                  </a:lnTo>
                  <a:lnTo>
                    <a:pt x="0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-1" tIns="96861" rIns="145293" bIns="96862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 rot="771429">
              <a:off x="5876237" y="3682818"/>
              <a:ext cx="1011417" cy="484310"/>
            </a:xfrm>
            <a:custGeom>
              <a:avLst/>
              <a:gdLst>
                <a:gd name="connsiteX0" fmla="*/ 0 w 813173"/>
                <a:gd name="connsiteY0" fmla="*/ 242155 h 484310"/>
                <a:gd name="connsiteX1" fmla="*/ 242155 w 813173"/>
                <a:gd name="connsiteY1" fmla="*/ 0 h 484310"/>
                <a:gd name="connsiteX2" fmla="*/ 242155 w 813173"/>
                <a:gd name="connsiteY2" fmla="*/ 121078 h 484310"/>
                <a:gd name="connsiteX3" fmla="*/ 571018 w 813173"/>
                <a:gd name="connsiteY3" fmla="*/ 121078 h 484310"/>
                <a:gd name="connsiteX4" fmla="*/ 571018 w 813173"/>
                <a:gd name="connsiteY4" fmla="*/ 0 h 484310"/>
                <a:gd name="connsiteX5" fmla="*/ 813173 w 813173"/>
                <a:gd name="connsiteY5" fmla="*/ 242155 h 484310"/>
                <a:gd name="connsiteX6" fmla="*/ 571018 w 813173"/>
                <a:gd name="connsiteY6" fmla="*/ 484310 h 484310"/>
                <a:gd name="connsiteX7" fmla="*/ 571018 w 813173"/>
                <a:gd name="connsiteY7" fmla="*/ 363233 h 484310"/>
                <a:gd name="connsiteX8" fmla="*/ 242155 w 813173"/>
                <a:gd name="connsiteY8" fmla="*/ 363233 h 484310"/>
                <a:gd name="connsiteX9" fmla="*/ 242155 w 813173"/>
                <a:gd name="connsiteY9" fmla="*/ 484310 h 484310"/>
                <a:gd name="connsiteX10" fmla="*/ 0 w 813173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13173" h="484310">
                  <a:moveTo>
                    <a:pt x="0" y="242155"/>
                  </a:moveTo>
                  <a:lnTo>
                    <a:pt x="242155" y="0"/>
                  </a:lnTo>
                  <a:lnTo>
                    <a:pt x="242155" y="121078"/>
                  </a:lnTo>
                  <a:lnTo>
                    <a:pt x="571018" y="121078"/>
                  </a:lnTo>
                  <a:lnTo>
                    <a:pt x="571018" y="0"/>
                  </a:lnTo>
                  <a:lnTo>
                    <a:pt x="813173" y="242155"/>
                  </a:lnTo>
                  <a:lnTo>
                    <a:pt x="571018" y="484310"/>
                  </a:lnTo>
                  <a:lnTo>
                    <a:pt x="571018" y="363233"/>
                  </a:lnTo>
                  <a:lnTo>
                    <a:pt x="242155" y="363233"/>
                  </a:lnTo>
                  <a:lnTo>
                    <a:pt x="242155" y="484310"/>
                  </a:lnTo>
                  <a:lnTo>
                    <a:pt x="0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-1" tIns="96862" rIns="145293" bIns="96861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 rot="2314286">
              <a:off x="5453841" y="4303767"/>
              <a:ext cx="1055113" cy="484310"/>
            </a:xfrm>
            <a:custGeom>
              <a:avLst/>
              <a:gdLst>
                <a:gd name="connsiteX0" fmla="*/ 0 w 848304"/>
                <a:gd name="connsiteY0" fmla="*/ 242155 h 484310"/>
                <a:gd name="connsiteX1" fmla="*/ 242155 w 848304"/>
                <a:gd name="connsiteY1" fmla="*/ 0 h 484310"/>
                <a:gd name="connsiteX2" fmla="*/ 242155 w 848304"/>
                <a:gd name="connsiteY2" fmla="*/ 121078 h 484310"/>
                <a:gd name="connsiteX3" fmla="*/ 606149 w 848304"/>
                <a:gd name="connsiteY3" fmla="*/ 121078 h 484310"/>
                <a:gd name="connsiteX4" fmla="*/ 606149 w 848304"/>
                <a:gd name="connsiteY4" fmla="*/ 0 h 484310"/>
                <a:gd name="connsiteX5" fmla="*/ 848304 w 848304"/>
                <a:gd name="connsiteY5" fmla="*/ 242155 h 484310"/>
                <a:gd name="connsiteX6" fmla="*/ 606149 w 848304"/>
                <a:gd name="connsiteY6" fmla="*/ 484310 h 484310"/>
                <a:gd name="connsiteX7" fmla="*/ 606149 w 848304"/>
                <a:gd name="connsiteY7" fmla="*/ 363233 h 484310"/>
                <a:gd name="connsiteX8" fmla="*/ 242155 w 848304"/>
                <a:gd name="connsiteY8" fmla="*/ 363233 h 484310"/>
                <a:gd name="connsiteX9" fmla="*/ 242155 w 848304"/>
                <a:gd name="connsiteY9" fmla="*/ 484310 h 484310"/>
                <a:gd name="connsiteX10" fmla="*/ 0 w 848304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8304" h="484310">
                  <a:moveTo>
                    <a:pt x="0" y="242155"/>
                  </a:moveTo>
                  <a:lnTo>
                    <a:pt x="242155" y="0"/>
                  </a:lnTo>
                  <a:lnTo>
                    <a:pt x="242155" y="121078"/>
                  </a:lnTo>
                  <a:lnTo>
                    <a:pt x="606149" y="121078"/>
                  </a:lnTo>
                  <a:lnTo>
                    <a:pt x="606149" y="0"/>
                  </a:lnTo>
                  <a:lnTo>
                    <a:pt x="848304" y="242155"/>
                  </a:lnTo>
                  <a:lnTo>
                    <a:pt x="606149" y="484310"/>
                  </a:lnTo>
                  <a:lnTo>
                    <a:pt x="606149" y="363233"/>
                  </a:lnTo>
                  <a:lnTo>
                    <a:pt x="242155" y="363233"/>
                  </a:lnTo>
                  <a:lnTo>
                    <a:pt x="242155" y="484310"/>
                  </a:lnTo>
                  <a:lnTo>
                    <a:pt x="0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96862" rIns="145292" bIns="96861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 rot="3857143">
              <a:off x="4849862" y="4656561"/>
              <a:ext cx="887104" cy="602380"/>
            </a:xfrm>
            <a:custGeom>
              <a:avLst/>
              <a:gdLst>
                <a:gd name="connsiteX0" fmla="*/ 0 w 887104"/>
                <a:gd name="connsiteY0" fmla="*/ 242155 h 484310"/>
                <a:gd name="connsiteX1" fmla="*/ 242155 w 887104"/>
                <a:gd name="connsiteY1" fmla="*/ 0 h 484310"/>
                <a:gd name="connsiteX2" fmla="*/ 242155 w 887104"/>
                <a:gd name="connsiteY2" fmla="*/ 121078 h 484310"/>
                <a:gd name="connsiteX3" fmla="*/ 644949 w 887104"/>
                <a:gd name="connsiteY3" fmla="*/ 121078 h 484310"/>
                <a:gd name="connsiteX4" fmla="*/ 644949 w 887104"/>
                <a:gd name="connsiteY4" fmla="*/ 0 h 484310"/>
                <a:gd name="connsiteX5" fmla="*/ 887104 w 887104"/>
                <a:gd name="connsiteY5" fmla="*/ 242155 h 484310"/>
                <a:gd name="connsiteX6" fmla="*/ 644949 w 887104"/>
                <a:gd name="connsiteY6" fmla="*/ 484310 h 484310"/>
                <a:gd name="connsiteX7" fmla="*/ 644949 w 887104"/>
                <a:gd name="connsiteY7" fmla="*/ 363233 h 484310"/>
                <a:gd name="connsiteX8" fmla="*/ 242155 w 887104"/>
                <a:gd name="connsiteY8" fmla="*/ 363233 h 484310"/>
                <a:gd name="connsiteX9" fmla="*/ 242155 w 887104"/>
                <a:gd name="connsiteY9" fmla="*/ 484310 h 484310"/>
                <a:gd name="connsiteX10" fmla="*/ 0 w 887104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87104" h="484310">
                  <a:moveTo>
                    <a:pt x="0" y="242155"/>
                  </a:moveTo>
                  <a:lnTo>
                    <a:pt x="242155" y="0"/>
                  </a:lnTo>
                  <a:lnTo>
                    <a:pt x="242155" y="121078"/>
                  </a:lnTo>
                  <a:lnTo>
                    <a:pt x="644949" y="121078"/>
                  </a:lnTo>
                  <a:lnTo>
                    <a:pt x="644949" y="0"/>
                  </a:lnTo>
                  <a:lnTo>
                    <a:pt x="887104" y="242155"/>
                  </a:lnTo>
                  <a:lnTo>
                    <a:pt x="644949" y="484310"/>
                  </a:lnTo>
                  <a:lnTo>
                    <a:pt x="644949" y="363233"/>
                  </a:lnTo>
                  <a:lnTo>
                    <a:pt x="242155" y="363233"/>
                  </a:lnTo>
                  <a:lnTo>
                    <a:pt x="242155" y="484310"/>
                  </a:lnTo>
                  <a:lnTo>
                    <a:pt x="0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96862" rIns="145292" bIns="96861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 rot="5400000">
              <a:off x="4012560" y="4799233"/>
              <a:ext cx="902857" cy="602380"/>
            </a:xfrm>
            <a:custGeom>
              <a:avLst/>
              <a:gdLst>
                <a:gd name="connsiteX0" fmla="*/ 0 w 902857"/>
                <a:gd name="connsiteY0" fmla="*/ 242155 h 484310"/>
                <a:gd name="connsiteX1" fmla="*/ 242155 w 902857"/>
                <a:gd name="connsiteY1" fmla="*/ 0 h 484310"/>
                <a:gd name="connsiteX2" fmla="*/ 242155 w 902857"/>
                <a:gd name="connsiteY2" fmla="*/ 121078 h 484310"/>
                <a:gd name="connsiteX3" fmla="*/ 660702 w 902857"/>
                <a:gd name="connsiteY3" fmla="*/ 121078 h 484310"/>
                <a:gd name="connsiteX4" fmla="*/ 660702 w 902857"/>
                <a:gd name="connsiteY4" fmla="*/ 0 h 484310"/>
                <a:gd name="connsiteX5" fmla="*/ 902857 w 902857"/>
                <a:gd name="connsiteY5" fmla="*/ 242155 h 484310"/>
                <a:gd name="connsiteX6" fmla="*/ 660702 w 902857"/>
                <a:gd name="connsiteY6" fmla="*/ 484310 h 484310"/>
                <a:gd name="connsiteX7" fmla="*/ 660702 w 902857"/>
                <a:gd name="connsiteY7" fmla="*/ 363233 h 484310"/>
                <a:gd name="connsiteX8" fmla="*/ 242155 w 902857"/>
                <a:gd name="connsiteY8" fmla="*/ 363233 h 484310"/>
                <a:gd name="connsiteX9" fmla="*/ 242155 w 902857"/>
                <a:gd name="connsiteY9" fmla="*/ 484310 h 484310"/>
                <a:gd name="connsiteX10" fmla="*/ 0 w 902857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02857" h="484310">
                  <a:moveTo>
                    <a:pt x="0" y="242155"/>
                  </a:moveTo>
                  <a:lnTo>
                    <a:pt x="242155" y="0"/>
                  </a:lnTo>
                  <a:lnTo>
                    <a:pt x="242155" y="121078"/>
                  </a:lnTo>
                  <a:lnTo>
                    <a:pt x="660702" y="121078"/>
                  </a:lnTo>
                  <a:lnTo>
                    <a:pt x="660702" y="0"/>
                  </a:lnTo>
                  <a:lnTo>
                    <a:pt x="902857" y="242155"/>
                  </a:lnTo>
                  <a:lnTo>
                    <a:pt x="660702" y="484310"/>
                  </a:lnTo>
                  <a:lnTo>
                    <a:pt x="660702" y="363233"/>
                  </a:lnTo>
                  <a:lnTo>
                    <a:pt x="242155" y="363233"/>
                  </a:lnTo>
                  <a:lnTo>
                    <a:pt x="242155" y="484310"/>
                  </a:lnTo>
                  <a:lnTo>
                    <a:pt x="0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96861" rIns="145293" bIns="96863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53" name="Freeform 52"/>
            <p:cNvSpPr/>
            <p:nvPr/>
          </p:nvSpPr>
          <p:spPr>
            <a:xfrm rot="17742857">
              <a:off x="3191008" y="4656560"/>
              <a:ext cx="887104" cy="602382"/>
            </a:xfrm>
            <a:custGeom>
              <a:avLst/>
              <a:gdLst>
                <a:gd name="connsiteX0" fmla="*/ 0 w 887104"/>
                <a:gd name="connsiteY0" fmla="*/ 242155 h 484310"/>
                <a:gd name="connsiteX1" fmla="*/ 242155 w 887104"/>
                <a:gd name="connsiteY1" fmla="*/ 0 h 484310"/>
                <a:gd name="connsiteX2" fmla="*/ 242155 w 887104"/>
                <a:gd name="connsiteY2" fmla="*/ 121078 h 484310"/>
                <a:gd name="connsiteX3" fmla="*/ 644949 w 887104"/>
                <a:gd name="connsiteY3" fmla="*/ 121078 h 484310"/>
                <a:gd name="connsiteX4" fmla="*/ 644949 w 887104"/>
                <a:gd name="connsiteY4" fmla="*/ 0 h 484310"/>
                <a:gd name="connsiteX5" fmla="*/ 887104 w 887104"/>
                <a:gd name="connsiteY5" fmla="*/ 242155 h 484310"/>
                <a:gd name="connsiteX6" fmla="*/ 644949 w 887104"/>
                <a:gd name="connsiteY6" fmla="*/ 484310 h 484310"/>
                <a:gd name="connsiteX7" fmla="*/ 644949 w 887104"/>
                <a:gd name="connsiteY7" fmla="*/ 363233 h 484310"/>
                <a:gd name="connsiteX8" fmla="*/ 242155 w 887104"/>
                <a:gd name="connsiteY8" fmla="*/ 363233 h 484310"/>
                <a:gd name="connsiteX9" fmla="*/ 242155 w 887104"/>
                <a:gd name="connsiteY9" fmla="*/ 484310 h 484310"/>
                <a:gd name="connsiteX10" fmla="*/ 0 w 887104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87104" h="484310">
                  <a:moveTo>
                    <a:pt x="887104" y="242155"/>
                  </a:moveTo>
                  <a:lnTo>
                    <a:pt x="644949" y="484309"/>
                  </a:lnTo>
                  <a:lnTo>
                    <a:pt x="644949" y="363232"/>
                  </a:lnTo>
                  <a:lnTo>
                    <a:pt x="242155" y="363232"/>
                  </a:lnTo>
                  <a:lnTo>
                    <a:pt x="242155" y="484309"/>
                  </a:lnTo>
                  <a:lnTo>
                    <a:pt x="0" y="242155"/>
                  </a:lnTo>
                  <a:lnTo>
                    <a:pt x="242155" y="1"/>
                  </a:lnTo>
                  <a:lnTo>
                    <a:pt x="242155" y="121077"/>
                  </a:lnTo>
                  <a:lnTo>
                    <a:pt x="644949" y="121078"/>
                  </a:lnTo>
                  <a:lnTo>
                    <a:pt x="644949" y="1"/>
                  </a:lnTo>
                  <a:lnTo>
                    <a:pt x="887104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5292" tIns="96862" rIns="0" bIns="96862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9285714">
              <a:off x="2419022" y="4303766"/>
              <a:ext cx="1055114" cy="484311"/>
            </a:xfrm>
            <a:custGeom>
              <a:avLst/>
              <a:gdLst>
                <a:gd name="connsiteX0" fmla="*/ 0 w 848304"/>
                <a:gd name="connsiteY0" fmla="*/ 242155 h 484310"/>
                <a:gd name="connsiteX1" fmla="*/ 242155 w 848304"/>
                <a:gd name="connsiteY1" fmla="*/ 0 h 484310"/>
                <a:gd name="connsiteX2" fmla="*/ 242155 w 848304"/>
                <a:gd name="connsiteY2" fmla="*/ 121078 h 484310"/>
                <a:gd name="connsiteX3" fmla="*/ 606149 w 848304"/>
                <a:gd name="connsiteY3" fmla="*/ 121078 h 484310"/>
                <a:gd name="connsiteX4" fmla="*/ 606149 w 848304"/>
                <a:gd name="connsiteY4" fmla="*/ 0 h 484310"/>
                <a:gd name="connsiteX5" fmla="*/ 848304 w 848304"/>
                <a:gd name="connsiteY5" fmla="*/ 242155 h 484310"/>
                <a:gd name="connsiteX6" fmla="*/ 606149 w 848304"/>
                <a:gd name="connsiteY6" fmla="*/ 484310 h 484310"/>
                <a:gd name="connsiteX7" fmla="*/ 606149 w 848304"/>
                <a:gd name="connsiteY7" fmla="*/ 363233 h 484310"/>
                <a:gd name="connsiteX8" fmla="*/ 242155 w 848304"/>
                <a:gd name="connsiteY8" fmla="*/ 363233 h 484310"/>
                <a:gd name="connsiteX9" fmla="*/ 242155 w 848304"/>
                <a:gd name="connsiteY9" fmla="*/ 484310 h 484310"/>
                <a:gd name="connsiteX10" fmla="*/ 0 w 848304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8304" h="484310">
                  <a:moveTo>
                    <a:pt x="848304" y="242155"/>
                  </a:moveTo>
                  <a:lnTo>
                    <a:pt x="606149" y="484309"/>
                  </a:lnTo>
                  <a:lnTo>
                    <a:pt x="606149" y="363232"/>
                  </a:lnTo>
                  <a:lnTo>
                    <a:pt x="242155" y="363232"/>
                  </a:lnTo>
                  <a:lnTo>
                    <a:pt x="242155" y="484309"/>
                  </a:lnTo>
                  <a:lnTo>
                    <a:pt x="0" y="242155"/>
                  </a:lnTo>
                  <a:lnTo>
                    <a:pt x="242155" y="1"/>
                  </a:lnTo>
                  <a:lnTo>
                    <a:pt x="242155" y="121077"/>
                  </a:lnTo>
                  <a:lnTo>
                    <a:pt x="606149" y="121078"/>
                  </a:lnTo>
                  <a:lnTo>
                    <a:pt x="606149" y="1"/>
                  </a:lnTo>
                  <a:lnTo>
                    <a:pt x="848304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5292" tIns="96863" rIns="1" bIns="96861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57" name="Freeform 56"/>
            <p:cNvSpPr/>
            <p:nvPr/>
          </p:nvSpPr>
          <p:spPr>
            <a:xfrm rot="20828571">
              <a:off x="2040320" y="3682817"/>
              <a:ext cx="1011419" cy="484311"/>
            </a:xfrm>
            <a:custGeom>
              <a:avLst/>
              <a:gdLst>
                <a:gd name="connsiteX0" fmla="*/ 0 w 813173"/>
                <a:gd name="connsiteY0" fmla="*/ 242155 h 484310"/>
                <a:gd name="connsiteX1" fmla="*/ 242155 w 813173"/>
                <a:gd name="connsiteY1" fmla="*/ 0 h 484310"/>
                <a:gd name="connsiteX2" fmla="*/ 242155 w 813173"/>
                <a:gd name="connsiteY2" fmla="*/ 121078 h 484310"/>
                <a:gd name="connsiteX3" fmla="*/ 571018 w 813173"/>
                <a:gd name="connsiteY3" fmla="*/ 121078 h 484310"/>
                <a:gd name="connsiteX4" fmla="*/ 571018 w 813173"/>
                <a:gd name="connsiteY4" fmla="*/ 0 h 484310"/>
                <a:gd name="connsiteX5" fmla="*/ 813173 w 813173"/>
                <a:gd name="connsiteY5" fmla="*/ 242155 h 484310"/>
                <a:gd name="connsiteX6" fmla="*/ 571018 w 813173"/>
                <a:gd name="connsiteY6" fmla="*/ 484310 h 484310"/>
                <a:gd name="connsiteX7" fmla="*/ 571018 w 813173"/>
                <a:gd name="connsiteY7" fmla="*/ 363233 h 484310"/>
                <a:gd name="connsiteX8" fmla="*/ 242155 w 813173"/>
                <a:gd name="connsiteY8" fmla="*/ 363233 h 484310"/>
                <a:gd name="connsiteX9" fmla="*/ 242155 w 813173"/>
                <a:gd name="connsiteY9" fmla="*/ 484310 h 484310"/>
                <a:gd name="connsiteX10" fmla="*/ 0 w 813173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13173" h="484310">
                  <a:moveTo>
                    <a:pt x="813173" y="242155"/>
                  </a:moveTo>
                  <a:lnTo>
                    <a:pt x="571018" y="484309"/>
                  </a:lnTo>
                  <a:lnTo>
                    <a:pt x="571018" y="363232"/>
                  </a:lnTo>
                  <a:lnTo>
                    <a:pt x="242155" y="363232"/>
                  </a:lnTo>
                  <a:lnTo>
                    <a:pt x="242155" y="484309"/>
                  </a:lnTo>
                  <a:lnTo>
                    <a:pt x="0" y="242155"/>
                  </a:lnTo>
                  <a:lnTo>
                    <a:pt x="242155" y="1"/>
                  </a:lnTo>
                  <a:lnTo>
                    <a:pt x="242155" y="121077"/>
                  </a:lnTo>
                  <a:lnTo>
                    <a:pt x="571018" y="121078"/>
                  </a:lnTo>
                  <a:lnTo>
                    <a:pt x="571018" y="1"/>
                  </a:lnTo>
                  <a:lnTo>
                    <a:pt x="813173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5293" tIns="96863" rIns="0" bIns="96861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771429">
              <a:off x="2040320" y="2978902"/>
              <a:ext cx="1011419" cy="484311"/>
            </a:xfrm>
            <a:custGeom>
              <a:avLst/>
              <a:gdLst>
                <a:gd name="connsiteX0" fmla="*/ 0 w 813173"/>
                <a:gd name="connsiteY0" fmla="*/ 242155 h 484310"/>
                <a:gd name="connsiteX1" fmla="*/ 242155 w 813173"/>
                <a:gd name="connsiteY1" fmla="*/ 0 h 484310"/>
                <a:gd name="connsiteX2" fmla="*/ 242155 w 813173"/>
                <a:gd name="connsiteY2" fmla="*/ 121078 h 484310"/>
                <a:gd name="connsiteX3" fmla="*/ 571018 w 813173"/>
                <a:gd name="connsiteY3" fmla="*/ 121078 h 484310"/>
                <a:gd name="connsiteX4" fmla="*/ 571018 w 813173"/>
                <a:gd name="connsiteY4" fmla="*/ 0 h 484310"/>
                <a:gd name="connsiteX5" fmla="*/ 813173 w 813173"/>
                <a:gd name="connsiteY5" fmla="*/ 242155 h 484310"/>
                <a:gd name="connsiteX6" fmla="*/ 571018 w 813173"/>
                <a:gd name="connsiteY6" fmla="*/ 484310 h 484310"/>
                <a:gd name="connsiteX7" fmla="*/ 571018 w 813173"/>
                <a:gd name="connsiteY7" fmla="*/ 363233 h 484310"/>
                <a:gd name="connsiteX8" fmla="*/ 242155 w 813173"/>
                <a:gd name="connsiteY8" fmla="*/ 363233 h 484310"/>
                <a:gd name="connsiteX9" fmla="*/ 242155 w 813173"/>
                <a:gd name="connsiteY9" fmla="*/ 484310 h 484310"/>
                <a:gd name="connsiteX10" fmla="*/ 0 w 813173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13173" h="484310">
                  <a:moveTo>
                    <a:pt x="813173" y="242155"/>
                  </a:moveTo>
                  <a:lnTo>
                    <a:pt x="571018" y="484309"/>
                  </a:lnTo>
                  <a:lnTo>
                    <a:pt x="571018" y="363232"/>
                  </a:lnTo>
                  <a:lnTo>
                    <a:pt x="242155" y="363232"/>
                  </a:lnTo>
                  <a:lnTo>
                    <a:pt x="242155" y="484309"/>
                  </a:lnTo>
                  <a:lnTo>
                    <a:pt x="0" y="242155"/>
                  </a:lnTo>
                  <a:lnTo>
                    <a:pt x="242155" y="1"/>
                  </a:lnTo>
                  <a:lnTo>
                    <a:pt x="242155" y="121077"/>
                  </a:lnTo>
                  <a:lnTo>
                    <a:pt x="571018" y="121078"/>
                  </a:lnTo>
                  <a:lnTo>
                    <a:pt x="571018" y="1"/>
                  </a:lnTo>
                  <a:lnTo>
                    <a:pt x="813173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5293" tIns="96862" rIns="0" bIns="96862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61" name="Freeform 60"/>
            <p:cNvSpPr/>
            <p:nvPr/>
          </p:nvSpPr>
          <p:spPr>
            <a:xfrm rot="2314286">
              <a:off x="2384763" y="2357953"/>
              <a:ext cx="1123632" cy="484310"/>
            </a:xfrm>
            <a:custGeom>
              <a:avLst/>
              <a:gdLst>
                <a:gd name="connsiteX0" fmla="*/ 0 w 903392"/>
                <a:gd name="connsiteY0" fmla="*/ 242155 h 484310"/>
                <a:gd name="connsiteX1" fmla="*/ 242155 w 903392"/>
                <a:gd name="connsiteY1" fmla="*/ 0 h 484310"/>
                <a:gd name="connsiteX2" fmla="*/ 242155 w 903392"/>
                <a:gd name="connsiteY2" fmla="*/ 121078 h 484310"/>
                <a:gd name="connsiteX3" fmla="*/ 661237 w 903392"/>
                <a:gd name="connsiteY3" fmla="*/ 121078 h 484310"/>
                <a:gd name="connsiteX4" fmla="*/ 661237 w 903392"/>
                <a:gd name="connsiteY4" fmla="*/ 0 h 484310"/>
                <a:gd name="connsiteX5" fmla="*/ 903392 w 903392"/>
                <a:gd name="connsiteY5" fmla="*/ 242155 h 484310"/>
                <a:gd name="connsiteX6" fmla="*/ 661237 w 903392"/>
                <a:gd name="connsiteY6" fmla="*/ 484310 h 484310"/>
                <a:gd name="connsiteX7" fmla="*/ 661237 w 903392"/>
                <a:gd name="connsiteY7" fmla="*/ 363233 h 484310"/>
                <a:gd name="connsiteX8" fmla="*/ 242155 w 903392"/>
                <a:gd name="connsiteY8" fmla="*/ 363233 h 484310"/>
                <a:gd name="connsiteX9" fmla="*/ 242155 w 903392"/>
                <a:gd name="connsiteY9" fmla="*/ 484310 h 484310"/>
                <a:gd name="connsiteX10" fmla="*/ 0 w 903392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03392" h="484310">
                  <a:moveTo>
                    <a:pt x="903392" y="242155"/>
                  </a:moveTo>
                  <a:lnTo>
                    <a:pt x="661237" y="484309"/>
                  </a:lnTo>
                  <a:lnTo>
                    <a:pt x="661237" y="363232"/>
                  </a:lnTo>
                  <a:lnTo>
                    <a:pt x="242155" y="363232"/>
                  </a:lnTo>
                  <a:lnTo>
                    <a:pt x="242155" y="484309"/>
                  </a:lnTo>
                  <a:lnTo>
                    <a:pt x="0" y="242155"/>
                  </a:lnTo>
                  <a:lnTo>
                    <a:pt x="242155" y="1"/>
                  </a:lnTo>
                  <a:lnTo>
                    <a:pt x="242155" y="121077"/>
                  </a:lnTo>
                  <a:lnTo>
                    <a:pt x="661237" y="121078"/>
                  </a:lnTo>
                  <a:lnTo>
                    <a:pt x="661237" y="1"/>
                  </a:lnTo>
                  <a:lnTo>
                    <a:pt x="903392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5292" tIns="96861" rIns="1" bIns="96862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3857143">
              <a:off x="3191008" y="1887089"/>
              <a:ext cx="887104" cy="602380"/>
            </a:xfrm>
            <a:custGeom>
              <a:avLst/>
              <a:gdLst>
                <a:gd name="connsiteX0" fmla="*/ 0 w 887104"/>
                <a:gd name="connsiteY0" fmla="*/ 242155 h 484310"/>
                <a:gd name="connsiteX1" fmla="*/ 242155 w 887104"/>
                <a:gd name="connsiteY1" fmla="*/ 0 h 484310"/>
                <a:gd name="connsiteX2" fmla="*/ 242155 w 887104"/>
                <a:gd name="connsiteY2" fmla="*/ 121078 h 484310"/>
                <a:gd name="connsiteX3" fmla="*/ 644949 w 887104"/>
                <a:gd name="connsiteY3" fmla="*/ 121078 h 484310"/>
                <a:gd name="connsiteX4" fmla="*/ 644949 w 887104"/>
                <a:gd name="connsiteY4" fmla="*/ 0 h 484310"/>
                <a:gd name="connsiteX5" fmla="*/ 887104 w 887104"/>
                <a:gd name="connsiteY5" fmla="*/ 242155 h 484310"/>
                <a:gd name="connsiteX6" fmla="*/ 644949 w 887104"/>
                <a:gd name="connsiteY6" fmla="*/ 484310 h 484310"/>
                <a:gd name="connsiteX7" fmla="*/ 644949 w 887104"/>
                <a:gd name="connsiteY7" fmla="*/ 363233 h 484310"/>
                <a:gd name="connsiteX8" fmla="*/ 242155 w 887104"/>
                <a:gd name="connsiteY8" fmla="*/ 363233 h 484310"/>
                <a:gd name="connsiteX9" fmla="*/ 242155 w 887104"/>
                <a:gd name="connsiteY9" fmla="*/ 484310 h 484310"/>
                <a:gd name="connsiteX10" fmla="*/ 0 w 887104"/>
                <a:gd name="connsiteY10" fmla="*/ 242155 h 4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87104" h="484310">
                  <a:moveTo>
                    <a:pt x="887104" y="242155"/>
                  </a:moveTo>
                  <a:lnTo>
                    <a:pt x="644949" y="484309"/>
                  </a:lnTo>
                  <a:lnTo>
                    <a:pt x="644949" y="363232"/>
                  </a:lnTo>
                  <a:lnTo>
                    <a:pt x="242155" y="363232"/>
                  </a:lnTo>
                  <a:lnTo>
                    <a:pt x="242155" y="484309"/>
                  </a:lnTo>
                  <a:lnTo>
                    <a:pt x="0" y="242155"/>
                  </a:lnTo>
                  <a:lnTo>
                    <a:pt x="242155" y="1"/>
                  </a:lnTo>
                  <a:lnTo>
                    <a:pt x="242155" y="121077"/>
                  </a:lnTo>
                  <a:lnTo>
                    <a:pt x="644949" y="121078"/>
                  </a:lnTo>
                  <a:lnTo>
                    <a:pt x="644949" y="1"/>
                  </a:lnTo>
                  <a:lnTo>
                    <a:pt x="887104" y="2421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5292" tIns="96861" rIns="0" bIns="96862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a-IR" sz="2200" kern="1200">
                <a:cs typeface="B Mitra" pitchFamily="2" charset="-78"/>
              </a:endParaRPr>
            </a:p>
          </p:txBody>
        </p:sp>
      </p:grpSp>
      <p:sp>
        <p:nvSpPr>
          <p:cNvPr id="64" name="Freeform 63"/>
          <p:cNvSpPr/>
          <p:nvPr/>
        </p:nvSpPr>
        <p:spPr>
          <a:xfrm>
            <a:off x="2582715" y="892245"/>
            <a:ext cx="1063026" cy="854666"/>
          </a:xfrm>
          <a:custGeom>
            <a:avLst/>
            <a:gdLst>
              <a:gd name="connsiteX0" fmla="*/ 0 w 854666"/>
              <a:gd name="connsiteY0" fmla="*/ 427333 h 854666"/>
              <a:gd name="connsiteX1" fmla="*/ 427333 w 854666"/>
              <a:gd name="connsiteY1" fmla="*/ 0 h 854666"/>
              <a:gd name="connsiteX2" fmla="*/ 854666 w 854666"/>
              <a:gd name="connsiteY2" fmla="*/ 427333 h 854666"/>
              <a:gd name="connsiteX3" fmla="*/ 427333 w 854666"/>
              <a:gd name="connsiteY3" fmla="*/ 854666 h 854666"/>
              <a:gd name="connsiteX4" fmla="*/ 0 w 854666"/>
              <a:gd name="connsiteY4" fmla="*/ 427333 h 85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666" h="854666">
                <a:moveTo>
                  <a:pt x="0" y="427333"/>
                </a:moveTo>
                <a:cubicBezTo>
                  <a:pt x="0" y="191324"/>
                  <a:pt x="191324" y="0"/>
                  <a:pt x="427333" y="0"/>
                </a:cubicBezTo>
                <a:cubicBezTo>
                  <a:pt x="663342" y="0"/>
                  <a:pt x="854666" y="191324"/>
                  <a:pt x="854666" y="427333"/>
                </a:cubicBezTo>
                <a:cubicBezTo>
                  <a:pt x="854666" y="663342"/>
                  <a:pt x="663342" y="854666"/>
                  <a:pt x="427333" y="854666"/>
                </a:cubicBezTo>
                <a:cubicBezTo>
                  <a:pt x="191324" y="854666"/>
                  <a:pt x="0" y="663342"/>
                  <a:pt x="0" y="42733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5643" tIns="155643" rIns="155643" bIns="15564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Mitra" pitchFamily="2" charset="-78"/>
              </a:rPr>
              <a:t>جهل</a:t>
            </a:r>
            <a:endParaRPr lang="fa-IR" sz="2400" b="1" kern="1200" dirty="0">
              <a:solidFill>
                <a:schemeClr val="accent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938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2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2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2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7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2" grpId="0" animBg="1"/>
      <p:bldP spid="42" grpId="1" animBg="1"/>
      <p:bldP spid="44" grpId="0" animBg="1"/>
      <p:bldP spid="44" grpId="1" animBg="1"/>
      <p:bldP spid="46" grpId="0" animBg="1"/>
      <p:bldP spid="46" grpId="1" animBg="1"/>
      <p:bldP spid="48" grpId="0" animBg="1"/>
      <p:bldP spid="48" grpId="1" animBg="1"/>
      <p:bldP spid="50" grpId="0" animBg="1"/>
      <p:bldP spid="50" grpId="1" animBg="1"/>
      <p:bldP spid="52" grpId="0" animBg="1"/>
      <p:bldP spid="52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2" grpId="0" animBg="1"/>
      <p:bldP spid="62" grpId="1" animBg="1"/>
      <p:bldP spid="64" grpId="0" animBg="1"/>
      <p:bldP spid="6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1">
      <a:dk1>
        <a:sysClr val="windowText" lastClr="000000"/>
      </a:dk1>
      <a:lt1>
        <a:srgbClr val="000000"/>
      </a:lt1>
      <a:dk2>
        <a:srgbClr val="000000"/>
      </a:dk2>
      <a:lt2>
        <a:srgbClr val="000000"/>
      </a:lt2>
      <a:accent1>
        <a:srgbClr val="0F6FC6"/>
      </a:accent1>
      <a:accent2>
        <a:srgbClr val="A5C249"/>
      </a:accent2>
      <a:accent3>
        <a:srgbClr val="C00000"/>
      </a:accent3>
      <a:accent4>
        <a:srgbClr val="10CF9B"/>
      </a:accent4>
      <a:accent5>
        <a:srgbClr val="0F6FC6"/>
      </a:accent5>
      <a:accent6>
        <a:srgbClr val="A5C249"/>
      </a:accent6>
      <a:hlink>
        <a:srgbClr val="F49100"/>
      </a:hlink>
      <a:folHlink>
        <a:srgbClr val="000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536</TotalTime>
  <Words>187</Words>
  <Application>Microsoft Office PowerPoint</Application>
  <PresentationFormat>On-screen Show (4:3)</PresentationFormat>
  <Paragraphs>69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ANGLE</dc:creator>
  <cp:lastModifiedBy>zahra</cp:lastModifiedBy>
  <cp:revision>109</cp:revision>
  <dcterms:created xsi:type="dcterms:W3CDTF">2012-05-05T15:14:58Z</dcterms:created>
  <dcterms:modified xsi:type="dcterms:W3CDTF">2012-07-14T06:49:39Z</dcterms:modified>
</cp:coreProperties>
</file>