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1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44BF-5752-4F1A-89E5-B2F43B399D4F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3CD2F-A12E-48DD-AC18-2D043573D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CD2F-A12E-48DD-AC18-2D043573D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AB6B-6BA8-42CB-B6B1-CA0D3A0A7A34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F10-AA27-4CC2-B430-4C0BD5DBEDAA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D22-7D6B-4D75-84DC-E507121E9450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9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C80-E979-451B-B30B-51B2F90EDCC1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AC1B-90E7-4290-A05F-61303D6F0E96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23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B5A-2D24-49C4-BC6D-477C25F55C97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468-4F29-4370-9AD1-2C3CDB1B01C1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FD5F-4D42-4072-BE07-428DE75CC6CB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43C-308B-448C-8DFF-878D8D648E89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2DB-233C-4A87-858A-EA1E64D862F5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91CD-700A-4274-A324-5C4863B94B12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242-0BA5-49A8-9BE9-10B12904A819}" type="datetime1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583A-556C-4789-85CF-DA366C3F1BD7}" type="datetime1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05E1-6FCF-4717-9589-05878A8367E1}" type="datetime1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3908-99EC-45A4-9A01-EDE3EF88BC5B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4F9E-9A38-4334-9A0D-854BA78098BA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3708-5AC0-4FEF-9533-47630F629077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29F5E4-BC6A-4291-B6AE-7312B24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15" y="2153186"/>
            <a:ext cx="8564170" cy="36962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08" y="3753609"/>
            <a:ext cx="3286584" cy="495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39" y="3734557"/>
            <a:ext cx="3372321" cy="5334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07" y="3763136"/>
            <a:ext cx="4191585" cy="4763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1" y="3753609"/>
            <a:ext cx="3277057" cy="495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46" y="3892581"/>
            <a:ext cx="4706007" cy="466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7" y="3791715"/>
            <a:ext cx="3772426" cy="4191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07" y="3763136"/>
            <a:ext cx="4010585" cy="4763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39" y="3786951"/>
            <a:ext cx="4096322" cy="4286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825625"/>
            <a:ext cx="9612066" cy="14098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87" y="3753609"/>
            <a:ext cx="3229426" cy="495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1003214"/>
            <a:ext cx="8592749" cy="55157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50" y="3772662"/>
            <a:ext cx="3581900" cy="457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13" y="3739320"/>
            <a:ext cx="3753374" cy="5239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44" y="3782188"/>
            <a:ext cx="4020111" cy="4382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945" y="3796478"/>
            <a:ext cx="2934109" cy="409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50" y="3815530"/>
            <a:ext cx="3762900" cy="3715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13" y="3758372"/>
            <a:ext cx="3391373" cy="4858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3767899"/>
            <a:ext cx="3858163" cy="466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60" y="3677399"/>
            <a:ext cx="3791479" cy="647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28" y="3777425"/>
            <a:ext cx="4248743" cy="4477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2034030"/>
            <a:ext cx="9612066" cy="13146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3482109"/>
            <a:ext cx="7106642" cy="10383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39" y="3786951"/>
            <a:ext cx="4458322" cy="4286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93" y="3758372"/>
            <a:ext cx="2610214" cy="4858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682" y="3791715"/>
            <a:ext cx="3124636" cy="4191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287" y="3725030"/>
            <a:ext cx="3591426" cy="5525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35" y="3772662"/>
            <a:ext cx="2543530" cy="457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28" y="3767899"/>
            <a:ext cx="4248743" cy="466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82" y="3701214"/>
            <a:ext cx="3305636" cy="6001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40" y="3829820"/>
            <a:ext cx="3191320" cy="3429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97" y="3772662"/>
            <a:ext cx="4344006" cy="457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94" y="3801241"/>
            <a:ext cx="800212" cy="4001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3453530"/>
            <a:ext cx="9850225" cy="1095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18" y="2186528"/>
            <a:ext cx="4039164" cy="36295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18" y="2309673"/>
            <a:ext cx="4039164" cy="3591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02" y="2200817"/>
            <a:ext cx="3905795" cy="36009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18" y="2205581"/>
            <a:ext cx="4220164" cy="3591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28" y="2157949"/>
            <a:ext cx="4067743" cy="36866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44" y="2181765"/>
            <a:ext cx="4201111" cy="36390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97" y="2143660"/>
            <a:ext cx="4163006" cy="37152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07" y="2157949"/>
            <a:ext cx="4191585" cy="36866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90" y="1825625"/>
            <a:ext cx="10459910" cy="20481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3424951"/>
            <a:ext cx="6592220" cy="11526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3534504"/>
            <a:ext cx="10164594" cy="9335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2" y="2681897"/>
            <a:ext cx="10679015" cy="26387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0870"/>
            <a:ext cx="10621857" cy="32008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80" y="3191556"/>
            <a:ext cx="5839640" cy="1619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95" y="1323203"/>
            <a:ext cx="10602805" cy="55347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7" y="190515"/>
            <a:ext cx="10659963" cy="47250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967158"/>
            <a:ext cx="7887801" cy="6068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46" y="1338685"/>
            <a:ext cx="8830907" cy="53252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445539"/>
            <a:ext cx="5401429" cy="515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29" y="1445539"/>
            <a:ext cx="5734850" cy="53061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5" y="3544030"/>
            <a:ext cx="9345329" cy="914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3301109"/>
            <a:ext cx="9421540" cy="14003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944" y="3753609"/>
            <a:ext cx="3658111" cy="495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50" y="3782188"/>
            <a:ext cx="3219899" cy="4382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F5E4-BC6A-4291-B6AE-7312B2429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58</Words>
  <Application>Microsoft Office PowerPoint</Application>
  <PresentationFormat>Widescreen</PresentationFormat>
  <Paragraphs>58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FM</cp:lastModifiedBy>
  <cp:revision>7</cp:revision>
  <dcterms:created xsi:type="dcterms:W3CDTF">2015-12-12T18:39:01Z</dcterms:created>
  <dcterms:modified xsi:type="dcterms:W3CDTF">2015-12-12T19:09:12Z</dcterms:modified>
</cp:coreProperties>
</file>