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57" r:id="rId5"/>
    <p:sldId id="262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E3B28-E481-4373-9FB6-060B7BEEEA0D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C405E-261D-4364-8719-605C60DA7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60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C405E-261D-4364-8719-605C60DA78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6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880B35-0E18-4A3B-B7EB-8AE508475F25}" type="datetimeFigureOut">
              <a:rPr lang="en-US" smtClean="0"/>
              <a:t>8/28/2016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F431E4-3C13-4574-A3B4-58919ED5CD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buzarArtSchool@yahoo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12" y="4726905"/>
            <a:ext cx="8458200" cy="122237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Python basic tutorial</a:t>
            </a:r>
            <a:endParaRPr lang="en-US" sz="4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20688"/>
            <a:ext cx="2794000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043608" y="5912310"/>
            <a:ext cx="3693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Design by :</a:t>
            </a:r>
            <a:r>
              <a:rPr lang="en-US" dirty="0" smtClean="0"/>
              <a:t> Abdullah  </a:t>
            </a:r>
            <a:r>
              <a:rPr lang="en-US" dirty="0" err="1" smtClean="0"/>
              <a:t>Saremi</a:t>
            </a:r>
            <a:r>
              <a:rPr lang="en-US" dirty="0" smtClean="0"/>
              <a:t>  </a:t>
            </a:r>
            <a:r>
              <a:rPr lang="en-US" dirty="0" err="1" smtClean="0"/>
              <a:t>Naeini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rot="1922982">
            <a:off x="762512" y="1462561"/>
            <a:ext cx="522865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cap="all" dirty="0" smtClean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Franklin Gothic Medium"/>
                <a:ea typeface="+mj-ea"/>
                <a:cs typeface="+mj-cs"/>
              </a:rPr>
              <a:t>Conversion &amp; Precedence &amp; Methods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95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r>
              <a:rPr lang="en-US" dirty="0">
                <a:effectLst/>
              </a:rPr>
              <a:t>Data Type Conversion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560840" cy="5040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996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/>
          <a:lstStyle/>
          <a:p>
            <a:r>
              <a:rPr lang="en-US" dirty="0">
                <a:effectLst/>
              </a:rPr>
              <a:t>Data Type Conversion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7848872" cy="54726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672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/>
          <a:lstStyle/>
          <a:p>
            <a:r>
              <a:rPr lang="en-US" dirty="0" smtClean="0"/>
              <a:t>List Method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3334620"/>
              </p:ext>
            </p:extLst>
          </p:nvPr>
        </p:nvGraphicFramePr>
        <p:xfrm>
          <a:off x="323528" y="1556792"/>
          <a:ext cx="8686800" cy="444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16"/>
                <a:gridCol w="1512168"/>
                <a:gridCol w="3365648"/>
                <a:gridCol w="29981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Sample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append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اضافه به انتهای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a.append</a:t>
                      </a:r>
                      <a:r>
                        <a:rPr lang="en-US" dirty="0" smtClean="0"/>
                        <a:t>("python")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copy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یک نسخه جدید از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c=</a:t>
                      </a:r>
                      <a:r>
                        <a:rPr lang="en-US" dirty="0" err="1" smtClean="0"/>
                        <a:t>a.copy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خالی شدن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a.Clear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تعداد تکرار یک عنصر در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a.count</a:t>
                      </a:r>
                      <a:r>
                        <a:rPr lang="en-US" dirty="0" smtClean="0"/>
                        <a:t>("python")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extend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الحاق دو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a.extend</a:t>
                      </a:r>
                      <a:r>
                        <a:rPr lang="en-US" dirty="0" smtClean="0"/>
                        <a:t>(["</a:t>
                      </a:r>
                      <a:r>
                        <a:rPr lang="en-US" dirty="0" err="1" smtClean="0"/>
                        <a:t>a","b","c</a:t>
                      </a:r>
                      <a:r>
                        <a:rPr lang="en-US" dirty="0" smtClean="0"/>
                        <a:t>"])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جستجو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a.index</a:t>
                      </a:r>
                      <a:r>
                        <a:rPr lang="en-US" dirty="0" smtClean="0"/>
                        <a:t>(3)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درج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a.insert</a:t>
                      </a:r>
                      <a:r>
                        <a:rPr lang="en-US" dirty="0" smtClean="0"/>
                        <a:t>(1,"python")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برداشت از انتهای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a.pop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262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Remove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حذف اولین</a:t>
                      </a:r>
                      <a:r>
                        <a:rPr lang="fa-IR" sz="1800" baseline="0" dirty="0" smtClean="0"/>
                        <a:t> مقدار مشخص شده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a.remove</a:t>
                      </a:r>
                      <a:r>
                        <a:rPr lang="en-US" dirty="0" smtClean="0"/>
                        <a:t>("python")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Reverse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لیست معکوس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a.Reverse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 مرتب سازی</a:t>
                      </a:r>
                      <a:r>
                        <a:rPr lang="fa-IR" sz="1800" baseline="0" dirty="0" smtClean="0"/>
                        <a:t> داده هم نوع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a.Sort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08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/>
          <a:lstStyle/>
          <a:p>
            <a:r>
              <a:rPr lang="en-US" dirty="0" smtClean="0"/>
              <a:t>Built-in function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056124"/>
              </p:ext>
            </p:extLst>
          </p:nvPr>
        </p:nvGraphicFramePr>
        <p:xfrm>
          <a:off x="323528" y="1556792"/>
          <a:ext cx="8686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16"/>
                <a:gridCol w="1512168"/>
                <a:gridCol w="3581672"/>
                <a:gridCol w="2782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Sample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تبدیل دنباله به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list(“python”)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کمترین عضو</a:t>
                      </a:r>
                      <a:r>
                        <a:rPr lang="fa-IR" sz="1800" baseline="0" dirty="0" smtClean="0"/>
                        <a:t> 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min([5,7,9])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بیشترین عضو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max([5,7,9])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len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طول لیست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len</a:t>
                      </a:r>
                      <a:r>
                        <a:rPr lang="en-US" dirty="0" smtClean="0"/>
                        <a:t>([5,7,9])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مقایسه دو لیست در نسخه قدیمی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cmp</a:t>
                      </a:r>
                      <a:r>
                        <a:rPr lang="en-US" dirty="0" smtClean="0"/>
                        <a:t>([1,2],[8,9])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33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/>
          <a:lstStyle/>
          <a:p>
            <a:r>
              <a:rPr lang="en-US" dirty="0" smtClean="0"/>
              <a:t>String method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870100"/>
              </p:ext>
            </p:extLst>
          </p:nvPr>
        </p:nvGraphicFramePr>
        <p:xfrm>
          <a:off x="323528" y="1556792"/>
          <a:ext cx="86868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16"/>
                <a:gridCol w="1512168"/>
                <a:gridCol w="3581672"/>
                <a:gridCol w="2782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Sample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capitalize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اولین حرف بزرگ نوشته می شود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a.capitalize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تعداد  تکرار یک رشته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a.count</a:t>
                      </a:r>
                      <a:r>
                        <a:rPr lang="en-US" dirty="0" smtClean="0"/>
                        <a:t>(“p”)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همه حروف بزرگ شود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a.upper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همه حروف کوچک شود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a.lower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islower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آیا</a:t>
                      </a:r>
                      <a:r>
                        <a:rPr lang="fa-IR" sz="1800" baseline="0" dirty="0" smtClean="0"/>
                        <a:t> همه حروف کوچک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a.islower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isupper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آیا</a:t>
                      </a:r>
                      <a:r>
                        <a:rPr lang="fa-IR" sz="1800" baseline="0" dirty="0" smtClean="0"/>
                        <a:t> همه حروف بزرگ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a.isupper</a:t>
                      </a:r>
                      <a:r>
                        <a:rPr lang="en-US" dirty="0" smtClean="0"/>
                        <a:t>()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format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استفاده</a:t>
                      </a:r>
                      <a:r>
                        <a:rPr lang="fa-IR" sz="1800" baseline="0" dirty="0" smtClean="0"/>
                        <a:t> از جایگذار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“{0},{1}”.format(“c#”,”</a:t>
                      </a:r>
                      <a:r>
                        <a:rPr lang="en-US" dirty="0" err="1" smtClean="0"/>
                        <a:t>py</a:t>
                      </a:r>
                      <a:r>
                        <a:rPr lang="en-US" dirty="0" smtClean="0"/>
                        <a:t>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split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جداسازی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"</a:t>
                      </a:r>
                      <a:r>
                        <a:rPr lang="en-US" dirty="0" err="1" smtClean="0"/>
                        <a:t>a,b,c".split</a:t>
                      </a:r>
                      <a:r>
                        <a:rPr lang="en-US" dirty="0" smtClean="0"/>
                        <a:t>(",")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join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ترکیب با جدا ساز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",".join(["</a:t>
                      </a:r>
                      <a:r>
                        <a:rPr lang="en-US" dirty="0" err="1" smtClean="0"/>
                        <a:t>a","b","c</a:t>
                      </a:r>
                      <a:r>
                        <a:rPr lang="en-US" dirty="0" smtClean="0"/>
                        <a:t>"])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جستجو</a:t>
                      </a:r>
                      <a:r>
                        <a:rPr lang="fa-IR" sz="1800" baseline="0" dirty="0" smtClean="0"/>
                        <a:t> و در صورت نبودن اندیس 1-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 smtClean="0"/>
                        <a:t>s.find</a:t>
                      </a:r>
                      <a:r>
                        <a:rPr lang="en-US" dirty="0" smtClean="0"/>
                        <a:t>("a",1)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جستجو و در صورت نبودن خطا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s.index</a:t>
                      </a:r>
                      <a:r>
                        <a:rPr lang="en-US" dirty="0" smtClean="0"/>
                        <a:t>("a",1)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__</a:t>
                      </a:r>
                      <a:r>
                        <a:rPr lang="en-US" dirty="0" err="1" smtClean="0"/>
                        <a:t>len</a:t>
                      </a:r>
                      <a:r>
                        <a:rPr lang="en-US" dirty="0" smtClean="0"/>
                        <a:t>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800" dirty="0" smtClean="0"/>
                        <a:t>طول رشته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s.__</a:t>
                      </a:r>
                      <a:r>
                        <a:rPr lang="en-US" dirty="0" err="1" smtClean="0"/>
                        <a:t>len</a:t>
                      </a:r>
                      <a:r>
                        <a:rPr lang="en-US" dirty="0" smtClean="0"/>
                        <a:t>__()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75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Built-in function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90663"/>
            <a:ext cx="8424936" cy="4962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9677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" y="5486400"/>
            <a:ext cx="8458200" cy="1222375"/>
          </a:xfrm>
        </p:spPr>
        <p:txBody>
          <a:bodyPr>
            <a:normAutofit/>
          </a:bodyPr>
          <a:lstStyle/>
          <a:p>
            <a:pPr rtl="1"/>
            <a:r>
              <a:rPr lang="fa-IR" sz="7200" dirty="0" smtClean="0">
                <a:cs typeface="B Titr" pitchFamily="2" charset="-78"/>
              </a:rPr>
              <a:t>پایان</a:t>
            </a:r>
            <a:endParaRPr lang="en-US" sz="7200" dirty="0">
              <a:cs typeface="B Titr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981200"/>
            <a:ext cx="4878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5400" dirty="0" smtClean="0">
                <a:solidFill>
                  <a:srgbClr val="00B050"/>
                </a:solidFill>
                <a:cs typeface="B Titr" pitchFamily="2" charset="-78"/>
              </a:rPr>
              <a:t>با تشکر از توجه شما</a:t>
            </a:r>
            <a:endParaRPr lang="en-US" sz="5400" dirty="0">
              <a:solidFill>
                <a:srgbClr val="00B050"/>
              </a:solidFill>
              <a:cs typeface="B Titr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78788" y="3140968"/>
            <a:ext cx="4572000" cy="20842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lnSpc>
                <a:spcPct val="11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  <a:hlinkClick r:id=""/>
              </a:rPr>
              <a:t>PythonSchool.blog.ir</a:t>
            </a:r>
          </a:p>
          <a:p>
            <a:pPr algn="ctr" rtl="1">
              <a:lnSpc>
                <a:spcPct val="11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  <a:hlinkClick r:id=""/>
              </a:rPr>
              <a:t>CsharpSchool.blog.ir</a:t>
            </a:r>
          </a:p>
          <a:p>
            <a:pPr algn="ctr" rtl="1">
              <a:lnSpc>
                <a:spcPct val="115000"/>
              </a:lnSpc>
            </a:pP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  <a:hlinkClick r:id=""/>
              </a:rPr>
              <a:t>Flowchart.blog.ir</a:t>
            </a:r>
            <a:endParaRPr lang="fa-IR" sz="3200" b="1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  <a:hlinkClick r:id="rId2"/>
            </a:endParaRPr>
          </a:p>
          <a:p>
            <a:pPr algn="ctr" rtl="1">
              <a:lnSpc>
                <a:spcPct val="115000"/>
              </a:lnSpc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AbuzarArtSchool@yahoo.com</a:t>
            </a:r>
            <a:endParaRPr lang="fa-IR" b="1" dirty="0" smtClean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9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1053</TotalTime>
  <Words>330</Words>
  <Application>Microsoft Office PowerPoint</Application>
  <PresentationFormat>On-screen Show (4:3)</PresentationFormat>
  <Paragraphs>140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Python basic tutorial</vt:lpstr>
      <vt:lpstr>Data Type Conversion</vt:lpstr>
      <vt:lpstr>Data Type Conversion</vt:lpstr>
      <vt:lpstr>List Method</vt:lpstr>
      <vt:lpstr>Built-in function</vt:lpstr>
      <vt:lpstr>String method</vt:lpstr>
      <vt:lpstr>All Built-in function</vt:lpstr>
      <vt:lpstr>پایان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Education</dc:creator>
  <cp:lastModifiedBy>Sima</cp:lastModifiedBy>
  <cp:revision>50</cp:revision>
  <dcterms:created xsi:type="dcterms:W3CDTF">2016-08-07T10:36:11Z</dcterms:created>
  <dcterms:modified xsi:type="dcterms:W3CDTF">2016-08-29T05:11:50Z</dcterms:modified>
</cp:coreProperties>
</file>