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0340-3AC9-4BC2-BCDC-67D353B4D42E}" type="datetimeFigureOut">
              <a:rPr lang="fa-IR" smtClean="0"/>
              <a:t>13/06/1441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7D2B-04A9-4550-A0A3-6738AFBA93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987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0340-3AC9-4BC2-BCDC-67D353B4D42E}" type="datetimeFigureOut">
              <a:rPr lang="fa-IR" smtClean="0"/>
              <a:t>13/06/1441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7D2B-04A9-4550-A0A3-6738AFBA93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805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0340-3AC9-4BC2-BCDC-67D353B4D42E}" type="datetimeFigureOut">
              <a:rPr lang="fa-IR" smtClean="0"/>
              <a:t>13/06/1441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7D2B-04A9-4550-A0A3-6738AFBA93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051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0340-3AC9-4BC2-BCDC-67D353B4D42E}" type="datetimeFigureOut">
              <a:rPr lang="fa-IR" smtClean="0"/>
              <a:t>13/06/1441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7D2B-04A9-4550-A0A3-6738AFBA93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912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0340-3AC9-4BC2-BCDC-67D353B4D42E}" type="datetimeFigureOut">
              <a:rPr lang="fa-IR" smtClean="0"/>
              <a:t>13/06/1441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7D2B-04A9-4550-A0A3-6738AFBA93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628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0340-3AC9-4BC2-BCDC-67D353B4D42E}" type="datetimeFigureOut">
              <a:rPr lang="fa-IR" smtClean="0"/>
              <a:t>13/06/1441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7D2B-04A9-4550-A0A3-6738AFBA93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48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0340-3AC9-4BC2-BCDC-67D353B4D42E}" type="datetimeFigureOut">
              <a:rPr lang="fa-IR" smtClean="0"/>
              <a:t>13/06/1441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7D2B-04A9-4550-A0A3-6738AFBA93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22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0340-3AC9-4BC2-BCDC-67D353B4D42E}" type="datetimeFigureOut">
              <a:rPr lang="fa-IR" smtClean="0"/>
              <a:t>13/06/1441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7D2B-04A9-4550-A0A3-6738AFBA93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885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0340-3AC9-4BC2-BCDC-67D353B4D42E}" type="datetimeFigureOut">
              <a:rPr lang="fa-IR" smtClean="0"/>
              <a:t>13/06/1441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7D2B-04A9-4550-A0A3-6738AFBA93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49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0340-3AC9-4BC2-BCDC-67D353B4D42E}" type="datetimeFigureOut">
              <a:rPr lang="fa-IR" smtClean="0"/>
              <a:t>13/06/1441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7D2B-04A9-4550-A0A3-6738AFBA93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242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0340-3AC9-4BC2-BCDC-67D353B4D42E}" type="datetimeFigureOut">
              <a:rPr lang="fa-IR" smtClean="0"/>
              <a:t>13/06/1441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7D2B-04A9-4550-A0A3-6738AFBA93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750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10340-3AC9-4BC2-BCDC-67D353B4D42E}" type="datetimeFigureOut">
              <a:rPr lang="fa-IR" smtClean="0"/>
              <a:t>13/06/1441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E7D2B-04A9-4550-A0A3-6738AFBA93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060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2508" y="195943"/>
            <a:ext cx="9378462" cy="29132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fa-IR" sz="115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در هر تصویر چند تا از یک شکل وجود دارد </a:t>
            </a:r>
            <a:endParaRPr lang="fa-IR" sz="11500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82691" y="3278776"/>
            <a:ext cx="9378462" cy="188159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fa-IR" sz="60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دو ثانیه تصویر بعدی را نگه میداریم و بعد میگیم مثلا از یخچال چند تا بود در شکل ؟ </a:t>
            </a:r>
            <a:endParaRPr lang="fa-IR" sz="6000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2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‫اتو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252387"/>
            <a:ext cx="1588135" cy="15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‫اتو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936" y="252386"/>
            <a:ext cx="1588135" cy="15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‫اتو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52" y="4983797"/>
            <a:ext cx="1588135" cy="15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‫اتو‬‎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7" y="2855742"/>
            <a:ext cx="1108026" cy="11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‫اتو‬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49" y="602667"/>
            <a:ext cx="1872995" cy="18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‫اتو‬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05" y="4841366"/>
            <a:ext cx="1872995" cy="18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‫یخچال‬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98" y="1032986"/>
            <a:ext cx="1442676" cy="144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‫یخچال‬‎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57" y="1139482"/>
            <a:ext cx="1832317" cy="18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‫یخچال‬‎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46" y="4386774"/>
            <a:ext cx="1832317" cy="18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result for ‫یخچال‬‎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" y="4739615"/>
            <a:ext cx="1832317" cy="18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3505" y="2826738"/>
            <a:ext cx="1630303" cy="13794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3202" y="-47057"/>
            <a:ext cx="1630303" cy="13794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9036" y="5673495"/>
            <a:ext cx="1630303" cy="13794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8508" y="5302932"/>
            <a:ext cx="1630303" cy="1379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1216" y="4551855"/>
            <a:ext cx="1340216" cy="20200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1096" y="2481106"/>
            <a:ext cx="1373835" cy="20707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5505" y="504677"/>
            <a:ext cx="1372657" cy="20689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370" y="2919175"/>
            <a:ext cx="1340216" cy="2020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0922" y="3942588"/>
            <a:ext cx="2209813" cy="26517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71" y="1016578"/>
            <a:ext cx="1689484" cy="20273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4021" y="2632365"/>
            <a:ext cx="1689484" cy="20273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3252" y="72090"/>
            <a:ext cx="1222562" cy="14670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2613" y="5390926"/>
            <a:ext cx="1222562" cy="14670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8299" y="2809517"/>
            <a:ext cx="1222562" cy="14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8634" y="521114"/>
            <a:ext cx="9378462" cy="398584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fa-IR" sz="115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در هر تصویر چند تا از یک شکل وجود دارد </a:t>
            </a:r>
            <a:endParaRPr lang="fa-IR" sz="11500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1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‫جاروبرقی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327750"/>
            <a:ext cx="1423853" cy="14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‫جاروبرقی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220" y="216716"/>
            <a:ext cx="1423853" cy="14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‫جاروبرقی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147" y="5254624"/>
            <a:ext cx="1423853" cy="14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‫جاروبرقی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55" y="2463528"/>
            <a:ext cx="1423853" cy="14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‫جاروبرقی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03" y="5404846"/>
            <a:ext cx="1423853" cy="14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" y="5066244"/>
            <a:ext cx="1014471" cy="1612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55" y="2446685"/>
            <a:ext cx="1014471" cy="16122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193" y="1640569"/>
            <a:ext cx="1014471" cy="1612233"/>
          </a:xfrm>
          <a:prstGeom prst="rect">
            <a:avLst/>
          </a:prstGeom>
        </p:spPr>
      </p:pic>
      <p:pic>
        <p:nvPicPr>
          <p:cNvPr id="13318" name="Picture 6" descr="Image result for ‫ماشین لباس شویی‬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3" y="612458"/>
            <a:ext cx="1893443" cy="22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‫ماشین لباس شویی‬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16" y="4590529"/>
            <a:ext cx="1893443" cy="22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‫ماشین لباس شویی‬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032" y="1395731"/>
            <a:ext cx="1893443" cy="22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256" y="327750"/>
            <a:ext cx="1340216" cy="20200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905" y="3867901"/>
            <a:ext cx="1340216" cy="2020077"/>
          </a:xfrm>
          <a:prstGeom prst="rect">
            <a:avLst/>
          </a:prstGeom>
        </p:spPr>
      </p:pic>
      <p:pic>
        <p:nvPicPr>
          <p:cNvPr id="19" name="Picture 8" descr="Image result for ‫یخچال‬‎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01" y="2854802"/>
            <a:ext cx="1832317" cy="18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‫یخچال‬‎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31" y="515510"/>
            <a:ext cx="1832317" cy="18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‫یخچال‬‎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19" y="4381628"/>
            <a:ext cx="1832317" cy="18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mage result for ‫یخچال‬‎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20" y="5176210"/>
            <a:ext cx="1832317" cy="18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mage result for ‫یخچال‬‎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579" y="3343893"/>
            <a:ext cx="1832317" cy="18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Image result for ‫یخچال‬‎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38" y="3465469"/>
            <a:ext cx="1832317" cy="18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‫چاقو‬‎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44" y="2050869"/>
            <a:ext cx="1911530" cy="19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Image result for ‫چاقو‬‎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22" y="2775589"/>
            <a:ext cx="1911530" cy="19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Image result for ‫چاقو‬‎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05" y="4877939"/>
            <a:ext cx="1911530" cy="19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Image result for ‫چاقو‬‎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98" y="127453"/>
            <a:ext cx="1911530" cy="19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‫اتو‬‎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2" y="2336734"/>
            <a:ext cx="1108026" cy="11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‫اتو‬‎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58" y="3887381"/>
            <a:ext cx="1108026" cy="11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‫اتو‬‎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409" y="5987440"/>
            <a:ext cx="1108026" cy="11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‫اتو‬‎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636" y="-44342"/>
            <a:ext cx="1108026" cy="11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‫اتو‬‎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82" y="374629"/>
            <a:ext cx="1108026" cy="11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Image result for ‫اتو‬‎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687" y="3995545"/>
            <a:ext cx="1313891" cy="13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Image result for ‫اتو‬‎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37" y="-274213"/>
            <a:ext cx="1297684" cy="12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40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IranNastaliq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RePack by Diakov</cp:lastModifiedBy>
  <cp:revision>1</cp:revision>
  <dcterms:created xsi:type="dcterms:W3CDTF">2020-02-07T06:27:22Z</dcterms:created>
  <dcterms:modified xsi:type="dcterms:W3CDTF">2020-02-07T06:27:37Z</dcterms:modified>
</cp:coreProperties>
</file>