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86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292" r:id="rId4"/>
    <p:sldId id="300" r:id="rId5"/>
    <p:sldId id="304" r:id="rId6"/>
    <p:sldId id="303" r:id="rId7"/>
    <p:sldId id="295" r:id="rId8"/>
    <p:sldId id="260" r:id="rId9"/>
    <p:sldId id="302" r:id="rId10"/>
    <p:sldId id="299" r:id="rId11"/>
    <p:sldId id="305" r:id="rId12"/>
  </p:sldIdLst>
  <p:sldSz cx="9144000" cy="6858000" type="screen4x3"/>
  <p:notesSz cx="7102475" cy="10234613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 Titr" panose="020B0604020202020204" charset="-78"/>
      <p:bold r:id="rId23"/>
    </p:embeddedFont>
  </p:embeddedFontLst>
  <p:custShowLst>
    <p:custShow name="new words" id="0">
      <p:sldLst>
        <p:sld r:id="rId9"/>
        <p:sld r:id="rId4"/>
        <p:sld r:id="rId8"/>
      </p:sldLst>
    </p:custShow>
  </p:custShowLst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4FDC5"/>
    <a:srgbClr val="ECFEE6"/>
    <a:srgbClr val="CCFFCC"/>
    <a:srgbClr val="CC3300"/>
    <a:srgbClr val="CCFFFF"/>
    <a:srgbClr val="E486C2"/>
    <a:srgbClr val="FF00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697" autoAdjust="0"/>
    <p:restoredTop sz="86380" autoAdjust="0"/>
  </p:normalViewPr>
  <p:slideViewPr>
    <p:cSldViewPr>
      <p:cViewPr varScale="1">
        <p:scale>
          <a:sx n="69" d="100"/>
          <a:sy n="69" d="100"/>
        </p:scale>
        <p:origin x="13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fa-IR" smtClean="0"/>
              <a:t>گروه آموزشی شهرستان بویین زهرا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A871C3-EB2C-46C3-AB60-41C29BFE29C0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9C6A95-24B8-47EB-B6F0-3EAEBAFF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3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736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a-IR" smtClean="0"/>
              <a:t>گروه آموزشی شهرستان بویین زهرا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794D85-7493-490C-B666-6D5452648901}" type="datetimeFigureOut">
              <a:rPr lang="fa-IR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736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5" y="9721106"/>
            <a:ext cx="3077739" cy="511731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27408E-A8D3-42F5-A2FB-6E27629C392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3651694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گروه آموزشی شهرستان بویین زهرا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031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گروه آموزشی شهرستان بویین زهرا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292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گروه آموزشی شهرستان بویین زهرا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528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گروه آموزشی شهرستان بویین زهرا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902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055EC5-AD74-480C-9B24-2E45046CE56B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A7479-F351-47D3-AA73-2885E9AC7186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F002B-FA01-4230-B43C-85F7C59BE196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3818-0211-455C-B9C5-EBF4B1ADBD0C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FD597-BD0E-4E9F-8919-6D6E35E2BB66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641CE-AB82-462E-97AE-3420F399BDD0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E3EF0-43F5-44CF-A2B5-2B453315702C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F3FAE-D7C9-48BB-BF1C-1A3C4633F04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03E7C-7E0B-4CD1-9ACD-EB63B2A50076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8CB25-F7DB-452D-A7B9-6AAD1EF9A79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109A8-C752-4849-8D96-648FD761C1EE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5839C-061B-4889-9F3F-3EFC28C3B65C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42C5C-BAAF-4722-A94A-1DC5FD5C7C1D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352C4-A46B-41EB-89A8-2D3B07D05BBD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73826-8C4E-4FD7-A3BB-24378DBA9E22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400D4-84A0-49D3-B4C6-B57B5E5C40B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4DF89-DD5C-416B-BE56-28A20A1542DD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30B1C-F91D-4A43-84B8-EF1EF5DAC65F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9CBA9-B4D7-42EC-8F6B-C1C1D4B179E0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8397-69D4-45CA-8CC2-890F8490D8AD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72039-90F0-4355-BA7B-71D4BC55A406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3D61F-8413-4490-A439-41BA0E359C8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wipe dir="r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9EE24E-C0B8-455A-A053-F664AD3455C1}" type="datetimeFigureOut">
              <a:rPr lang="fa-IR" smtClean="0"/>
              <a:pPr>
                <a:defRPr/>
              </a:pPr>
              <a:t>09/07/1441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3612F3-FFAF-4068-B0B9-4FD5103D78E5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>
    <p:wipe dir="r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43.jpg"/><Relationship Id="rId10" Type="http://schemas.openxmlformats.org/officeDocument/2006/relationships/image" Target="../media/image46.jpeg"/><Relationship Id="rId4" Type="http://schemas.openxmlformats.org/officeDocument/2006/relationships/image" Target="../media/image42.jp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slide" Target="slide2.xm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3.jpg"/><Relationship Id="rId5" Type="http://schemas.openxmlformats.org/officeDocument/2006/relationships/image" Target="../media/image18.jpeg"/><Relationship Id="rId10" Type="http://schemas.openxmlformats.org/officeDocument/2006/relationships/image" Target="../media/image22.jpg"/><Relationship Id="rId4" Type="http://schemas.openxmlformats.org/officeDocument/2006/relationships/image" Target="../media/image10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12" Type="http://schemas.openxmlformats.org/officeDocument/2006/relationships/image" Target="../media/image2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27.jpeg"/><Relationship Id="rId5" Type="http://schemas.openxmlformats.org/officeDocument/2006/relationships/audio" Target="../media/audio1.wav"/><Relationship Id="rId10" Type="http://schemas.openxmlformats.org/officeDocument/2006/relationships/image" Target="../media/image26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g"/><Relationship Id="rId12" Type="http://schemas.openxmlformats.org/officeDocument/2006/relationships/image" Target="../media/image3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27.jpeg"/><Relationship Id="rId5" Type="http://schemas.openxmlformats.org/officeDocument/2006/relationships/audio" Target="../media/audio1.wav"/><Relationship Id="rId10" Type="http://schemas.openxmlformats.org/officeDocument/2006/relationships/image" Target="../media/image33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jpe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79512" y="260648"/>
            <a:ext cx="8784976" cy="6408712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 w="317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926" y="2318326"/>
            <a:ext cx="3588289" cy="22267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Calibri" pitchFamily="34" charset="0"/>
              </a:rPr>
              <a:t>Prospect 3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</a:b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alibri" pitchFamily="34" charset="0"/>
              </a:rPr>
              <a:t>Lesson 4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Majalla UI"/>
              </a:rPr>
              <a:t>Services</a:t>
            </a:r>
            <a:endParaRPr lang="fa-IR" sz="3600" b="1" dirty="0" smtClean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35796" y="1556792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Calibri" pitchFamily="34" charset="0"/>
              </a:rPr>
              <a:t> 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Picture 7" descr="23680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013176"/>
            <a:ext cx="13545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23681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085184"/>
            <a:ext cx="13545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23681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5085184"/>
            <a:ext cx="13545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236810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5013176"/>
            <a:ext cx="13545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236809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085184"/>
            <a:ext cx="13545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236809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172" y="5013176"/>
            <a:ext cx="13545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259632" y="332656"/>
            <a:ext cx="64406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In the name of God</a:t>
            </a:r>
          </a:p>
        </p:txBody>
      </p:sp>
      <p:sp>
        <p:nvSpPr>
          <p:cNvPr id="23" name="Action Button: Custom 22">
            <a:hlinkClick r:id="" action="ppaction://hlinkshowjump?jump=endshow" highlightClick="1"/>
          </p:cNvPr>
          <p:cNvSpPr/>
          <p:nvPr/>
        </p:nvSpPr>
        <p:spPr>
          <a:xfrm>
            <a:off x="4427984" y="6021288"/>
            <a:ext cx="576064" cy="432048"/>
          </a:xfrm>
          <a:prstGeom prst="actionButtonBlank">
            <a:avLst/>
          </a:prstGeom>
          <a:solidFill>
            <a:srgbClr val="D4FD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  <a:cs typeface="B Titr" pitchFamily="2" charset="-78"/>
              </a:rPr>
              <a:t>خروج</a:t>
            </a:r>
            <a:endParaRPr lang="en-US" sz="14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51" y="3645024"/>
            <a:ext cx="2635562" cy="1977324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7" y="587175"/>
            <a:ext cx="2800543" cy="2100408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8" y="3545010"/>
            <a:ext cx="2901128" cy="2072233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6242550" y="2742319"/>
            <a:ext cx="2750585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297067" y="2761372"/>
            <a:ext cx="2779899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firefighter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65177" y="2761372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 station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5288" y="5733256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Put out firefighter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203848" y="5733256"/>
            <a:ext cx="2880320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Save people’s lives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242551" y="5733256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call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emergency</a:t>
            </a:r>
          </a:p>
          <a:p>
            <a:pPr algn="ctr"/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4932040" y="6381328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rgbClr val="FF00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Action Button: Home 29">
            <a:hlinkClick r:id="rId7" action="ppaction://hlinksldjump" highlightClick="1"/>
          </p:cNvPr>
          <p:cNvSpPr/>
          <p:nvPr/>
        </p:nvSpPr>
        <p:spPr>
          <a:xfrm>
            <a:off x="4499992" y="6381328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Action Button: Back or Previous 30">
            <a:hlinkClick r:id="" action="ppaction://hlinkshowjump?jump=previousslide" highlightClick="1"/>
          </p:cNvPr>
          <p:cNvSpPr/>
          <p:nvPr/>
        </p:nvSpPr>
        <p:spPr>
          <a:xfrm>
            <a:off x="4139952" y="6381328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31" y="587175"/>
            <a:ext cx="2721049" cy="2072233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77" y="3609016"/>
            <a:ext cx="2862791" cy="2008227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68" y="587175"/>
            <a:ext cx="2803374" cy="2066185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1710006"/>
      </p:ext>
    </p:extLst>
  </p:cSld>
  <p:clrMapOvr>
    <a:masterClrMapping/>
  </p:clrMapOvr>
  <p:transition advClick="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807091" y="3645024"/>
            <a:ext cx="7632848" cy="2592288"/>
          </a:xfrm>
          <a:prstGeom prst="roundRect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endParaRPr lang="en-US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are firefighters like?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 they do?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3.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is Omid’s job?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4.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How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he go to work?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 Where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he work?</a:t>
            </a:r>
          </a:p>
          <a:p>
            <a:pPr algn="l">
              <a:lnSpc>
                <a:spcPct val="150000"/>
              </a:lnSpc>
            </a:pP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7091" y="260648"/>
            <a:ext cx="7632848" cy="321297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lnSpc>
                <a:spcPct val="150000"/>
              </a:lnSpc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dangerous job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just" rtl="0">
              <a:lnSpc>
                <a:spcPct val="150000"/>
              </a:lnSpc>
            </a:pPr>
            <a:r>
              <a:rPr lang="en-US" sz="1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Fire fighters 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brave </a:t>
            </a:r>
            <a:r>
              <a:rPr lang="en-US" sz="1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hardworking. They put </a:t>
            </a:r>
            <a:r>
              <a:rPr lang="en-US" sz="1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fire and save people’s lives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Their job is dangerous and hard. Omid </a:t>
            </a:r>
            <a:r>
              <a:rPr lang="en-US" sz="17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Abbasi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 a firefighter. He works in a fire station. It is a hard job. He goes to work on shift. He drives to work. When there is a problem, people call the emergency</a:t>
            </a:r>
            <a:r>
              <a:rPr lang="en-US" sz="17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(125)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firefighters help them.  </a:t>
            </a:r>
          </a:p>
          <a:p>
            <a:pPr algn="just" rtl="0">
              <a:lnSpc>
                <a:spcPct val="150000"/>
              </a:lnSpc>
            </a:pPr>
            <a:endParaRPr lang="en-US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Action Button: Home 38">
            <a:hlinkClick r:id="rId4" action="ppaction://hlinksldjump" highlightClick="1"/>
          </p:cNvPr>
          <p:cNvSpPr/>
          <p:nvPr/>
        </p:nvSpPr>
        <p:spPr>
          <a:xfrm>
            <a:off x="4499992" y="6408712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Back or Previous 39">
            <a:hlinkClick r:id="" action="ppaction://hlinkshowjump?jump=previousslide" highlightClick="1"/>
          </p:cNvPr>
          <p:cNvSpPr/>
          <p:nvPr/>
        </p:nvSpPr>
        <p:spPr>
          <a:xfrm>
            <a:off x="4139952" y="6408712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5482"/>
      </p:ext>
    </p:extLst>
  </p:cSld>
  <p:clrMapOvr>
    <a:masterClrMapping/>
  </p:clrMapOvr>
  <p:transition advClick="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11208" y="260648"/>
            <a:ext cx="5015520" cy="648072"/>
          </a:xfrm>
          <a:prstGeom prst="roundRect">
            <a:avLst/>
          </a:prstGeom>
          <a:solidFill>
            <a:srgbClr val="ECFEE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8" y="1052736"/>
            <a:ext cx="8457100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131840" y="5661248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stamp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8226" y="2600290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postcard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94495" y="2600290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hire a taxi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31840" y="2600290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postman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504" y="5661248"/>
            <a:ext cx="2880320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envelope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84168" y="5661248"/>
            <a:ext cx="2880320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office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4932040" y="6408712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Action Button: Home 38">
            <a:hlinkClick r:id="rId4" action="ppaction://hlinksldjump" highlightClick="1"/>
          </p:cNvPr>
          <p:cNvSpPr/>
          <p:nvPr/>
        </p:nvSpPr>
        <p:spPr>
          <a:xfrm>
            <a:off x="4499992" y="6408712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Back or Previous 39">
            <a:hlinkClick r:id="" action="ppaction://hlinkshowjump?jump=previousslide" highlightClick="1"/>
          </p:cNvPr>
          <p:cNvSpPr/>
          <p:nvPr/>
        </p:nvSpPr>
        <p:spPr>
          <a:xfrm>
            <a:off x="4139952" y="6408712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37" y="3410475"/>
            <a:ext cx="2442858" cy="2178765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" y="3410474"/>
            <a:ext cx="2490016" cy="2178765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38" y="632395"/>
            <a:ext cx="1458508" cy="1890207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" y="533735"/>
            <a:ext cx="2849371" cy="1913491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73" y="3358672"/>
            <a:ext cx="1665315" cy="2209897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87" y="530092"/>
            <a:ext cx="2988765" cy="1992510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" y="6267837"/>
            <a:ext cx="1914150" cy="494667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99992" y="1577498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Mr</a:t>
            </a:r>
            <a:r>
              <a:rPr lang="en-US" sz="1200" dirty="0" smtClean="0"/>
              <a:t> </a:t>
            </a:r>
            <a:r>
              <a:rPr lang="en-US" sz="1200" dirty="0" err="1" smtClean="0"/>
              <a:t>Harly</a:t>
            </a:r>
            <a:endParaRPr lang="en-US" sz="1200" dirty="0"/>
          </a:p>
        </p:txBody>
      </p:sp>
    </p:spTree>
  </p:cSld>
  <p:clrMapOvr>
    <a:masterClrMapping/>
  </p:clrMapOvr>
  <p:transition advClick="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827584" y="3550856"/>
            <a:ext cx="7632848" cy="2758463"/>
          </a:xfrm>
          <a:prstGeom prst="roundRect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is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Harly’s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job?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Where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</a:t>
            </a:r>
            <a:r>
              <a:rPr lang="en-US" sz="1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he work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3.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How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he go to work?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4.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people buy from a post office?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 What 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does Mr.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Harly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6.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time does the post office open?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7.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When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he go to work?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7584" y="548680"/>
            <a:ext cx="7632848" cy="2808619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lnSpc>
                <a:spcPct val="150000"/>
              </a:lnSpc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Mr.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Harly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 rtl="0">
              <a:lnSpc>
                <a:spcPct val="150000"/>
              </a:lnSpc>
            </a:pPr>
            <a:r>
              <a:rPr lang="en-US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 </a:t>
            </a:r>
            <a:r>
              <a:rPr lang="en-US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Harly</a:t>
            </a:r>
            <a:r>
              <a:rPr lang="en-US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 a postman. He works in a post office. He goes to work at 7:30 in the morning. He takes a taxi to work. The post office opens at 8:00. People buy stamp, envelope and postcards from the post office. </a:t>
            </a:r>
            <a:r>
              <a:rPr lang="en-US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</a:t>
            </a:r>
            <a:r>
              <a:rPr lang="en-US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Harly</a:t>
            </a:r>
            <a:r>
              <a:rPr lang="en-US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also delivers or sends  people’s letter and packages to others.</a:t>
            </a:r>
          </a:p>
          <a:p>
            <a:pPr algn="just" rtl="0">
              <a:lnSpc>
                <a:spcPct val="150000"/>
              </a:lnSpc>
            </a:pPr>
            <a:endParaRPr lang="en-US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4932040" y="6408712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Action Button: Home 38">
            <a:hlinkClick r:id="rId4" action="ppaction://hlinksldjump" highlightClick="1"/>
          </p:cNvPr>
          <p:cNvSpPr/>
          <p:nvPr/>
        </p:nvSpPr>
        <p:spPr>
          <a:xfrm>
            <a:off x="4499992" y="6408712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Back or Previous 39">
            <a:hlinkClick r:id="" action="ppaction://hlinkshowjump?jump=previousslide" highlightClick="1"/>
          </p:cNvPr>
          <p:cNvSpPr/>
          <p:nvPr/>
        </p:nvSpPr>
        <p:spPr>
          <a:xfrm>
            <a:off x="4139952" y="6408712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4266"/>
      </p:ext>
    </p:extLst>
  </p:cSld>
  <p:clrMapOvr>
    <a:masterClrMapping/>
  </p:clrMapOvr>
  <p:transition advClick="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80" y="3827546"/>
            <a:ext cx="2558269" cy="1917755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6228184" y="5805264"/>
            <a:ext cx="2664296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dentist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52030" y="5805264"/>
            <a:ext cx="3024336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doctor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30110" y="2799030"/>
            <a:ext cx="2562369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postman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7714" y="2799030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employee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9512" y="5805264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sweeper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Action Button: Home 25">
            <a:hlinkClick r:id="rId6" action="ppaction://hlinksldjump" highlightClick="1"/>
          </p:cNvPr>
          <p:cNvSpPr/>
          <p:nvPr/>
        </p:nvSpPr>
        <p:spPr>
          <a:xfrm>
            <a:off x="4644008" y="6381328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Back or Previous 26">
            <a:hlinkClick r:id="" action="ppaction://hlinkshowjump?jump=previousslide" highlightClick="1"/>
          </p:cNvPr>
          <p:cNvSpPr/>
          <p:nvPr/>
        </p:nvSpPr>
        <p:spPr>
          <a:xfrm>
            <a:off x="4283968" y="6381328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47072"/>
            <a:ext cx="2664295" cy="1840785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8" y="889038"/>
            <a:ext cx="2697191" cy="1798819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4" y="826697"/>
            <a:ext cx="2763931" cy="1885032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4" y="3830551"/>
            <a:ext cx="2818545" cy="1879030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09" y="3908022"/>
            <a:ext cx="2673912" cy="1778259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Rounded Rectangle 34"/>
          <p:cNvSpPr/>
          <p:nvPr/>
        </p:nvSpPr>
        <p:spPr>
          <a:xfrm>
            <a:off x="3180578" y="2799030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taxi driver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061654" y="6369283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a-IR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18000">
                <a:solidFill>
                  <a:srgbClr val="FF00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715345"/>
      </p:ext>
    </p:extLst>
  </p:cSld>
  <p:clrMapOvr>
    <a:masterClrMapping/>
  </p:clrMapOvr>
  <p:transition advClick="0"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57601"/>
            <a:ext cx="2849384" cy="1855174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6228184" y="5805264"/>
            <a:ext cx="2664296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 fighter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87824" y="5805264"/>
            <a:ext cx="3024336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 driver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30110" y="2799030"/>
            <a:ext cx="2562369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baker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7714" y="2799030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nurse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9512" y="5805264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Police officer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Action Button: Home 25">
            <a:hlinkClick r:id="rId8" action="ppaction://hlinksldjump" highlightClick="1"/>
          </p:cNvPr>
          <p:cNvSpPr/>
          <p:nvPr/>
        </p:nvSpPr>
        <p:spPr>
          <a:xfrm>
            <a:off x="4644008" y="6381328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Back or Previous 26">
            <a:hlinkClick r:id="" action="ppaction://hlinkshowjump?jump=previousslide" highlightClick="1"/>
          </p:cNvPr>
          <p:cNvSpPr/>
          <p:nvPr/>
        </p:nvSpPr>
        <p:spPr>
          <a:xfrm>
            <a:off x="4283968" y="6381328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74" y="879964"/>
            <a:ext cx="2422622" cy="1816968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69804"/>
            <a:ext cx="2748196" cy="1798819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 descr="پرستار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7714" y="854814"/>
            <a:ext cx="2763931" cy="1828800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4" y="3979474"/>
            <a:ext cx="2737392" cy="1680337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8" name="Straight Arrow Connector 17"/>
          <p:cNvCxnSpPr/>
          <p:nvPr/>
        </p:nvCxnSpPr>
        <p:spPr>
          <a:xfrm flipH="1">
            <a:off x="5076056" y="4797152"/>
            <a:ext cx="648072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11" y="3906459"/>
            <a:ext cx="2460442" cy="1757459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nur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3738" y="2943046"/>
            <a:ext cx="304800" cy="3048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3160042" y="2799030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teacher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5061654" y="6381328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a-IR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18000">
                <a:solidFill>
                  <a:srgbClr val="FF00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567732"/>
      </p:ext>
    </p:extLst>
  </p:cSld>
  <p:clrMapOvr>
    <a:masterClrMapping/>
  </p:clrMapOvr>
  <p:transition advClick="0">
    <p:wipe dir="r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37120"/>
            <a:ext cx="2736304" cy="1820887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6228184" y="5805264"/>
            <a:ext cx="2664296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recharge E ticket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03848" y="5805264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get on the bus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41058" y="2799030"/>
            <a:ext cx="2723430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hire a taxi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7714" y="2799030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nurse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9512" y="5805264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Action Button: Home 25">
            <a:hlinkClick r:id="rId8" action="ppaction://hlinksldjump" highlightClick="1"/>
          </p:cNvPr>
          <p:cNvSpPr/>
          <p:nvPr/>
        </p:nvSpPr>
        <p:spPr>
          <a:xfrm>
            <a:off x="4644008" y="6381328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Back or Previous 26">
            <a:hlinkClick r:id="" action="ppaction://hlinkshowjump?jump=previousslide" highlightClick="1"/>
          </p:cNvPr>
          <p:cNvSpPr/>
          <p:nvPr/>
        </p:nvSpPr>
        <p:spPr>
          <a:xfrm>
            <a:off x="4283968" y="6381328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58" y="933445"/>
            <a:ext cx="2725455" cy="1710006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64" y="854814"/>
            <a:ext cx="2748196" cy="1828800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 descr="پرستار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7714" y="854814"/>
            <a:ext cx="2763931" cy="1828800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4" y="3861048"/>
            <a:ext cx="2737392" cy="1826367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8" name="Straight Arrow Connector 17"/>
          <p:cNvCxnSpPr/>
          <p:nvPr/>
        </p:nvCxnSpPr>
        <p:spPr>
          <a:xfrm flipH="1">
            <a:off x="5076056" y="4797152"/>
            <a:ext cx="648072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06459"/>
            <a:ext cx="2808312" cy="1757459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nur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3738" y="2943046"/>
            <a:ext cx="304800" cy="3048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3275856" y="2799030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get off the bus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5061654" y="6384697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rgbClr val="FF00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 dir="r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791981"/>
            <a:ext cx="2771904" cy="1942295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5" y="805189"/>
            <a:ext cx="2847690" cy="1898460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" y="815494"/>
            <a:ext cx="2811769" cy="1907443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6110147" y="2815994"/>
            <a:ext cx="2790109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bank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155312" y="2815994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2484" y="2815994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employee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56176" y="5717316"/>
            <a:ext cx="2808312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Take out money (ATM)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32854" y="5717316"/>
            <a:ext cx="2762991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an account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38640" y="5717316"/>
            <a:ext cx="2736304" cy="504056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 in a bank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4932040" y="6381328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rgbClr val="FF00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Action Button: Home 29">
            <a:hlinkClick r:id="rId7" action="ppaction://hlinksldjump" highlightClick="1"/>
          </p:cNvPr>
          <p:cNvSpPr/>
          <p:nvPr/>
        </p:nvSpPr>
        <p:spPr>
          <a:xfrm>
            <a:off x="4499992" y="6381328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Action Button: Back or Previous 30">
            <a:hlinkClick r:id="" action="ppaction://hlinkshowjump?jump=previousslide" highlightClick="1"/>
          </p:cNvPr>
          <p:cNvSpPr/>
          <p:nvPr/>
        </p:nvSpPr>
        <p:spPr>
          <a:xfrm>
            <a:off x="4139952" y="6381328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0" y="3759336"/>
            <a:ext cx="2739414" cy="1824449"/>
          </a:xfrm>
          <a:prstGeom prst="roundRect">
            <a:avLst>
              <a:gd name="adj" fmla="val 16667"/>
            </a:avLst>
          </a:prstGeom>
          <a:ln w="254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54" y="3717032"/>
            <a:ext cx="2722409" cy="1871978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3" y="3699451"/>
            <a:ext cx="2797805" cy="1944217"/>
          </a:xfrm>
          <a:prstGeom prst="roundRect">
            <a:avLst>
              <a:gd name="adj" fmla="val 16667"/>
            </a:avLst>
          </a:prstGeom>
          <a:ln w="254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807091" y="3645024"/>
            <a:ext cx="7632848" cy="2232248"/>
          </a:xfrm>
          <a:prstGeom prst="roundRect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is Jackson’s job?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Where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he work?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3.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How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he go to work?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4. 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people do in a bank?</a:t>
            </a:r>
          </a:p>
          <a:p>
            <a:pPr algn="l">
              <a:lnSpc>
                <a:spcPct val="150000"/>
              </a:lnSpc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1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 When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does the bank open?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07091" y="548680"/>
            <a:ext cx="7632848" cy="2830472"/>
          </a:xfrm>
          <a:prstGeom prst="roundRect">
            <a:avLst/>
          </a:prstGeom>
          <a:solidFill>
            <a:srgbClr val="ECFEE6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lnSpc>
                <a:spcPct val="150000"/>
              </a:lnSpc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Bank employee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just" rtl="0">
              <a:lnSpc>
                <a:spcPct val="150000"/>
              </a:lnSpc>
            </a:pP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 Jackson is an employee. He works in a bank</a:t>
            </a:r>
            <a:r>
              <a:rPr lang="en-US" sz="1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Every morning he goes to work at 7:00. He takes a bus to work. The bank opens at 7:30. People do lots of thing</a:t>
            </a:r>
            <a:r>
              <a:rPr lang="en-US" sz="17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a bank. They open an account, get money and</a:t>
            </a:r>
            <a:r>
              <a:rPr lang="fa-IR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17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give money to the bank. When the bank is closed they can get money from the ATM.</a:t>
            </a:r>
          </a:p>
          <a:p>
            <a:pPr algn="just" rtl="0">
              <a:lnSpc>
                <a:spcPct val="150000"/>
              </a:lnSpc>
            </a:pPr>
            <a:endParaRPr lang="en-US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4932040" y="6408712"/>
            <a:ext cx="288032" cy="404664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Action Button: Home 38">
            <a:hlinkClick r:id="rId4" action="ppaction://hlinksldjump" highlightClick="1"/>
          </p:cNvPr>
          <p:cNvSpPr/>
          <p:nvPr/>
        </p:nvSpPr>
        <p:spPr>
          <a:xfrm>
            <a:off x="4499992" y="6408712"/>
            <a:ext cx="345638" cy="404664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Back or Previous 39">
            <a:hlinkClick r:id="" action="ppaction://hlinkshowjump?jump=previousslide" highlightClick="1"/>
          </p:cNvPr>
          <p:cNvSpPr/>
          <p:nvPr/>
        </p:nvSpPr>
        <p:spPr>
          <a:xfrm>
            <a:off x="4139952" y="6408712"/>
            <a:ext cx="288032" cy="404664"/>
          </a:xfrm>
          <a:prstGeom prst="actionButtonBackPrevio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1471"/>
      </p:ext>
    </p:extLst>
  </p:cSld>
  <p:clrMapOvr>
    <a:masterClrMapping/>
  </p:clrMapOvr>
  <p:transition advClick="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462</Words>
  <Application>Microsoft Office PowerPoint</Application>
  <PresentationFormat>On-screen Show (4:3)</PresentationFormat>
  <Paragraphs>73</Paragraphs>
  <Slides>11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Comic Sans MS</vt:lpstr>
      <vt:lpstr>Arial</vt:lpstr>
      <vt:lpstr>Times New Roman</vt:lpstr>
      <vt:lpstr>Majalla UI</vt:lpstr>
      <vt:lpstr>Calibri</vt:lpstr>
      <vt:lpstr>B Titr</vt:lpstr>
      <vt:lpstr>Office Theme</vt:lpstr>
      <vt:lpstr>Prospect 3 Lesson 4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maryam</dc:creator>
  <cp:lastModifiedBy>M H</cp:lastModifiedBy>
  <cp:revision>467</cp:revision>
  <dcterms:created xsi:type="dcterms:W3CDTF">2014-01-19T08:14:07Z</dcterms:created>
  <dcterms:modified xsi:type="dcterms:W3CDTF">2020-03-03T07:45:29Z</dcterms:modified>
</cp:coreProperties>
</file>