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1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9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9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9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0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9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3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0473-559D-4F20-BECB-2B5FAA6DE03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B115-B00D-4A4A-9BE7-7C560805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5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14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12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27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23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15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20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58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29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28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75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39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25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68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9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15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83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22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34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05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60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7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21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52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23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20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87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01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9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51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56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59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28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65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38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69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77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48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00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31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03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67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31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86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61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41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81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79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42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23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11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44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80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2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حاق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57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2016-07-10T18:16:25Z</dcterms:created>
  <dcterms:modified xsi:type="dcterms:W3CDTF">2016-07-10T18:16:49Z</dcterms:modified>
</cp:coreProperties>
</file>