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A00"/>
    <a:srgbClr val="007033"/>
    <a:srgbClr val="FE9202"/>
    <a:srgbClr val="E7FF01"/>
    <a:srgbClr val="E39A39"/>
    <a:srgbClr val="5EEC3C"/>
    <a:srgbClr val="990099"/>
    <a:srgbClr val="CC0099"/>
    <a:srgbClr val="6C1A00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487980"/>
            <a:ext cx="641361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960930"/>
            <a:ext cx="7164342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512212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671902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044700"/>
            <a:ext cx="6719020" cy="3511061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7940660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1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1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paran.i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335275"/>
            <a:ext cx="7787955" cy="1679754"/>
          </a:xfrm>
        </p:spPr>
        <p:txBody>
          <a:bodyPr/>
          <a:lstStyle/>
          <a:p>
            <a:r>
              <a:rPr lang="fa-IR" dirty="0">
                <a:cs typeface="2  Yekan" panose="00000400000000000000" pitchFamily="2" charset="-78"/>
              </a:rPr>
              <a:t>نوشتن عنوان ارائه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960930"/>
            <a:ext cx="7164342" cy="610821"/>
          </a:xfrm>
        </p:spPr>
        <p:txBody>
          <a:bodyPr>
            <a:normAutofit/>
          </a:bodyPr>
          <a:lstStyle/>
          <a:p>
            <a:r>
              <a:rPr lang="en-US" dirty="0"/>
              <a:t>Basparan.ir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cs typeface="2  Yekan" panose="00000400000000000000" pitchFamily="2" charset="-78"/>
              </a:rPr>
              <a:t>عنوان اسلاید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2  Yekan" panose="00000400000000000000" pitchFamily="2" charset="-78"/>
              </a:rPr>
              <a:t>ارائه های موثر 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استفاده از پس زمینه های عالی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مخاطب خود را درگیر کنید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جلب توجه مخاطب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81175"/>
            <a:ext cx="7787955" cy="725349"/>
          </a:xfrm>
        </p:spPr>
        <p:txBody>
          <a:bodyPr>
            <a:normAutofit/>
          </a:bodyPr>
          <a:lstStyle/>
          <a:p>
            <a:r>
              <a:rPr lang="fa-IR" dirty="0">
                <a:cs typeface="2  Yekan" panose="00000400000000000000" pitchFamily="2" charset="-78"/>
              </a:rPr>
              <a:t>عنوان اسلاید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670" y="1044700"/>
            <a:ext cx="6413610" cy="3511061"/>
          </a:xfrm>
        </p:spPr>
        <p:txBody>
          <a:bodyPr/>
          <a:lstStyle/>
          <a:p>
            <a:pPr algn="r" rtl="1"/>
            <a:r>
              <a:rPr lang="fa-IR" dirty="0">
                <a:cs typeface="2  Yekan" panose="00000400000000000000" pitchFamily="2" charset="-78"/>
              </a:rPr>
              <a:t>ارائه های موثر 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استفاده از پس زمینه های عالی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مخاطب خود را درگیر کنید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r>
              <a:rPr lang="fa-IR" dirty="0">
                <a:cs typeface="2  Yekan" panose="00000400000000000000" pitchFamily="2" charset="-78"/>
              </a:rPr>
              <a:t>جلب توجه مخاطب</a:t>
            </a:r>
            <a:endParaRPr lang="en-US" dirty="0">
              <a:cs typeface="2  Yeka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81175"/>
            <a:ext cx="7940660" cy="763525"/>
          </a:xfrm>
        </p:spPr>
        <p:txBody>
          <a:bodyPr>
            <a:normAutofit/>
          </a:bodyPr>
          <a:lstStyle/>
          <a:p>
            <a:r>
              <a:rPr lang="fa-IR" dirty="0">
                <a:cs typeface="2  Yekan" panose="00000400000000000000" pitchFamily="2" charset="-78"/>
              </a:rPr>
              <a:t>عنوان اسلاید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9B85805-C4D7-1A5A-1327-3D3441911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771" y="1808225"/>
            <a:ext cx="4040188" cy="479822"/>
          </a:xfrm>
        </p:spPr>
        <p:txBody>
          <a:bodyPr/>
          <a:lstStyle/>
          <a:p>
            <a:r>
              <a:rPr lang="fa-IR" dirty="0">
                <a:cs typeface="2  Yekan" panose="00000400000000000000" pitchFamily="2" charset="-78"/>
              </a:rPr>
              <a:t>محصول (الف)</a:t>
            </a:r>
            <a:endParaRPr lang="en-US" dirty="0">
              <a:cs typeface="2  Yekan" panose="00000400000000000000" pitchFamily="2" charset="-78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D866171-B191-AE6A-7C19-F92BAE495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771" y="2280622"/>
            <a:ext cx="4040188" cy="2276294"/>
          </a:xfrm>
        </p:spPr>
        <p:txBody>
          <a:bodyPr/>
          <a:lstStyle/>
          <a:p>
            <a:r>
              <a:rPr lang="fa-IR" dirty="0">
                <a:cs typeface="2  Yekan" panose="00000400000000000000" pitchFamily="2" charset="-78"/>
              </a:rPr>
              <a:t>ویژگی 1</a:t>
            </a:r>
          </a:p>
          <a:p>
            <a:r>
              <a:rPr lang="fa-IR" dirty="0">
                <a:cs typeface="2  Yekan" panose="00000400000000000000" pitchFamily="2" charset="-78"/>
              </a:rPr>
              <a:t> ویژگی2</a:t>
            </a:r>
          </a:p>
          <a:p>
            <a:r>
              <a:rPr lang="fa-IR" dirty="0">
                <a:cs typeface="2  Yekan" panose="00000400000000000000" pitchFamily="2" charset="-78"/>
              </a:rPr>
              <a:t>ویژگی 3</a:t>
            </a:r>
            <a:endParaRPr lang="en-US" dirty="0">
              <a:cs typeface="2  Yekan" panose="00000400000000000000" pitchFamily="2" charset="-78"/>
            </a:endParaRP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13B69FCE-6A82-2D60-E3DC-3EFFE34BE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44892" y="1808225"/>
            <a:ext cx="4041775" cy="479822"/>
          </a:xfrm>
        </p:spPr>
        <p:txBody>
          <a:bodyPr/>
          <a:lstStyle/>
          <a:p>
            <a:pPr rtl="1"/>
            <a:r>
              <a:rPr lang="fa-IR" dirty="0">
                <a:cs typeface="2  Yekan" panose="00000400000000000000" pitchFamily="2" charset="-78"/>
              </a:rPr>
              <a:t>محصول</a:t>
            </a:r>
            <a:r>
              <a:rPr lang="en-US" dirty="0">
                <a:cs typeface="2  Yekan" panose="00000400000000000000" pitchFamily="2" charset="-78"/>
              </a:rPr>
              <a:t> </a:t>
            </a:r>
            <a:r>
              <a:rPr lang="fa-IR" dirty="0">
                <a:cs typeface="2  Yekan" panose="00000400000000000000" pitchFamily="2" charset="-78"/>
              </a:rPr>
              <a:t>(ب)</a:t>
            </a:r>
            <a:endParaRPr lang="en-US" dirty="0">
              <a:cs typeface="2  Yekan" panose="00000400000000000000" pitchFamily="2" charset="-78"/>
            </a:endParaRP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11397215-F667-3608-094E-26B142DFA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44892" y="2280622"/>
            <a:ext cx="4041775" cy="2276294"/>
          </a:xfrm>
        </p:spPr>
        <p:txBody>
          <a:bodyPr/>
          <a:lstStyle/>
          <a:p>
            <a:r>
              <a:rPr lang="fa-IR" dirty="0">
                <a:cs typeface="2  Yekan" panose="00000400000000000000" pitchFamily="2" charset="-78"/>
              </a:rPr>
              <a:t>ویژگی 1</a:t>
            </a:r>
          </a:p>
          <a:p>
            <a:r>
              <a:rPr lang="fa-IR" dirty="0">
                <a:cs typeface="2  Yekan" panose="00000400000000000000" pitchFamily="2" charset="-78"/>
              </a:rPr>
              <a:t> ویژگی2</a:t>
            </a:r>
          </a:p>
          <a:p>
            <a:r>
              <a:rPr lang="fa-IR" dirty="0">
                <a:cs typeface="2  Yekan" panose="00000400000000000000" pitchFamily="2" charset="-78"/>
              </a:rPr>
              <a:t>ویژگی 3</a:t>
            </a:r>
            <a:endParaRPr lang="en-US" dirty="0">
              <a:cs typeface="2 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hlinkClick r:id="rId3"/>
            <a:extLst>
              <a:ext uri="{FF2B5EF4-FFF2-40B4-BE49-F238E27FC236}">
                <a16:creationId xmlns:a16="http://schemas.microsoft.com/office/drawing/2014/main" id="{9CB3AE71-F47B-30D7-6C09-6B72C806F21D}"/>
              </a:ext>
            </a:extLst>
          </p:cNvPr>
          <p:cNvSpPr/>
          <p:nvPr/>
        </p:nvSpPr>
        <p:spPr>
          <a:xfrm>
            <a:off x="3274007" y="2419044"/>
            <a:ext cx="2595985" cy="61082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Basparan.ir</a:t>
            </a: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On-screen Show (16:9)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Yu Gothic UI Semibold</vt:lpstr>
      <vt:lpstr>Arial</vt:lpstr>
      <vt:lpstr>Calibri</vt:lpstr>
      <vt:lpstr>Office Theme</vt:lpstr>
      <vt:lpstr>نوشتن عنوان ارائه</vt:lpstr>
      <vt:lpstr>عنوان اسلاید</vt:lpstr>
      <vt:lpstr>عنوان اسلاید</vt:lpstr>
      <vt:lpstr>عنوان اسلاید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2022-05-24T10:53:06Z</dcterms:modified>
</cp:coreProperties>
</file>