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23" r:id="rId2"/>
  </p:sldMasterIdLst>
  <p:notesMasterIdLst>
    <p:notesMasterId r:id="rId20"/>
  </p:notesMasterIdLst>
  <p:sldIdLst>
    <p:sldId id="330" r:id="rId3"/>
    <p:sldId id="331" r:id="rId4"/>
    <p:sldId id="337" r:id="rId5"/>
    <p:sldId id="352" r:id="rId6"/>
    <p:sldId id="338" r:id="rId7"/>
    <p:sldId id="347" r:id="rId8"/>
    <p:sldId id="348" r:id="rId9"/>
    <p:sldId id="349" r:id="rId10"/>
    <p:sldId id="351" r:id="rId11"/>
    <p:sldId id="350" r:id="rId12"/>
    <p:sldId id="339" r:id="rId13"/>
    <p:sldId id="340" r:id="rId14"/>
    <p:sldId id="343" r:id="rId15"/>
    <p:sldId id="341" r:id="rId16"/>
    <p:sldId id="344" r:id="rId17"/>
    <p:sldId id="345" r:id="rId18"/>
    <p:sldId id="346"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ajalla UI"/>
        <a:cs typeface="Majalla UI"/>
      </a:defRPr>
    </a:lvl1pPr>
    <a:lvl2pPr marL="457200" algn="l" rtl="0" fontAlgn="base">
      <a:spcBef>
        <a:spcPct val="0"/>
      </a:spcBef>
      <a:spcAft>
        <a:spcPct val="0"/>
      </a:spcAft>
      <a:defRPr kern="1200">
        <a:solidFill>
          <a:schemeClr val="tx1"/>
        </a:solidFill>
        <a:latin typeface="Tahoma" pitchFamily="34" charset="0"/>
        <a:ea typeface="Majalla UI"/>
        <a:cs typeface="Majalla UI"/>
      </a:defRPr>
    </a:lvl2pPr>
    <a:lvl3pPr marL="914400" algn="l" rtl="0" fontAlgn="base">
      <a:spcBef>
        <a:spcPct val="0"/>
      </a:spcBef>
      <a:spcAft>
        <a:spcPct val="0"/>
      </a:spcAft>
      <a:defRPr kern="1200">
        <a:solidFill>
          <a:schemeClr val="tx1"/>
        </a:solidFill>
        <a:latin typeface="Tahoma" pitchFamily="34" charset="0"/>
        <a:ea typeface="Majalla UI"/>
        <a:cs typeface="Majalla UI"/>
      </a:defRPr>
    </a:lvl3pPr>
    <a:lvl4pPr marL="1371600" algn="l" rtl="0" fontAlgn="base">
      <a:spcBef>
        <a:spcPct val="0"/>
      </a:spcBef>
      <a:spcAft>
        <a:spcPct val="0"/>
      </a:spcAft>
      <a:defRPr kern="1200">
        <a:solidFill>
          <a:schemeClr val="tx1"/>
        </a:solidFill>
        <a:latin typeface="Tahoma" pitchFamily="34" charset="0"/>
        <a:ea typeface="Majalla UI"/>
        <a:cs typeface="Majalla UI"/>
      </a:defRPr>
    </a:lvl4pPr>
    <a:lvl5pPr marL="1828800" algn="l" rtl="0" fontAlgn="base">
      <a:spcBef>
        <a:spcPct val="0"/>
      </a:spcBef>
      <a:spcAft>
        <a:spcPct val="0"/>
      </a:spcAft>
      <a:defRPr kern="1200">
        <a:solidFill>
          <a:schemeClr val="tx1"/>
        </a:solidFill>
        <a:latin typeface="Tahoma" pitchFamily="34" charset="0"/>
        <a:ea typeface="Majalla UI"/>
        <a:cs typeface="Majalla UI"/>
      </a:defRPr>
    </a:lvl5pPr>
    <a:lvl6pPr marL="2286000" algn="l" defTabSz="914400" rtl="0" eaLnBrk="1" latinLnBrk="0" hangingPunct="1">
      <a:defRPr kern="1200">
        <a:solidFill>
          <a:schemeClr val="tx1"/>
        </a:solidFill>
        <a:latin typeface="Tahoma" pitchFamily="34" charset="0"/>
        <a:ea typeface="Majalla UI"/>
        <a:cs typeface="Majalla UI"/>
      </a:defRPr>
    </a:lvl6pPr>
    <a:lvl7pPr marL="2743200" algn="l" defTabSz="914400" rtl="0" eaLnBrk="1" latinLnBrk="0" hangingPunct="1">
      <a:defRPr kern="1200">
        <a:solidFill>
          <a:schemeClr val="tx1"/>
        </a:solidFill>
        <a:latin typeface="Tahoma" pitchFamily="34" charset="0"/>
        <a:ea typeface="Majalla UI"/>
        <a:cs typeface="Majalla UI"/>
      </a:defRPr>
    </a:lvl7pPr>
    <a:lvl8pPr marL="3200400" algn="l" defTabSz="914400" rtl="0" eaLnBrk="1" latinLnBrk="0" hangingPunct="1">
      <a:defRPr kern="1200">
        <a:solidFill>
          <a:schemeClr val="tx1"/>
        </a:solidFill>
        <a:latin typeface="Tahoma" pitchFamily="34" charset="0"/>
        <a:ea typeface="Majalla UI"/>
        <a:cs typeface="Majalla UI"/>
      </a:defRPr>
    </a:lvl8pPr>
    <a:lvl9pPr marL="3657600" algn="l" defTabSz="914400" rtl="0" eaLnBrk="1" latinLnBrk="0" hangingPunct="1">
      <a:defRPr kern="1200">
        <a:solidFill>
          <a:schemeClr val="tx1"/>
        </a:solidFill>
        <a:latin typeface="Tahoma" pitchFamily="34" charset="0"/>
        <a:ea typeface="Majalla UI"/>
        <a:cs typeface="Majalla U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F3627"/>
    <a:srgbClr val="793C2B"/>
    <a:srgbClr val="585858"/>
    <a:srgbClr val="6C3526"/>
    <a:srgbClr val="82402E"/>
    <a:srgbClr val="884330"/>
    <a:srgbClr val="8B4431"/>
    <a:srgbClr val="8541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7" autoAdjust="0"/>
    <p:restoredTop sz="94728" autoAdjust="0"/>
  </p:normalViewPr>
  <p:slideViewPr>
    <p:cSldViewPr>
      <p:cViewPr>
        <p:scale>
          <a:sx n="66" d="100"/>
          <a:sy n="66" d="100"/>
        </p:scale>
        <p:origin x="-571"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ea typeface="+mn-ea"/>
                <a:cs typeface="Arial" pitchFamily="34" charset="0"/>
              </a:defRPr>
            </a:lvl1pPr>
          </a:lstStyle>
          <a:p>
            <a:pPr>
              <a:defRPr/>
            </a:pPr>
            <a:endParaRPr lang="en-US"/>
          </a:p>
        </p:txBody>
      </p:sp>
      <p:sp>
        <p:nvSpPr>
          <p:cNvPr id="3276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ea typeface="+mn-ea"/>
                <a:cs typeface="Arial" pitchFamily="34" charset="0"/>
              </a:defRPr>
            </a:lvl1pPr>
          </a:lstStyle>
          <a:p>
            <a:pPr>
              <a:defRPr/>
            </a:pPr>
            <a:fld id="{9C268C0D-3D4E-46EA-B862-B46BBCA96284}" type="datetimeFigureOut">
              <a:rPr lang="en-US"/>
              <a:pPr>
                <a:defRPr/>
              </a:pPr>
              <a:t>6/14/2015</a:t>
            </a:fld>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6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ea typeface="+mn-ea"/>
                <a:cs typeface="Arial" pitchFamily="34" charset="0"/>
              </a:defRPr>
            </a:lvl1pPr>
          </a:lstStyle>
          <a:p>
            <a:pPr>
              <a:defRPr/>
            </a:pPr>
            <a:endParaRPr lang="en-US"/>
          </a:p>
        </p:txBody>
      </p:sp>
      <p:sp>
        <p:nvSpPr>
          <p:cNvPr id="3276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pitchFamily="34" charset="0"/>
                <a:ea typeface="+mn-ea"/>
                <a:cs typeface="Arial" pitchFamily="34" charset="0"/>
              </a:defRPr>
            </a:lvl1pPr>
          </a:lstStyle>
          <a:p>
            <a:pPr>
              <a:defRPr/>
            </a:pPr>
            <a:fld id="{C97A94C3-97A0-4DC5-86D7-C4ACB8083056}" type="slidenum">
              <a:rPr lang="en-US"/>
              <a:pPr>
                <a:defRPr/>
              </a:pPr>
              <a:t>‹#›</a:t>
            </a:fld>
            <a:endParaRPr lang="en-US"/>
          </a:p>
        </p:txBody>
      </p:sp>
    </p:spTree>
    <p:extLst>
      <p:ext uri="{BB962C8B-B14F-4D97-AF65-F5344CB8AC3E}">
        <p14:creationId xmlns:p14="http://schemas.microsoft.com/office/powerpoint/2010/main" val="27196705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775A7E-4241-4FA7-9095-226DDC836CCA}" type="slidenum">
              <a:rPr lang="en-US" smtClean="0"/>
              <a:pPr>
                <a:defRPr/>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MY"/>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1C5AFC6-6E99-489D-A62B-DFEE7EB53153}" type="slidenum">
              <a:rPr lang="en-US"/>
              <a:pPr>
                <a:defRPr/>
              </a:pPr>
              <a:t>‹#›</a:t>
            </a:fld>
            <a:endParaRPr lang="en-US"/>
          </a:p>
        </p:txBody>
      </p:sp>
    </p:spTree>
    <p:extLst>
      <p:ext uri="{BB962C8B-B14F-4D97-AF65-F5344CB8AC3E}">
        <p14:creationId xmlns:p14="http://schemas.microsoft.com/office/powerpoint/2010/main" val="1197315754"/>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7B99BB4-6396-4D29-9A16-BA13B81F0CB1}" type="slidenum">
              <a:rPr lang="en-US"/>
              <a:pPr>
                <a:defRPr/>
              </a:pPr>
              <a:t>‹#›</a:t>
            </a:fld>
            <a:endParaRPr lang="en-US"/>
          </a:p>
        </p:txBody>
      </p:sp>
    </p:spTree>
    <p:extLst>
      <p:ext uri="{BB962C8B-B14F-4D97-AF65-F5344CB8AC3E}">
        <p14:creationId xmlns:p14="http://schemas.microsoft.com/office/powerpoint/2010/main" val="78603814"/>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04850"/>
            <a:ext cx="2057400" cy="5619750"/>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57200" y="704850"/>
            <a:ext cx="6019800" cy="5619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077E29A-8CD6-4FB7-B0BB-B501D9895711}" type="slidenum">
              <a:rPr lang="en-US"/>
              <a:pPr>
                <a:defRPr/>
              </a:pPr>
              <a:t>‹#›</a:t>
            </a:fld>
            <a:endParaRPr lang="en-US"/>
          </a:p>
        </p:txBody>
      </p:sp>
    </p:spTree>
    <p:extLst>
      <p:ext uri="{BB962C8B-B14F-4D97-AF65-F5344CB8AC3E}">
        <p14:creationId xmlns:p14="http://schemas.microsoft.com/office/powerpoint/2010/main" val="494244783"/>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lstStyle/>
          <a:p>
            <a:r>
              <a:rPr lang="en-US" smtClean="0"/>
              <a:t>Click to edit Master title style</a:t>
            </a:r>
            <a:endParaRPr lang="en-MY"/>
          </a:p>
        </p:txBody>
      </p:sp>
      <p:sp>
        <p:nvSpPr>
          <p:cNvPr id="3" name="Table Placeholder 2"/>
          <p:cNvSpPr>
            <a:spLocks noGrp="1"/>
          </p:cNvSpPr>
          <p:nvPr>
            <p:ph type="tbl" idx="1"/>
          </p:nvPr>
        </p:nvSpPr>
        <p:spPr>
          <a:xfrm>
            <a:off x="457200" y="1935163"/>
            <a:ext cx="8229600" cy="4389437"/>
          </a:xfrm>
        </p:spPr>
        <p:txBody>
          <a:bodyPr/>
          <a:lstStyle/>
          <a:p>
            <a:pPr lvl="0"/>
            <a:endParaRPr lang="en-MY" noProof="0" smtClean="0"/>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EC81BDF-7E4C-4445-8926-CFE2B7610338}" type="slidenum">
              <a:rPr lang="en-US"/>
              <a:pPr>
                <a:defRPr/>
              </a:pPr>
              <a:t>‹#›</a:t>
            </a:fld>
            <a:endParaRPr lang="en-US"/>
          </a:p>
        </p:txBody>
      </p:sp>
    </p:spTree>
    <p:extLst>
      <p:ext uri="{BB962C8B-B14F-4D97-AF65-F5344CB8AC3E}">
        <p14:creationId xmlns:p14="http://schemas.microsoft.com/office/powerpoint/2010/main" val="3286388675"/>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MY"/>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MY"/>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39C9C8BF-0317-4D5C-AC7B-B18DD9B1E243}" type="slidenum">
              <a:rPr lang="en-US"/>
              <a:pPr>
                <a:defRPr/>
              </a:pPr>
              <a:t>‹#›</a:t>
            </a:fld>
            <a:endParaRPr lang="en-US"/>
          </a:p>
        </p:txBody>
      </p:sp>
    </p:spTree>
    <p:extLst>
      <p:ext uri="{BB962C8B-B14F-4D97-AF65-F5344CB8AC3E}">
        <p14:creationId xmlns:p14="http://schemas.microsoft.com/office/powerpoint/2010/main" val="2640625045"/>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0E66A07E-45AA-4DD4-AECB-4EB5BFDE8E32}" type="slidenum">
              <a:rPr lang="en-US"/>
              <a:pPr>
                <a:defRPr/>
              </a:pPr>
              <a:t>‹#›</a:t>
            </a:fld>
            <a:endParaRPr lang="en-US"/>
          </a:p>
        </p:txBody>
      </p:sp>
    </p:spTree>
    <p:extLst>
      <p:ext uri="{BB962C8B-B14F-4D97-AF65-F5344CB8AC3E}">
        <p14:creationId xmlns:p14="http://schemas.microsoft.com/office/powerpoint/2010/main" val="2102698122"/>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498402DB-28BD-4BCC-9D5D-DE1818AEED14}" type="slidenum">
              <a:rPr lang="en-US"/>
              <a:pPr>
                <a:defRPr/>
              </a:pPr>
              <a:t>‹#›</a:t>
            </a:fld>
            <a:endParaRPr lang="en-US"/>
          </a:p>
        </p:txBody>
      </p:sp>
    </p:spTree>
    <p:extLst>
      <p:ext uri="{BB962C8B-B14F-4D97-AF65-F5344CB8AC3E}">
        <p14:creationId xmlns:p14="http://schemas.microsoft.com/office/powerpoint/2010/main" val="1572569101"/>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57200" y="1935163"/>
            <a:ext cx="40386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4648200" y="1935163"/>
            <a:ext cx="40386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7C496EF-9689-4E01-97B0-CF004BF46ED2}" type="slidenum">
              <a:rPr lang="en-US"/>
              <a:pPr>
                <a:defRPr/>
              </a:pPr>
              <a:t>‹#›</a:t>
            </a:fld>
            <a:endParaRPr lang="en-US"/>
          </a:p>
        </p:txBody>
      </p:sp>
    </p:spTree>
    <p:extLst>
      <p:ext uri="{BB962C8B-B14F-4D97-AF65-F5344CB8AC3E}">
        <p14:creationId xmlns:p14="http://schemas.microsoft.com/office/powerpoint/2010/main" val="3216657402"/>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F4021BD9-35F8-4E5D-BB42-80190EF74154}" type="slidenum">
              <a:rPr lang="en-US"/>
              <a:pPr>
                <a:defRPr/>
              </a:pPr>
              <a:t>‹#›</a:t>
            </a:fld>
            <a:endParaRPr lang="en-US"/>
          </a:p>
        </p:txBody>
      </p:sp>
    </p:spTree>
    <p:extLst>
      <p:ext uri="{BB962C8B-B14F-4D97-AF65-F5344CB8AC3E}">
        <p14:creationId xmlns:p14="http://schemas.microsoft.com/office/powerpoint/2010/main" val="2092376668"/>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4"/>
          <p:cNvSpPr>
            <a:spLocks noGrp="1"/>
          </p:cNvSpPr>
          <p:nvPr>
            <p:ph type="dt" sz="half" idx="10"/>
          </p:nvPr>
        </p:nvSpPr>
        <p:spPr/>
        <p:txBody>
          <a:bodyPr/>
          <a:lstStyle>
            <a:lvl1pPr>
              <a:defRPr/>
            </a:lvl1pPr>
          </a:lstStyle>
          <a:p>
            <a:pPr>
              <a:defRPr/>
            </a:pPr>
            <a:endParaRPr lang="en-US"/>
          </a:p>
        </p:txBody>
      </p:sp>
      <p:sp>
        <p:nvSpPr>
          <p:cNvPr id="4" name="Footer Placeholder 5"/>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040D3AB1-BDB8-4152-91B3-5F70FE8D8C04}" type="slidenum">
              <a:rPr lang="en-US"/>
              <a:pPr>
                <a:defRPr/>
              </a:pPr>
              <a:t>‹#›</a:t>
            </a:fld>
            <a:endParaRPr lang="en-US"/>
          </a:p>
        </p:txBody>
      </p:sp>
    </p:spTree>
    <p:extLst>
      <p:ext uri="{BB962C8B-B14F-4D97-AF65-F5344CB8AC3E}">
        <p14:creationId xmlns:p14="http://schemas.microsoft.com/office/powerpoint/2010/main" val="2910243497"/>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endParaRPr lang="en-US"/>
          </a:p>
        </p:txBody>
      </p:sp>
      <p:sp>
        <p:nvSpPr>
          <p:cNvPr id="3" name="Footer Placeholder 5"/>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21B48916-8B67-4D6D-870D-1FC414D9038C}" type="slidenum">
              <a:rPr lang="en-US"/>
              <a:pPr>
                <a:defRPr/>
              </a:pPr>
              <a:t>‹#›</a:t>
            </a:fld>
            <a:endParaRPr lang="en-US"/>
          </a:p>
        </p:txBody>
      </p:sp>
    </p:spTree>
    <p:extLst>
      <p:ext uri="{BB962C8B-B14F-4D97-AF65-F5344CB8AC3E}">
        <p14:creationId xmlns:p14="http://schemas.microsoft.com/office/powerpoint/2010/main" val="192807639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3767144-D4A2-4ADF-92E8-9AE450881738}" type="slidenum">
              <a:rPr lang="en-US"/>
              <a:pPr>
                <a:defRPr/>
              </a:pPr>
              <a:t>‹#›</a:t>
            </a:fld>
            <a:endParaRPr lang="en-US"/>
          </a:p>
        </p:txBody>
      </p:sp>
    </p:spTree>
    <p:extLst>
      <p:ext uri="{BB962C8B-B14F-4D97-AF65-F5344CB8AC3E}">
        <p14:creationId xmlns:p14="http://schemas.microsoft.com/office/powerpoint/2010/main" val="1945984318"/>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F2330ED-B1B5-45B4-91B0-20D589F1BD25}" type="slidenum">
              <a:rPr lang="en-US"/>
              <a:pPr>
                <a:defRPr/>
              </a:pPr>
              <a:t>‹#›</a:t>
            </a:fld>
            <a:endParaRPr lang="en-US"/>
          </a:p>
        </p:txBody>
      </p:sp>
    </p:spTree>
    <p:extLst>
      <p:ext uri="{BB962C8B-B14F-4D97-AF65-F5344CB8AC3E}">
        <p14:creationId xmlns:p14="http://schemas.microsoft.com/office/powerpoint/2010/main" val="1357112186"/>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MY"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439F476-A402-4743-B8BD-FA7BCD71A781}" type="slidenum">
              <a:rPr lang="en-US"/>
              <a:pPr>
                <a:defRPr/>
              </a:pPr>
              <a:t>‹#›</a:t>
            </a:fld>
            <a:endParaRPr lang="en-US"/>
          </a:p>
        </p:txBody>
      </p:sp>
    </p:spTree>
    <p:extLst>
      <p:ext uri="{BB962C8B-B14F-4D97-AF65-F5344CB8AC3E}">
        <p14:creationId xmlns:p14="http://schemas.microsoft.com/office/powerpoint/2010/main" val="3678912460"/>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1738FA35-3035-453D-9146-8CE1940889C3}" type="slidenum">
              <a:rPr lang="en-US"/>
              <a:pPr>
                <a:defRPr/>
              </a:pPr>
              <a:t>‹#›</a:t>
            </a:fld>
            <a:endParaRPr lang="en-US"/>
          </a:p>
        </p:txBody>
      </p:sp>
    </p:spTree>
    <p:extLst>
      <p:ext uri="{BB962C8B-B14F-4D97-AF65-F5344CB8AC3E}">
        <p14:creationId xmlns:p14="http://schemas.microsoft.com/office/powerpoint/2010/main" val="2317501941"/>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04850"/>
            <a:ext cx="2057400" cy="5619750"/>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457200" y="704850"/>
            <a:ext cx="6019800" cy="5619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4"/>
          <p:cNvSpPr>
            <a:spLocks noGrp="1"/>
          </p:cNvSpPr>
          <p:nvPr>
            <p:ph type="dt" sz="half" idx="10"/>
          </p:nvPr>
        </p:nvSpPr>
        <p:spPr/>
        <p:txBody>
          <a:bodyPr/>
          <a:lstStyle>
            <a:lvl1pPr>
              <a:defRPr/>
            </a:lvl1pPr>
          </a:lstStyle>
          <a:p>
            <a:pPr>
              <a:defRPr/>
            </a:pPr>
            <a:endParaRPr lang="en-US"/>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230BFC41-01E7-4AD2-82C8-5A69912DB73A}" type="slidenum">
              <a:rPr lang="en-US"/>
              <a:pPr>
                <a:defRPr/>
              </a:pPr>
              <a:t>‹#›</a:t>
            </a:fld>
            <a:endParaRPr lang="en-US"/>
          </a:p>
        </p:txBody>
      </p:sp>
    </p:spTree>
    <p:extLst>
      <p:ext uri="{BB962C8B-B14F-4D97-AF65-F5344CB8AC3E}">
        <p14:creationId xmlns:p14="http://schemas.microsoft.com/office/powerpoint/2010/main" val="278186030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17675D4-97D5-44A1-88FB-DA23D02E0540}" type="slidenum">
              <a:rPr lang="en-US"/>
              <a:pPr>
                <a:defRPr/>
              </a:pPr>
              <a:t>‹#›</a:t>
            </a:fld>
            <a:endParaRPr lang="en-US"/>
          </a:p>
        </p:txBody>
      </p:sp>
    </p:spTree>
    <p:extLst>
      <p:ext uri="{BB962C8B-B14F-4D97-AF65-F5344CB8AC3E}">
        <p14:creationId xmlns:p14="http://schemas.microsoft.com/office/powerpoint/2010/main" val="923213215"/>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457200" y="1935163"/>
            <a:ext cx="40386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4648200" y="1935163"/>
            <a:ext cx="4038600" cy="4389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3F196C62-514B-49C0-A925-2F43E76925FF}" type="slidenum">
              <a:rPr lang="en-US"/>
              <a:pPr>
                <a:defRPr/>
              </a:pPr>
              <a:t>‹#›</a:t>
            </a:fld>
            <a:endParaRPr lang="en-US"/>
          </a:p>
        </p:txBody>
      </p:sp>
    </p:spTree>
    <p:extLst>
      <p:ext uri="{BB962C8B-B14F-4D97-AF65-F5344CB8AC3E}">
        <p14:creationId xmlns:p14="http://schemas.microsoft.com/office/powerpoint/2010/main" val="3073346771"/>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5656B91A-B22F-4051-B540-C3B3E846E309}" type="slidenum">
              <a:rPr lang="en-US"/>
              <a:pPr>
                <a:defRPr/>
              </a:pPr>
              <a:t>‹#›</a:t>
            </a:fld>
            <a:endParaRPr lang="en-US"/>
          </a:p>
        </p:txBody>
      </p:sp>
    </p:spTree>
    <p:extLst>
      <p:ext uri="{BB962C8B-B14F-4D97-AF65-F5344CB8AC3E}">
        <p14:creationId xmlns:p14="http://schemas.microsoft.com/office/powerpoint/2010/main" val="4151249919"/>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EA8DA8FA-86A5-4626-ACA3-57248DE7E938}" type="slidenum">
              <a:rPr lang="en-US"/>
              <a:pPr>
                <a:defRPr/>
              </a:pPr>
              <a:t>‹#›</a:t>
            </a:fld>
            <a:endParaRPr lang="en-US"/>
          </a:p>
        </p:txBody>
      </p:sp>
    </p:spTree>
    <p:extLst>
      <p:ext uri="{BB962C8B-B14F-4D97-AF65-F5344CB8AC3E}">
        <p14:creationId xmlns:p14="http://schemas.microsoft.com/office/powerpoint/2010/main" val="354797942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317B590-B84D-4135-B290-7C988EF86D68}" type="slidenum">
              <a:rPr lang="en-US"/>
              <a:pPr>
                <a:defRPr/>
              </a:pPr>
              <a:t>‹#›</a:t>
            </a:fld>
            <a:endParaRPr lang="en-US"/>
          </a:p>
        </p:txBody>
      </p:sp>
    </p:spTree>
    <p:extLst>
      <p:ext uri="{BB962C8B-B14F-4D97-AF65-F5344CB8AC3E}">
        <p14:creationId xmlns:p14="http://schemas.microsoft.com/office/powerpoint/2010/main" val="1903991376"/>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7E3E9DD-BC9E-43B8-817A-0F08626EEFD3}" type="slidenum">
              <a:rPr lang="en-US"/>
              <a:pPr>
                <a:defRPr/>
              </a:pPr>
              <a:t>‹#›</a:t>
            </a:fld>
            <a:endParaRPr lang="en-US"/>
          </a:p>
        </p:txBody>
      </p:sp>
    </p:spTree>
    <p:extLst>
      <p:ext uri="{BB962C8B-B14F-4D97-AF65-F5344CB8AC3E}">
        <p14:creationId xmlns:p14="http://schemas.microsoft.com/office/powerpoint/2010/main" val="3129583332"/>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MY"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FA1DD34-E739-43E3-88F6-A458391064F0}" type="slidenum">
              <a:rPr lang="en-US"/>
              <a:pPr>
                <a:defRPr/>
              </a:pPr>
              <a:t>‹#›</a:t>
            </a:fld>
            <a:endParaRPr lang="en-US"/>
          </a:p>
        </p:txBody>
      </p:sp>
    </p:spTree>
    <p:extLst>
      <p:ext uri="{BB962C8B-B14F-4D97-AF65-F5344CB8AC3E}">
        <p14:creationId xmlns:p14="http://schemas.microsoft.com/office/powerpoint/2010/main" val="256127135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2400">
              <a:latin typeface="+mn-lt"/>
              <a:ea typeface="+mn-ea"/>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2400">
              <a:latin typeface="+mn-lt"/>
              <a:ea typeface="+mn-ea"/>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rtl="1" eaLnBrk="1" latinLnBrk="0" hangingPunct="1">
              <a:defRPr kumimoji="0" sz="1200">
                <a:solidFill>
                  <a:schemeClr val="tx2">
                    <a:shade val="90000"/>
                  </a:schemeClr>
                </a:solidFill>
                <a:latin typeface="Times New Roman" pitchFamily="18" charset="0"/>
                <a:ea typeface="+mn-ea"/>
                <a:cs typeface="Times New Roman" pitchFamily="18" charset="0"/>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rtl="1" eaLnBrk="1" latinLnBrk="0" hangingPunct="1">
              <a:defRPr kumimoji="0" sz="1200">
                <a:solidFill>
                  <a:schemeClr val="tx2">
                    <a:shade val="90000"/>
                  </a:schemeClr>
                </a:solidFill>
                <a:latin typeface="Times New Roman" pitchFamily="18" charset="0"/>
                <a:ea typeface="+mn-ea"/>
                <a:cs typeface="Times New Roman" pitchFamily="18"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rtl="1" eaLnBrk="1" latinLnBrk="0" hangingPunct="1">
              <a:defRPr kumimoji="0" sz="1200">
                <a:solidFill>
                  <a:schemeClr val="tx2">
                    <a:shade val="90000"/>
                  </a:schemeClr>
                </a:solidFill>
                <a:latin typeface="Times New Roman" pitchFamily="18" charset="0"/>
                <a:ea typeface="+mn-ea"/>
                <a:cs typeface="Times New Roman" pitchFamily="18" charset="0"/>
              </a:defRPr>
            </a:lvl1pPr>
          </a:lstStyle>
          <a:p>
            <a:pPr>
              <a:defRPr/>
            </a:pPr>
            <a:fld id="{8AAF3515-C058-460F-A885-4F87DA791B7F}"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lgn="r" rtl="1">
                <a:defRPr/>
              </a:pPr>
              <a:endParaRPr lang="en-US" sz="2400">
                <a:latin typeface="Times New Roman" pitchFamily="18" charset="0"/>
                <a:ea typeface="+mn-ea"/>
                <a:cs typeface="Times New Roman" pitchFamily="1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lgn="r" rtl="1">
                <a:defRPr/>
              </a:pPr>
              <a:endParaRPr lang="en-US" sz="2400">
                <a:latin typeface="Times New Roman" pitchFamily="18" charset="0"/>
                <a:ea typeface="+mn-ea"/>
                <a:cs typeface="Times New Roman" pitchFamily="18" charset="0"/>
              </a:endParaRPr>
            </a:p>
          </p:txBody>
        </p:sp>
      </p:gr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p:fade thruBlk="1"/>
  </p:transition>
  <p:txStyles>
    <p:titleStyle>
      <a:lvl1pPr algn="l" rtl="0" eaLnBrk="0" fontAlgn="base" hangingPunct="0">
        <a:spcBef>
          <a:spcPct val="0"/>
        </a:spcBef>
        <a:spcAft>
          <a:spcPct val="0"/>
        </a:spcAft>
        <a:defRPr sz="50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cs typeface="Traditional Arabic" pitchFamily="2" charset="-78"/>
        </a:defRPr>
      </a:lvl2pPr>
      <a:lvl3pPr algn="l" rtl="0" eaLnBrk="0" fontAlgn="base" hangingPunct="0">
        <a:spcBef>
          <a:spcPct val="0"/>
        </a:spcBef>
        <a:spcAft>
          <a:spcPct val="0"/>
        </a:spcAft>
        <a:defRPr sz="5000">
          <a:solidFill>
            <a:schemeClr val="tx2"/>
          </a:solidFill>
          <a:latin typeface="Calibri" pitchFamily="34" charset="0"/>
          <a:cs typeface="Traditional Arabic" pitchFamily="2" charset="-78"/>
        </a:defRPr>
      </a:lvl3pPr>
      <a:lvl4pPr algn="l" rtl="0" eaLnBrk="0" fontAlgn="base" hangingPunct="0">
        <a:spcBef>
          <a:spcPct val="0"/>
        </a:spcBef>
        <a:spcAft>
          <a:spcPct val="0"/>
        </a:spcAft>
        <a:defRPr sz="5000">
          <a:solidFill>
            <a:schemeClr val="tx2"/>
          </a:solidFill>
          <a:latin typeface="Calibri" pitchFamily="34" charset="0"/>
          <a:cs typeface="Traditional Arabic" pitchFamily="2" charset="-78"/>
        </a:defRPr>
      </a:lvl4pPr>
      <a:lvl5pPr algn="l" rtl="0" eaLnBrk="0" fontAlgn="base" hangingPunct="0">
        <a:spcBef>
          <a:spcPct val="0"/>
        </a:spcBef>
        <a:spcAft>
          <a:spcPct val="0"/>
        </a:spcAft>
        <a:defRPr sz="5000">
          <a:solidFill>
            <a:schemeClr val="tx2"/>
          </a:solidFill>
          <a:latin typeface="Calibri" pitchFamily="34" charset="0"/>
          <a:cs typeface="Traditional Arabic" pitchFamily="2" charset="-78"/>
        </a:defRPr>
      </a:lvl5pPr>
      <a:lvl6pPr marL="457200" algn="l" rtl="0" eaLnBrk="0" fontAlgn="base" hangingPunct="0">
        <a:spcBef>
          <a:spcPct val="0"/>
        </a:spcBef>
        <a:spcAft>
          <a:spcPct val="0"/>
        </a:spcAft>
        <a:defRPr sz="5000">
          <a:solidFill>
            <a:schemeClr val="tx2"/>
          </a:solidFill>
          <a:latin typeface="Calibri" pitchFamily="34" charset="0"/>
          <a:cs typeface="Traditional Arabic" pitchFamily="2" charset="-78"/>
        </a:defRPr>
      </a:lvl6pPr>
      <a:lvl7pPr marL="914400" algn="l" rtl="0" eaLnBrk="0" fontAlgn="base" hangingPunct="0">
        <a:spcBef>
          <a:spcPct val="0"/>
        </a:spcBef>
        <a:spcAft>
          <a:spcPct val="0"/>
        </a:spcAft>
        <a:defRPr sz="5000">
          <a:solidFill>
            <a:schemeClr val="tx2"/>
          </a:solidFill>
          <a:latin typeface="Calibri" pitchFamily="34" charset="0"/>
          <a:cs typeface="Traditional Arabic" pitchFamily="2" charset="-78"/>
        </a:defRPr>
      </a:lvl7pPr>
      <a:lvl8pPr marL="1371600" algn="l" rtl="0" eaLnBrk="0" fontAlgn="base" hangingPunct="0">
        <a:spcBef>
          <a:spcPct val="0"/>
        </a:spcBef>
        <a:spcAft>
          <a:spcPct val="0"/>
        </a:spcAft>
        <a:defRPr sz="5000">
          <a:solidFill>
            <a:schemeClr val="tx2"/>
          </a:solidFill>
          <a:latin typeface="Calibri" pitchFamily="34" charset="0"/>
          <a:cs typeface="Traditional Arabic" pitchFamily="2" charset="-78"/>
        </a:defRPr>
      </a:lvl8pPr>
      <a:lvl9pPr marL="1828800" algn="l" rtl="0" eaLnBrk="0" fontAlgn="base" hangingPunct="0">
        <a:spcBef>
          <a:spcPct val="0"/>
        </a:spcBef>
        <a:spcAft>
          <a:spcPct val="0"/>
        </a:spcAft>
        <a:defRPr sz="5000">
          <a:solidFill>
            <a:schemeClr val="tx2"/>
          </a:solidFill>
          <a:latin typeface="Calibri" pitchFamily="34" charset="0"/>
          <a:cs typeface="Traditional Arabic" pitchFamily="2" charset="-78"/>
        </a:defRPr>
      </a:lvl9pPr>
    </p:titleStyle>
    <p:bodyStyle>
      <a:lvl1pPr marL="273050" indent="-273050" algn="l" rtl="0" eaLnBrk="0" fontAlgn="base" hangingPunct="0">
        <a:spcBef>
          <a:spcPct val="20000"/>
        </a:spcBef>
        <a:spcAft>
          <a:spcPct val="0"/>
        </a:spcAft>
        <a:buClr>
          <a:srgbClr val="1B587C"/>
        </a:buClr>
        <a:buSzPct val="95000"/>
        <a:buFont typeface="Wingdings 2" pitchFamily="18" charset="2"/>
        <a:buChar char=""/>
        <a:defRPr sz="26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a:solidFill>
            <a:schemeClr val="tx1"/>
          </a:solidFill>
          <a:latin typeface="+mn-lt"/>
          <a:ea typeface="+mn-ea"/>
          <a:cs typeface="+mn-cs"/>
        </a:defRPr>
      </a:lvl3pPr>
      <a:lvl4pPr marL="1187450" indent="-209550" algn="l" rtl="0" eaLnBrk="0" fontAlgn="base" hangingPunct="0">
        <a:spcBef>
          <a:spcPct val="20000"/>
        </a:spcBef>
        <a:spcAft>
          <a:spcPct val="0"/>
        </a:spcAft>
        <a:buClr>
          <a:srgbClr val="1B587C"/>
        </a:buClr>
        <a:buSzPct val="65000"/>
        <a:buFont typeface="Wingdings 2" pitchFamily="18" charset="2"/>
        <a:buChar char=""/>
        <a:defRPr sz="2000">
          <a:solidFill>
            <a:schemeClr val="tx1"/>
          </a:solidFill>
          <a:latin typeface="+mn-lt"/>
          <a:ea typeface="+mn-ea"/>
          <a:cs typeface="+mn-cs"/>
        </a:defRPr>
      </a:lvl4pPr>
      <a:lvl5pPr marL="1462088" indent="-209550" algn="l" rtl="0" eaLnBrk="0" fontAlgn="base" hangingPunct="0">
        <a:spcBef>
          <a:spcPct val="20000"/>
        </a:spcBef>
        <a:spcAft>
          <a:spcPct val="0"/>
        </a:spcAft>
        <a:buClr>
          <a:srgbClr val="4E8542"/>
        </a:buClr>
        <a:buSzPct val="65000"/>
        <a:buFont typeface="Wingdings 2" pitchFamily="18" charset="2"/>
        <a:buChar char=""/>
        <a:defRPr sz="2000">
          <a:solidFill>
            <a:schemeClr val="tx1"/>
          </a:solidFill>
          <a:latin typeface="+mn-lt"/>
          <a:ea typeface="+mn-ea"/>
          <a:cs typeface="+mn-cs"/>
        </a:defRPr>
      </a:lvl5pPr>
      <a:lvl6pPr marL="1919288" indent="-209550" algn="l" rtl="0" eaLnBrk="0" fontAlgn="base" hangingPunct="0">
        <a:spcBef>
          <a:spcPct val="20000"/>
        </a:spcBef>
        <a:spcAft>
          <a:spcPct val="0"/>
        </a:spcAft>
        <a:buClr>
          <a:srgbClr val="4E8542"/>
        </a:buClr>
        <a:buSzPct val="65000"/>
        <a:buFont typeface="Wingdings 2" pitchFamily="18" charset="2"/>
        <a:buChar char=""/>
        <a:defRPr sz="2000">
          <a:solidFill>
            <a:schemeClr val="tx1"/>
          </a:solidFill>
          <a:latin typeface="+mn-lt"/>
          <a:ea typeface="+mn-ea"/>
          <a:cs typeface="+mn-cs"/>
        </a:defRPr>
      </a:lvl6pPr>
      <a:lvl7pPr marL="2376488" indent="-209550" algn="l" rtl="0" eaLnBrk="0" fontAlgn="base" hangingPunct="0">
        <a:spcBef>
          <a:spcPct val="20000"/>
        </a:spcBef>
        <a:spcAft>
          <a:spcPct val="0"/>
        </a:spcAft>
        <a:buClr>
          <a:srgbClr val="4E8542"/>
        </a:buClr>
        <a:buSzPct val="65000"/>
        <a:buFont typeface="Wingdings 2" pitchFamily="18" charset="2"/>
        <a:buChar char=""/>
        <a:defRPr sz="2000">
          <a:solidFill>
            <a:schemeClr val="tx1"/>
          </a:solidFill>
          <a:latin typeface="+mn-lt"/>
          <a:ea typeface="+mn-ea"/>
          <a:cs typeface="+mn-cs"/>
        </a:defRPr>
      </a:lvl7pPr>
      <a:lvl8pPr marL="2833688" indent="-209550" algn="l" rtl="0" eaLnBrk="0" fontAlgn="base" hangingPunct="0">
        <a:spcBef>
          <a:spcPct val="20000"/>
        </a:spcBef>
        <a:spcAft>
          <a:spcPct val="0"/>
        </a:spcAft>
        <a:buClr>
          <a:srgbClr val="4E8542"/>
        </a:buClr>
        <a:buSzPct val="65000"/>
        <a:buFont typeface="Wingdings 2" pitchFamily="18" charset="2"/>
        <a:buChar char=""/>
        <a:defRPr sz="2000">
          <a:solidFill>
            <a:schemeClr val="tx1"/>
          </a:solidFill>
          <a:latin typeface="+mn-lt"/>
          <a:ea typeface="+mn-ea"/>
          <a:cs typeface="+mn-cs"/>
        </a:defRPr>
      </a:lvl8pPr>
      <a:lvl9pPr marL="3290888" indent="-209550" algn="l" rtl="0" eaLnBrk="0" fontAlgn="base" hangingPunct="0">
        <a:spcBef>
          <a:spcPct val="20000"/>
        </a:spcBef>
        <a:spcAft>
          <a:spcPct val="0"/>
        </a:spcAft>
        <a:buClr>
          <a:srgbClr val="4E8542"/>
        </a:buClr>
        <a:buSzPct val="65000"/>
        <a:buFont typeface="Wingdings 2" pitchFamily="18" charset="2"/>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 name="Snip and Round Single Corner Rectangle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rtl="1">
              <a:defRPr/>
            </a:pPr>
            <a:endParaRPr lang="en-US" sz="2400"/>
          </a:p>
        </p:txBody>
      </p:sp>
      <p:sp>
        <p:nvSpPr>
          <p:cNvPr id="15" name="Right Triangle 14"/>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rtl="1">
              <a:defRPr/>
            </a:pPr>
            <a:endParaRPr lang="en-US" sz="2400"/>
          </a:p>
        </p:txBody>
      </p:sp>
      <p:sp>
        <p:nvSpPr>
          <p:cNvPr id="16" name="Freeform 15"/>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sz="2400">
              <a:latin typeface="+mn-lt"/>
              <a:ea typeface="+mn-ea"/>
              <a:cs typeface="+mn-cs"/>
            </a:endParaRPr>
          </a:p>
        </p:txBody>
      </p:sp>
      <p:sp>
        <p:nvSpPr>
          <p:cNvPr id="17" name="Freeform 16"/>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sz="2400">
              <a:latin typeface="+mn-lt"/>
              <a:ea typeface="+mn-ea"/>
              <a:cs typeface="+mn-cs"/>
            </a:endParaRPr>
          </a:p>
        </p:txBody>
      </p:sp>
      <p:sp>
        <p:nvSpPr>
          <p:cNvPr id="2054"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2055"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 name="Date Placeholder 4"/>
          <p:cNvSpPr>
            <a:spLocks noGrp="1"/>
          </p:cNvSpPr>
          <p:nvPr>
            <p:ph type="dt" sz="half" idx="2"/>
          </p:nvPr>
        </p:nvSpPr>
        <p:spPr>
          <a:xfrm>
            <a:off x="457200" y="6356350"/>
            <a:ext cx="2133600" cy="365125"/>
          </a:xfrm>
          <a:prstGeom prst="rect">
            <a:avLst/>
          </a:prstGeom>
        </p:spPr>
        <p:txBody>
          <a:bodyPr vert="horz" lIns="0" tIns="0" rIns="0" bIns="0" anchor="b"/>
          <a:lstStyle>
            <a:lvl1pPr rtl="1">
              <a:defRPr sz="1200">
                <a:solidFill>
                  <a:schemeClr val="tx2">
                    <a:shade val="90000"/>
                  </a:schemeClr>
                </a:solidFill>
                <a:latin typeface="Times New Roman" pitchFamily="18" charset="0"/>
                <a:ea typeface="+mn-ea"/>
                <a:cs typeface="Times New Roman" pitchFamily="18" charset="0"/>
              </a:defRPr>
            </a:lvl1pPr>
          </a:lstStyle>
          <a:p>
            <a:pPr>
              <a:defRPr/>
            </a:pPr>
            <a:endParaRPr lang="en-US"/>
          </a:p>
        </p:txBody>
      </p:sp>
      <p:sp>
        <p:nvSpPr>
          <p:cNvPr id="20" name="Footer Placeholder 5"/>
          <p:cNvSpPr>
            <a:spLocks noGrp="1"/>
          </p:cNvSpPr>
          <p:nvPr>
            <p:ph type="ftr" sz="quarter" idx="3"/>
          </p:nvPr>
        </p:nvSpPr>
        <p:spPr>
          <a:xfrm>
            <a:off x="2667000" y="6356350"/>
            <a:ext cx="3352800" cy="365125"/>
          </a:xfrm>
          <a:prstGeom prst="rect">
            <a:avLst/>
          </a:prstGeom>
        </p:spPr>
        <p:txBody>
          <a:bodyPr vert="horz" lIns="0" tIns="0" rIns="0" bIns="0" anchor="b"/>
          <a:lstStyle>
            <a:lvl1pPr rtl="1">
              <a:defRPr sz="1200">
                <a:solidFill>
                  <a:schemeClr val="tx2">
                    <a:shade val="90000"/>
                  </a:schemeClr>
                </a:solidFill>
                <a:latin typeface="Times New Roman" pitchFamily="18" charset="0"/>
                <a:ea typeface="+mn-ea"/>
                <a:cs typeface="Times New Roman" pitchFamily="18" charset="0"/>
              </a:defRPr>
            </a:lvl1pPr>
          </a:lstStyle>
          <a:p>
            <a:pPr>
              <a:defRPr/>
            </a:pPr>
            <a:endParaRPr lang="en-US"/>
          </a:p>
        </p:txBody>
      </p:sp>
      <p:sp>
        <p:nvSpPr>
          <p:cNvPr id="21" name="Slide Number Placeholder 6"/>
          <p:cNvSpPr>
            <a:spLocks noGrp="1"/>
          </p:cNvSpPr>
          <p:nvPr>
            <p:ph type="sldNum" sz="quarter" idx="4"/>
          </p:nvPr>
        </p:nvSpPr>
        <p:spPr>
          <a:xfrm>
            <a:off x="8077200" y="6356350"/>
            <a:ext cx="609600" cy="365125"/>
          </a:xfrm>
          <a:prstGeom prst="rect">
            <a:avLst/>
          </a:prstGeom>
        </p:spPr>
        <p:txBody>
          <a:bodyPr vert="horz" lIns="0" tIns="0" rIns="0" bIns="0" anchor="b"/>
          <a:lstStyle>
            <a:lvl1pPr algn="r" rtl="1">
              <a:defRPr sz="1200">
                <a:solidFill>
                  <a:schemeClr val="tx2">
                    <a:shade val="90000"/>
                  </a:schemeClr>
                </a:solidFill>
                <a:latin typeface="Times New Roman" pitchFamily="18" charset="0"/>
                <a:ea typeface="+mn-ea"/>
                <a:cs typeface="Times New Roman" pitchFamily="18" charset="0"/>
              </a:defRPr>
            </a:lvl1pPr>
          </a:lstStyle>
          <a:p>
            <a:pPr>
              <a:defRPr/>
            </a:pPr>
            <a:fld id="{01EAE4D8-09D4-4DE9-AE44-684DBF6ACD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fade thruBlk="1"/>
  </p:transition>
  <p:txStyles>
    <p:titleStyle>
      <a:lvl1pPr algn="l" rtl="0" eaLnBrk="0" fontAlgn="base" hangingPunct="0">
        <a:spcBef>
          <a:spcPct val="0"/>
        </a:spcBef>
        <a:spcAft>
          <a:spcPct val="0"/>
        </a:spcAft>
        <a:defRPr sz="50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cs typeface="Traditional Arabic" pitchFamily="2" charset="-78"/>
        </a:defRPr>
      </a:lvl2pPr>
      <a:lvl3pPr algn="l" rtl="0" eaLnBrk="0" fontAlgn="base" hangingPunct="0">
        <a:spcBef>
          <a:spcPct val="0"/>
        </a:spcBef>
        <a:spcAft>
          <a:spcPct val="0"/>
        </a:spcAft>
        <a:defRPr sz="5000">
          <a:solidFill>
            <a:schemeClr val="tx2"/>
          </a:solidFill>
          <a:latin typeface="Calibri" pitchFamily="34" charset="0"/>
          <a:cs typeface="Traditional Arabic" pitchFamily="2" charset="-78"/>
        </a:defRPr>
      </a:lvl3pPr>
      <a:lvl4pPr algn="l" rtl="0" eaLnBrk="0" fontAlgn="base" hangingPunct="0">
        <a:spcBef>
          <a:spcPct val="0"/>
        </a:spcBef>
        <a:spcAft>
          <a:spcPct val="0"/>
        </a:spcAft>
        <a:defRPr sz="5000">
          <a:solidFill>
            <a:schemeClr val="tx2"/>
          </a:solidFill>
          <a:latin typeface="Calibri" pitchFamily="34" charset="0"/>
          <a:cs typeface="Traditional Arabic" pitchFamily="2" charset="-78"/>
        </a:defRPr>
      </a:lvl4pPr>
      <a:lvl5pPr algn="l" rtl="0" eaLnBrk="0" fontAlgn="base" hangingPunct="0">
        <a:spcBef>
          <a:spcPct val="0"/>
        </a:spcBef>
        <a:spcAft>
          <a:spcPct val="0"/>
        </a:spcAft>
        <a:defRPr sz="5000">
          <a:solidFill>
            <a:schemeClr val="tx2"/>
          </a:solidFill>
          <a:latin typeface="Calibri" pitchFamily="34" charset="0"/>
          <a:cs typeface="Traditional Arabic" pitchFamily="2" charset="-78"/>
        </a:defRPr>
      </a:lvl5pPr>
      <a:lvl6pPr marL="457200" algn="l" rtl="0" eaLnBrk="0" fontAlgn="base" hangingPunct="0">
        <a:spcBef>
          <a:spcPct val="0"/>
        </a:spcBef>
        <a:spcAft>
          <a:spcPct val="0"/>
        </a:spcAft>
        <a:defRPr sz="5000">
          <a:solidFill>
            <a:schemeClr val="tx2"/>
          </a:solidFill>
          <a:latin typeface="Calibri" pitchFamily="34" charset="0"/>
          <a:cs typeface="Traditional Arabic" pitchFamily="2" charset="-78"/>
        </a:defRPr>
      </a:lvl6pPr>
      <a:lvl7pPr marL="914400" algn="l" rtl="0" eaLnBrk="0" fontAlgn="base" hangingPunct="0">
        <a:spcBef>
          <a:spcPct val="0"/>
        </a:spcBef>
        <a:spcAft>
          <a:spcPct val="0"/>
        </a:spcAft>
        <a:defRPr sz="5000">
          <a:solidFill>
            <a:schemeClr val="tx2"/>
          </a:solidFill>
          <a:latin typeface="Calibri" pitchFamily="34" charset="0"/>
          <a:cs typeface="Traditional Arabic" pitchFamily="2" charset="-78"/>
        </a:defRPr>
      </a:lvl7pPr>
      <a:lvl8pPr marL="1371600" algn="l" rtl="0" eaLnBrk="0" fontAlgn="base" hangingPunct="0">
        <a:spcBef>
          <a:spcPct val="0"/>
        </a:spcBef>
        <a:spcAft>
          <a:spcPct val="0"/>
        </a:spcAft>
        <a:defRPr sz="5000">
          <a:solidFill>
            <a:schemeClr val="tx2"/>
          </a:solidFill>
          <a:latin typeface="Calibri" pitchFamily="34" charset="0"/>
          <a:cs typeface="Traditional Arabic" pitchFamily="2" charset="-78"/>
        </a:defRPr>
      </a:lvl8pPr>
      <a:lvl9pPr marL="1828800" algn="l" rtl="0" eaLnBrk="0" fontAlgn="base" hangingPunct="0">
        <a:spcBef>
          <a:spcPct val="0"/>
        </a:spcBef>
        <a:spcAft>
          <a:spcPct val="0"/>
        </a:spcAft>
        <a:defRPr sz="5000">
          <a:solidFill>
            <a:schemeClr val="tx2"/>
          </a:solidFill>
          <a:latin typeface="Calibri" pitchFamily="34" charset="0"/>
          <a:cs typeface="Traditional Arabic" pitchFamily="2" charset="-78"/>
        </a:defRPr>
      </a:lvl9pPr>
    </p:titleStyle>
    <p:bodyStyle>
      <a:lvl1pPr marL="273050" indent="-273050" algn="l" rtl="0" eaLnBrk="0" fontAlgn="base" hangingPunct="0">
        <a:spcBef>
          <a:spcPct val="20000"/>
        </a:spcBef>
        <a:spcAft>
          <a:spcPct val="0"/>
        </a:spcAft>
        <a:buClr>
          <a:srgbClr val="1B587C"/>
        </a:buClr>
        <a:buSzPct val="95000"/>
        <a:buFont typeface="Wingdings 2" pitchFamily="18" charset="2"/>
        <a:buChar char=""/>
        <a:defRPr sz="26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a:solidFill>
            <a:schemeClr val="tx1"/>
          </a:solidFill>
          <a:latin typeface="+mn-lt"/>
          <a:ea typeface="+mn-ea"/>
          <a:cs typeface="+mn-cs"/>
        </a:defRPr>
      </a:lvl3pPr>
      <a:lvl4pPr marL="1187450" indent="-209550" algn="l" rtl="0" eaLnBrk="0" fontAlgn="base" hangingPunct="0">
        <a:spcBef>
          <a:spcPct val="20000"/>
        </a:spcBef>
        <a:spcAft>
          <a:spcPct val="0"/>
        </a:spcAft>
        <a:buClr>
          <a:srgbClr val="1B587C"/>
        </a:buClr>
        <a:buSzPct val="65000"/>
        <a:buFont typeface="Wingdings 2" pitchFamily="18" charset="2"/>
        <a:buChar char=""/>
        <a:defRPr sz="2000">
          <a:solidFill>
            <a:schemeClr val="tx1"/>
          </a:solidFill>
          <a:latin typeface="+mn-lt"/>
          <a:ea typeface="+mn-ea"/>
          <a:cs typeface="+mn-cs"/>
        </a:defRPr>
      </a:lvl4pPr>
      <a:lvl5pPr marL="1462088" indent="-209550" algn="l" rtl="0" eaLnBrk="0" fontAlgn="base" hangingPunct="0">
        <a:spcBef>
          <a:spcPct val="20000"/>
        </a:spcBef>
        <a:spcAft>
          <a:spcPct val="0"/>
        </a:spcAft>
        <a:buClr>
          <a:srgbClr val="4E8542"/>
        </a:buClr>
        <a:buSzPct val="65000"/>
        <a:buFont typeface="Wingdings 2" pitchFamily="18" charset="2"/>
        <a:buChar char=""/>
        <a:defRPr sz="2000">
          <a:solidFill>
            <a:schemeClr val="tx1"/>
          </a:solidFill>
          <a:latin typeface="+mn-lt"/>
          <a:ea typeface="+mn-ea"/>
          <a:cs typeface="+mn-cs"/>
        </a:defRPr>
      </a:lvl5pPr>
      <a:lvl6pPr marL="1919288" indent="-209550" algn="l" rtl="0" eaLnBrk="0" fontAlgn="base" hangingPunct="0">
        <a:spcBef>
          <a:spcPct val="20000"/>
        </a:spcBef>
        <a:spcAft>
          <a:spcPct val="0"/>
        </a:spcAft>
        <a:buClr>
          <a:srgbClr val="4E8542"/>
        </a:buClr>
        <a:buSzPct val="65000"/>
        <a:buFont typeface="Wingdings 2" pitchFamily="18" charset="2"/>
        <a:buChar char=""/>
        <a:defRPr sz="2000">
          <a:solidFill>
            <a:schemeClr val="tx1"/>
          </a:solidFill>
          <a:latin typeface="+mn-lt"/>
          <a:ea typeface="+mn-ea"/>
          <a:cs typeface="+mn-cs"/>
        </a:defRPr>
      </a:lvl6pPr>
      <a:lvl7pPr marL="2376488" indent="-209550" algn="l" rtl="0" eaLnBrk="0" fontAlgn="base" hangingPunct="0">
        <a:spcBef>
          <a:spcPct val="20000"/>
        </a:spcBef>
        <a:spcAft>
          <a:spcPct val="0"/>
        </a:spcAft>
        <a:buClr>
          <a:srgbClr val="4E8542"/>
        </a:buClr>
        <a:buSzPct val="65000"/>
        <a:buFont typeface="Wingdings 2" pitchFamily="18" charset="2"/>
        <a:buChar char=""/>
        <a:defRPr sz="2000">
          <a:solidFill>
            <a:schemeClr val="tx1"/>
          </a:solidFill>
          <a:latin typeface="+mn-lt"/>
          <a:ea typeface="+mn-ea"/>
          <a:cs typeface="+mn-cs"/>
        </a:defRPr>
      </a:lvl7pPr>
      <a:lvl8pPr marL="2833688" indent="-209550" algn="l" rtl="0" eaLnBrk="0" fontAlgn="base" hangingPunct="0">
        <a:spcBef>
          <a:spcPct val="20000"/>
        </a:spcBef>
        <a:spcAft>
          <a:spcPct val="0"/>
        </a:spcAft>
        <a:buClr>
          <a:srgbClr val="4E8542"/>
        </a:buClr>
        <a:buSzPct val="65000"/>
        <a:buFont typeface="Wingdings 2" pitchFamily="18" charset="2"/>
        <a:buChar char=""/>
        <a:defRPr sz="2000">
          <a:solidFill>
            <a:schemeClr val="tx1"/>
          </a:solidFill>
          <a:latin typeface="+mn-lt"/>
          <a:ea typeface="+mn-ea"/>
          <a:cs typeface="+mn-cs"/>
        </a:defRPr>
      </a:lvl8pPr>
      <a:lvl9pPr marL="3290888" indent="-209550" algn="l" rtl="0" eaLnBrk="0" fontAlgn="base" hangingPunct="0">
        <a:spcBef>
          <a:spcPct val="20000"/>
        </a:spcBef>
        <a:spcAft>
          <a:spcPct val="0"/>
        </a:spcAft>
        <a:buClr>
          <a:srgbClr val="4E8542"/>
        </a:buClr>
        <a:buSzPct val="65000"/>
        <a:buFont typeface="Wingdings 2" pitchFamily="18" charset="2"/>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3.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audio" Target="../media/media1.wma"/><Relationship Id="rId2" Type="http://schemas.microsoft.com/office/2007/relationships/media" Target="../media/media1.wma"/><Relationship Id="rId1" Type="http://schemas.openxmlformats.org/officeDocument/2006/relationships/audio" Target="../media/audio5.wav"/><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3.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3.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533400" y="1276350"/>
            <a:ext cx="7848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latin typeface="Times New Roman" pitchFamily="18" charset="0"/>
                <a:cs typeface="Times New Roman" pitchFamily="18" charset="0"/>
              </a:rPr>
              <a:t>Goal: Learning</a:t>
            </a:r>
          </a:p>
          <a:p>
            <a:endParaRPr lang="en-US" sz="2000">
              <a:latin typeface="Times New Roman" pitchFamily="18" charset="0"/>
              <a:cs typeface="Times New Roman" pitchFamily="18" charset="0"/>
            </a:endParaRPr>
          </a:p>
          <a:p>
            <a:r>
              <a:rPr lang="en-US" sz="2800" b="1">
                <a:latin typeface="Times New Roman" pitchFamily="18" charset="0"/>
                <a:cs typeface="Times New Roman" pitchFamily="18" charset="0"/>
              </a:rPr>
              <a:t>Iron deficiency anemia (IDA)</a:t>
            </a:r>
          </a:p>
          <a:p>
            <a:r>
              <a:rPr lang="en-US" sz="2800">
                <a:latin typeface="Times New Roman" pitchFamily="18" charset="0"/>
                <a:cs typeface="Times New Roman" pitchFamily="18" charset="0"/>
              </a:rPr>
              <a:t>	</a:t>
            </a:r>
            <a:r>
              <a:rPr lang="en-US" sz="2400">
                <a:latin typeface="Times New Roman" pitchFamily="18" charset="0"/>
                <a:cs typeface="Times New Roman" pitchFamily="18" charset="0"/>
              </a:rPr>
              <a:t>Epidemiology</a:t>
            </a:r>
          </a:p>
          <a:p>
            <a:r>
              <a:rPr lang="en-US" sz="2400">
                <a:latin typeface="Times New Roman" pitchFamily="18" charset="0"/>
                <a:cs typeface="Times New Roman" pitchFamily="18" charset="0"/>
              </a:rPr>
              <a:t>	Etiology</a:t>
            </a:r>
          </a:p>
          <a:p>
            <a:r>
              <a:rPr lang="en-US" sz="2400">
                <a:latin typeface="Times New Roman" pitchFamily="18" charset="0"/>
                <a:cs typeface="Times New Roman" pitchFamily="18" charset="0"/>
              </a:rPr>
              <a:t>	Clinical Presentation</a:t>
            </a:r>
          </a:p>
          <a:p>
            <a:r>
              <a:rPr lang="en-US" sz="2400">
                <a:latin typeface="Times New Roman" pitchFamily="18" charset="0"/>
                <a:cs typeface="Times New Roman" pitchFamily="18" charset="0"/>
              </a:rPr>
              <a:t>	Laboratory findings</a:t>
            </a:r>
          </a:p>
          <a:p>
            <a:r>
              <a:rPr lang="en-US" sz="2400">
                <a:latin typeface="Times New Roman" pitchFamily="18" charset="0"/>
                <a:cs typeface="Times New Roman" pitchFamily="18" charset="0"/>
              </a:rPr>
              <a:t>	Treatment</a:t>
            </a:r>
          </a:p>
          <a:p>
            <a:r>
              <a:rPr lang="en-US" sz="2400">
                <a:latin typeface="Times New Roman" pitchFamily="18" charset="0"/>
                <a:cs typeface="Times New Roman" pitchFamily="18" charset="0"/>
              </a:rPr>
              <a:t> </a:t>
            </a:r>
          </a:p>
        </p:txBody>
      </p:sp>
      <p:pic>
        <p:nvPicPr>
          <p:cNvPr id="2" name="208D793.wav">
            <a:hlinkClick r:id="" action="ppaction://media"/>
          </p:cNvPr>
          <p:cNvPicPr>
            <a:picLocks noChangeAspect="1"/>
          </p:cNvPicPr>
          <p:nvPr>
            <a:wavAudioFile r:embed="rId1" name="208D3CA1.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151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health-pictures.com/images/Koilonych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524000"/>
            <a:ext cx="4038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ChangeArrowheads="1"/>
          </p:cNvSpPr>
          <p:nvPr/>
        </p:nvSpPr>
        <p:spPr bwMode="auto">
          <a:xfrm>
            <a:off x="3041650" y="482600"/>
            <a:ext cx="2978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latin typeface="Times New Roman" pitchFamily="18" charset="0"/>
                <a:cs typeface="Times New Roman" pitchFamily="18" charset="0"/>
              </a:rPr>
              <a:t>koilonychia</a:t>
            </a:r>
            <a:endParaRPr lang="en-US" sz="3200"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9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457200" y="990600"/>
            <a:ext cx="82296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latin typeface="Times New Roman" pitchFamily="18" charset="0"/>
                <a:cs typeface="Times New Roman" pitchFamily="18" charset="0"/>
              </a:rPr>
              <a:t>Laboratory findings</a:t>
            </a:r>
          </a:p>
          <a:p>
            <a:endParaRPr lang="en-US" sz="2000">
              <a:latin typeface="Times New Roman" pitchFamily="18" charset="0"/>
              <a:cs typeface="Times New Roman" pitchFamily="18" charset="0"/>
            </a:endParaRPr>
          </a:p>
          <a:p>
            <a:r>
              <a:rPr lang="en-US" sz="2000" b="1">
                <a:latin typeface="Times New Roman" pitchFamily="18" charset="0"/>
                <a:cs typeface="Times New Roman" pitchFamily="18" charset="0"/>
              </a:rPr>
              <a:t>Serum Iron:</a:t>
            </a:r>
          </a:p>
          <a:p>
            <a:r>
              <a:rPr lang="en-US" sz="2000">
                <a:latin typeface="Times New Roman" pitchFamily="18" charset="0"/>
                <a:cs typeface="Times New Roman" pitchFamily="18" charset="0"/>
              </a:rPr>
              <a:t>The serum iron level represents the amount of circulating iron bound to transferrin. The normal range for the serum iron is 50–150 mg/dL .</a:t>
            </a:r>
          </a:p>
          <a:p>
            <a:endParaRPr lang="en-US" sz="2000">
              <a:latin typeface="Times New Roman" pitchFamily="18" charset="0"/>
              <a:cs typeface="Times New Roman" pitchFamily="18" charset="0"/>
            </a:endParaRPr>
          </a:p>
          <a:p>
            <a:r>
              <a:rPr lang="en-US" sz="2000" b="1">
                <a:latin typeface="Times New Roman" pitchFamily="18" charset="0"/>
                <a:cs typeface="Times New Roman" pitchFamily="18" charset="0"/>
              </a:rPr>
              <a:t>Total Iron-Binding Capacity (TIBC):</a:t>
            </a:r>
          </a:p>
          <a:p>
            <a:r>
              <a:rPr lang="en-US" sz="2000">
                <a:latin typeface="Times New Roman" pitchFamily="18" charset="0"/>
                <a:cs typeface="Times New Roman" pitchFamily="18" charset="0"/>
              </a:rPr>
              <a:t>The TIBC is an indirect measure of the circulating transferrin. </a:t>
            </a:r>
          </a:p>
          <a:p>
            <a:r>
              <a:rPr lang="en-US" sz="2000">
                <a:latin typeface="Times New Roman" pitchFamily="18" charset="0"/>
                <a:cs typeface="Times New Roman" pitchFamily="18" charset="0"/>
              </a:rPr>
              <a:t>the normal range for TIBC is 300–360 mg/dL . </a:t>
            </a:r>
          </a:p>
          <a:p>
            <a:endParaRPr lang="en-US" sz="2000">
              <a:latin typeface="Times New Roman" pitchFamily="18" charset="0"/>
              <a:cs typeface="Times New Roman" pitchFamily="18" charset="0"/>
            </a:endParaRPr>
          </a:p>
          <a:p>
            <a:r>
              <a:rPr lang="en-US" sz="2000" b="1">
                <a:latin typeface="Times New Roman" pitchFamily="18" charset="0"/>
                <a:cs typeface="Times New Roman" pitchFamily="18" charset="0"/>
              </a:rPr>
              <a:t>Transferrin saturation: </a:t>
            </a:r>
          </a:p>
          <a:p>
            <a:r>
              <a:rPr lang="en-US" sz="2000">
                <a:latin typeface="Times New Roman" pitchFamily="18" charset="0"/>
                <a:cs typeface="Times New Roman" pitchFamily="18" charset="0"/>
              </a:rPr>
              <a:t>Is normally 25–50%, is obtained by the following formula: serum iron x 100 ÷ TIBC. </a:t>
            </a:r>
          </a:p>
          <a:p>
            <a:endParaRPr lang="en-US" sz="2000">
              <a:latin typeface="Times New Roman" pitchFamily="18" charset="0"/>
              <a:cs typeface="Times New Roman" pitchFamily="18" charset="0"/>
            </a:endParaRPr>
          </a:p>
          <a:p>
            <a:r>
              <a:rPr lang="en-US" sz="2000" b="1">
                <a:latin typeface="Times New Roman" pitchFamily="18" charset="0"/>
                <a:cs typeface="Times New Roman" pitchFamily="18" charset="0"/>
              </a:rPr>
              <a:t>Iron-deficiency states </a:t>
            </a:r>
            <a:r>
              <a:rPr lang="en-US" sz="2000">
                <a:latin typeface="Times New Roman" pitchFamily="18" charset="0"/>
                <a:cs typeface="Times New Roman" pitchFamily="18" charset="0"/>
              </a:rPr>
              <a:t>are associated with saturation levels below 20%. There is a diurnal variation in the serum iron. </a:t>
            </a:r>
          </a:p>
        </p:txBody>
      </p:sp>
      <p:sp>
        <p:nvSpPr>
          <p:cNvPr id="15363" name="Rectangle 4"/>
          <p:cNvSpPr>
            <a:spLocks noChangeArrowheads="1"/>
          </p:cNvSpPr>
          <p:nvPr/>
        </p:nvSpPr>
        <p:spPr bwMode="auto">
          <a:xfrm>
            <a:off x="635000" y="762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latin typeface="Times New Roman" pitchFamily="18" charset="0"/>
                <a:cs typeface="Times New Roman" pitchFamily="18" charset="0"/>
              </a:rPr>
              <a:t>Iron deficiency anemia</a:t>
            </a:r>
            <a:endParaRPr lang="en-US" sz="360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1586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457200" y="798513"/>
            <a:ext cx="82296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latin typeface="Times New Roman" pitchFamily="18" charset="0"/>
                <a:cs typeface="Times New Roman" pitchFamily="18" charset="0"/>
              </a:rPr>
              <a:t>Laboratory findings</a:t>
            </a:r>
          </a:p>
          <a:p>
            <a:endParaRPr lang="en-US" sz="2000">
              <a:latin typeface="Times New Roman" pitchFamily="18" charset="0"/>
              <a:cs typeface="Times New Roman" pitchFamily="18" charset="0"/>
            </a:endParaRPr>
          </a:p>
          <a:p>
            <a:r>
              <a:rPr lang="en-US" sz="2000" b="1">
                <a:latin typeface="Times New Roman" pitchFamily="18" charset="0"/>
                <a:cs typeface="Times New Roman" pitchFamily="18" charset="0"/>
              </a:rPr>
              <a:t>Serum Ferritin:</a:t>
            </a:r>
          </a:p>
          <a:p>
            <a:r>
              <a:rPr lang="en-US" sz="2000">
                <a:latin typeface="Times New Roman" pitchFamily="18" charset="0"/>
                <a:cs typeface="Times New Roman" pitchFamily="18" charset="0"/>
              </a:rPr>
              <a:t>Free iron is toxic to cells, and the body has established an elaborate set of protective mechanisms to bind iron in various tissue compartments.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Within cells, iron is stored complexed to protein as ferritin or hemosiderin. Apoferritin binds to free ferrous iron and stores it in the ferric state.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The serum ferritin level is the most convenient laboratory test to estimate iron stores.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The normal value for ferritin varies according to the age and gender of the individual . Adult males have serum ferritin values averaging 100 mg/L, while adult females have levels averaging 30 mg/L.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As iron stores are depleted, the serum ferritin falls to &lt;15 mg/L. Such levels are diagnostic for absent body iron stores.</a:t>
            </a:r>
          </a:p>
        </p:txBody>
      </p:sp>
      <p:sp>
        <p:nvSpPr>
          <p:cNvPr id="16387" name="Rectangle 4"/>
          <p:cNvSpPr>
            <a:spLocks noChangeArrowheads="1"/>
          </p:cNvSpPr>
          <p:nvPr/>
        </p:nvSpPr>
        <p:spPr bwMode="auto">
          <a:xfrm>
            <a:off x="635000" y="762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latin typeface="Times New Roman" pitchFamily="18" charset="0"/>
                <a:cs typeface="Times New Roman" pitchFamily="18" charset="0"/>
              </a:rPr>
              <a:t>Iron deficiency anemia</a:t>
            </a:r>
            <a:endParaRPr lang="en-US" sz="360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1408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261938" y="747713"/>
            <a:ext cx="86106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latin typeface="Times New Roman" pitchFamily="18" charset="0"/>
                <a:cs typeface="Times New Roman" pitchFamily="18" charset="0"/>
              </a:rPr>
              <a:t>Treatment</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The severity and cause of IDA will determine the appropriate treatment.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As an example, symptomatic elderly patients with severe iron-deficiency anemia and cardiovascular instability may require red cell transfusions. </a:t>
            </a:r>
          </a:p>
          <a:p>
            <a:r>
              <a:rPr lang="en-US" sz="2000">
                <a:latin typeface="Times New Roman" pitchFamily="18" charset="0"/>
                <a:cs typeface="Times New Roman" pitchFamily="18" charset="0"/>
              </a:rPr>
              <a:t>Younger individuals who have compensated for their anemia can be treated more conservatively with iron replacement.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For the majority of cases of iron deficiency (pregnant women, growing children and adolescents, patients with infrequent episodes of bleeding, and those with inadequate dietary intake of iron), oral iron therapy will suffice.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For patients with unusual blood loss or Malabsorption, specific diagnostic tests and appropriate therapy take priority.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Once the diagnosis of iron-deficiency anemia and its cause is made, there are three major therapeutic approaches.</a:t>
            </a:r>
          </a:p>
        </p:txBody>
      </p:sp>
      <p:sp>
        <p:nvSpPr>
          <p:cNvPr id="17411" name="Rectangle 4"/>
          <p:cNvSpPr>
            <a:spLocks noChangeArrowheads="1"/>
          </p:cNvSpPr>
          <p:nvPr/>
        </p:nvSpPr>
        <p:spPr bwMode="auto">
          <a:xfrm>
            <a:off x="635000" y="762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latin typeface="Times New Roman" pitchFamily="18" charset="0"/>
                <a:cs typeface="Times New Roman" pitchFamily="18" charset="0"/>
              </a:rPr>
              <a:t>Iron deficiency anemia</a:t>
            </a:r>
            <a:endParaRPr lang="en-US" sz="360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1630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457200" y="1035050"/>
            <a:ext cx="8229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latin typeface="Times New Roman" pitchFamily="18" charset="0"/>
                <a:cs typeface="Times New Roman" pitchFamily="18" charset="0"/>
              </a:rPr>
              <a:t>Treatment</a:t>
            </a:r>
          </a:p>
          <a:p>
            <a:endParaRPr lang="en-US" sz="2000">
              <a:latin typeface="Times New Roman" pitchFamily="18" charset="0"/>
              <a:cs typeface="Times New Roman" pitchFamily="18" charset="0"/>
            </a:endParaRPr>
          </a:p>
          <a:p>
            <a:r>
              <a:rPr lang="en-US" sz="2000" b="1">
                <a:latin typeface="Times New Roman" pitchFamily="18" charset="0"/>
                <a:cs typeface="Times New Roman" pitchFamily="18" charset="0"/>
              </a:rPr>
              <a:t>1. Red Cell Transfusion</a:t>
            </a:r>
          </a:p>
          <a:p>
            <a:r>
              <a:rPr lang="en-US" sz="2000">
                <a:latin typeface="Times New Roman" pitchFamily="18" charset="0"/>
                <a:cs typeface="Times New Roman" pitchFamily="18" charset="0"/>
              </a:rPr>
              <a:t>Transfusion therapy is reserved for individuals who have symptoms of anemia, cardiovascular instability, continued and excessive blood loss from whatever source, and require immediate intervention.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The management of these patients is less related to the iron deficiency than it is to the consequences of the severe anemia.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Not only do transfusions correct the anemia acutely, but the transfused red cells provide a source of iron for reutilization, assuming they are not lost through continued bleeding.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Transfusion therapy will stabilize the patient while other options are reviewed.</a:t>
            </a:r>
          </a:p>
        </p:txBody>
      </p:sp>
      <p:sp>
        <p:nvSpPr>
          <p:cNvPr id="18435" name="Rectangle 4"/>
          <p:cNvSpPr>
            <a:spLocks noChangeArrowheads="1"/>
          </p:cNvSpPr>
          <p:nvPr/>
        </p:nvSpPr>
        <p:spPr bwMode="auto">
          <a:xfrm>
            <a:off x="635000" y="762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latin typeface="Times New Roman" pitchFamily="18" charset="0"/>
                <a:cs typeface="Times New Roman" pitchFamily="18" charset="0"/>
              </a:rPr>
              <a:t>Iron deficiency anemia</a:t>
            </a:r>
            <a:endParaRPr lang="en-US" sz="360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1179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439738" y="874713"/>
            <a:ext cx="82296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latin typeface="Times New Roman" pitchFamily="18" charset="0"/>
                <a:cs typeface="Times New Roman" pitchFamily="18" charset="0"/>
              </a:rPr>
              <a:t>Treatment</a:t>
            </a:r>
          </a:p>
          <a:p>
            <a:endParaRPr lang="en-US" sz="2000">
              <a:latin typeface="Times New Roman" pitchFamily="18" charset="0"/>
              <a:cs typeface="Times New Roman" pitchFamily="18" charset="0"/>
            </a:endParaRPr>
          </a:p>
          <a:p>
            <a:r>
              <a:rPr lang="en-US" sz="2000" b="1">
                <a:latin typeface="Times New Roman" pitchFamily="18" charset="0"/>
                <a:cs typeface="Times New Roman" pitchFamily="18" charset="0"/>
              </a:rPr>
              <a:t>2. Oral Iron Therapy</a:t>
            </a:r>
          </a:p>
          <a:p>
            <a:r>
              <a:rPr lang="en-US" sz="2000">
                <a:latin typeface="Times New Roman" pitchFamily="18" charset="0"/>
                <a:cs typeface="Times New Roman" pitchFamily="18" charset="0"/>
              </a:rPr>
              <a:t>In the asymptomatic patient with established iron-deficiency anemia, treatment with oral iron is usually adequate.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Multiple preparations are available, ranging from simple iron salts to complex iron compounds designed for sustained release throughout the small intestine.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Typically, for iron replacement therapy, up to 300 mg of elemental iron per day is given, usually as three or four iron tablets (each containing 50–65 mg elemental iron) given over the course of the day.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Ideally, oral iron preparations should be taken on an empty stomach, since food may inhibit iron absorption.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 dose of 200–300 mg of elemental iron per day should result in the absorption of iron up to 50 mg/d. </a:t>
            </a:r>
          </a:p>
        </p:txBody>
      </p:sp>
      <p:sp>
        <p:nvSpPr>
          <p:cNvPr id="19459" name="Rectangle 4"/>
          <p:cNvSpPr>
            <a:spLocks noChangeArrowheads="1"/>
          </p:cNvSpPr>
          <p:nvPr/>
        </p:nvSpPr>
        <p:spPr bwMode="auto">
          <a:xfrm>
            <a:off x="635000" y="762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latin typeface="Times New Roman" pitchFamily="18" charset="0"/>
                <a:cs typeface="Times New Roman" pitchFamily="18" charset="0"/>
              </a:rPr>
              <a:t>Iron deficiency anemia</a:t>
            </a:r>
            <a:endParaRPr lang="en-US" sz="360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763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55600" y="762000"/>
            <a:ext cx="84582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latin typeface="Times New Roman" pitchFamily="18" charset="0"/>
                <a:cs typeface="Times New Roman" pitchFamily="18" charset="0"/>
              </a:rPr>
              <a:t>Treatment</a:t>
            </a:r>
          </a:p>
          <a:p>
            <a:endParaRPr lang="en-US" sz="2000">
              <a:latin typeface="Times New Roman" pitchFamily="18" charset="0"/>
              <a:cs typeface="Times New Roman" pitchFamily="18" charset="0"/>
            </a:endParaRPr>
          </a:p>
          <a:p>
            <a:r>
              <a:rPr lang="en-US" sz="2000" b="1">
                <a:latin typeface="Times New Roman" pitchFamily="18" charset="0"/>
                <a:cs typeface="Times New Roman" pitchFamily="18" charset="0"/>
              </a:rPr>
              <a:t>2. Oral Iron Therapy </a:t>
            </a:r>
            <a:r>
              <a:rPr lang="en-US" sz="1400" i="1">
                <a:latin typeface="Times New Roman" pitchFamily="18" charset="0"/>
                <a:cs typeface="Times New Roman" pitchFamily="18" charset="0"/>
              </a:rPr>
              <a:t>(continued)</a:t>
            </a:r>
            <a:r>
              <a:rPr lang="en-US" sz="2000" b="1">
                <a:latin typeface="Times New Roman" pitchFamily="18" charset="0"/>
                <a:cs typeface="Times New Roman" pitchFamily="18" charset="0"/>
              </a:rPr>
              <a:t> </a:t>
            </a:r>
          </a:p>
          <a:p>
            <a:r>
              <a:rPr lang="en-US" sz="2000">
                <a:latin typeface="Times New Roman" pitchFamily="18" charset="0"/>
                <a:cs typeface="Times New Roman" pitchFamily="18" charset="0"/>
              </a:rPr>
              <a:t>The goal of therapy in individuals with iron-deficiency anemia is not only to repair the anemia, but also to provide stores of at least 0.5–1 g of iron. </a:t>
            </a:r>
          </a:p>
          <a:p>
            <a:r>
              <a:rPr lang="en-US" sz="2000">
                <a:latin typeface="Times New Roman" pitchFamily="18" charset="0"/>
                <a:cs typeface="Times New Roman" pitchFamily="18" charset="0"/>
              </a:rPr>
              <a:t>Sustained treatment for a period of 6–12 months after correction of the anemia will be necessary to achieve this.</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Of the complications of oral iron therapy, gastrointestinal distress is the most prominent and is seen in 15–20% of patients. Abdominal pain, nausea, vomiting, or constipation may lead to noncompliance. Although small doses of iron or iron preparations with delayed release may help somewhat, the gastrointestinal side effects are a major impediment to the effective treatment of a number of patients.</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The response to iron therapy varies, depending on the erythropoietin stimulus and the rate of absorption. Typically, the reticulocyte count should begin to increase within 4–7 days after initiation of therapy and peak at 11–12 weeks. </a:t>
            </a:r>
          </a:p>
        </p:txBody>
      </p:sp>
      <p:sp>
        <p:nvSpPr>
          <p:cNvPr id="20483" name="Rectangle 4"/>
          <p:cNvSpPr>
            <a:spLocks noChangeArrowheads="1"/>
          </p:cNvSpPr>
          <p:nvPr/>
        </p:nvSpPr>
        <p:spPr bwMode="auto">
          <a:xfrm>
            <a:off x="635000" y="762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latin typeface="Times New Roman" pitchFamily="18" charset="0"/>
                <a:cs typeface="Times New Roman" pitchFamily="18" charset="0"/>
              </a:rPr>
              <a:t>Iron deficiency anemia</a:t>
            </a:r>
            <a:endParaRPr lang="en-US" sz="360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892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609600" y="1219200"/>
            <a:ext cx="82296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latin typeface="Times New Roman" pitchFamily="18" charset="0"/>
                <a:cs typeface="Times New Roman" pitchFamily="18" charset="0"/>
              </a:rPr>
              <a:t>Treatment</a:t>
            </a:r>
          </a:p>
          <a:p>
            <a:endParaRPr lang="en-US" sz="2000">
              <a:latin typeface="Times New Roman" pitchFamily="18" charset="0"/>
              <a:cs typeface="Times New Roman" pitchFamily="18" charset="0"/>
            </a:endParaRPr>
          </a:p>
          <a:p>
            <a:r>
              <a:rPr lang="en-US" sz="2000" b="1">
                <a:latin typeface="Times New Roman" pitchFamily="18" charset="0"/>
                <a:cs typeface="Times New Roman" pitchFamily="18" charset="0"/>
              </a:rPr>
              <a:t>3. Parenteral Iron Therapy</a:t>
            </a:r>
          </a:p>
          <a:p>
            <a:r>
              <a:rPr lang="en-US" sz="2000">
                <a:latin typeface="Times New Roman" pitchFamily="18" charset="0"/>
                <a:cs typeface="Times New Roman" pitchFamily="18" charset="0"/>
              </a:rPr>
              <a:t>Intravenous iron can be given to patients who are unable to tolerate oral iron; whose needs are relatively acute; or who need iron on an ongoing basis, usually due to persistent gastrointestinal blood loss.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Iron dextran, sodium ferric gluconate (Ferrlecit), and iron sucrose (Venofer) are available.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Parenteral iron is used in two ways: one is to administer the total dose of iron required to correct the hemoglobin deficit and provide the patient with at least 500 mg of iron stores; the second is to give repeated small doses of parenteral iron over a protracted period. The latter approach is common in dialysis centers, where it is not unusual for 100 mg of elemental iron to be given weekly for 10 weeks.</a:t>
            </a:r>
          </a:p>
        </p:txBody>
      </p:sp>
      <p:sp>
        <p:nvSpPr>
          <p:cNvPr id="21507" name="Rectangle 4"/>
          <p:cNvSpPr>
            <a:spLocks noChangeArrowheads="1"/>
          </p:cNvSpPr>
          <p:nvPr/>
        </p:nvSpPr>
        <p:spPr bwMode="auto">
          <a:xfrm>
            <a:off x="635000" y="762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latin typeface="Times New Roman" pitchFamily="18" charset="0"/>
                <a:cs typeface="Times New Roman" pitchFamily="18" charset="0"/>
              </a:rPr>
              <a:t>Iron deficiency anemia</a:t>
            </a:r>
            <a:endParaRPr lang="en-US" sz="360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901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533400" y="1295400"/>
            <a:ext cx="78486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a:latin typeface="Times New Roman" pitchFamily="18" charset="0"/>
                <a:cs typeface="Times New Roman" pitchFamily="18" charset="0"/>
              </a:rPr>
              <a:t>Epidemiology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Iron deficiency is one of the most prevalent forms of malnutrition.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Globally, 50% of anemia is attributable to iron deficiency and accounts for approximately 841,000 deaths annually worldwide. </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Africa and parts of Asia bear 71% of the global mortality burden.</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North America represents only 1.4% of the total morbidity and mortality associated with iron deficiency.</a:t>
            </a:r>
          </a:p>
        </p:txBody>
      </p:sp>
      <p:sp>
        <p:nvSpPr>
          <p:cNvPr id="6147" name="Rectangle 4"/>
          <p:cNvSpPr>
            <a:spLocks noChangeArrowheads="1"/>
          </p:cNvSpPr>
          <p:nvPr/>
        </p:nvSpPr>
        <p:spPr bwMode="auto">
          <a:xfrm>
            <a:off x="638175" y="762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latin typeface="Times New Roman" pitchFamily="18" charset="0"/>
                <a:cs typeface="Times New Roman" pitchFamily="18" charset="0"/>
              </a:rPr>
              <a:t>Iron deficiency anemia</a:t>
            </a:r>
            <a:endParaRPr lang="en-US" sz="3600">
              <a:latin typeface="Times New Roman" pitchFamily="18" charset="0"/>
              <a:cs typeface="Times New Roman" pitchFamily="18" charset="0"/>
            </a:endParaRPr>
          </a:p>
        </p:txBody>
      </p:sp>
      <p:pic>
        <p:nvPicPr>
          <p:cNvPr id="2" name="568D793.wav">
            <a:hlinkClick r:id="" action="ppaction://media"/>
          </p:cNvPr>
          <p:cNvPicPr>
            <a:picLocks noChangeAspect="1"/>
          </p:cNvPicPr>
          <p:nvPr>
            <a:wavAudioFile r:embed="rId1" name="568D24BF.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031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444500" y="1752600"/>
            <a:ext cx="82296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i="1">
                <a:latin typeface="Times New Roman" pitchFamily="18" charset="0"/>
                <a:cs typeface="Times New Roman" pitchFamily="18" charset="0"/>
              </a:rPr>
              <a:t>Etiology </a:t>
            </a:r>
          </a:p>
          <a:p>
            <a:r>
              <a:rPr lang="en-US" sz="2400" i="1">
                <a:latin typeface="Times New Roman" pitchFamily="18" charset="0"/>
                <a:cs typeface="Times New Roman" pitchFamily="18" charset="0"/>
              </a:rPr>
              <a:t>Conditions that increase </a:t>
            </a:r>
            <a:r>
              <a:rPr lang="en-US" sz="2400" i="1" u="sng">
                <a:latin typeface="Times New Roman" pitchFamily="18" charset="0"/>
                <a:cs typeface="Times New Roman" pitchFamily="18" charset="0"/>
              </a:rPr>
              <a:t>demand</a:t>
            </a:r>
            <a:r>
              <a:rPr lang="en-US" sz="2400" i="1">
                <a:latin typeface="Times New Roman" pitchFamily="18" charset="0"/>
                <a:cs typeface="Times New Roman" pitchFamily="18" charset="0"/>
              </a:rPr>
              <a:t> for iron, increase iron </a:t>
            </a:r>
            <a:r>
              <a:rPr lang="en-US" sz="2400" i="1" u="sng">
                <a:latin typeface="Times New Roman" pitchFamily="18" charset="0"/>
                <a:cs typeface="Times New Roman" pitchFamily="18" charset="0"/>
              </a:rPr>
              <a:t>loss</a:t>
            </a:r>
            <a:r>
              <a:rPr lang="en-US" sz="2400" i="1">
                <a:latin typeface="Times New Roman" pitchFamily="18" charset="0"/>
                <a:cs typeface="Times New Roman" pitchFamily="18" charset="0"/>
              </a:rPr>
              <a:t>, or decrease</a:t>
            </a:r>
            <a:r>
              <a:rPr lang="en-US" sz="2400" i="1" u="sng">
                <a:latin typeface="Times New Roman" pitchFamily="18" charset="0"/>
                <a:cs typeface="Times New Roman" pitchFamily="18" charset="0"/>
              </a:rPr>
              <a:t> iron intake or absorption </a:t>
            </a:r>
            <a:r>
              <a:rPr lang="en-US" sz="2400" i="1">
                <a:latin typeface="Times New Roman" pitchFamily="18" charset="0"/>
                <a:cs typeface="Times New Roman" pitchFamily="18" charset="0"/>
              </a:rPr>
              <a:t>can produce iron deficiency </a:t>
            </a:r>
          </a:p>
          <a:p>
            <a:endParaRPr lang="en-US" sz="2400" b="1" i="1">
              <a:latin typeface="Times New Roman" pitchFamily="18" charset="0"/>
              <a:cs typeface="Times New Roman" pitchFamily="18" charset="0"/>
            </a:endParaRPr>
          </a:p>
          <a:p>
            <a:r>
              <a:rPr lang="en-US" sz="2400" b="1" i="1">
                <a:latin typeface="Times New Roman" pitchFamily="18" charset="0"/>
                <a:cs typeface="Times New Roman" pitchFamily="18" charset="0"/>
              </a:rPr>
              <a:t>Increased Demand for Iron</a:t>
            </a:r>
            <a:r>
              <a:rPr lang="en-US" sz="2400" i="1">
                <a:latin typeface="Times New Roman" pitchFamily="18" charset="0"/>
                <a:cs typeface="Times New Roman" pitchFamily="18" charset="0"/>
              </a:rPr>
              <a:t> </a:t>
            </a:r>
          </a:p>
          <a:p>
            <a:r>
              <a:rPr lang="en-US" sz="2400" i="1">
                <a:latin typeface="Times New Roman" pitchFamily="18" charset="0"/>
                <a:cs typeface="Times New Roman" pitchFamily="18" charset="0"/>
              </a:rPr>
              <a:t>Rapid growth in infancy or adolescence</a:t>
            </a:r>
          </a:p>
          <a:p>
            <a:r>
              <a:rPr lang="en-US" sz="2400" i="1">
                <a:latin typeface="Times New Roman" pitchFamily="18" charset="0"/>
                <a:cs typeface="Times New Roman" pitchFamily="18" charset="0"/>
              </a:rPr>
              <a:t>Pregnancy</a:t>
            </a:r>
          </a:p>
          <a:p>
            <a:r>
              <a:rPr lang="en-US" sz="2400" i="1">
                <a:latin typeface="Times New Roman" pitchFamily="18" charset="0"/>
                <a:cs typeface="Times New Roman" pitchFamily="18" charset="0"/>
              </a:rPr>
              <a:t>Erythropoietin therapy</a:t>
            </a:r>
          </a:p>
          <a:p>
            <a:endParaRPr lang="en-US" b="1" i="1">
              <a:latin typeface="Times New Roman" pitchFamily="18" charset="0"/>
              <a:cs typeface="Times New Roman" pitchFamily="18" charset="0"/>
            </a:endParaRPr>
          </a:p>
        </p:txBody>
      </p:sp>
      <p:sp>
        <p:nvSpPr>
          <p:cNvPr id="7171" name="Rectangle 4"/>
          <p:cNvSpPr>
            <a:spLocks noChangeArrowheads="1"/>
          </p:cNvSpPr>
          <p:nvPr/>
        </p:nvSpPr>
        <p:spPr bwMode="auto">
          <a:xfrm>
            <a:off x="473075" y="752475"/>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latin typeface="Times New Roman" pitchFamily="18" charset="0"/>
                <a:cs typeface="Times New Roman" pitchFamily="18" charset="0"/>
              </a:rPr>
              <a:t>Iron deficiency anemia</a:t>
            </a:r>
            <a:endParaRPr lang="en-US" sz="3600">
              <a:latin typeface="Times New Roman" pitchFamily="18" charset="0"/>
              <a:cs typeface="Times New Roman" pitchFamily="18" charset="0"/>
            </a:endParaRPr>
          </a:p>
        </p:txBody>
      </p:sp>
      <p:pic>
        <p:nvPicPr>
          <p:cNvPr id="2" name="D3B6825.wav">
            <a:hlinkClick r:id="" action="ppaction://media"/>
          </p:cNvPr>
          <p:cNvPicPr>
            <a:picLocks noChangeAspect="1"/>
          </p:cNvPicPr>
          <p:nvPr>
            <a:wavAudioFile r:embed="rId1" name="D3B67A83.wav"/>
          </p:nvPr>
        </p:nvPicPr>
        <p:blipFill>
          <a:blip r:embed="rId4">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75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684213" y="685800"/>
            <a:ext cx="8001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i="1">
                <a:latin typeface="Times New Roman" pitchFamily="18" charset="0"/>
                <a:cs typeface="Times New Roman" pitchFamily="18" charset="0"/>
              </a:rPr>
              <a:t>Increased Iron Loss</a:t>
            </a:r>
            <a:r>
              <a:rPr lang="en-US" sz="2400" i="1">
                <a:latin typeface="Times New Roman" pitchFamily="18" charset="0"/>
                <a:cs typeface="Times New Roman" pitchFamily="18" charset="0"/>
              </a:rPr>
              <a:t> </a:t>
            </a:r>
          </a:p>
          <a:p>
            <a:endParaRPr lang="en-US" sz="2400" i="1">
              <a:latin typeface="Times New Roman" pitchFamily="18" charset="0"/>
              <a:cs typeface="Times New Roman" pitchFamily="18" charset="0"/>
            </a:endParaRPr>
          </a:p>
          <a:p>
            <a:r>
              <a:rPr lang="en-US" sz="2400" i="1">
                <a:latin typeface="Times New Roman" pitchFamily="18" charset="0"/>
                <a:cs typeface="Times New Roman" pitchFamily="18" charset="0"/>
              </a:rPr>
              <a:t>Chronic blood loss</a:t>
            </a:r>
          </a:p>
          <a:p>
            <a:r>
              <a:rPr lang="en-US" sz="2400" i="1">
                <a:latin typeface="Times New Roman" pitchFamily="18" charset="0"/>
                <a:cs typeface="Times New Roman" pitchFamily="18" charset="0"/>
              </a:rPr>
              <a:t>Menses</a:t>
            </a:r>
          </a:p>
          <a:p>
            <a:r>
              <a:rPr lang="en-US" sz="2400" i="1">
                <a:latin typeface="Times New Roman" pitchFamily="18" charset="0"/>
                <a:cs typeface="Times New Roman" pitchFamily="18" charset="0"/>
              </a:rPr>
              <a:t>Acute blood loss</a:t>
            </a:r>
          </a:p>
          <a:p>
            <a:r>
              <a:rPr lang="en-US" sz="2400" i="1">
                <a:latin typeface="Times New Roman" pitchFamily="18" charset="0"/>
                <a:cs typeface="Times New Roman" pitchFamily="18" charset="0"/>
              </a:rPr>
              <a:t>Blood donation, Blood Letting</a:t>
            </a:r>
          </a:p>
          <a:p>
            <a:r>
              <a:rPr lang="en-US" sz="2400" i="1">
                <a:latin typeface="Times New Roman" pitchFamily="18" charset="0"/>
                <a:cs typeface="Times New Roman" pitchFamily="18" charset="0"/>
              </a:rPr>
              <a:t>Phlebotomy as treatment for Polycythemia Vera</a:t>
            </a:r>
          </a:p>
          <a:p>
            <a:endParaRPr lang="en-US" sz="2400" b="1" i="1">
              <a:latin typeface="Times New Roman" pitchFamily="18" charset="0"/>
              <a:cs typeface="Times New Roman" pitchFamily="18" charset="0"/>
            </a:endParaRPr>
          </a:p>
          <a:p>
            <a:endParaRPr lang="en-US" sz="2400" b="1" i="1">
              <a:latin typeface="Times New Roman" pitchFamily="18" charset="0"/>
              <a:cs typeface="Times New Roman" pitchFamily="18" charset="0"/>
            </a:endParaRPr>
          </a:p>
          <a:p>
            <a:r>
              <a:rPr lang="en-US" sz="2400" b="1" i="1">
                <a:latin typeface="Times New Roman" pitchFamily="18" charset="0"/>
                <a:cs typeface="Times New Roman" pitchFamily="18" charset="0"/>
              </a:rPr>
              <a:t>Decreased Iron Intake or Absorption</a:t>
            </a:r>
            <a:r>
              <a:rPr lang="en-US" sz="2400" i="1">
                <a:latin typeface="Times New Roman" pitchFamily="18" charset="0"/>
                <a:cs typeface="Times New Roman" pitchFamily="18" charset="0"/>
              </a:rPr>
              <a:t> </a:t>
            </a:r>
          </a:p>
          <a:p>
            <a:endParaRPr lang="en-US" sz="2400" i="1">
              <a:latin typeface="Times New Roman" pitchFamily="18" charset="0"/>
              <a:cs typeface="Times New Roman" pitchFamily="18" charset="0"/>
            </a:endParaRPr>
          </a:p>
          <a:p>
            <a:r>
              <a:rPr lang="en-US" sz="2400" i="1">
                <a:latin typeface="Times New Roman" pitchFamily="18" charset="0"/>
                <a:cs typeface="Times New Roman" pitchFamily="18" charset="0"/>
              </a:rPr>
              <a:t>Inadequate diet</a:t>
            </a:r>
          </a:p>
          <a:p>
            <a:r>
              <a:rPr lang="en-US" sz="2400" i="1">
                <a:latin typeface="Times New Roman" pitchFamily="18" charset="0"/>
                <a:cs typeface="Times New Roman" pitchFamily="18" charset="0"/>
              </a:rPr>
              <a:t>Malabsorption from disease (sprue, Crohn's disease)</a:t>
            </a:r>
          </a:p>
          <a:p>
            <a:r>
              <a:rPr lang="en-US" sz="2400" i="1">
                <a:latin typeface="Times New Roman" pitchFamily="18" charset="0"/>
                <a:cs typeface="Times New Roman" pitchFamily="18" charset="0"/>
              </a:rPr>
              <a:t>Malabsorption from surgery (postgastrectomy)</a:t>
            </a:r>
          </a:p>
          <a:p>
            <a:r>
              <a:rPr lang="en-US" sz="2400" i="1">
                <a:latin typeface="Times New Roman" pitchFamily="18" charset="0"/>
                <a:cs typeface="Times New Roman" pitchFamily="18" charset="0"/>
              </a:rPr>
              <a:t>Acute or chronic inflammation</a:t>
            </a:r>
          </a:p>
        </p:txBody>
      </p:sp>
      <p:pic>
        <p:nvPicPr>
          <p:cNvPr id="2" name="5281840.wav">
            <a:hlinkClick r:id="" action="ppaction://media"/>
          </p:cNvPr>
          <p:cNvPicPr>
            <a:picLocks noChangeAspect="1"/>
          </p:cNvPicPr>
          <p:nvPr>
            <a:wavAudioFile r:embed="rId1" name="528167F2.wav"/>
          </p:nvPr>
        </p:nvPicPr>
        <p:blipFill>
          <a:blip r:embed="rId3">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2613">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985838"/>
            <a:ext cx="8229600"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dirty="0">
                <a:latin typeface="Times New Roman" pitchFamily="18" charset="0"/>
                <a:cs typeface="Times New Roman" pitchFamily="18" charset="0"/>
              </a:rPr>
              <a:t>Clinical Presentation </a:t>
            </a:r>
          </a:p>
          <a:p>
            <a:endParaRPr lang="en-US" sz="2800" dirty="0">
              <a:latin typeface="Times New Roman" pitchFamily="18" charset="0"/>
              <a:cs typeface="Times New Roman" pitchFamily="18" charset="0"/>
            </a:endParaRPr>
          </a:p>
          <a:p>
            <a:r>
              <a:rPr lang="en-US" sz="2000" b="1" dirty="0">
                <a:latin typeface="Times New Roman" pitchFamily="18" charset="0"/>
                <a:cs typeface="Times New Roman" pitchFamily="18" charset="0"/>
              </a:rPr>
              <a:t>Certain clinical conditions carry an increased likelihood of iron deficiency. Pregnancy, adolescence, periods of rapid growth, and an intermittent history of blood loss of any kind should alert the clinician to possible iron deficiency. </a:t>
            </a:r>
          </a:p>
          <a:p>
            <a:endParaRPr lang="en-US" sz="2000" b="1" dirty="0">
              <a:latin typeface="Times New Roman" pitchFamily="18" charset="0"/>
              <a:cs typeface="Times New Roman" pitchFamily="18" charset="0"/>
            </a:endParaRPr>
          </a:p>
          <a:p>
            <a:r>
              <a:rPr lang="en-US" sz="2000" b="1" dirty="0">
                <a:latin typeface="Times New Roman" pitchFamily="18" charset="0"/>
                <a:cs typeface="Times New Roman" pitchFamily="18" charset="0"/>
              </a:rPr>
              <a:t>A cardinal rule is that the appearance of iron deficiency in an adult male means gastrointestinal blood loss until proven otherwise. </a:t>
            </a:r>
          </a:p>
          <a:p>
            <a:endParaRPr lang="en-US" sz="2000" b="1" dirty="0">
              <a:latin typeface="Times New Roman" pitchFamily="18" charset="0"/>
              <a:cs typeface="Times New Roman" pitchFamily="18" charset="0"/>
            </a:endParaRPr>
          </a:p>
          <a:p>
            <a:r>
              <a:rPr lang="en-US" sz="2000" b="1" dirty="0">
                <a:latin typeface="Times New Roman" pitchFamily="18" charset="0"/>
                <a:cs typeface="Times New Roman" pitchFamily="18" charset="0"/>
              </a:rPr>
              <a:t>Signs related to iron deficiency depend on the severity and chronicity of the anemia in addition to the usual signs of anemia—fatigue, pallor, and reduced exercise capacity. </a:t>
            </a:r>
          </a:p>
          <a:p>
            <a:endParaRPr lang="en-US" sz="2000" b="1" i="1" dirty="0">
              <a:latin typeface="Times New Roman" pitchFamily="18" charset="0"/>
              <a:cs typeface="Times New Roman" pitchFamily="18" charset="0"/>
            </a:endParaRPr>
          </a:p>
          <a:p>
            <a:r>
              <a:rPr lang="en-US" sz="2000" b="1" i="1" dirty="0" err="1">
                <a:latin typeface="Times New Roman" pitchFamily="18" charset="0"/>
                <a:cs typeface="Times New Roman" pitchFamily="18" charset="0"/>
              </a:rPr>
              <a:t>Cheilosis</a:t>
            </a:r>
            <a:r>
              <a:rPr lang="en-US" sz="2000" b="1" dirty="0">
                <a:latin typeface="Times New Roman" pitchFamily="18" charset="0"/>
                <a:cs typeface="Times New Roman" pitchFamily="18" charset="0"/>
              </a:rPr>
              <a:t> (fissures at the corners of the mouth) and </a:t>
            </a:r>
            <a:r>
              <a:rPr lang="en-US" sz="2000" b="1" i="1" dirty="0" err="1">
                <a:latin typeface="Times New Roman" pitchFamily="18" charset="0"/>
                <a:cs typeface="Times New Roman" pitchFamily="18" charset="0"/>
              </a:rPr>
              <a:t>koilonychia</a:t>
            </a:r>
            <a:r>
              <a:rPr lang="en-US" sz="2000" b="1" dirty="0">
                <a:latin typeface="Times New Roman" pitchFamily="18" charset="0"/>
                <a:cs typeface="Times New Roman" pitchFamily="18" charset="0"/>
              </a:rPr>
              <a:t> (spooning of the fingernails) are signs of advanced tissue iron deficiency. The diagnosis of iron deficiency is typically based on laboratory results.</a:t>
            </a:r>
          </a:p>
        </p:txBody>
      </p:sp>
      <p:sp>
        <p:nvSpPr>
          <p:cNvPr id="9219" name="Rectangle 4"/>
          <p:cNvSpPr>
            <a:spLocks noChangeArrowheads="1"/>
          </p:cNvSpPr>
          <p:nvPr/>
        </p:nvSpPr>
        <p:spPr bwMode="auto">
          <a:xfrm>
            <a:off x="635000" y="762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a:latin typeface="Times New Roman" pitchFamily="18" charset="0"/>
                <a:cs typeface="Times New Roman" pitchFamily="18" charset="0"/>
              </a:rPr>
              <a:t>Iron deficiency anemia</a:t>
            </a:r>
            <a:endParaRPr lang="en-US" sz="3600">
              <a:latin typeface="Times New Roman" pitchFamily="18" charset="0"/>
              <a:cs typeface="Times New Roman" pitchFamily="18" charset="0"/>
            </a:endParaRPr>
          </a:p>
        </p:txBody>
      </p:sp>
      <p:pic>
        <p:nvPicPr>
          <p:cNvPr id="2" name="71A2871.wav">
            <a:hlinkClick r:id="" action="ppaction://media"/>
          </p:cNvPr>
          <p:cNvPicPr>
            <a:picLocks noChangeAspect="1"/>
          </p:cNvPicPr>
          <p:nvPr>
            <a:wavAudioFile r:embed="rId1" name="71A2C26E.wav"/>
          </p:nvPr>
        </p:nvPicPr>
        <p:blipFill>
          <a:blip r:embed="rId5">
            <a:extLst>
              <a:ext uri="{28A0092B-C50C-407E-A947-70E740481C1C}">
                <a14:useLocalDpi xmlns:a14="http://schemas.microsoft.com/office/drawing/2010/main" val="0"/>
              </a:ext>
            </a:extLst>
          </a:blip>
          <a:srcRect/>
          <a:stretch>
            <a:fillRect/>
          </a:stretch>
        </p:blipFill>
        <p:spPr bwMode="auto">
          <a:xfrm>
            <a:off x="8504238" y="6218238"/>
            <a:ext cx="4873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Sld>
  <p:clrMapOvr>
    <a:masterClrMapping/>
  </p:clrMapOvr>
  <p:transition advTm="19118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2"/>
        <p14:pauseEvt time="25301" objId="2"/>
        <p14:seekEvt time="25301" objId="2" seek="25301"/>
        <p14:resumeEvt time="25301" objId="2"/>
        <p14:stopEvt time="26541"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6" descr="data:image/jpeg;base64,/9j/4AAQSkZJRgABAQAAAQABAAD/2wCEAAkGBhQSERUUExQVFRUWFxcYGBgYFBUaFhgaHhYXGBYYHBcXHCYeHBwjGRUXHy8gJCcpLCwsFR4xNTAqNSYsLCkBCQoKDgwOGg8PGiwkHyUsLCwsLCwtLCwsLywsLCwsLCwsLCwsLCwsLCwsLCwsLCwsLCwsLCwsLCwsLCwsLCwsLP/AABEIALcBEwMBIgACEQEDEQH/xAAcAAABBQEBAQAAAAAAAAAAAAAFAAECAwQGBwj/xAA3EAABAwIEAwYEBQUBAQEAAAABAAIRAyEEEjFRBUFhEyJxgZGhBrHB8DJC0eHxFBUjUnIzFgf/xAAZAQADAQEBAAAAAAAAAAAAAAABAgMABAX/xAAnEQACAgICAgICAQUAAAAAAAAAAQIRAyESMUFREyIEMmEFQoGx8P/aAAwDAQACEQMRAD8A9Xa0CwTqjBMc0d4hxJJnzsPRXl26drZMcNUUinQCMQogJOekw+aJirF18jHO2Hvy91yWcmC0OzTd0rrMdh87Y9uRKFsAE9xxdteF0Ymki+KVJhPB4jtGA6G0i3mryFj4ZhMjTNieW23zW0KMqvRKVXoaVmr8PY8yRfcWWqUwKCbXQLoyvwzWU3Bogczz13VuGHcb4c1OpRDhBEhQrV2sHecGjQTr+6N2Ndoz18fldkDS514EgW3J5BRwnEg8lpaWuabiR6zaR+qyVnsDzUJzNcAA4XggRB2T8NpF9R9QghpECeel/Qe6fiqsrwSiO7jtMvygm5iY7p81jcWik6m85Swz4xp6yrcL8OZXy5zS0Gwgz6zZPiMV2j5ZTYct8zmyTH0RXFPQ8Ev7SLcFW7MDO1rMomZkDrZbuH4+jApseCQOYInc3CxY7G9r2bSIa4FzhOpBIgzykE+YWLFUy6pSaGgSZ5TAKNcuxuHJfY6cBPKzY6uWU3OGo08yB9UBo0A4Z3l2Ymzpupxjeznhj5KzpiVXXpBwLXCQVk4RiHPYQTJa4tnewI+a2wlapitOLoyYbhjGGbkjSf0WxMHBShBtvsDbfZFZqvDqbnioWjOIh0Xt/K1JELJtdGTa6IDqnSKSwBk0pyOqSxgJxauX1OzmGgAnqUOr4cNEtkOFxGqIcZwzmv7VokEAGOUCPSywF7qvdaDfU8h4roj0qO7HXFUdBw/EdpTa46kX8dCkp4Sj2bGsF4H8+6Sg6vRxur0bcIwim0OMuAE+MKnGY4ts0ZiPQLXKxcSwxIBbqNQOYTRpy2BbeyvD8QcCM+WDsERc9CqOHe/KCMrWnU6lEa1ZoseaM0r0NNLwWNIKqr4ltMCZvoBclM18iRoqeIaNeBJYbjcc0qWxYq3TLKOJFS7ZtrIiPv6FXwhuExzcz3nuNOWCRAMTPiVup1w67SHDoVpKhpRpk3EASbRvoh1XjYGjHOb/ALaDyn9lo4m0mmY6T4TdYqGMp9nDjyiE0Y6saEU1YTw9UOaCJIiVMFZuG0C2m0HafCTMLUXACSYG/L1KR9k32MShWNAFcZ/wlttvufmi0iY57SJ9FXXoNcIcAQjF0GL4sGvhlVhZHeBzNHMBpOmnIIlTqZgDESAb+CopcPYwHILkESTfwlYcbxnsoYGhxGtzA2HomrlpFH9+gsROqB9hUpBzA0kHQgTO3gieAx7arSRIIMOB1BWpLfHTFUnDTQJw/CA6kG1BeS6xu2Yt7BaMBwtlO4knc3Pgt2VNCDmwPJJ+SFSiHAgiQRB8EDxHBzTaf8oDBuO9EjyJ+aPlDOPUyaUgSGuDj4X/AFCMG7obHJp0mQ4RjaX/AJ0803PeEF55lDxi6wHahxdOrTdsbR+imyu19WmW2DO848gALyfbzVlCsJc2nD2mYbo4T0dGYX5KlUzoaSbf+wvhnBzQ4fmAPsrsyz4HDllNrTqB9Z+qtfUAUX2ckqvQ2IpyLahSa6103aJnBABJRSaNlE1bwsAshRITlMsEYtTNiLaJ9UljChJIJLAIYbEuz9m+JiWkc1uA3XG/BnxrR4hXdkzhzGTlLLAEwe9pOluvOF2cp5Veh51ehsyiWg3IU4SiEoglXlVhTSsYB8RIFaagJbFrWj+VPgtP/I9zQRTiBOhPT3RgtSVHPVFfk+tUJV/0zZnK2d4EqwFOSpkiFR8KnF4ktZI1Nh4lXvFllxmGLwIItujGr2GPezFRwWWsy5LoLnH1+/NGAsuCwpbJcZcfYbK8UoeXTqAI8OaMnbHyS5MmUI4lwbtHZmuyHnIkHc9EWJ3+/BRq0w5pB0IgoRbQsZOLtHPcOqmg0hrDUzO/EHfiItYRMR05lHmSYOmkjbcSsTqdOgBkZJcYF79bnRZsfxWoGuYKZbULXZCCHAkCY5X+sWuqNc3orJc3aDcpgFy/wk7El7zWLyyLZ5kOmYE+Omlgume8AEnQX9NUuTHwlxuyeSHB0ItQ8Fz7uJaZIytdEcuWvj1VFE1aoz9oWTOUAW80+CzPzZnZajTlcQBBtYkb2InoFuNFFDimyvEghrqYAMgOENAJyuGYHKL2us2Jxfa5G0wcwMzH4Y6ozQwWUlxcXOiJMCBsAFeWBbmkb5EhmuUX0gdVMBPKkRMWOxopAQJJ0Cx0eOONRrHMAzGNb3sNTup8bou7tQCcuvS8z4XWHA5q9ZriLNgkxaxkDxkK8VGrZ0QhFwth9tih/Ea7g5rW2cTr7fqiYWHiWBLwC0w9tx16KUaslCuWzI7E1KJl7s7TruPBFw6UDqUqlVwpuDWEiTcEkAgEgDxHqEba2ABsmkPkSpeyQTKjG1S1jnDUNJ9kEwpq1Glzarg7abJVG9iwx8lZ0MpIDT+JCBDmS4akWnySR4S9DfBP0YMJ8M0eHV3/ANJnZ2wbml5c0AEwBbS51JPVdHwfHPeXsd3i38w533V3EqdFxAqAkgflBkDyV3D6VNrf8URz3nrzlUclx6M3H41o0uCeE6aVIgOkmzBKUDCJTFOlKxiGSNE7U5eE8ImEShNLH1GOqdvlAn/GGybX1O+iKwsuN4eKgEmCNCmi10x415MlPHVWAOqBpbaYs4T08UTZUBAI0Kxf2qRDnucPIBbQABA5LSrwGbi+hqgn9eadqcFKEhMzY3C52iLOaZaeu3mh2Iw9Z5aOzAhwdmzAgQfVGcpAPNc88uq0nVHVXCxOUGGjpCpAvjs6AmTCGU8Q5wBLpa52XKWiT0J5Eha8DTPZszEk5RM6zCpqcKaageCRBzEDQkHXolVLsSNJtMzU8PWp9xga5vIk6eS1cNwjmB2eC4umQdbeG8+q2pHRBzszyNoYJJMKUpCYxTF3ROmlEJVWxDW6uA8SB81JgEWiOkR7IK9jXV6naRIIidMvKJ6fNa+DNytfB7mY5fr9E7jSKuFRsIQh/HKzm0jksSQCdhf+PNECqcTBEESDqlT2TTp2wFR4a0MkmLTmnmi3C6rnUml2pm+8EgFQbwWnr3o2LjHotwEaJpSTRac01REQRuDPnyKDv4E4Emk+BsZsjTxIUKbICVSronGbj0A63BHTyOn5eiSPpJvkY/zSMzMW1hfms7MeVzsrOFUj33ERnM/OPmtlTDtJktBO8KyEzkqpCOdoclDuL1XNDSNJgn5IgT7INVxFQszktLT+Qi0fPzQgtmxwt2auE1i4PBvBsd7XWrF18jC7XYdeSlhmgMGUZRAMeN1HFUczSPTy+/dZtOQG05A59OoyKmYuMjM3lB2HmteMxxbLWNL3DXYePXoqW0asHOW5QJtcmLhLD4lvZg5v+t55puyrSe+y7A4rtGh0QdCNitaH8IacrjEBziWzr96LekkqZGaSehSovE66dfb3VeIxAYJOugG52WCu6o0do52n5PyxzH7rJWNGDYUhYsZjC0taIBd+Z2g+/qtjDKpxmFa8d7ledt0F3sEaT2DxjqovIMci0tsLm8CNFp4pjiyiXt1MRPKefkPdYv7hS/C574/5Ab0kiSitak2owg3a4cvUEFUemrRWdJp0c9WwRbSFYPfnsc2bfVEMNwqnUDapB7wDi0Hul3O208k3/wA8D3XVHlgM5NPdFqdOBA0+XQbAaLSnrTDPJrTHhcV8R/8A6UzD1HU6NMVXMMOcXZWA8wIBJP3ddo4HQW67dV8+PpllR7aghweQ6ZzAgw7xgyuz+n/jwzSbn48B/GxRySfI9h+E/jWnjRGQ06g/KTINpkGBsdRyXRuXjPwJQecaHNPdZc3tAIJE+PzXr+HxIMAEGx0IOkbeKl+bhhiyVDoXPjUJVEm2yhisS1jczjA+7K1wlCuOYVxY0tBdldJHMjw6fVccUmyUEm0mQqfETLANeCSAJba5jkUWXOCp/UFrGsLYIkkRG66N2qMkkUyQS6MfEezgGo0OOjRFz0H3zWJ3EnUyC6k1rHECxuNADtYKHEMWG4gZtGtEeJv9+CbFTVbnc2GNuB/u6YA/5lOlpWPGOlYba6UsqEU6FYDN2gnXLAjwW/B4zOzNEEWI2Km40RcKL0k6F4oF9bKSQ0AW3sCslYIxthE1ANSB5hSXK47Aua6HGSdDdFeB43M0tJJLfl9/NO4UrRSWKlaYSIST5klIkaxUB0M+Cpx2M7NmaJ5ALIymKdVobYOBkcrLbisMHsIOms7RzVaSaDSTXoHv4pUaQXsaGGOdwN1SxtJz8naHLNmlsT0zbK3EYVzmfia8NicupCq4kWua1rBLiRAAv5qirwdKrwGWiJ+46BTUApwoHGMLTf8Aaw/nzQOpQZ2kNaTfTkEaqNkLFgaGVxlMm10FNro1g6KxRJSlKYrxFEFpB5rEzDZzDnktHKInxKIOVTKABstyaGTa6LgVn4iwmk5rdSLfp5rSEzwgnQOjlaWNZ2Ra4d7Tqug4TQLKLA6ZjnykkgeQMKXZAOzZWzvAn1WhUlO0VnkUlQ5SlJJTIjLlPiP4dw2IrTUpDPF3ioWFwi08jGlwTZdYq6jAdQCOoB+afHkeN3F0NCXF2cth+DUKLaOWmGMdmzGcxJkQC83gwDyCvfQb29LsYzB0ujQN5k+U+qM4/EspUyXCRplgXPIQbfwsXD+IjMGGkKRcJbEQ70AvEnyVOcpfZnQpNpugsEzghv8AcnOe0NyhpeBeC5w525KvFOFSq5rnENZFgYk2mfVS4sksbvYQfhgb6KTKcamUJ4bVy1ixpJZB5zHX6eaMShJULOPFldSm2ZIBI5wJ3WKvjKdRpZmyyAQTAEyCNSpcWxJa0ZbEnXaNvVCsTh2NB7sy0EO1vAn3lPGPkrjjYRz1ojICf9g4ZT1Wjh+CNNpkySZOyH/Dtd2Qgg5Q4hv18kaaUs3VxFm6dDFZsRgQ+8kHcK/XRTa1InRNaMNDh+QZvxVI1MxPQHQJ8Bw4UgYuTr+g6LY90JpR5MLk2BuIfCdGtUNR+fM6Jh7gLANFgdgkiVTGsaYLgDskqLLkSpNhTkXYfh2V2YuLiLCeW6q4qZdTYTDXE5vKIC3UXyGmdWjlzUa+Ga8Q4T8/VZS3bApVK2Ase40aoNMNbI8Rrt4LXgOMEuDajQHO0I+sq13A2ZSATNiCTMELG7gri9j3x3SDAkknlpoJVLi1su5QlGg2w630MH781MlV0gQL6kkqagcoiVFzthKiXE6AdbxbpHNTAWMCquIe97ocWsaYtqTzMq7hLnFhLnFwzd07gfT91F3BwXOOZwDrloOvnt+q3sYGiAIAsFSTVUi0pRqkPKYFSUcqiSGrAxZYcXjuyZLr8om5RIlAsVUa7EuDzAYLDloCT5p4Kx4R5M34TGtqCW/uPFXtra3FvZC+FQatV1Md0gAGDlnX5HTqtrcKRmNpcZn78StJJBnBRZra8lOVkxOIFKnmdy9SdkGp/FN+9TLWn80z7QsoN9AjjlJWkdKmKroPkTyNwplqUQC/EUg03agOJ6TYj2HzWelV7XENc2TlDnHb8JgesDzWzGcQzAsbTD2ixkxMbR81p4ZTYGZmNyzrvbkSrXUdo6LcYbX/ADBOHoM7NxJ70WGyLYKkH02l7QSRckCSAYF/CFY/AMJktE+YnxCvlJKd9CzyckVU8IxklrQCdlZCcFKVNsjdlGLwjXiHCQhn9jYDq8jYm3sjGW6rr4cOEGRzkG6ZSa8jxm10yNOnEAABoFgFHEYXNzI8+75t5rLh8S9tQU3XmeXiQQeYMIig7TM04sxdg9pBZk2IuAesaSne94cNlpJII2vP0U1mwN2QcyU5CcpJRTnMbg5qOJmS46D09k6MP4iwEguFvH6JK6yP0dCnNLonwV9Ts/8AMwMdNgLCPDz9lvFQHRJwUKdMNSyduznk7dmavWLnlgMADvHn4BS4Y85XAkkNcQCeYgc1ZXwbHmXC+4sfZWspgAACAOQRbVUM5LjRNMnKrqVALkgeJ6JBCcJpUadQOaHC4IkHcKSxhikVIhMEDDAKSZIlYw5WPFcOp1DL2gkc5IPhbVawFnbhzmmUU2ugptdFlKiGthoAA5BTTEpwUDA7jeFNSnDRJBmN7QubdiCWdnlv76rtFjxvEWUje5PIATG5Vsc61VlceRrVGT4dzlhPah1OA1rezyljm2fJIl19DpB9StQSCNJBEqvC4xtQS10+s+hVynN3K6JydvYDGINFrg5hnlAmfBEOENii2xEy4g9Top4ziDacCCXHRo1jfwUMNxJr7QQRqCLrNtropJylG6NQlc/UxtWpUcGuLACQAIBtv1XQSh2M4QHOzsdkcdeYPWN1oNLs2JxT+xTwvHP7Q06hzGCQbTbUFXPrPe5wYQ0NMTEknnryT8P4V2bi5zsziImIAHQJq2HexxcwZg4yR1Tab0M3Fy0W4HElwId+Jpg9ditRWDhtB0uc8QXEW9T9UQSS0yU6vRS5omYlwtpeNbE6/ug2IcalYtc4tAsPT7PmjpWDG8Ka+4OV067owaT2NBpPZk4XiH9p2d3tE3t3bTckzraL69EZCyYDh4pAwZJ1P08FpDxyI9UJ03o02m7Q8KjHVCKbiNY+sLNxKoZDQYB1/RU0aQa8MmWvBBHl81lHyGMNWXYbDNyDTRJJvCB/s7ySRtex+a9hdwN/C2lkHGJq4duV7+3qFxI7sQ3wHVGM1p5aoHxHEZalQ84aAdgRqqQ9CYlbphHhvEDVBluUgwdj4LcFxOKIblLXGQJmbz/C6/A1S6mwu/EWgnleNkJxraDmx8douKEGj2z3FxsDDRt1RcofW4XJJY8tnURKWLoTHJJkeC2zs1DSIPiNPYIlKowmEFMQPM8z1KtLwNSEJO2LNpytEpSVdSq1ozEgDdV4fiDHkhrtPEH3Qpgp9l5TpApIAESgvFcY4uLA7IBqeZ/ZGSsmJ4ZTqGXC/Qwng0nbHg0nsycCxZc0gyY5nTwCLQq6NINAAAAHIaKZQm7doEnbEgL6IfXrNJGa0eFiPaFtr8bY1xbDnRqQBA9Snfh6WIAeDfTM0w4dD+6aNx7KRThtoH4GnkxLWsk912a9tCfnCPhZ8Hw1lKcoMnUkyfDoFpSzlyYuSSk9AvEw2vmdoWgA/f3dU/1I7U1Boxpk/wCxNgPU+yL1KQdYgEdQoOwzS3LEN2FvNFSQVMGVKtUNNQvA5hsAt8AddkSwtYuY1xEEiYWZvCG8y5wGgJstqEmvBpST6GKi5NWqQCdgSggxtZxJaZi8WhaMWxYxcg8CkCsHCeI9swkiCDHtqtuVK1TpgaadMcpEJoTFyAAfxCo4uFNtt/v71VZpdkHOaZOX83zCvxeGzwQYdyvr97rFXo1qncIa0c3bqi6LRaot4fSdWpk1CSS9xYYbZloAyjSZ1vZa8Lw8MOaSTEX0+/1VmGpBjQ0aAQrSUjl4QnJrS6Ekqy/qPdJChR+GYpzszX/iaQJ3HI+ylX4Yx7szpMACJsdpTYGgW5nOEOcdNgNFl4w5xLGklrDckb7Ky/bQ63P6kWcJw9N5Jy5iZhz7DYQT9yUXaucxtKjldvFjqSVp+Hc3ezAgNawAmbyXutPQj1CaUW43Y+SOrbf+Q2SoB6qxOLDNZJOgCjhMa1+kg7FSp1ZDi6s0yg3E2mpn5CnYRzNrrTiOMBjy2JA1Imx5qpmDqQQwtLH3BJOh6DndPFcdsrBcdsjiuGuytawSxomJvJ1WWhTd2whhaQRMg23KOYejkY1szAiVa09VvkoHyNaEAnSKZSJDJylKrxNXKM22o+9lgk0O+IOOswdE1qgeWggQxsm/iYGh59OYUq/GKYBIcCQJAE3O0xAQWrjKteWHK5rmumnkaWlsXBlOoNlY4pS30R4fxBuUvyuLKozsLmlri112nKbidfNFfh+kQ1xIgOMj3v8AeylwniAqNyODQWgQALRoLctESdPJNN1qg5Jv9WiUqDnwptUCyTdSIEpTFJQzSsYmUxTgppWMRI90IqcFdm7j8rTvM+CMKJmenO/oipNdDxk49FGCwbaTMo8SdytCpxGKa2znAH3VjagIBBkHZZ29sDt7YqjwBJMeJhIGeqz8RwDazMj5gkaa2UsDg20mBjJAG5JO3PwFhZalX8gLSg9bitRziKbRbXnfn5fNGahgSdNSdkG/oalNxNMBwKMEvJTHV7JYTjzZDakMcTAM90umAOhKLILwzhRz9pUHVs77+nzRolbIkno2RRT0KEkySnRM1qjFPaGkuAIHKJQjiNXNVyucQ0W/dUsBpuDXOBpvse9y/wBo5QulQ/krHH5N39MT3g2k08hkn3W7CYnMCDZzbELIy4BgvjRzCIPjsrqbXNa55HedFtgNAll0adUV46mQ8PiW8+n7KrCjPVDmiAJkxrIgD3RChULmgkQVRTx7e0yFzZ2kSl50tgUtVRjxvDahc7IWkPMmbEIjgqBZTa0mYEK0m6cuQcm1Qrm2qZJRayP139Fk4piSymS3WQJ2QV9V7GioKhNxImx8tk0YNoaGNyR0pbK5nGVnPe6S4QSAAYj910NOpmAcOYB9brnK2FeHOBa4kk3E366QjjHwUm7C/A8SXUyHGSwxJNyNRPuPJEJv11QXAcBqMqNqHE1Q0C9BuQUiYNyYzHWTfbYLUcVVeM1PKG8p1PVK1b0JJcpOuijG8ELndww0mSCdDuOnRD6bGMd/6OI3Y03HiSjvD8YXg5hDmmCPqhRYaLnBzZadDv5/RUi30ysJP9ZMMYN9MtHZkRHLXz567rQhHAKEZn5QJgAxeLkidpRdSkqdEJqmJNKSWVKKIhVsYBZTc+NbToqm0jMrGLYUQ1QrODZcSYiIm2pNhvf2Cx0eLtc7KRl2JPz2RUW9oKi30brzyiPOf0TkJJFKA57FtAqv7QE6x9PKFdwOm7M5wnJBGtpkaD1RipRa78TQfEApMaAIEQOSq56or8n1oeE5TJi6FIiD+P8ACzXomm12UkgzeCNjH3ZZOF1zQpCnUzOe0medtRfwRuUGdU7N7w7U6Eq0ZNx4PrsrDaoJYfEh4lplXQgvAaJz1H6NNhsTzP3ujSnJUxZKnQpSUSUkoo2L4cyoe9MxFjH3qhfFOH9kGuZcXBkyen1TpK8JO0h8c5JpF3w5TcA+YyyIHOYv0iCPRFykkknuTBN3JsF4x5qVDTBIaNY5rDQ4JTZi2PuTFu8Y3EjQ3TJJmk9NF02lS9HSByUJJKZzFNekHtLXaH7+aEOwFJjw17ydm5T7kSkkng30WxbdWG2C1tOXgsBruqGzixkwI/EevgkklXlggu2PQqObU7Jzs4c0kE/iG4WVmLNGabhMaEHUckklSKt0UXde0bOGUSA57tXwY6ckL+Ofis8PwwrCmKsva3KXFogySZAO0ec8kkkncqZCTt2bfhzjzMZh2YimHBr5s6MwIMOBi1iDprbwRMFJJI9MUkoPNrJJIGIUL63IVspJLAMPFWSwEcjfwQvERUezKBEXEa9L2iEkl0Y/1s6Mb0H06ZJQOcYrNisZkgASTpskkjHbGS2VUse7M0OAh1pG6jVxL3PLacCNSd+gTJJ6XZVpLYsNjnZix4GYcxotj6IdqAfEJJJZa6EkqeieW1rBV16wY0uOjQSmSSLbFXZyNbGVnuLs5E8g4wEkkl1Ho8Y+j//Z"/>
          <p:cNvSpPr>
            <a:spLocks noChangeAspect="1" noChangeArrowheads="1"/>
          </p:cNvSpPr>
          <p:nvPr/>
        </p:nvSpPr>
        <p:spPr bwMode="auto">
          <a:xfrm>
            <a:off x="685800" y="22098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3" name="AutoShape 8" descr="data:image/jpeg;base64,/9j/4AAQSkZJRgABAQAAAQABAAD/2wCEAAkGBhQSERUUExQVFRUWFxcYGBgYFBUaFhgaHhYXGBYYHBcXHCYeHBwjGRUXHy8gJCcpLCwsFR4xNTAqNSYsLCkBCQoKDgwOGg8PGiwkHyUsLCwsLCwtLCwsLywsLCwsLCwsLCwsLCwsLCwsLCwsLCwsLCwsLCwsLCwsLCwsLCwsLP/AABEIALcBEwMBIgACEQEDEQH/xAAcAAABBQEBAQAAAAAAAAAAAAAFAAECAwQGBwj/xAA3EAABAwIEAwYEBQUBAQEAAAABAAIRAyEEEjFRBUFhEyJxgZGhBrHB8DJC0eHxFBUjUnIzFgf/xAAZAQADAQEBAAAAAAAAAAAAAAABAgMABAX/xAAnEQACAgICAgICAQUAAAAAAAAAAQIRAyESMUFREyIEMmEFQoGx8P/aAAwDAQACEQMRAD8A9Xa0CwTqjBMc0d4hxJJnzsPRXl26drZMcNUUinQCMQogJOekw+aJirF18jHO2Hvy91yWcmC0OzTd0rrMdh87Y9uRKFsAE9xxdteF0Ymki+KVJhPB4jtGA6G0i3mryFj4ZhMjTNieW23zW0KMqvRKVXoaVmr8PY8yRfcWWqUwKCbXQLoyvwzWU3Bogczz13VuGHcb4c1OpRDhBEhQrV2sHecGjQTr+6N2Ndoz18fldkDS514EgW3J5BRwnEg8lpaWuabiR6zaR+qyVnsDzUJzNcAA4XggRB2T8NpF9R9QghpECeel/Qe6fiqsrwSiO7jtMvygm5iY7p81jcWik6m85Swz4xp6yrcL8OZXy5zS0Gwgz6zZPiMV2j5ZTYct8zmyTH0RXFPQ8Ev7SLcFW7MDO1rMomZkDrZbuH4+jApseCQOYInc3CxY7G9r2bSIa4FzhOpBIgzykE+YWLFUy6pSaGgSZ5TAKNcuxuHJfY6cBPKzY6uWU3OGo08yB9UBo0A4Z3l2Ymzpupxjeznhj5KzpiVXXpBwLXCQVk4RiHPYQTJa4tnewI+a2wlapitOLoyYbhjGGbkjSf0WxMHBShBtvsDbfZFZqvDqbnioWjOIh0Xt/K1JELJtdGTa6IDqnSKSwBk0pyOqSxgJxauX1OzmGgAnqUOr4cNEtkOFxGqIcZwzmv7VokEAGOUCPSywF7qvdaDfU8h4roj0qO7HXFUdBw/EdpTa46kX8dCkp4Sj2bGsF4H8+6Sg6vRxur0bcIwim0OMuAE+MKnGY4ts0ZiPQLXKxcSwxIBbqNQOYTRpy2BbeyvD8QcCM+WDsERc9CqOHe/KCMrWnU6lEa1ZoseaM0r0NNLwWNIKqr4ltMCZvoBclM18iRoqeIaNeBJYbjcc0qWxYq3TLKOJFS7ZtrIiPv6FXwhuExzcz3nuNOWCRAMTPiVup1w67SHDoVpKhpRpk3EASbRvoh1XjYGjHOb/ALaDyn9lo4m0mmY6T4TdYqGMp9nDjyiE0Y6saEU1YTw9UOaCJIiVMFZuG0C2m0HafCTMLUXACSYG/L1KR9k32MShWNAFcZ/wlttvufmi0iY57SJ9FXXoNcIcAQjF0GL4sGvhlVhZHeBzNHMBpOmnIIlTqZgDESAb+CopcPYwHILkESTfwlYcbxnsoYGhxGtzA2HomrlpFH9+gsROqB9hUpBzA0kHQgTO3gieAx7arSRIIMOB1BWpLfHTFUnDTQJw/CA6kG1BeS6xu2Yt7BaMBwtlO4knc3Pgt2VNCDmwPJJ+SFSiHAgiQRB8EDxHBzTaf8oDBuO9EjyJ+aPlDOPUyaUgSGuDj4X/AFCMG7obHJp0mQ4RjaX/AJ0803PeEF55lDxi6wHahxdOrTdsbR+imyu19WmW2DO848gALyfbzVlCsJc2nD2mYbo4T0dGYX5KlUzoaSbf+wvhnBzQ4fmAPsrsyz4HDllNrTqB9Z+qtfUAUX2ckqvQ2IpyLahSa6103aJnBABJRSaNlE1bwsAshRITlMsEYtTNiLaJ9UljChJIJLAIYbEuz9m+JiWkc1uA3XG/BnxrR4hXdkzhzGTlLLAEwe9pOluvOF2cp5Veh51ehsyiWg3IU4SiEoglXlVhTSsYB8RIFaagJbFrWj+VPgtP/I9zQRTiBOhPT3RgtSVHPVFfk+tUJV/0zZnK2d4EqwFOSpkiFR8KnF4ktZI1Nh4lXvFllxmGLwIItujGr2GPezFRwWWsy5LoLnH1+/NGAsuCwpbJcZcfYbK8UoeXTqAI8OaMnbHyS5MmUI4lwbtHZmuyHnIkHc9EWJ3+/BRq0w5pB0IgoRbQsZOLtHPcOqmg0hrDUzO/EHfiItYRMR05lHmSYOmkjbcSsTqdOgBkZJcYF79bnRZsfxWoGuYKZbULXZCCHAkCY5X+sWuqNc3orJc3aDcpgFy/wk7El7zWLyyLZ5kOmYE+Omlgume8AEnQX9NUuTHwlxuyeSHB0ItQ8Fz7uJaZIytdEcuWvj1VFE1aoz9oWTOUAW80+CzPzZnZajTlcQBBtYkb2InoFuNFFDimyvEghrqYAMgOENAJyuGYHKL2us2Jxfa5G0wcwMzH4Y6ozQwWUlxcXOiJMCBsAFeWBbmkb5EhmuUX0gdVMBPKkRMWOxopAQJJ0Cx0eOONRrHMAzGNb3sNTup8bou7tQCcuvS8z4XWHA5q9ZriLNgkxaxkDxkK8VGrZ0QhFwth9tih/Ea7g5rW2cTr7fqiYWHiWBLwC0w9tx16KUaslCuWzI7E1KJl7s7TruPBFw6UDqUqlVwpuDWEiTcEkAgEgDxHqEba2ABsmkPkSpeyQTKjG1S1jnDUNJ9kEwpq1Glzarg7abJVG9iwx8lZ0MpIDT+JCBDmS4akWnySR4S9DfBP0YMJ8M0eHV3/ANJnZ2wbml5c0AEwBbS51JPVdHwfHPeXsd3i38w533V3EqdFxAqAkgflBkDyV3D6VNrf8URz3nrzlUclx6M3H41o0uCeE6aVIgOkmzBKUDCJTFOlKxiGSNE7U5eE8ImEShNLH1GOqdvlAn/GGybX1O+iKwsuN4eKgEmCNCmi10x415MlPHVWAOqBpbaYs4T08UTZUBAI0Kxf2qRDnucPIBbQABA5LSrwGbi+hqgn9eadqcFKEhMzY3C52iLOaZaeu3mh2Iw9Z5aOzAhwdmzAgQfVGcpAPNc88uq0nVHVXCxOUGGjpCpAvjs6AmTCGU8Q5wBLpa52XKWiT0J5Eha8DTPZszEk5RM6zCpqcKaageCRBzEDQkHXolVLsSNJtMzU8PWp9xga5vIk6eS1cNwjmB2eC4umQdbeG8+q2pHRBzszyNoYJJMKUpCYxTF3ROmlEJVWxDW6uA8SB81JgEWiOkR7IK9jXV6naRIIidMvKJ6fNa+DNytfB7mY5fr9E7jSKuFRsIQh/HKzm0jksSQCdhf+PNECqcTBEESDqlT2TTp2wFR4a0MkmLTmnmi3C6rnUml2pm+8EgFQbwWnr3o2LjHotwEaJpSTRac01REQRuDPnyKDv4E4Emk+BsZsjTxIUKbICVSronGbj0A63BHTyOn5eiSPpJvkY/zSMzMW1hfms7MeVzsrOFUj33ERnM/OPmtlTDtJktBO8KyEzkqpCOdoclDuL1XNDSNJgn5IgT7INVxFQszktLT+Qi0fPzQgtmxwt2auE1i4PBvBsd7XWrF18jC7XYdeSlhmgMGUZRAMeN1HFUczSPTy+/dZtOQG05A59OoyKmYuMjM3lB2HmteMxxbLWNL3DXYePXoqW0asHOW5QJtcmLhLD4lvZg5v+t55puyrSe+y7A4rtGh0QdCNitaH8IacrjEBziWzr96LekkqZGaSehSovE66dfb3VeIxAYJOugG52WCu6o0do52n5PyxzH7rJWNGDYUhYsZjC0taIBd+Z2g+/qtjDKpxmFa8d7ledt0F3sEaT2DxjqovIMci0tsLm8CNFp4pjiyiXt1MRPKefkPdYv7hS/C574/5Ab0kiSitak2owg3a4cvUEFUemrRWdJp0c9WwRbSFYPfnsc2bfVEMNwqnUDapB7wDi0Hul3O208k3/wA8D3XVHlgM5NPdFqdOBA0+XQbAaLSnrTDPJrTHhcV8R/8A6UzD1HU6NMVXMMOcXZWA8wIBJP3ddo4HQW67dV8+PpllR7aghweQ6ZzAgw7xgyuz+n/jwzSbn48B/GxRySfI9h+E/jWnjRGQ06g/KTINpkGBsdRyXRuXjPwJQecaHNPdZc3tAIJE+PzXr+HxIMAEGx0IOkbeKl+bhhiyVDoXPjUJVEm2yhisS1jczjA+7K1wlCuOYVxY0tBdldJHMjw6fVccUmyUEm0mQqfETLANeCSAJba5jkUWXOCp/UFrGsLYIkkRG66N2qMkkUyQS6MfEezgGo0OOjRFz0H3zWJ3EnUyC6k1rHECxuNADtYKHEMWG4gZtGtEeJv9+CbFTVbnc2GNuB/u6YA/5lOlpWPGOlYba6UsqEU6FYDN2gnXLAjwW/B4zOzNEEWI2Km40RcKL0k6F4oF9bKSQ0AW3sCslYIxthE1ANSB5hSXK47Aua6HGSdDdFeB43M0tJJLfl9/NO4UrRSWKlaYSIST5klIkaxUB0M+Cpx2M7NmaJ5ALIymKdVobYOBkcrLbisMHsIOms7RzVaSaDSTXoHv4pUaQXsaGGOdwN1SxtJz8naHLNmlsT0zbK3EYVzmfia8NicupCq4kWua1rBLiRAAv5qirwdKrwGWiJ+46BTUApwoHGMLTf8Aaw/nzQOpQZ2kNaTfTkEaqNkLFgaGVxlMm10FNro1g6KxRJSlKYrxFEFpB5rEzDZzDnktHKInxKIOVTKABstyaGTa6LgVn4iwmk5rdSLfp5rSEzwgnQOjlaWNZ2Ra4d7Tqug4TQLKLA6ZjnykkgeQMKXZAOzZWzvAn1WhUlO0VnkUlQ5SlJJTIjLlPiP4dw2IrTUpDPF3ioWFwi08jGlwTZdYq6jAdQCOoB+afHkeN3F0NCXF2cth+DUKLaOWmGMdmzGcxJkQC83gwDyCvfQb29LsYzB0ujQN5k+U+qM4/EspUyXCRplgXPIQbfwsXD+IjMGGkKRcJbEQ70AvEnyVOcpfZnQpNpugsEzghv8AcnOe0NyhpeBeC5w525KvFOFSq5rnENZFgYk2mfVS4sksbvYQfhgb6KTKcamUJ4bVy1ixpJZB5zHX6eaMShJULOPFldSm2ZIBI5wJ3WKvjKdRpZmyyAQTAEyCNSpcWxJa0ZbEnXaNvVCsTh2NB7sy0EO1vAn3lPGPkrjjYRz1ojICf9g4ZT1Wjh+CNNpkySZOyH/Dtd2Qgg5Q4hv18kaaUs3VxFm6dDFZsRgQ+8kHcK/XRTa1InRNaMNDh+QZvxVI1MxPQHQJ8Bw4UgYuTr+g6LY90JpR5MLk2BuIfCdGtUNR+fM6Jh7gLANFgdgkiVTGsaYLgDskqLLkSpNhTkXYfh2V2YuLiLCeW6q4qZdTYTDXE5vKIC3UXyGmdWjlzUa+Ga8Q4T8/VZS3bApVK2Ase40aoNMNbI8Rrt4LXgOMEuDajQHO0I+sq13A2ZSATNiCTMELG7gri9j3x3SDAkknlpoJVLi1su5QlGg2w630MH781MlV0gQL6kkqagcoiVFzthKiXE6AdbxbpHNTAWMCquIe97ocWsaYtqTzMq7hLnFhLnFwzd07gfT91F3BwXOOZwDrloOvnt+q3sYGiAIAsFSTVUi0pRqkPKYFSUcqiSGrAxZYcXjuyZLr8om5RIlAsVUa7EuDzAYLDloCT5p4Kx4R5M34TGtqCW/uPFXtra3FvZC+FQatV1Md0gAGDlnX5HTqtrcKRmNpcZn78StJJBnBRZra8lOVkxOIFKnmdy9SdkGp/FN+9TLWn80z7QsoN9AjjlJWkdKmKroPkTyNwplqUQC/EUg03agOJ6TYj2HzWelV7XENc2TlDnHb8JgesDzWzGcQzAsbTD2ixkxMbR81p4ZTYGZmNyzrvbkSrXUdo6LcYbX/ADBOHoM7NxJ70WGyLYKkH02l7QSRckCSAYF/CFY/AMJktE+YnxCvlJKd9CzyckVU8IxklrQCdlZCcFKVNsjdlGLwjXiHCQhn9jYDq8jYm3sjGW6rr4cOEGRzkG6ZSa8jxm10yNOnEAABoFgFHEYXNzI8+75t5rLh8S9tQU3XmeXiQQeYMIig7TM04sxdg9pBZk2IuAesaSne94cNlpJII2vP0U1mwN2QcyU5CcpJRTnMbg5qOJmS46D09k6MP4iwEguFvH6JK6yP0dCnNLonwV9Ts/8AMwMdNgLCPDz9lvFQHRJwUKdMNSyduznk7dmavWLnlgMADvHn4BS4Y85XAkkNcQCeYgc1ZXwbHmXC+4sfZWspgAACAOQRbVUM5LjRNMnKrqVALkgeJ6JBCcJpUadQOaHC4IkHcKSxhikVIhMEDDAKSZIlYw5WPFcOp1DL2gkc5IPhbVawFnbhzmmUU2ugptdFlKiGthoAA5BTTEpwUDA7jeFNSnDRJBmN7QubdiCWdnlv76rtFjxvEWUje5PIATG5Vsc61VlceRrVGT4dzlhPah1OA1rezyljm2fJIl19DpB9StQSCNJBEqvC4xtQS10+s+hVynN3K6JydvYDGINFrg5hnlAmfBEOENii2xEy4g9Top4ziDacCCXHRo1jfwUMNxJr7QQRqCLrNtropJylG6NQlc/UxtWpUcGuLACQAIBtv1XQSh2M4QHOzsdkcdeYPWN1oNLs2JxT+xTwvHP7Q06hzGCQbTbUFXPrPe5wYQ0NMTEknnryT8P4V2bi5zsziImIAHQJq2HexxcwZg4yR1Tab0M3Fy0W4HElwId+Jpg9ditRWDhtB0uc8QXEW9T9UQSS0yU6vRS5omYlwtpeNbE6/ug2IcalYtc4tAsPT7PmjpWDG8Ka+4OV067owaT2NBpPZk4XiH9p2d3tE3t3bTckzraL69EZCyYDh4pAwZJ1P08FpDxyI9UJ03o02m7Q8KjHVCKbiNY+sLNxKoZDQYB1/RU0aQa8MmWvBBHl81lHyGMNWXYbDNyDTRJJvCB/s7ySRtex+a9hdwN/C2lkHGJq4duV7+3qFxI7sQ3wHVGM1p5aoHxHEZalQ84aAdgRqqQ9CYlbphHhvEDVBluUgwdj4LcFxOKIblLXGQJmbz/C6/A1S6mwu/EWgnleNkJxraDmx8douKEGj2z3FxsDDRt1RcofW4XJJY8tnURKWLoTHJJkeC2zs1DSIPiNPYIlKowmEFMQPM8z1KtLwNSEJO2LNpytEpSVdSq1ozEgDdV4fiDHkhrtPEH3Qpgp9l5TpApIAESgvFcY4uLA7IBqeZ/ZGSsmJ4ZTqGXC/Qwng0nbHg0nsycCxZc0gyY5nTwCLQq6NINAAAAHIaKZQm7doEnbEgL6IfXrNJGa0eFiPaFtr8bY1xbDnRqQBA9Snfh6WIAeDfTM0w4dD+6aNx7KRThtoH4GnkxLWsk912a9tCfnCPhZ8Hw1lKcoMnUkyfDoFpSzlyYuSSk9AvEw2vmdoWgA/f3dU/1I7U1Boxpk/wCxNgPU+yL1KQdYgEdQoOwzS3LEN2FvNFSQVMGVKtUNNQvA5hsAt8AddkSwtYuY1xEEiYWZvCG8y5wGgJstqEmvBpST6GKi5NWqQCdgSggxtZxJaZi8WhaMWxYxcg8CkCsHCeI9swkiCDHtqtuVK1TpgaadMcpEJoTFyAAfxCo4uFNtt/v71VZpdkHOaZOX83zCvxeGzwQYdyvr97rFXo1qncIa0c3bqi6LRaot4fSdWpk1CSS9xYYbZloAyjSZ1vZa8Lw8MOaSTEX0+/1VmGpBjQ0aAQrSUjl4QnJrS6Ekqy/qPdJChR+GYpzszX/iaQJ3HI+ylX4Yx7szpMACJsdpTYGgW5nOEOcdNgNFl4w5xLGklrDckb7Ky/bQ63P6kWcJw9N5Jy5iZhz7DYQT9yUXaucxtKjldvFjqSVp+Hc3ezAgNawAmbyXutPQj1CaUW43Y+SOrbf+Q2SoB6qxOLDNZJOgCjhMa1+kg7FSp1ZDi6s0yg3E2mpn5CnYRzNrrTiOMBjy2JA1Imx5qpmDqQQwtLH3BJOh6DndPFcdsrBcdsjiuGuytawSxomJvJ1WWhTd2whhaQRMg23KOYejkY1szAiVa09VvkoHyNaEAnSKZSJDJylKrxNXKM22o+9lgk0O+IOOswdE1qgeWggQxsm/iYGh59OYUq/GKYBIcCQJAE3O0xAQWrjKteWHK5rmumnkaWlsXBlOoNlY4pS30R4fxBuUvyuLKozsLmlri112nKbidfNFfh+kQ1xIgOMj3v8AeylwniAqNyODQWgQALRoLctESdPJNN1qg5Jv9WiUqDnwptUCyTdSIEpTFJQzSsYmUxTgppWMRI90IqcFdm7j8rTvM+CMKJmenO/oipNdDxk49FGCwbaTMo8SdytCpxGKa2znAH3VjagIBBkHZZ29sDt7YqjwBJMeJhIGeqz8RwDazMj5gkaa2UsDg20mBjJAG5JO3PwFhZalX8gLSg9bitRziKbRbXnfn5fNGahgSdNSdkG/oalNxNMBwKMEvJTHV7JYTjzZDakMcTAM90umAOhKLILwzhRz9pUHVs77+nzRolbIkno2RRT0KEkySnRM1qjFPaGkuAIHKJQjiNXNVyucQ0W/dUsBpuDXOBpvse9y/wBo5QulQ/krHH5N39MT3g2k08hkn3W7CYnMCDZzbELIy4BgvjRzCIPjsrqbXNa55HedFtgNAll0adUV46mQ8PiW8+n7KrCjPVDmiAJkxrIgD3RChULmgkQVRTx7e0yFzZ2kSl50tgUtVRjxvDahc7IWkPMmbEIjgqBZTa0mYEK0m6cuQcm1Qrm2qZJRayP139Fk4piSymS3WQJ2QV9V7GioKhNxImx8tk0YNoaGNyR0pbK5nGVnPe6S4QSAAYj910NOpmAcOYB9brnK2FeHOBa4kk3E366QjjHwUm7C/A8SXUyHGSwxJNyNRPuPJEJv11QXAcBqMqNqHE1Q0C9BuQUiYNyYzHWTfbYLUcVVeM1PKG8p1PVK1b0JJcpOuijG8ELndww0mSCdDuOnRD6bGMd/6OI3Y03HiSjvD8YXg5hDmmCPqhRYaLnBzZadDv5/RUi30ysJP9ZMMYN9MtHZkRHLXz567rQhHAKEZn5QJgAxeLkidpRdSkqdEJqmJNKSWVKKIhVsYBZTc+NbToqm0jMrGLYUQ1QrODZcSYiIm2pNhvf2Cx0eLtc7KRl2JPz2RUW9oKi30brzyiPOf0TkJJFKA57FtAqv7QE6x9PKFdwOm7M5wnJBGtpkaD1RipRa78TQfEApMaAIEQOSq56or8n1oeE5TJi6FIiD+P8ACzXomm12UkgzeCNjH3ZZOF1zQpCnUzOe0medtRfwRuUGdU7N7w7U6Eq0ZNx4PrsrDaoJYfEh4lplXQgvAaJz1H6NNhsTzP3ujSnJUxZKnQpSUSUkoo2L4cyoe9MxFjH3qhfFOH9kGuZcXBkyen1TpK8JO0h8c5JpF3w5TcA+YyyIHOYv0iCPRFykkknuTBN3JsF4x5qVDTBIaNY5rDQ4JTZi2PuTFu8Y3EjQ3TJJmk9NF02lS9HSByUJJKZzFNekHtLXaH7+aEOwFJjw17ydm5T7kSkkng30WxbdWG2C1tOXgsBruqGzixkwI/EevgkklXlggu2PQqObU7Jzs4c0kE/iG4WVmLNGabhMaEHUckklSKt0UXde0bOGUSA57tXwY6ckL+Ofis8PwwrCmKsva3KXFogySZAO0ec8kkkncqZCTt2bfhzjzMZh2YimHBr5s6MwIMOBi1iDprbwRMFJJI9MUkoPNrJJIGIUL63IVspJLAMPFWSwEcjfwQvERUezKBEXEa9L2iEkl0Y/1s6Mb0H06ZJQOcYrNisZkgASTpskkjHbGS2VUse7M0OAh1pG6jVxL3PLacCNSd+gTJJ6XZVpLYsNjnZix4GYcxotj6IdqAfEJJJZa6EkqeieW1rBV16wY0uOjQSmSSLbFXZyNbGVnuLs5E8g4wEkkl1Ho8Y+j//Z"/>
          <p:cNvSpPr>
            <a:spLocks noChangeAspect="1" noChangeArrowheads="1"/>
          </p:cNvSpPr>
          <p:nvPr/>
        </p:nvSpPr>
        <p:spPr bwMode="auto">
          <a:xfrm>
            <a:off x="71438" y="-842963"/>
            <a:ext cx="2619375" cy="174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4" name="AutoShape 6" descr="data:image/jpeg;base64,/9j/4AAQSkZJRgABAQAAAQABAAD/2wCEAAkGBhQSERUUExQVFRUWFxcYGBgYFBUaFhgaHhYXGBYYHBcXHCYeHBwjGRUXHy8gJCcpLCwsFR4xNTAqNSYsLCkBCQoKDgwOGg8PGiwkHyUsLCwsLCwtLCwsLywsLCwsLCwsLCwsLCwsLCwsLCwsLCwsLCwsLCwsLCwsLCwsLCwsLP/AABEIALcBEwMBIgACEQEDEQH/xAAcAAABBQEBAQAAAAAAAAAAAAAFAAECAwQGBwj/xAA3EAABAwIEAwYEBQUBAQEAAAABAAIRAyEEEjFRBUFhEyJxgZGhBrHB8DJC0eHxFBUjUnIzFgf/xAAZAQADAQEBAAAAAAAAAAAAAAABAgMABAX/xAAnEQACAgICAgICAQUAAAAAAAAAAQIRAyESMUFREyIEMmEFQoGx8P/aAAwDAQACEQMRAD8A9Xa0CwTqjBMc0d4hxJJnzsPRXl26drZMcNUUinQCMQogJOekw+aJirF18jHO2Hvy91yWcmC0OzTd0rrMdh87Y9uRKFsAE9xxdteF0Ymki+KVJhPB4jtGA6G0i3mryFj4ZhMjTNieW23zW0KMqvRKVXoaVmr8PY8yRfcWWqUwKCbXQLoyvwzWU3Bogczz13VuGHcb4c1OpRDhBEhQrV2sHecGjQTr+6N2Ndoz18fldkDS514EgW3J5BRwnEg8lpaWuabiR6zaR+qyVnsDzUJzNcAA4XggRB2T8NpF9R9QghpECeel/Qe6fiqsrwSiO7jtMvygm5iY7p81jcWik6m85Swz4xp6yrcL8OZXy5zS0Gwgz6zZPiMV2j5ZTYct8zmyTH0RXFPQ8Ev7SLcFW7MDO1rMomZkDrZbuH4+jApseCQOYInc3CxY7G9r2bSIa4FzhOpBIgzykE+YWLFUy6pSaGgSZ5TAKNcuxuHJfY6cBPKzY6uWU3OGo08yB9UBo0A4Z3l2Ymzpupxjeznhj5KzpiVXXpBwLXCQVk4RiHPYQTJa4tnewI+a2wlapitOLoyYbhjGGbkjSf0WxMHBShBtvsDbfZFZqvDqbnioWjOIh0Xt/K1JELJtdGTa6IDqnSKSwBk0pyOqSxgJxauX1OzmGgAnqUOr4cNEtkOFxGqIcZwzmv7VokEAGOUCPSywF7qvdaDfU8h4roj0qO7HXFUdBw/EdpTa46kX8dCkp4Sj2bGsF4H8+6Sg6vRxur0bcIwim0OMuAE+MKnGY4ts0ZiPQLXKxcSwxIBbqNQOYTRpy2BbeyvD8QcCM+WDsERc9CqOHe/KCMrWnU6lEa1ZoseaM0r0NNLwWNIKqr4ltMCZvoBclM18iRoqeIaNeBJYbjcc0qWxYq3TLKOJFS7ZtrIiPv6FXwhuExzcz3nuNOWCRAMTPiVup1w67SHDoVpKhpRpk3EASbRvoh1XjYGjHOb/ALaDyn9lo4m0mmY6T4TdYqGMp9nDjyiE0Y6saEU1YTw9UOaCJIiVMFZuG0C2m0HafCTMLUXACSYG/L1KR9k32MShWNAFcZ/wlttvufmi0iY57SJ9FXXoNcIcAQjF0GL4sGvhlVhZHeBzNHMBpOmnIIlTqZgDESAb+CopcPYwHILkESTfwlYcbxnsoYGhxGtzA2HomrlpFH9+gsROqB9hUpBzA0kHQgTO3gieAx7arSRIIMOB1BWpLfHTFUnDTQJw/CA6kG1BeS6xu2Yt7BaMBwtlO4knc3Pgt2VNCDmwPJJ+SFSiHAgiQRB8EDxHBzTaf8oDBuO9EjyJ+aPlDOPUyaUgSGuDj4X/AFCMG7obHJp0mQ4RjaX/AJ0803PeEF55lDxi6wHahxdOrTdsbR+imyu19WmW2DO848gALyfbzVlCsJc2nD2mYbo4T0dGYX5KlUzoaSbf+wvhnBzQ4fmAPsrsyz4HDllNrTqB9Z+qtfUAUX2ckqvQ2IpyLahSa6103aJnBABJRSaNlE1bwsAshRITlMsEYtTNiLaJ9UljChJIJLAIYbEuz9m+JiWkc1uA3XG/BnxrR4hXdkzhzGTlLLAEwe9pOluvOF2cp5Veh51ehsyiWg3IU4SiEoglXlVhTSsYB8RIFaagJbFrWj+VPgtP/I9zQRTiBOhPT3RgtSVHPVFfk+tUJV/0zZnK2d4EqwFOSpkiFR8KnF4ktZI1Nh4lXvFllxmGLwIItujGr2GPezFRwWWsy5LoLnH1+/NGAsuCwpbJcZcfYbK8UoeXTqAI8OaMnbHyS5MmUI4lwbtHZmuyHnIkHc9EWJ3+/BRq0w5pB0IgoRbQsZOLtHPcOqmg0hrDUzO/EHfiItYRMR05lHmSYOmkjbcSsTqdOgBkZJcYF79bnRZsfxWoGuYKZbULXZCCHAkCY5X+sWuqNc3orJc3aDcpgFy/wk7El7zWLyyLZ5kOmYE+Omlgume8AEnQX9NUuTHwlxuyeSHB0ItQ8Fz7uJaZIytdEcuWvj1VFE1aoz9oWTOUAW80+CzPzZnZajTlcQBBtYkb2InoFuNFFDimyvEghrqYAMgOENAJyuGYHKL2us2Jxfa5G0wcwMzH4Y6ozQwWUlxcXOiJMCBsAFeWBbmkb5EhmuUX0gdVMBPKkRMWOxopAQJJ0Cx0eOONRrHMAzGNb3sNTup8bou7tQCcuvS8z4XWHA5q9ZriLNgkxaxkDxkK8VGrZ0QhFwth9tih/Ea7g5rW2cTr7fqiYWHiWBLwC0w9tx16KUaslCuWzI7E1KJl7s7TruPBFw6UDqUqlVwpuDWEiTcEkAgEgDxHqEba2ABsmkPkSpeyQTKjG1S1jnDUNJ9kEwpq1Glzarg7abJVG9iwx8lZ0MpIDT+JCBDmS4akWnySR4S9DfBP0YMJ8M0eHV3/ANJnZ2wbml5c0AEwBbS51JPVdHwfHPeXsd3i38w533V3EqdFxAqAkgflBkDyV3D6VNrf8URz3nrzlUclx6M3H41o0uCeE6aVIgOkmzBKUDCJTFOlKxiGSNE7U5eE8ImEShNLH1GOqdvlAn/GGybX1O+iKwsuN4eKgEmCNCmi10x415MlPHVWAOqBpbaYs4T08UTZUBAI0Kxf2qRDnucPIBbQABA5LSrwGbi+hqgn9eadqcFKEhMzY3C52iLOaZaeu3mh2Iw9Z5aOzAhwdmzAgQfVGcpAPNc88uq0nVHVXCxOUGGjpCpAvjs6AmTCGU8Q5wBLpa52XKWiT0J5Eha8DTPZszEk5RM6zCpqcKaageCRBzEDQkHXolVLsSNJtMzU8PWp9xga5vIk6eS1cNwjmB2eC4umQdbeG8+q2pHRBzszyNoYJJMKUpCYxTF3ROmlEJVWxDW6uA8SB81JgEWiOkR7IK9jXV6naRIIidMvKJ6fNa+DNytfB7mY5fr9E7jSKuFRsIQh/HKzm0jksSQCdhf+PNECqcTBEESDqlT2TTp2wFR4a0MkmLTmnmi3C6rnUml2pm+8EgFQbwWnr3o2LjHotwEaJpSTRac01REQRuDPnyKDv4E4Emk+BsZsjTxIUKbICVSronGbj0A63BHTyOn5eiSPpJvkY/zSMzMW1hfms7MeVzsrOFUj33ERnM/OPmtlTDtJktBO8KyEzkqpCOdoclDuL1XNDSNJgn5IgT7INVxFQszktLT+Qi0fPzQgtmxwt2auE1i4PBvBsd7XWrF18jC7XYdeSlhmgMGUZRAMeN1HFUczSPTy+/dZtOQG05A59OoyKmYuMjM3lB2HmteMxxbLWNL3DXYePXoqW0asHOW5QJtcmLhLD4lvZg5v+t55puyrSe+y7A4rtGh0QdCNitaH8IacrjEBziWzr96LekkqZGaSehSovE66dfb3VeIxAYJOugG52WCu6o0do52n5PyxzH7rJWNGDYUhYsZjC0taIBd+Z2g+/qtjDKpxmFa8d7ledt0F3sEaT2DxjqovIMci0tsLm8CNFp4pjiyiXt1MRPKefkPdYv7hS/C574/5Ab0kiSitak2owg3a4cvUEFUemrRWdJp0c9WwRbSFYPfnsc2bfVEMNwqnUDapB7wDi0Hul3O208k3/wA8D3XVHlgM5NPdFqdOBA0+XQbAaLSnrTDPJrTHhcV8R/8A6UzD1HU6NMVXMMOcXZWA8wIBJP3ddo4HQW67dV8+PpllR7aghweQ6ZzAgw7xgyuz+n/jwzSbn48B/GxRySfI9h+E/jWnjRGQ06g/KTINpkGBsdRyXRuXjPwJQecaHNPdZc3tAIJE+PzXr+HxIMAEGx0IOkbeKl+bhhiyVDoXPjUJVEm2yhisS1jczjA+7K1wlCuOYVxY0tBdldJHMjw6fVccUmyUEm0mQqfETLANeCSAJba5jkUWXOCp/UFrGsLYIkkRG66N2qMkkUyQS6MfEezgGo0OOjRFz0H3zWJ3EnUyC6k1rHECxuNADtYKHEMWG4gZtGtEeJv9+CbFTVbnc2GNuB/u6YA/5lOlpWPGOlYba6UsqEU6FYDN2gnXLAjwW/B4zOzNEEWI2Km40RcKL0k6F4oF9bKSQ0AW3sCslYIxthE1ANSB5hSXK47Aua6HGSdDdFeB43M0tJJLfl9/NO4UrRSWKlaYSIST5klIkaxUB0M+Cpx2M7NmaJ5ALIymKdVobYOBkcrLbisMHsIOms7RzVaSaDSTXoHv4pUaQXsaGGOdwN1SxtJz8naHLNmlsT0zbK3EYVzmfia8NicupCq4kWua1rBLiRAAv5qirwdKrwGWiJ+46BTUApwoHGMLTf8Aaw/nzQOpQZ2kNaTfTkEaqNkLFgaGVxlMm10FNro1g6KxRJSlKYrxFEFpB5rEzDZzDnktHKInxKIOVTKABstyaGTa6LgVn4iwmk5rdSLfp5rSEzwgnQOjlaWNZ2Ra4d7Tqug4TQLKLA6ZjnykkgeQMKXZAOzZWzvAn1WhUlO0VnkUlQ5SlJJTIjLlPiP4dw2IrTUpDPF3ioWFwi08jGlwTZdYq6jAdQCOoB+afHkeN3F0NCXF2cth+DUKLaOWmGMdmzGcxJkQC83gwDyCvfQb29LsYzB0ujQN5k+U+qM4/EspUyXCRplgXPIQbfwsXD+IjMGGkKRcJbEQ70AvEnyVOcpfZnQpNpugsEzghv8AcnOe0NyhpeBeC5w525KvFOFSq5rnENZFgYk2mfVS4sksbvYQfhgb6KTKcamUJ4bVy1ixpJZB5zHX6eaMShJULOPFldSm2ZIBI5wJ3WKvjKdRpZmyyAQTAEyCNSpcWxJa0ZbEnXaNvVCsTh2NB7sy0EO1vAn3lPGPkrjjYRz1ojICf9g4ZT1Wjh+CNNpkySZOyH/Dtd2Qgg5Q4hv18kaaUs3VxFm6dDFZsRgQ+8kHcK/XRTa1InRNaMNDh+QZvxVI1MxPQHQJ8Bw4UgYuTr+g6LY90JpR5MLk2BuIfCdGtUNR+fM6Jh7gLANFgdgkiVTGsaYLgDskqLLkSpNhTkXYfh2V2YuLiLCeW6q4qZdTYTDXE5vKIC3UXyGmdWjlzUa+Ga8Q4T8/VZS3bApVK2Ase40aoNMNbI8Rrt4LXgOMEuDajQHO0I+sq13A2ZSATNiCTMELG7gri9j3x3SDAkknlpoJVLi1su5QlGg2w630MH781MlV0gQL6kkqagcoiVFzthKiXE6AdbxbpHNTAWMCquIe97ocWsaYtqTzMq7hLnFhLnFwzd07gfT91F3BwXOOZwDrloOvnt+q3sYGiAIAsFSTVUi0pRqkPKYFSUcqiSGrAxZYcXjuyZLr8om5RIlAsVUa7EuDzAYLDloCT5p4Kx4R5M34TGtqCW/uPFXtra3FvZC+FQatV1Md0gAGDlnX5HTqtrcKRmNpcZn78StJJBnBRZra8lOVkxOIFKnmdy9SdkGp/FN+9TLWn80z7QsoN9AjjlJWkdKmKroPkTyNwplqUQC/EUg03agOJ6TYj2HzWelV7XENc2TlDnHb8JgesDzWzGcQzAsbTD2ixkxMbR81p4ZTYGZmNyzrvbkSrXUdo6LcYbX/ADBOHoM7NxJ70WGyLYKkH02l7QSRckCSAYF/CFY/AMJktE+YnxCvlJKd9CzyckVU8IxklrQCdlZCcFKVNsjdlGLwjXiHCQhn9jYDq8jYm3sjGW6rr4cOEGRzkG6ZSa8jxm10yNOnEAABoFgFHEYXNzI8+75t5rLh8S9tQU3XmeXiQQeYMIig7TM04sxdg9pBZk2IuAesaSne94cNlpJII2vP0U1mwN2QcyU5CcpJRTnMbg5qOJmS46D09k6MP4iwEguFvH6JK6yP0dCnNLonwV9Ts/8AMwMdNgLCPDz9lvFQHRJwUKdMNSyduznk7dmavWLnlgMADvHn4BS4Y85XAkkNcQCeYgc1ZXwbHmXC+4sfZWspgAACAOQRbVUM5LjRNMnKrqVALkgeJ6JBCcJpUadQOaHC4IkHcKSxhikVIhMEDDAKSZIlYw5WPFcOp1DL2gkc5IPhbVawFnbhzmmUU2ugptdFlKiGthoAA5BTTEpwUDA7jeFNSnDRJBmN7QubdiCWdnlv76rtFjxvEWUje5PIATG5Vsc61VlceRrVGT4dzlhPah1OA1rezyljm2fJIl19DpB9StQSCNJBEqvC4xtQS10+s+hVynN3K6JydvYDGINFrg5hnlAmfBEOENii2xEy4g9Top4ziDacCCXHRo1jfwUMNxJr7QQRqCLrNtropJylG6NQlc/UxtWpUcGuLACQAIBtv1XQSh2M4QHOzsdkcdeYPWN1oNLs2JxT+xTwvHP7Q06hzGCQbTbUFXPrPe5wYQ0NMTEknnryT8P4V2bi5zsziImIAHQJq2HexxcwZg4yR1Tab0M3Fy0W4HElwId+Jpg9ditRWDhtB0uc8QXEW9T9UQSS0yU6vRS5omYlwtpeNbE6/ug2IcalYtc4tAsPT7PmjpWDG8Ka+4OV067owaT2NBpPZk4XiH9p2d3tE3t3bTckzraL69EZCyYDh4pAwZJ1P08FpDxyI9UJ03o02m7Q8KjHVCKbiNY+sLNxKoZDQYB1/RU0aQa8MmWvBBHl81lHyGMNWXYbDNyDTRJJvCB/s7ySRtex+a9hdwN/C2lkHGJq4duV7+3qFxI7sQ3wHVGM1p5aoHxHEZalQ84aAdgRqqQ9CYlbphHhvEDVBluUgwdj4LcFxOKIblLXGQJmbz/C6/A1S6mwu/EWgnleNkJxraDmx8douKEGj2z3FxsDDRt1RcofW4XJJY8tnURKWLoTHJJkeC2zs1DSIPiNPYIlKowmEFMQPM8z1KtLwNSEJO2LNpytEpSVdSq1ozEgDdV4fiDHkhrtPEH3Qpgp9l5TpApIAESgvFcY4uLA7IBqeZ/ZGSsmJ4ZTqGXC/Qwng0nbHg0nsycCxZc0gyY5nTwCLQq6NINAAAAHIaKZQm7doEnbEgL6IfXrNJGa0eFiPaFtr8bY1xbDnRqQBA9Snfh6WIAeDfTM0w4dD+6aNx7KRThtoH4GnkxLWsk912a9tCfnCPhZ8Hw1lKcoMnUkyfDoFpSzlyYuSSk9AvEw2vmdoWgA/f3dU/1I7U1Boxpk/wCxNgPU+yL1KQdYgEdQoOwzS3LEN2FvNFSQVMGVKtUNNQvA5hsAt8AddkSwtYuY1xEEiYWZvCG8y5wGgJstqEmvBpST6GKi5NWqQCdgSggxtZxJaZi8WhaMWxYxcg8CkCsHCeI9swkiCDHtqtuVK1TpgaadMcpEJoTFyAAfxCo4uFNtt/v71VZpdkHOaZOX83zCvxeGzwQYdyvr97rFXo1qncIa0c3bqi6LRaot4fSdWpk1CSS9xYYbZloAyjSZ1vZa8Lw8MOaSTEX0+/1VmGpBjQ0aAQrSUjl4QnJrS6Ekqy/qPdJChR+GYpzszX/iaQJ3HI+ylX4Yx7szpMACJsdpTYGgW5nOEOcdNgNFl4w5xLGklrDckb7Ky/bQ63P6kWcJw9N5Jy5iZhz7DYQT9yUXaucxtKjldvFjqSVp+Hc3ezAgNawAmbyXutPQj1CaUW43Y+SOrbf+Q2SoB6qxOLDNZJOgCjhMa1+kg7FSp1ZDi6s0yg3E2mpn5CnYRzNrrTiOMBjy2JA1Imx5qpmDqQQwtLH3BJOh6DndPFcdsrBcdsjiuGuytawSxomJvJ1WWhTd2whhaQRMg23KOYejkY1szAiVa09VvkoHyNaEAnSKZSJDJylKrxNXKM22o+9lgk0O+IOOswdE1qgeWggQxsm/iYGh59OYUq/GKYBIcCQJAE3O0xAQWrjKteWHK5rmumnkaWlsXBlOoNlY4pS30R4fxBuUvyuLKozsLmlri112nKbidfNFfh+kQ1xIgOMj3v8AeylwniAqNyODQWgQALRoLctESdPJNN1qg5Jv9WiUqDnwptUCyTdSIEpTFJQzSsYmUxTgppWMRI90IqcFdm7j8rTvM+CMKJmenO/oipNdDxk49FGCwbaTMo8SdytCpxGKa2znAH3VjagIBBkHZZ29sDt7YqjwBJMeJhIGeqz8RwDazMj5gkaa2UsDg20mBjJAG5JO3PwFhZalX8gLSg9bitRziKbRbXnfn5fNGahgSdNSdkG/oalNxNMBwKMEvJTHV7JYTjzZDakMcTAM90umAOhKLILwzhRz9pUHVs77+nzRolbIkno2RRT0KEkySnRM1qjFPaGkuAIHKJQjiNXNVyucQ0W/dUsBpuDXOBpvse9y/wBo5QulQ/krHH5N39MT3g2k08hkn3W7CYnMCDZzbELIy4BgvjRzCIPjsrqbXNa55HedFtgNAll0adUV46mQ8PiW8+n7KrCjPVDmiAJkxrIgD3RChULmgkQVRTx7e0yFzZ2kSl50tgUtVRjxvDahc7IWkPMmbEIjgqBZTa0mYEK0m6cuQcm1Qrm2qZJRayP139Fk4piSymS3WQJ2QV9V7GioKhNxImx8tk0YNoaGNyR0pbK5nGVnPe6S4QSAAYj910NOpmAcOYB9brnK2FeHOBa4kk3E366QjjHwUm7C/A8SXUyHGSwxJNyNRPuPJEJv11QXAcBqMqNqHE1Q0C9BuQUiYNyYzHWTfbYLUcVVeM1PKG8p1PVK1b0JJcpOuijG8ELndww0mSCdDuOnRD6bGMd/6OI3Y03HiSjvD8YXg5hDmmCPqhRYaLnBzZadDv5/RUi30ysJP9ZMMYN9MtHZkRHLXz567rQhHAKEZn5QJgAxeLkidpRdSkqdEJqmJNKSWVKKIhVsYBZTc+NbToqm0jMrGLYUQ1QrODZcSYiIm2pNhvf2Cx0eLtc7KRl2JPz2RUW9oKi30brzyiPOf0TkJJFKA57FtAqv7QE6x9PKFdwOm7M5wnJBGtpkaD1RipRa78TQfEApMaAIEQOSq56or8n1oeE5TJi6FIiD+P8ACzXomm12UkgzeCNjH3ZZOF1zQpCnUzOe0medtRfwRuUGdU7N7w7U6Eq0ZNx4PrsrDaoJYfEh4lplXQgvAaJz1H6NNhsTzP3ujSnJUxZKnQpSUSUkoo2L4cyoe9MxFjH3qhfFOH9kGuZcXBkyen1TpK8JO0h8c5JpF3w5TcA+YyyIHOYv0iCPRFykkknuTBN3JsF4x5qVDTBIaNY5rDQ4JTZi2PuTFu8Y3EjQ3TJJmk9NF02lS9HSByUJJKZzFNekHtLXaH7+aEOwFJjw17ydm5T7kSkkng30WxbdWG2C1tOXgsBruqGzixkwI/EevgkklXlggu2PQqObU7Jzs4c0kE/iG4WVmLNGabhMaEHUckklSKt0UXde0bOGUSA57tXwY6ckL+Ofis8PwwrCmKsva3KXFogySZAO0ec8kkkncqZCTt2bfhzjzMZh2YimHBr5s6MwIMOBi1iDprbwRMFJJI9MUkoPNrJJIGIUL63IVspJLAMPFWSwEcjfwQvERUezKBEXEa9L2iEkl0Y/1s6Mb0H06ZJQOcYrNisZkgASTpskkjHbGS2VUse7M0OAh1pG6jVxL3PLacCNSd+gTJJ6XZVpLYsNjnZix4GYcxotj6IdqAfEJJJZa6EkqeieW1rBV16wY0uOjQSmSSLbFXZyNbGVnuLs5E8g4wEkkl1Ho8Y+j//Z"/>
          <p:cNvSpPr>
            <a:spLocks noChangeAspect="1" noChangeArrowheads="1"/>
          </p:cNvSpPr>
          <p:nvPr/>
        </p:nvSpPr>
        <p:spPr bwMode="auto">
          <a:xfrm>
            <a:off x="838200" y="23622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5" name="AutoShape 10" descr="data:image/jpeg;base64,/9j/4AAQSkZJRgABAQAAAQABAAD/2wBDAAkGBwgHBgkIBwgKCgkLDRYPDQwMDRsUFRAWIB0iIiAdHx8kKDQsJCYxJx8fLT0tMTU3Ojo6Iys/RD84QzQ5Ojf/2wBDAQoKCg0MDRoPDxo3JR8lNzc3Nzc3Nzc3Nzc3Nzc3Nzc3Nzc3Nzc3Nzc3Nzc3Nzc3Nzc3Nzc3Nzc3Nzc3Nzc3Nzf/wAARCADAAQYDASIAAhEBAxEB/8QAGwAAAgMBAQEAAAAAAAAAAAAABAUBAgMABgf/xAA9EAACAQMDAgMFBgYBAwQDAAABAgMABBESITEFQRMiUQYUYXHRIzKBkaGxFTRCUnLBM0NTcxYkYvFjsuH/xAAZAQADAQEBAAAAAAAAAAAAAAAAAQIDBAX/xAAkEQACAwACAgICAwEAAAAAAAAAAQIRIRIxQVEDIgRhExQycf/aAAwDAQACEQMRAD8A+odb65cdP6mLWKKNkMCy5YHOSzAjn4ChY/aW7KSSvDCI142bJPYc0b1xQL1WwMmIAn4ZP1pTcw+PAYwdPcfOryiuSeUaD2pvhgtDb474DfWmQ63OyhgkRBGRsfrXmVsblm0OFVe7Z7Ubdz+6woEUE/dGaKQ5JPENp+vTQRl3jj+AAOT+tDw+08zyBHhjTPB3+tJRcPNhJ1XOfKRtvXOTPcpHsujk+gHNOkgUfY/vOvXUEQdY4T5sHIP1oRvai8A2it89tm+tAveGQNiJTGf7u9XtLe3YLKqHn7pbIBo4pAqS1DCX2ivhM6RwwHR94lW5796vae0VxMr+IkClOdiBj86StmKaVYdUmTvjtWciY6e7Ly0gDj0HaikU4o9LH16SXPh+A2OdOT/ur/xi4/si/I/WvJ9PyLtChwFB1H4UyW7jLqhDJqOxYbGjiiJRaY6HWLj/ALcX5H61Sbrs0MRkeOPnAAByT+def6w8iGJQ7KhznBxvWMcrz2siOxkMLBlY9xwaOKKULVj6D2kuWZlmhiXyllwD2/Gs19pL/T4pt4PCzvgNnH50naYTTRaVyTsQK0MMqoYZpEihB5J3I+FFKhtJHpR1iZhlUjIIyNj9aXXXtVPbzrH7ujDVgnBAH45odZllTRAWQDCqxH+qyvHtI5lMqh5dsjHA9TVxUU9RCW00PE6vcncrFg8DSR/ur/xaf+yP8j9aWoysgZSCpGxFc8saHDyKp9CajiS7GX8Wn/sj/I/WobrEw5SIfMH60ACCARuDwaU9eUtBE3YMcijigirdDuX2guornw3jgCEZU4P1rrX2guZ1mzFDqQ7YB39O9JbcJL02M3rYAJ0vnfFEWZtghW2fURuQeTT4o0aSVB1t7TyMD46wqw7AH61e19orieaVdEOhRkNgj/deQF1PNcgtl3ZwNBGx34xTue4ttEttCmCcglV8oNHFUOcEuhjL7Rz6sRPaY/8Akr/uDiu6h7Q31rbRyJHbuSQGOlsb+m9I45YktyrrluKNsFL2SrIAQSQAw5FHFUJqtNrL2qvrm6WLwbfSQSSFbbb50ZF1nqhYmWK00gH7obJ/Wg4baCDV4MSpnnA5q8aELgnOO5pJIiUk+kbH2juluUjkjgVSoLbHb9atJ7R3JkWO2jhdid9jsPzpTfsXuY7dIoy+M62GdqhpHt45olVFfw9Ssgxkd6rivRVYme7hYvEjHGWUE4rqy6eSbG3JOSYl3/AV1YkCb2klEMokO+IxgfHJrzy3dwp1MwK53GBXofaWLxpBHtkxjBPrk15w2kyI5fZVGdtyauLwuHGtD1u4WcLqIzwSNjXXluLiLTnDA5U0tllWVERExgYHqaOuJXRIoYz9oyjLelXjBqtQPFYTFx4pUIDyDkmmLorK4IA1jBIG9CrLLDMkczBlbvjcUZxzmkyZOQra2ljBEjIsf9xNbW91DEFiAcL/AHsOTW19C08QCcqc49aBMU0uE8Er2JI2FCLVSWl3iuIZX8JCwY7ECtBmytSXUM8jbqeKOUaVAHYYqk8QniKMSPQ+hob9Ec/YCGLwNEIkheTdCgwG+FYO80ypbmMlgfTcUXHaS60MzqVQ5AHJo0sF3JA35PemVyoFup4cGGRDMRyB2/Gr2PgeE3u6aBnzA80Nie1kkCxl1c7NjNEdPieKN3dSC/Y0gaSQQkUaHUiKrdyBvS7qCFbou2dLgYPamZICZYhR6mquqSphgroaRMZU7F1nNm5hTSMAEDG+Tg0FrLyM7feYkk08htYYm1RoAw7k5xQN7E8sxlt9MqY3CkEj8KbdmsZqy/SHJEiE7AggH/VYxlIp5PfFyzZwTvV7CCY3KyOjIig8jFGLZw+LJIyhy5ydQzTTRMpJSFadUjsAVdXfWdSqP6RTSJ4ry3WRPPG44I/Q0F1Loy3cwljkEZwAwxtgUfZ262lukCHIUcnkmi1QpuNWuxf1hHEsb4+zAwNtgawt2EUyTMraU5xT08YPFILoywzyLICVYkg+u9IqE+S4sao1pp97URqDzIVwQaBgZ4EcRoJ1J2ePf8/SsGhkXpoLIwBm1bjgYxmr2jBL6L3fJyDrA9MU8GlVjCztysJNxGC5bUAwzpowYOPlXlV9obz3vV5DFq/49Pb516nI/Oh0Z/JGUf8ARzmlvUGSS4jgaUBO4B4Pxo+TIVtJOdJwfjXlLaGWadY1BLM2/wAPjSTD4op2xsIXE3u4bEi+aF/9GiYLe4afxrtlyAQqr8ec0Bdmbp0cchZWnYlVPIUY/etej9QmnmkjuWDKF1a8AY+dNaaNNq4n0C0AFrCBsAi4/KurrUg20RByNC4P4V1YmIj69Ko6hHFnDGIEfHc0ATRHtFG7dZt2UbJECT+LUL8K0XSFIhYowdSoob1Aoe7hkeRZohllGCK2aWNX0l1DehO9DXrv4kUKsVV/vEU+hxtsmGGaWZZLgFQpyB60fnud8UutneG7EOsurDbJpgO9DHLsVamm1yPKQw3AzR9lI0turPuwJBPrVZLKGR9XmXPIU7GtgoSPTGMADAApWOUk1RV7iFH0NIA3celaDcDG+fSlMXg+C3iZEgphYZ92TV3Jx8qfQnFII42wd6wuIPGKZYrpOdu4okbCspm0RvJ/apPzovbJRYDGAPwruxpbHAJYTNM5LEHDauDRdjK0tuC+5BKg+op4U44A9d1/Y8+Dv+dR0eRo0nYhjCgzjnf4fhTdlGnDAFe4O9RpVFwFGB/SBSTK5/XjQHcXcctp5daGVcgFdwM96AIEel4mJOeQKJmbw78tOCVIyAfTFW6fpe5fEY0hcgnfBp+S8URkhJVSwwxAJFWz8K4DFYXshitmZThuAfSk+zE2yOO/pXZ2zxSloDFAtxG518nejpJ4/AXxX0tIvHfj0oobjXRm/UItZAVyvBYcURG6yorIQynilsM0Uds6YJbfORWtjKsFrmZgoZsqO+Ka9FOCq0HtpcEFdQPINUit4oCTDEqE84FRFPHMCYyTp52xWgJB370mjPemBr0uyE/ji3HiA55OM+uKImljhUGVtOeB3Nak7emKXMA3UnMwGABpDccUJFJ32zSe5SSzma3kBZV9MHn0oGW6AgRoyFm7lRgn50QTG99GIdOnBD44IxW6WNtC5l0/d38x2FNqilUTa4t47qPw50DA4OPQ0qvraCz0QxJpifd2zktjtmmcN3BK+lJMsexGCaDvrx2mMUccbonIdc5NFBDkme46fj3G308eEuPyFdU2BzZW5wB9kuw4GwrqxIYp66P/AHSf+MfuaVSghHZOQCR86a9d/mk/8Y/c0hub7RIY4k1lfvEnirXQKLbwWLo0EuTqP60whg95s4/FyGGdLd8VMCWlw+p4lWTupOAfjWk0rwDR5WJPlAHC1dM0nK8JtrRYHLlizep7Vn747MfBjBQdz3ra3nW4UggBhyDQy29xAxESa1PBBov2Sq8hdtOJ1JA0suzKe1bUNZwNCHaQ+ZzwO1Wa7iVyvmYjnSOKRL7wzuxbxMHaIO7HYcZ+dWtrtZWEZTQwGw7VS6Q3CRzQefTnas4Fka4E8yeHGgJJO3agrtDPv+FQQHG42OxpcnVrd5dBDqmdmI2pgNj8KRLTj2Bfw9NWzuE/toxEVFCxjAHAqssixRs78D071jBfLLII2Urq+6c80D2SDK7YCqavhtUseMUEorLbxTDEiA44PpXRQpDtEgAPNWJ9RU5oHbKiRDIYw3mxnFTIiyIyOMqdjWOiFLjxMqJCOM4JrcHPaqdeAYEvTVD7ysU/txWN2WhvNckZaM40EDYVpcdRKyMkaAhTgknmpuLt3jh8AlPEONXcfCjS0n5MYtNxeoY4cJ/WSvaso5USWZroZkGwBHFEmSe3uIlkmMiscEE5xRjxxnLSohx/UwG1IJSpgFtNHaxfbkh5Dq0gZwO1WvLrVBGbZyFZsM45HwofWI7p5JPtVJJ1DfaujDNa3ciR5iONII4Odz+A/eqL4q7Lyt7sqywTsx7gtnPzra5lhk0qYDJNoDY405GcZoB0tvdw8JywG6lu9WubhoXkePI8ZA+R2HfFJsOKZayEMpcTABsbb4AqdTGzuIwxMaOoHyzvQVjc281ysVwjAudIcNjf416EQxJE0KxgIeR60XgT+r0U3+8Nv7gyrPqXcjPetb23kS6MkZU+JwM4Oe9GQWcEL60U57ajnFZ9Rt5JQskILFMggc0MSkrPZ2AIsrcNyIlz+Qrqiwz7lb6hg+EuQfkK6sTJiX2inSK5Jc/8cAc/LJ+leNh6l7zfF4IzGW30k5zgV6/2ht0l6hqc6gbfQU+BLUjsOjW9lP40ZdmAwuojy1pHDWEoxTvsXGRXGrvnejpWdVtpWDH7MDNMXtoHfW0SFvUitf2qrwUvkvoB6fG+tpWGARgfGjSQBknAG5NTWdwpeF0XBJG1S3Zm5W7MFv0L4KMFzs3/APKwhlW21RyjzZ2OeaqsyJGUdMN32qLmWSCwh0+VmY4cjdR8+1Po0S2kE28nhW0s7qQrPlR3NckxuonVwgQqQyg74oGxmmuC9vK5cFSwLHOCN638CZ38sHhngtnYUIJRSego6VOzhUKmInIfPb5c09xgBRwBgUD1DMcdvArFYzsWBrrHUs8kKyGSJVBB5waaVoUm5K2ze9j8S2YalXBBBY4GaCRXQpPcjTHHuCCDqPYDFU9oIZZEiZAWjUnUB2+NZ9OtZpLBwTp0yBow3fbekiopKF2GDqeGyYfL653q93KZDDHC5CSDOoHt6UoS9eadbd5RpZtIJ4p21mngJFqIKcMPWnfsJRUGY5ltJYwXLxucEGj+G5oWO0xMskkrSFeBjG9FgZ3Jof6M5M8xcxTLdOrq5kLHfHNMpnmeWO3EhBjjXWc4y2N6ajbbJoS7sEnbXrKv3wM5FSX/ACJ9gKB2ibEZYg41AZ5omCzZrTRKSjatS/DaireFLaLSp25Yt3qovLdn0CXc7Zxt+dVrByb6AYntorsCW4MkoOB5fKp+dGdQDNbMBnIIJ+VJpLKaNxHIpC6vv+u/ansUyyMQoYaQPvbE0DmkqaEcjoF8rNrx2rTrDXElhatGzMgH2uj1+NWlaWzvWZotSFiVITkHjemNhqjgPiAI7sW0E7jPwoqxuVaK+iWfjxO90jaMjw98Z9fwp2Y1aIoUBQjTp+FXAJOasBUsynNydieLo8FpI9yheQxqWRG4yBSu0vrx7hZfHdiW3QnY/DFerIwcisFtII5PFSBFkP8AUBvVaWvkz7aCdW6qOnlEVC8jDOCcACll1fG/jWXzRog0sqttn1pp1e2t5rYyTxs5j3Gg4P8A9Vl0lrWCxZ9IiBOWyS2fTt+lVUqscXFRtLT3PTN+nWp//Cn/AOorqvZsGtYWXgxqR+VdXOZMT9cUC9VhyYgPyLfWl1MuvEC5Qk4Aj3z8zSW4K3FtLHDIpZlIGGrSPQVZeK7t5pDHHMjOP6Qd62rzXTunXQvIy8TRiNsliMDavSEgAk7Cm6KnFLpkjmuPNCPfxAkIGf8A+Q2FFKQyhl3BGQaKIccIKKW1FVLeuN6iWJJoyki6lNRcSeFC7gZIG3zpeRcCL3jxjnPr/qhaVFNoOt7aK3z4S4J5JOTWzA6DpOD8arC/iRJJgAsAcVcHBwR9BSFvkpJGsqaZFDA9jXRQpEuI1AB3IFZTXkcb6MMxB30jitY5I5U1I2R3+FMHaLlecVjcTxQIDM2NWwHJNbNgjb8aU9V1JexyqNQC7D03osqKt0CRdOgjlW5e4BgV/KmnzE84p5DcRTNhGJPoRg0qiilnje4CZIf7v70R57ieJooTHpYEsRinhc/s9YR70zO628YcKcaiea2tLgTq3l0spwVzQnh3FtNJ4MXiI7EjB4rkaS0Qs4HjTHIB4UD/AO6LIaXgYnHYih7mR1IjixnBZmP9Iod5rmEK76XU9sYreZTKmuJgpdN80Cr2LRdyXEM0bsTpGsNjkdx+tVUxyRpEg85YCmFlYJbo+thIzjB9APSs7qOHp9vLdxR6pEHlDHIB4obNOUbpGcFzG8zyy415wM9hW1o5kupJVX7PTjPxpb0q6e9vTFdRxSFgW1BACuPlT5QAAqqAB2AxTsXyLi6Z5mK+vPe1bxZNZb7mdvliinCEzmYky6iM/GnYgj8TxNC+J/djf86pLawSSa3iUnufWk2P+SPhGdjIfc42lcA7gFjjIosHbOcj4V5/qOoX0niqdIPkHYDtimHRxIts3iZClsoD6UYTKOcgm7mMELOACeADQi3N1EBJKA0Z3xjt8KMuoxNCUOMncH0NAubkqIfCbOMbCi/QklQeXiMfiMyiMgHJ2FLeouJPBliKyQIcNp3wfjU9QtpTaQJGC4j+8o/es+kQTR3LyFGSLRggjGqn06KSSVnvrEhrKAjYGJSPyFdVrXa2ixxoX9q6sDM8x7ZFvHhX+gpv8Tk0nnWNYo5rfyuDjY099qVlN0hQqUEQyjDIO5pPa2kUumUalAbJTtkfGtFiLVUWmmlkkkWHy+F3+NXWR7qwfAxIVKnHrQ7290ksojAKyEnJNBy9VNlKba2jRkjJDM3LHvVdlKN/5CVlU24hCEy8HbemduhjhRGOSBvQ7XqeBFKiFmmGVUc1eC7EjmN42jcDIB70qIds3kRXRkbcEb0ELA5w0uU+A3rMTXMoadX0qD93tir3F5KEgEIAkkXUSRnFNAotYMF0gBVGABgYqRzvyKFsbh5lYS4DoflmiVIYEqwYfA0mhPBaT7rcyeKhKsTg9iK36ajgSyMCqvjAo0D8qt3osbleAnuwF004kY6hjQTsPlS/qivHd+IRlWAAb8OKcMcAtwANz8KFiv7SeXwo5QSdhkHBpu2EW7ugK1eaGxuJlBXUVwSPzNcszQJHLHcFyx86Mc5psQChDAFTsc8YoSW3tLRfHZNl3AJz+QpWUpJ+Ct1cytctDC2gLsW7k1WMNeB4pWxJHujj9jQzzxXUrMQbeR+GJyp+fpWkyPZ2ZdJMvKwDOnZfhTX7G0kq8hAsp3IWeUaB2XOTWnvcPi+EAQoOnV22oHpc8puljMjMhBJ1HOK2kt5hriWLUrNkMOwp2KSadMYswVSWZQByT2oWS6tnR0bzKV3Vl+8KrfsQYRq1Rg+f4/Os7x4mVFjwWztijCYx8mVrG8CNNbQRRowyQCWJ/E0ygkEsSyKOe1LnWaJGikPhwry+M59APWtLW9iTRCI2ReAzb5oasc4t6Mwdqg+baoBxt+tTnFK6M7oq6g/ewQPUVhcXHhFY0TXI24X4UTyDt3oK+hYSLNG4VlGDq70IcdLW9yzSeHLHokPHoaJBx33pahlmuo5JF0Im5c8UfHLG7YjdW+RoasbiaafjUEbZNTycVPApEnprb+Wi/wAB+1dU238vF/gP2rqyGea9rNQuULSaIvCHAyScngUrs7qBQsIDpk7F/wCo0z9sIHluYXQFtKbgfM0lcC6VI4Y2VwRuRxWkejRVQ2pVedFjuLgyrKY9RyygZ3+FNKmmyFJx1AFza+GsHuxVTENKq7YyKi2gnkulmuAF09s81VESW4mM/wB4NgZq9m2i4aJGzHgkDPFOi7aRzWMgJEcoCE8HtUXtqB4TRSorqunzNjIphSuExO8jXB8x9aFootsrPE1vbqobV4rZdhxtwKt03IuQE+7pOoD0rWxAdZI2UGPbANEsgt7eQwIAwBIAHejobl4CFParUhwqwLOsx8YnffenMDs8SO4wSoJpMlxoy6jG81lMkW7MuwpFZWk8t1GpidAjAsxXGMV6XGT8Kgj47ChPRxm4qkJuvmRZIgS3g4PHGapZ281x02VdyNYaPV39adkZBBGR6VwG3G1FhzpUefUHVplXTpPm1CmPTAJLWVHGqMucA0RPawzkGVAW9c4NZ3Nx7oscVui6jwMbAU0mNz5YgiC3gg/4kALcnvQ/UXYLGmoqjE6j/qot7qQ3AhuFAZjgEbb0ZLEkiaXGV5p9ImmnosdYop0WI61fClfUVR3NveOltEh8I/efcn1pjFZwwtrVTqHBJzisruxEspljlMbkYbbOam7Gpq6InU31irRDzk5wT3HaghbzFlM48KNTuzDH5Vteq1rDb28blYyTqYck0KG8+C5kVOM74p52VHocR3Ecj4Rxn04rbO+M7fKlLyCWaMW6aTtjHz5oibqUKSFVRnAOCwOBT7IcH4ImmvPf1RUPhZA2XOfiT2xWtzNb7xTsDnlea2ikSWIOhyppY/hxyyi4U+IWJB9RTvrASTNr90eGERMDCWxtxt2rK5EUARoTiQHIwanp0QkWZGBMTY2+NbJ06MPlmZhnilll4sZtLeR28SSS5ywBCjk1NreR3QPh5DD7ytzQnUoveTiEFpItiB6GsbGKWBpbhhp0RnCnkmi1YuCcbPoFt/Lxf4D9q6q2DFrK3Y8mJSfyFdWBmee9pJDF1e338rRAEfiaEuZDDA7r94DaifahVXqkE0zYjSIYHJJ1HgUHHcQXGYwTkjhhjNapfUproBZpEjEwnbWT600jbXGjHllBoUdPiD5JcjnSeKLAA4A+VNu0KTXgxntUmbVkq3cjvWJEdiMjLyPxnajNs4zQfUInYpLGM6NiBSTCLtl4LvxJAkqBCeMHary2sMramQ6u5BxmgoEkuJ0fBVVIJJFNO9PxY5Z0CvKlswhijJY7kD/dbQzLLnSCrD7ynkUFq8K8kMvJPNb2bB7iVwNsAZoeoKwv7lbltfhDPpnb8q3GKiRlRGdidKjJpck13OWeI4UdtsUkKm0NCcD1NULDGcjA5NLrq5Z7YI3kk1YcD0oEuEfTGxCsuGHrTVWVH42zupe0Vnb3ItpbkROxAC79+M+mfjWqzSodWs6u/avB9VsUm9pbhLq4Fuj/AGqyH/EYB324NDdMuuoN1W3Zeol9UwjAd2ZWG/KnfGODivVX4kZQTi/B3f1oqFo+sWdx7xGSRgj9ai8tPHCujaXXjPFYdOIMzFM4waY4yM15c8ZwP6vAG3spEmWSeQMy8Ab0wqo44FYXdw0CqEALscA1K0TbkbMwAJ2A7mhT1GDOPOR/cFrCV5wHilOfEXbbihknjFqYyu+NjiqoqPx2tGk/gPD9uU8M75JwPwqIbS3WMiJFZHG5znNJr+GSSztJACUCsNPocnetumvPbWrLggyOBGrdttzSpDcKjjHIRI11hQulcbDt6Uj8uomL7hJxnY4o2U3Fu6mSQurHDL2I9KGu7cW8oQSjDbjI3ApNDgqDumKFtRpbILE/KtLswrFrnQMo4GN6EtpTFIkSuGjPw3zWl8ZMxOqhghyVA5p5RLi+RaC8j1LG0JhBOF9KMIwcGlhW5uCsZi8OMNqyRimZ3NOxSSTFMzNa3chIOHOpTnmtOnapJZpXHkK4yeOaYSaApMmnSOc0t6u2qOLw2BhJIOk7Zo/6Unyw97aYFrCFxjQuMfKuqnTv5C2/8SfsK6sDM8x7Xgr1GGVlJjEIGfQ6jSuBveLtDEhVV3JFH+2fUZrTqkMaIjIYQzBhz5m+lCjqMQVPCiJ1DJA2xWsejWmorC9xdyeMYYMAjYnGd6tbXDGQwzfe7Ed6GdWMnvNvllY5IHKn0ra1ilefx5hpxwO5pkySSDMHVmrV1cOeM1Jl5OzXc1SWVYk1ucDiso7uORwuGUnjPenTY6fZq8aSY8RQ2PWuzFCoB0otdJLHGfO4BPANL5h4lw+ojGcA8jFFUUlYbM0Tx6C4AkGFPrS5o3tmw8oQngDJ/Gt7ILKxicAiPzKar1KBzKJkUsuMHHam3RccdGEihlZ45PFZh59iCPrQc5ZiCMZBGNq3clXXAZCMH0qZZvtRJDkHOQDvvS/ZqsAev+yS9RHixOEuMAawOduCPxNK+i+zbdHvWkuHjaVVIjSPJIz/AHE87cbV7/HFKGgknuZXD6Jl3x6qPQ10Q/K+WMeF4EPnnXF9EW8k9kmqWIaWOTnZsUxuZmjs2ljOCVBGe2aWStI3luHJI5XvRA6hkCJoF0Hy89uKwbszlFvTGRGjhW4E7GX11Uwnj94t48sqS4DAH5UNNBaW827lmGSIuQD2zQEy6vPIxd2Oc0X7Cr6DZ1uIka4lIzEMqOc70D4zqVclXy2WUgEU5tA0lkizjJIIIPpVI+nW0cgcKSQcgE5FF+gU0uy4HiEsQR6L6CsbyOMAGQsAO45FHKMknvWVzAJomX+o8H0NCM1LRdBLAJVZ0lIB2Znzg/Kjry0S5UBiVZeGFAeBcNphMZXfdu350Y94AcRRtIq7as4prS5LbRFrYR25LFi7kYye1ZSqrX5jmYhAoKjOKNhlWaPWp+YPIoXqUsKhEki8RzuBnGB86CY25aTaTYupIUfXHpypO+K0u7nwNKooaR+AeKEiuI0tJvd4fDlUA852zz+FZTFsR+NKXJ3U91oTKcLZreSyTR6JE0vH5io7j1qLVBJII0TVE4+0VhsPjXSw3EEU08jfaY0gg52J3NCWbuLuPwi2Swz8RSbRaWOj6RaKEtYVGwEagflXVa2/l4v8B+1dWJgeX9rumx3d7HKzOGWHGF77k0ggn92jKmLDH12r1HX5wnUVSRlVPBBBJxvqavFdR8UXs3iBizNkfEdsVosRtB3jHfS0ceI7KQrYxnvR/ah+nq6WcKy51hdxSiaaSaZ2dyMEgDPFPCOLm2P6U3TyTXjxPKY0TjBxRHT5JLiAM7HKNjPrWl1Yx3Lh2JVsYyO9OqFGovQJJnkhUyEt4MmCfUEbftW058d41iVic84q9wnuVkRb5GWGWzvQsUrrPF4UrsW+8Cc5pp2y+9Ra5Y+9yl9t9s+lcsyFD4kZIY6QVOPjTN40kHnRW+YqyqoGFCqB2ApXuk8s6M7eCOJfswfNyTzWtcKASSa5DMsmgA7KP90krJpszvLiT3pootK6BgtpBJq3TXFw0hmjQyIRh9OM1CRLfFjMdMsexZR94UdbWyQJojBwTkk8mhlNpKjTkDt/ugL2OVJkkt0yMEYUdzTAkKCWIGOc8VnHLFISElViOwoSdErNE8o0HQ+fE/qPp8KqGRHViCwBBwNqM6lETIhSItq+8V9aFdHXAEeSdgRvRVm0WmjZ2jivZmm8wbzL8c1UOscaGONRIxJDNvpHwo26VFtRLPEjSKoGPjQ00U8yJI6oQBsF20imSmmWtZpUuRFJIZUYEkk5I+NWE1zODJDpWMcDAJNZqILazknlLszAx6e4z2oaykeXMULaWxnSx5/GmPino1s5zPGcjDKcHH71F1cGJljjGqRv0qbO38CMgnLscnFZ3aNHcJOq61AwRRnZnSsr48ykJcBQr+UMo4NYK0lqrRMmD61plrl0REKopyxpiBz/AKofsbdAfT4XjVmcY1kYB9KjqFm05WSPGpRjB70cNqg7kZpMnk7sX2Nm8TtJNjcFQo3qwslS4QxxxmPltROc9sUaRjmpODxR0Jzb7K4yMYzntVI4IoiWjiVSe4Fa7Dmu2xvmk9Ffo9Rbfy8X+C/tXV1t/Lxf4D9q6shnjfbkN/EoTgkeAAPnqasukxzJaAXCkYbKBhuBXsLzp8d24d5HUhdI04/2KVweysENx4wvrx2zkhmUg/pVxkktLcrjQkk6jCkjKFdwpwzKNhVnsra4IlwfMM5U7GnkXsxbRRvGlzcBX53X6VvB0G3hiSNZZiFGASR9KfJCtJYJI40iQJGoVR2oe+uzb6EjXVIw78CvTfwaD/uS/p9KHuvZq0uWVnlmBXggj6UKQk1ennbW88fXHOq5CknHBHesobpI31x2yKp75Oa9LF7L2kRciecllK7lds/hUD2WtAunx5yPmv0o5Iu42J57kIkZjGsybqPhUQXRkl8KRND9qfL7O2yqiiabycHy/Sp/9P2/vAmM0xYdvLj9qfNE/UU7dqU3ot7ebAeXU3mKpgAfjXrB0BBLrN5csP7Dpx+1Yz+ytpPM0rT3AJ7Ar9KOS8Dg0nom6eYTBqh1HJ82rnNFr880ztfZ22tkKJLMQTk5I+lbjo8IH/JJ+n0pOS8Ey1nm+qBvdvLxqGr5UBEdU0QgGGBG/pXsz0eA8ySfmPpVU6JAjEiSTfsAo/1QpJDjKlQjuIzJDIgOCykZoSyt5Um8R10YGCfWvVfweH/uSfp9Kzn6HDLHoM8ygnfSR9KpfJQJ0qPPX88SwYKiTUdOAcb0t1BGAUvH6b16w+zFoUZPGnAbB2K7Ed+KsfZ2Jl0teXJXGNJK4H6UuaKi4pHm47RLmxZXk1621BwOCKraWMXT38WaYM2CFGK9Tb9AtoIvDWWYjOckj6VRvZu1aczNNMWPby4H6UckLl48Ce3nWVn0jAXG571oTk5ptD7P20TuwmmJfnJH0qD7PxmTX75cg54BXH7UcokuvAqyByQPmcVI343FNJ/Z22nYM88+w4BGP2q0HQLeEELPMVPYkbfpT5xFSoVfdGcb1GcD507HR4B/1JP0+lcejwnmWX9PpS5oDy9xeOkxjhQEryTW1pMbhC+nSwOGFOn9m7ZpmlE86s3OCv0q9v7P20AcLNMdRyScfSnziOo1+xWuD9K7Gacjo8I/6kn6fSp/g8G32kn5j6UlNEpBtt/Lxf4D9q6rRqERUHCgCurIZ//Z"/>
          <p:cNvSpPr>
            <a:spLocks noChangeAspect="1" noChangeArrowheads="1"/>
          </p:cNvSpPr>
          <p:nvPr/>
        </p:nvSpPr>
        <p:spPr bwMode="auto">
          <a:xfrm>
            <a:off x="71438" y="-8890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6" name="AutoShape 12" descr="data:image/jpeg;base64,/9j/4AAQSkZJRgABAQAAAQABAAD/2wBDAAkGBwgHBgkIBwgKCgkLDRYPDQwMDRsUFRAWIB0iIiAdHx8kKDQsJCYxJx8fLT0tMTU3Ojo6Iys/RD84QzQ5Ojf/2wBDAQoKCg0MDRoPDxo3JR8lNzc3Nzc3Nzc3Nzc3Nzc3Nzc3Nzc3Nzc3Nzc3Nzc3Nzc3Nzc3Nzc3Nzc3Nzc3Nzc3Nzf/wAARCACcAKYDASIAAhEBAxEB/8QAHAAAAgIDAQEAAAAAAAAAAAAABQYABAIDBwEI/8QASRAAAQMDAgQCBAsFBAgHAAAAAQIDBAAFERIhBhMxQVFhBxQicRUyUnOBkZOhscHRIzM0NUIWF1RjJENTctLT4fBEgoOSlKLx/8QAGQEAAwEBAQAAAAAAAAAAAAAAAAEEAgMF/8QAMBEAAgIBAgQDBgYDAAAAAAAAAAECAxEEEhQhMWETQVEFIjKBkfBSYnGhseFCwfH/2gAMAwEAAhEDEQA/AAdlmQoduRBu9vedKQ62tTZa1BKzkjdQI3CN+owrHWvUvWFUVMZ61v8ALS7zEhDifZJSkK3LmTlSScbYBx1rtPDcSIuxQ1LjMKUUblTYJJyfKiRgwxsYsbPzSf0rr49mcmfBq9Pv6HAmGeHPVQp+3vF1BHNQhYSVg9kHmnGMHc9iOvSqVyatbsBSIFvcZmczKXFPAp0eHx/y619E/B8LOTCj5H+Un9K9XDgoSVLixkgdSW0gfhQtRaJ0VPyZ8uepSfkJ+0T+te+oyevLH2if1r6kEGEdxEjkeIaT+lLPE1qajz2J6Yja44SELSloezuTnpW+Lt7GqtFTZPa8r7/Q4zb49mRFZFwt85yUM81TUhsJIycacq6/FG/ifAVtcZsWpotWybgauYlx9OFfJxheR4mup3V23zzGbtsJoyNQwENjOaM8VW9lNuacbiM4Q4FOaWxnGPd41niLfv8A6dnoK04xfn+xxhpHDydKza5uvSrUlTyVJyR2/adj0+/OdvWI/DK5aQ7BnIYJxkuD2ST1J5vT6M4B6kjHU5blpVbG0NRWecOmGxvR2yQYjFujsyWI3PKMlCkJ1b7gUuIt9Qt0MK45afU4TIj2IuMerwpaEpJ52VpIX1AwObkDODjOdiM75HjjVhCFJRbJZUWyAsvpGlfY/vMHvnbw2G9dvu620SxCg26I45p1LU40MYPaq9kiW83BbMizxmX0pKkKSnIPjgHpT4i31MrRw2bsfwfPYgye7ac+Tif1qGDJHVCR/wCon9a79xC01JuYtrDDLbaEhTultIKidwOlVbZBbt17jshlpTT6tK0lsHt16VrirexpezKnXuy/XH2jhfqMj5CftE/rU9Skb+wnYZ/eJ/Wvqb1CEf8Awkf7JP6UDv0K3ru9jiORGP20h7UkNjcBhz88UcXb2JVpan6nzt6jJ/2SftE/rXnqMn5CftE/rX0lF4UtbEgOloOaTlKFpTgfdvRX4Phf4SP9kn9KOLt7DlpaF0yz5Y9RkfIT9on9anqMj5CftE/rX1P8Hwv8JH+yT+lT4Phf4SP9kn9KOLt7GeGp7/X+j5aRbZjhw2wVnGcIUkn7jUruvH8GPHTDksNIbWdTZ0JAyNj2qUcXb2Hw1Pf7+Rv4EmuraXCdWVJQkuNk/wBI1YxW8M+u3OQJjykKQo6Ek4wO2K28F25Ma2plKVrcfTn/AHU5O1FptujzCFPAhY6LQcGpz0FbCM216IoWecW1yWJLyS0wnWHVq+KnzNZuXK03TEVM5vWVjThWMkdMeNCOK4CLfamkRdfLdfHPUTkqGNgT4ZoTKYhptwdbOlxIyCOxozgohp4WrenjP+vU6FHZTHYQy38VAwK2EZBB6edVLQp5dsirk/vi0kr9+Kr3a+Q7WUpfUpbqhlLbYyoj8qZAoSlLauYtLu1xkzJDtqSzGjtKI/dJ1LwcEmmXh+5fC9u5riQHEqKHEgZGaWokJi9OyHLPMVFUrd2O6j4ue43prstsbtUFEZpZXglS1kY1E96CzVeGoKKWJL6midBhW+LInR4bfOabUpOB3x4UqG3oetqrg7IKpSjq1at80/rQlaClQBSRgg9xS29wmhbulua6iKTks4yQPAHwpGdPfGOd75+vX5GhlyapuFdUMrf5kcIdCBlWoEjOPCr9pZkv3FU+Q0WW0tlCEODCjnG+Poowwy3HZQy0kJbQkJSkdgKA8Xz34jUeNFWW1SCdTgPQDt5UcjMJu5+HFdf4POILdJM1NwtyeY5pCXGwfaOOhFZWW1y1zUT7inllAw22euT3NLBQ7DCX2JLiHRvq1nf30+xnnZloQ8j2HnmNQ8lEbUZydr1ZVWo5ynyyaJt6ajOKS204+UfHKMYB99Upy2Zl24cmt5yX3QM9ssO5B+kVTiesKj+ptxXOechSlpIA8ya1Sn3Ys+0jKfVYb7yem61CO7k58M5oONlUYxxHqMN1u8W1oBfUVLO4bRuojxx4VYgTWrhETJjk8tWeowc56UkpbeukpKdfNlPbqJ6IHf6BTxAitwojcdkYSgY958ab6HO6qFcUvM3Zx1qgLzbC8WhPj6wdOOYOvhW66Bw26Qlg4dU2UoPgojA++kWNwxOVKabfaSlpSwFKCs7d/wA6Q6aoSi3J4CvpF/goQ/zFfgKlLd9kvTJJkOuKIC1IQ32SntUp4MTqcXhjFwZfS6y1bpDHLCQpDLoOQvBOx8DV263yQi4qgW9COYgDW4rfBO+AKX4jIj26OHCUpfb5rTg2IVncVfahPXnRdIDqESf3chC84Kk7avpGKRZCqpYm+jX7nk+4z4zakXHlSoqx+0bUkA48iKsJsVkiKakypig0sBaGXnAB5Z7mtjdgkPLD12dQtDY1clvJC8b7nwqlbEwrgxJm3FaVOqUdIPRA7AeVH6nTMWvceF547jky4260lbK0rbI9lSTkEUlvSmYvFM1dybyRjlBXQp7fn99X+HZke12dS5Lqg248pTCNJJKdugHbNXEuWTiFaUPMpcebGQHE6VY8vEUE9a8Gcm03Hpko8PhEziCROio0x0tFBIGAVEjb7qbMUKujhtFqUqAyhAQQAAnZOe+1DEXK6rh88vMJ77o3oMyhO9749Og0VMUL4dnvXCGtb6RqQvTqT0VRTNImnBwk4vyFu6XeYbgqFbgkKQcKUU6iT4Vgwfh9pyBc06JLJ1ocRsfDarF0tEr10zbaUlxfx0FWnfpkGttitT8V12VNI57g0hKVZAGc9fGmWbqlUnF8/wB8lRjhNoOAyZbjzQPxNIGfec0yJQlCEoSMJSMADwr2pQS2Wzs+N5PD1pUmKQjia2wVpJC5broChsQWHc/fTZS/dJUd3iOyMJwp5uS7lWnp+wc2z+VAoZw+RlLnW6xr5MSKkvL9ooaGDjxJ/Kttp4gauEj1dbKmHiMhKjkK9x8aDT1G2X92VLZK2XfaSojbHhW6A2u63xqYywWYzO+ojAJ8BWiqVUNmX6dRrWApJB6EYrWGwj2tWSBtntW2vFAKBBGQRg1kiTOa8UPWx2aHIAUXCpfM+QTtuPOpXnE1kXaltOpeS5HcUoN9QodDg1KZRY4Z918hngWxi68LwmHypOEZStJ3Sc9qyhqt/C/q0CVKKDNcUG3ncBK3PkZ7HHTPXBq5wx/IYXzf5mpxFYLfxJBRBurRdjpeQ7pBxkp6DPgdwffSOPiS2bM8gmR2NAv7J271ovanwgnJZ1+wfLpnFHWWm2GkNMoCG20hKEjoAOgrOgcLJw+F4FJKIw4ifRNSEoZSEsoPxQkDas7gqMq9wfg8jm6xnT0xnf7qJ3hqzuuNm4uNtuEHSvXpVgddxW+0Qbcw0H4ACwsbOlWoke+gqd0VHc084x2L620uNlDiQpCgQQe9ArjaLdDiOyXecGUDJaSvY+WKP1UukMT4LsYq06xsfA9vvoJqrHCS54QrRZt1dY1QgzFjpHstIQDj3k9TRuwXdyew+JYQh2OQFqGwI8fLpQFMe7RAYohuKJ2CkbpP01nOt71ttjDT+CZL+qSpPQbbJ91CPQtrqn7qxl9PUaI91gyXeUxJbWvsAevu8auA0nXRuKzAS6wrS4ncEHfNNrClFhtTmAsoBUPA43pEV1KhhxNlTfvQ6+zXIMAuMburUEI26E96CetXW2cuS/IL7JP7RCx2748KYq6JWRymNlJa47zcxtaJDUeZFfU6lTzRcSrUlSTkBQPRWetOTag4hKx0UARWt+JHkEF5lCyOhIpCrmo5jJdRchy+IJ0pTTcm1FlIypz1FzAPb/W0S5HEA6T7V9EFz/nVbnSWLTAW9ow22NkIAGT2FLCeI7s0pLz7DJjnqhKSCB5HPWmbjTK7LrWEHOTxD/j7V/8ABc/51CbhM4thvEJTbXmf6XG4Th+sc3NNEV9uVHbfaOUOJCkmth60HGL2v3lk5rxFKv0llhd3ajIj6lcvlR1NrJ265Wrbr2FSjnpFH+hQ/nFfgKlASkm+SNnA1ycfiGC8lILCdSCnunURg00ilzgq3Ji2tMkr1OSBn3JycCrXEd1ct7LTUdOX5CilKj0QB1P30HRxVlijWGj1obxAqT8DyTC1B7R7JSQCPH7s0rvC5xE+uInOqXq1qSVeyryxThBkCbBYk6cB5sK0nfqKDdlLpallNCJDVbW4gcdIW4fE5OTTPwi1IZguIdYLbRXrZyd8Hy7dKKIt8Nt3moispXjTqCB0qwd+tBq/VKyO1Iry7hDhkCTIbbJ6BR3rdHkMyWw4w6lxPik5pKQWnrlLVcCQ5rUM43GOn3Ve4Zyi7OoZJLRbJX4dRg++g1PSqNe7PNDZWuQw3JaU08kLbUMFJ6GtE+4x7e2FSF9eiUjJP0VlCnR5zeuMvV4g7EUEahJLdgoI4fhxlKebS44pAKm0LVlIPbalSTcGXHQh90uvEZUpRxhXh5AeArodaFwYji9bkZpSz/UUAmgpq1O1tzWRWtMGdcLXKRJeUApaVRNe2Cn8j0rNcK8TdEWRHDaOi3CoYx5eNMqoiC+l0FQUnoAdulDbjxCxElLitMuPPoI1gDAG2etBuF9k5PYv6DDSAhtKE9EgAfRWVAm+IghSRNiOsJOPbJBA8zRxCgtIUkggjII70iWdcofEgRxYy49Z1lpJUptaVlI7gHelx6+sO2wR0oBURgY6mnsgHrVNNpt6JPrKYbIe7L0DIoO9GojXHbJZxzRhYY7kW0RWHchaUbg9s7/nV+oBUoJpS3NsUPSL/BQ/nFfgKlT0i/wUP5xX4CpTMmmyKvDFqjyGX0uMpSSGVJABTk9+tX7nFVxBBjSoKw28yskpc+8Zodarv6nZ2GX2lp9k8s9lDJo1wyhxEFx55HL5zpWlJ2IHT8qC73oRVnJNdO4ClW+eGA9d3ExoTacrDasrV4Ae+r8HiptJabegqjxRhKF6s4HQZGPwrdxolT9oCmcrSy6lbgHZO+/30MuNxgSLG0ywEqdIA0gZOaDvBK+Cc1n9PLuOoORkEEHuKXrpcpbstceAvlJa2UsAElXcb9qNW9C2oMdt05cQ0lKveAKXJ0WXEnvFllx1t5RUlSE569QaCXTRhvefIzt8Ni8LdM1JTKZwC60dOtJ6Z89qPW+BHgNaIyCAeqick+80Etrr0EuJQxzprxBWgK2aHYE+PlV+Pc5LctuPPjpRzdkLQds9hQO6M5ZUfhBcsImXOaZbgRyvYbSfCr9nuDkmQGS02hthGStPfsNvrq5cLPFnLDiwpDoGNaDgn30NvDrXC1ocmMwHpcdBCpXKVl1KflgHZQHcbYGT2xR5hO6uVeMcxiyCMg0szrjOmT3Y8R4sNNkpynGVEdTmjFiuUO7Wxmbb3NbDgyN90nulQ7EdCO1UrjYVuyjJhPhpxRysEbE+PlQY08oRk9/yPLHcZDkpUKWrmLSnUhzxA7Gqt3tcti6GfAY5wcGp1OrfUPDNEbRZzCdXIfd5r6hgYGAkd6KOq0trUegBNBqVqha5V9BTfbudyR6sq3qZ1Y1LcIAA/M00RGExY7UdBUQhISCo5O1c7enSlMfC5uZ9YS57LIVsBnpj3U9yrkiFbEzH0kkpThsdSo9qDpqq54ii/mpSoeJJ7f7R2I2WzvpBOce//pTNEfRKjNvt7IWkEA0iayidaTkjbUzUrw0HIUfSN/BQ/nFfhUrz0iH/AEWGMbcxW/0CpTDAX4aSlVgg6khX7PuM96pcbPzWLYhcBxaFBeVaEFRUPD6elEOGf5BBH+X+ZoitCVp0qSD7xTTwzUJbZJsU7Q89BtL0yc28tptOdBO5BOMb/hVqxM8Oy5PrEFlKJI9rlLBBSfIHb6qocWS5cVC4JZCYryv34GxT1wfA0uOyCqbFFsKi+kgJKM5zTbyz1K9P4lblnGfp8zq9Q9DWKc6Rr2ON6yNZPJ8xctjyIplNSlcuSVkkq7+dbG1G5z44ZBUzGXrW4e57D66sTp9lU6ES1tOLBxujVj6QKJRDHLCTF5ZaO4LfSgqnY0t21ps3dN+1Uvha2l8RzMjl07aNYyfKh/GUxyJZjyiU81xLalDOQD1/Sl6bGta7YyzbwFy3NIRj42qgdOmU47pPkOkS2QocuRLixm2npRBeUgY1kdyOmfPr0q3WDCVIZbS4dSwkBR8Tjes6RITFeKGQQRkd69zUzQAAPCVqMsPlpZTq1crX7H1Vu4nguzLckRhqcacCwgd/+81nxLJfj2wmKooccWEBY6pz1oGzJmWktvuynHmCr9o24rVt4jzp5LKo2zSs3dOhrCbncGG4aIakBJwpa0lIT76cIcdMWK0wg5S2kJz44rYFZGQcg0LTf4BlKY1KGFaeYR7OffRg52WTuWFHkgsaq3CczAirkSVaW0+HUnsBVjO2xzQPi2G9NtgEdJWtpwL0DqoeVByqipTSl0FTie9LuqWGzEUy2kqUlSlZKunbHnUodcHHllkLZcQEBQypBAzttUoKr64Rm1HodD4Y/kML5v8AOrFzuLFtj86QTgnCUpGSo+Aqvwz/ACGF83+ZoTxd7E6A48CY4yD78/pQT0Vqyaiy5D4kgXB0Rn2ltFzZIeSClXlXl+DNrtzki3sMsvLWEcxDYBTk7mgd+lwpSIrNvAL+rAKBgg9h9dH71dLVHa9RubmpS0gqbSkqI89ulHUqlVsnHanh+QEdU/aDGltTHXS5grQpZUF56jFM3EDjrdmkLZJCtIyU9QM7/dQ2wQLNIKZUN9yTyz7IdVug+7FMZAUkhXQ0HPUWR3rl0FWzRoComXSkrzjftWyyL9XvjkaOrLDiCopzsCO9EHuHYThKmS5HJO4aVt9VWbda41v1qaSpTih7TizkkeFBuy+Eoy55yWJUZmYwpiS2lxpXVKhkGq0W22y1hTrEdpk93D1H0npV47CkWNKbu1zkPXJ7ShpxSUMqOyQD4eNBxorlYmk+SHVidEkKKWJLLih1CFgmrBO9IzMJMy/MKtB0NMr1OOjoB4eeaeCd6DN9SraSecge73R1t/1KD/EEDUojOgHpjzqublcYK2vXQ24yogFWMKHnUu8OSzcU3CI2XQQAtA65HhVZxM27rQz6s4y1n21rTgD9aCmEa9i6Y8/UYLhDbnxFR3D7KhkKH9J7EUAZ4ckKfSJ8pLkZtWdKQQVe+mYDSkJH9IArw0EsLp1pqLKU6S82X2mUHUGFKS52z0AoFEENViysoyEkknqVU1EZGKBzrHbozbsx1LgQn2i0lexPh9NB1osguTL1hWty0R1OZzp+7t91Xz0pXZN2ktc5l3lNjZDSMBIHYUWss9cxlSHwA+ydKyOh8DQZupabl3+gD9IQHqkTP+0V+FSvfSF/BxPnFfgKlBM+YZ4Z/kML5v8AM1dkx2ZTRZkNJcbV1SoZqhw1/IYXzf5miYNA02uaKMSzW6E7zY0VttzsvG4pOtTcN29ThdlHWXVklXjk/wDSn/NCbpw7b7o9z3UqS9jBW2rST7+xoK6NRtct7fPzF/h9AZ4sLcA5YKFa8dNONs/TinoUOtNoh2tChFbIUv461K1KV9NEBQc9TbG2e5dDKvPOpQDi+U81FYYZWpAfWUqKTjbGcUHOuHiTUUHgpJOygfpofJsdtlPl9+G2p0nJVjGffQBVnXAieuwpCkvIGs77GmW1y/XrezIKcKWn2h5jY0HWdbr96EuxYZZbYbDbKEoQOiUjArCa96vEffxnltqXjxwM1vrFSQ4koUMgjBB7ignT55Zz8Ikztc1yUsPDfIVjHu8KZ+F57s2EtMhWp1legq+UMZFBLlZkQHdKLnHYaXuEPZ1AfR1pisMWLEt6URHkvBRKlOJOdR/L3Ucz0dVOuVS2hKpUpe4mur7D7Nuhq0PvDUpwdUDONvqoIq63ZLahhHXfFV7lH9cgvMAgFY2J6Z7UqQHJdru0aOqU481IVpWhair6RnzpzO++aDVtbpkueRXZlz4TJjKhulXQEIJB9xFEbBCejh6RJGlx/Hs/JA8frofIvk+U+6m2toS0gkBS06irHf3UQsN2XcW3W5CEpfYxqx0UD4fUaCm5WeG3hLPUE+kP+EifOq/CpU9IX8JE+cV+FSg88A2n0l2KDbmIrnPUppOkqSlODv2yauf3rcPeEn/2p/4q4TUq3gl+Ik4z8p3GR6V7JpHq7bql/wCYQkfcTUj+lO1BrXLYeSknCVNYIJ8NyN64fRaDfpUKA3GbaYW2guEcxBV2z447/TSejx/kbjq01jaddd9LFh0kMoeWvsFlIH4mtUT0sWwAma0UoJwhTRB943I8R9dcu/tNLAU0I8PQkFtKeVkAaSM7nrjv+prRH4kmxWgyy3HCUlRSot5UCpWpRznOSQOvgKzwnc1xSx8J2RHpUsSzhDM1RwTshJ2HX+qqVz9IfDt1jriqZmBxHtAhCSUEd8avrrkkW8PRAgMMspSGVJ0jUAfa1Z2PikbdPKtsria4PyjLTyWXdJRltvGASCcZzvkZz5mjhPzBHV7XlIeV8ex1xwyuUr1fpnb/AL++mK3+kmwQobUdpiapKMJ1aE7qO/yupzXLV8UzlOpTyooRzB7AbOBpASD12O53qt/aOYtotLbYLZdQ4U6SBlODjY9PZHn1o4XudbPaErFhxOy/3pWT/DT/ALMe75XiCKwPpY4eGCUykg7AlKcHf/erk6eKbi24CkM6teclJznVuevkP/0mqrPE85ptDaGYoSnJH7L5R1KHXcE0uF7nHiV+E6COOLC/PkS5pecQ4olOAnYdh1rfZePrNBnPrY9YXFUkkoQkEgjv12pARxXOLu8eHp1JXpDRAzsOgPu+oeFaE8STFSHH+TGBLCmygNnSU+GM70cL3Oz9ozktrXI68PSxw8eiZRGeoCf+KgfEHHVkuL7UuHz23mRpVzEjGM7ZIOxzmkP+1ExGsJjw99QzyiTtjfr18T1Nezb5JjTXA22wUux29aSg4UdBOevXKj76OF7mK9a65booerNxraWpPwjcFSXltghstoBQjxOSeuKO/wB63D5ISGpWSNhpTv8A/auRRuJ50YLcShha1rXnWkkAKOogDOOp22zWxviqbyyr1eHr0/G5ZzsQc9eue/Wnwvcdmudkt0kOx41gRX3fVFupaeJU2HEgHB38d6IWT0hWC2tOl31lb7isurSlOB4Ae151zWFxJPYaLeGFpSlttGpv4iUjGBjHXuetZp4pmkHUxEUVhWoqazq6dd++N/HJzmjhe5uftGc47Wh/4m49sl7ZYbZcW3y1FRLqQQfdgmpSNxm7qeYbDbaU7qJSnc4AAye+ME/+Y1Ka0ia+Imeqw/hP/9k="/>
          <p:cNvSpPr>
            <a:spLocks noChangeAspect="1" noChangeArrowheads="1"/>
          </p:cNvSpPr>
          <p:nvPr/>
        </p:nvSpPr>
        <p:spPr bwMode="auto">
          <a:xfrm>
            <a:off x="71438" y="-1003300"/>
            <a:ext cx="2209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7" name="AutoShape 14" descr="data:image/jpeg;base64,/9j/4AAQSkZJRgABAQAAAQABAAD/2wBDAAkGBwgHBgkIBwgKCgkLDRYPDQwMDRsUFRAWIB0iIiAdHx8kKDQsJCYxJx8fLT0tMTU3Ojo6Iys/RD84QzQ5Ojf/2wBDAQoKCg0MDRoPDxo3JR8lNzc3Nzc3Nzc3Nzc3Nzc3Nzc3Nzc3Nzc3Nzc3Nzc3Nzc3Nzc3Nzc3Nzc3Nzc3Nzc3Nzf/wAARCACcAKYDASIAAhEBAxEB/8QAHAAAAgIDAQEAAAAAAAAAAAAABQYABAIDBwEI/8QASRAAAQMDAgQCBAsFBAgHAAAAAQIDBAAFERIhBhMxQVFhBxQicRUyUnOBkZOhscHRIzM0NUIWF1RjJENTctLT4fBEgoOSlKLx/8QAGQEAAwEBAQAAAAAAAAAAAAAAAAEEAgMF/8QAMBEAAgIBAgQDBgYDAAAAAAAAAAECAxEEEhQhMWETQVEFIjKBkfBSYnGhseFCwfH/2gAMAwEAAhEDEQA/AAdlmQoduRBu9vedKQ62tTZa1BKzkjdQI3CN+owrHWvUvWFUVMZ61v8ALS7zEhDifZJSkK3LmTlSScbYBx1rtPDcSIuxQ1LjMKUUblTYJJyfKiRgwxsYsbPzSf0rr49mcmfBq9Pv6HAmGeHPVQp+3vF1BHNQhYSVg9kHmnGMHc9iOvSqVyatbsBSIFvcZmczKXFPAp0eHx/y619E/B8LOTCj5H+Un9K9XDgoSVLixkgdSW0gfhQtRaJ0VPyZ8uepSfkJ+0T+te+oyevLH2if1r6kEGEdxEjkeIaT+lLPE1qajz2J6Yja44SELSloezuTnpW+Lt7GqtFTZPa8r7/Q4zb49mRFZFwt85yUM81TUhsJIycacq6/FG/ifAVtcZsWpotWybgauYlx9OFfJxheR4mup3V23zzGbtsJoyNQwENjOaM8VW9lNuacbiM4Q4FOaWxnGPd41niLfv8A6dnoK04xfn+xxhpHDydKza5uvSrUlTyVJyR2/adj0+/OdvWI/DK5aQ7BnIYJxkuD2ST1J5vT6M4B6kjHU5blpVbG0NRWecOmGxvR2yQYjFujsyWI3PKMlCkJ1b7gUuIt9Qt0MK45afU4TIj2IuMerwpaEpJ52VpIX1AwObkDODjOdiM75HjjVhCFJRbJZUWyAsvpGlfY/vMHvnbw2G9dvu620SxCg26I45p1LU40MYPaq9kiW83BbMizxmX0pKkKSnIPjgHpT4i31MrRw2bsfwfPYgye7ac+Tif1qGDJHVCR/wCon9a79xC01JuYtrDDLbaEhTultIKidwOlVbZBbt17jshlpTT6tK0lsHt16VrirexpezKnXuy/XH2jhfqMj5CftE/rU9Skb+wnYZ/eJ/Wvqb1CEf8Awkf7JP6UDv0K3ru9jiORGP20h7UkNjcBhz88UcXb2JVpan6nzt6jJ/2SftE/rXnqMn5CftE/rX0lF4UtbEgOloOaTlKFpTgfdvRX4Phf4SP9kn9KOLt7DlpaF0yz5Y9RkfIT9on9anqMj5CftE/rX1P8Hwv8JH+yT+lT4Phf4SP9kn9KOLt7GeGp7/X+j5aRbZjhw2wVnGcIUkn7jUruvH8GPHTDksNIbWdTZ0JAyNj2qUcXb2Hw1Pf7+Rv4EmuraXCdWVJQkuNk/wBI1YxW8M+u3OQJjykKQo6Ek4wO2K28F25Ma2plKVrcfTn/AHU5O1FptujzCFPAhY6LQcGpz0FbCM216IoWecW1yWJLyS0wnWHVq+KnzNZuXK03TEVM5vWVjThWMkdMeNCOK4CLfamkRdfLdfHPUTkqGNgT4ZoTKYhptwdbOlxIyCOxozgohp4WrenjP+vU6FHZTHYQy38VAwK2EZBB6edVLQp5dsirk/vi0kr9+Kr3a+Q7WUpfUpbqhlLbYyoj8qZAoSlLauYtLu1xkzJDtqSzGjtKI/dJ1LwcEmmXh+5fC9u5riQHEqKHEgZGaWokJi9OyHLPMVFUrd2O6j4ue43prstsbtUFEZpZXglS1kY1E96CzVeGoKKWJL6midBhW+LInR4bfOabUpOB3x4UqG3oetqrg7IKpSjq1at80/rQlaClQBSRgg9xS29wmhbulua6iKTks4yQPAHwpGdPfGOd75+vX5GhlyapuFdUMrf5kcIdCBlWoEjOPCr9pZkv3FU+Q0WW0tlCEODCjnG+Poowwy3HZQy0kJbQkJSkdgKA8Xz34jUeNFWW1SCdTgPQDt5UcjMJu5+HFdf4POILdJM1NwtyeY5pCXGwfaOOhFZWW1y1zUT7inllAw22euT3NLBQ7DCX2JLiHRvq1nf30+xnnZloQ8j2HnmNQ8lEbUZydr1ZVWo5ynyyaJt6ajOKS204+UfHKMYB99Upy2Zl24cmt5yX3QM9ssO5B+kVTiesKj+ptxXOechSlpIA8ya1Sn3Ys+0jKfVYb7yem61CO7k58M5oONlUYxxHqMN1u8W1oBfUVLO4bRuojxx4VYgTWrhETJjk8tWeowc56UkpbeukpKdfNlPbqJ6IHf6BTxAitwojcdkYSgY958ab6HO6qFcUvM3Zx1qgLzbC8WhPj6wdOOYOvhW66Bw26Qlg4dU2UoPgojA++kWNwxOVKabfaSlpSwFKCs7d/wA6Q6aoSi3J4CvpF/goQ/zFfgKlLd9kvTJJkOuKIC1IQ32SntUp4MTqcXhjFwZfS6y1bpDHLCQpDLoOQvBOx8DV263yQi4qgW9COYgDW4rfBO+AKX4jIj26OHCUpfb5rTg2IVncVfahPXnRdIDqESf3chC84Kk7avpGKRZCqpYm+jX7nk+4z4zakXHlSoqx+0bUkA48iKsJsVkiKakypig0sBaGXnAB5Z7mtjdgkPLD12dQtDY1clvJC8b7nwqlbEwrgxJm3FaVOqUdIPRA7AeVH6nTMWvceF547jky4260lbK0rbI9lSTkEUlvSmYvFM1dybyRjlBXQp7fn99X+HZke12dS5Lqg248pTCNJJKdugHbNXEuWTiFaUPMpcebGQHE6VY8vEUE9a8Gcm03Hpko8PhEziCROio0x0tFBIGAVEjb7qbMUKujhtFqUqAyhAQQAAnZOe+1DEXK6rh88vMJ77o3oMyhO9749Og0VMUL4dnvXCGtb6RqQvTqT0VRTNImnBwk4vyFu6XeYbgqFbgkKQcKUU6iT4Vgwfh9pyBc06JLJ1ocRsfDarF0tEr10zbaUlxfx0FWnfpkGttitT8V12VNI57g0hKVZAGc9fGmWbqlUnF8/wB8lRjhNoOAyZbjzQPxNIGfec0yJQlCEoSMJSMADwr2pQS2Wzs+N5PD1pUmKQjia2wVpJC5broChsQWHc/fTZS/dJUd3iOyMJwp5uS7lWnp+wc2z+VAoZw+RlLnW6xr5MSKkvL9ooaGDjxJ/Kttp4gauEj1dbKmHiMhKjkK9x8aDT1G2X92VLZK2XfaSojbHhW6A2u63xqYywWYzO+ojAJ8BWiqVUNmX6dRrWApJB6EYrWGwj2tWSBtntW2vFAKBBGQRg1kiTOa8UPWx2aHIAUXCpfM+QTtuPOpXnE1kXaltOpeS5HcUoN9QodDg1KZRY4Z918hngWxi68LwmHypOEZStJ3Sc9qyhqt/C/q0CVKKDNcUG3ncBK3PkZ7HHTPXBq5wx/IYXzf5mpxFYLfxJBRBurRdjpeQ7pBxkp6DPgdwffSOPiS2bM8gmR2NAv7J271ovanwgnJZ1+wfLpnFHWWm2GkNMoCG20hKEjoAOgrOgcLJw+F4FJKIw4ifRNSEoZSEsoPxQkDas7gqMq9wfg8jm6xnT0xnf7qJ3hqzuuNm4uNtuEHSvXpVgddxW+0Qbcw0H4ACwsbOlWoke+gqd0VHc084x2L620uNlDiQpCgQQe9ArjaLdDiOyXecGUDJaSvY+WKP1UukMT4LsYq06xsfA9vvoJqrHCS54QrRZt1dY1QgzFjpHstIQDj3k9TRuwXdyew+JYQh2OQFqGwI8fLpQFMe7RAYohuKJ2CkbpP01nOt71ttjDT+CZL+qSpPQbbJ91CPQtrqn7qxl9PUaI91gyXeUxJbWvsAevu8auA0nXRuKzAS6wrS4ncEHfNNrClFhtTmAsoBUPA43pEV1KhhxNlTfvQ6+zXIMAuMburUEI26E96CetXW2cuS/IL7JP7RCx2748KYq6JWRymNlJa47zcxtaJDUeZFfU6lTzRcSrUlSTkBQPRWetOTag4hKx0UARWt+JHkEF5lCyOhIpCrmo5jJdRchy+IJ0pTTcm1FlIypz1FzAPb/W0S5HEA6T7V9EFz/nVbnSWLTAW9ow22NkIAGT2FLCeI7s0pLz7DJjnqhKSCB5HPWmbjTK7LrWEHOTxD/j7V/8ABc/51CbhM4thvEJTbXmf6XG4Th+sc3NNEV9uVHbfaOUOJCkmth60HGL2v3lk5rxFKv0llhd3ajIj6lcvlR1NrJ265Wrbr2FSjnpFH+hQ/nFfgKlASkm+SNnA1ycfiGC8lILCdSCnunURg00ilzgq3Ji2tMkr1OSBn3JycCrXEd1ct7LTUdOX5CilKj0QB1P30HRxVlijWGj1obxAqT8DyTC1B7R7JSQCPH7s0rvC5xE+uInOqXq1qSVeyryxThBkCbBYk6cB5sK0nfqKDdlLpallNCJDVbW4gcdIW4fE5OTTPwi1IZguIdYLbRXrZyd8Hy7dKKIt8Nt3moispXjTqCB0qwd+tBq/VKyO1Iry7hDhkCTIbbJ6BR3rdHkMyWw4w6lxPik5pKQWnrlLVcCQ5rUM43GOn3Ve4Zyi7OoZJLRbJX4dRg++g1PSqNe7PNDZWuQw3JaU08kLbUMFJ6GtE+4x7e2FSF9eiUjJP0VlCnR5zeuMvV4g7EUEahJLdgoI4fhxlKebS44pAKm0LVlIPbalSTcGXHQh90uvEZUpRxhXh5AeArodaFwYji9bkZpSz/UUAmgpq1O1tzWRWtMGdcLXKRJeUApaVRNe2Cn8j0rNcK8TdEWRHDaOi3CoYx5eNMqoiC+l0FQUnoAdulDbjxCxElLitMuPPoI1gDAG2etBuF9k5PYv6DDSAhtKE9EgAfRWVAm+IghSRNiOsJOPbJBA8zRxCgtIUkggjII70iWdcofEgRxYy49Z1lpJUptaVlI7gHelx6+sO2wR0oBURgY6mnsgHrVNNpt6JPrKYbIe7L0DIoO9GojXHbJZxzRhYY7kW0RWHchaUbg9s7/nV+oBUoJpS3NsUPSL/BQ/nFfgKlT0i/wUP5xX4CpTMmmyKvDFqjyGX0uMpSSGVJABTk9+tX7nFVxBBjSoKw28yskpc+8Zodarv6nZ2GX2lp9k8s9lDJo1wyhxEFx55HL5zpWlJ2IHT8qC73oRVnJNdO4ClW+eGA9d3ExoTacrDasrV4Ae+r8HiptJabegqjxRhKF6s4HQZGPwrdxolT9oCmcrSy6lbgHZO+/30MuNxgSLG0ywEqdIA0gZOaDvBK+Cc1n9PLuOoORkEEHuKXrpcpbstceAvlJa2UsAElXcb9qNW9C2oMdt05cQ0lKveAKXJ0WXEnvFllx1t5RUlSE569QaCXTRhvefIzt8Ni8LdM1JTKZwC60dOtJ6Z89qPW+BHgNaIyCAeqick+80Etrr0EuJQxzprxBWgK2aHYE+PlV+Pc5LctuPPjpRzdkLQds9hQO6M5ZUfhBcsImXOaZbgRyvYbSfCr9nuDkmQGS02hthGStPfsNvrq5cLPFnLDiwpDoGNaDgn30NvDrXC1ocmMwHpcdBCpXKVl1KflgHZQHcbYGT2xR5hO6uVeMcxiyCMg0szrjOmT3Y8R4sNNkpynGVEdTmjFiuUO7Wxmbb3NbDgyN90nulQ7EdCO1UrjYVuyjJhPhpxRysEbE+PlQY08oRk9/yPLHcZDkpUKWrmLSnUhzxA7Gqt3tcti6GfAY5wcGp1OrfUPDNEbRZzCdXIfd5r6hgYGAkd6KOq0trUegBNBqVqha5V9BTfbudyR6sq3qZ1Y1LcIAA/M00RGExY7UdBUQhISCo5O1c7enSlMfC5uZ9YS57LIVsBnpj3U9yrkiFbEzH0kkpThsdSo9qDpqq54ii/mpSoeJJ7f7R2I2WzvpBOce//pTNEfRKjNvt7IWkEA0iayidaTkjbUzUrw0HIUfSN/BQ/nFfhUrz0iH/AEWGMbcxW/0CpTDAX4aSlVgg6khX7PuM96pcbPzWLYhcBxaFBeVaEFRUPD6elEOGf5BBH+X+ZoitCVp0qSD7xTTwzUJbZJsU7Q89BtL0yc28tptOdBO5BOMb/hVqxM8Oy5PrEFlKJI9rlLBBSfIHb6qocWS5cVC4JZCYryv34GxT1wfA0uOyCqbFFsKi+kgJKM5zTbyz1K9P4lblnGfp8zq9Q9DWKc6Rr2ON6yNZPJ8xctjyIplNSlcuSVkkq7+dbG1G5z44ZBUzGXrW4e57D66sTp9lU6ES1tOLBxujVj6QKJRDHLCTF5ZaO4LfSgqnY0t21ps3dN+1Uvha2l8RzMjl07aNYyfKh/GUxyJZjyiU81xLalDOQD1/Sl6bGta7YyzbwFy3NIRj42qgdOmU47pPkOkS2QocuRLixm2npRBeUgY1kdyOmfPr0q3WDCVIZbS4dSwkBR8Tjes6RITFeKGQQRkd69zUzQAAPCVqMsPlpZTq1crX7H1Vu4nguzLckRhqcacCwgd/+81nxLJfj2wmKooccWEBY6pz1oGzJmWktvuynHmCr9o24rVt4jzp5LKo2zSs3dOhrCbncGG4aIakBJwpa0lIT76cIcdMWK0wg5S2kJz44rYFZGQcg0LTf4BlKY1KGFaeYR7OffRg52WTuWFHkgsaq3CczAirkSVaW0+HUnsBVjO2xzQPi2G9NtgEdJWtpwL0DqoeVByqipTSl0FTie9LuqWGzEUy2kqUlSlZKunbHnUodcHHllkLZcQEBQypBAzttUoKr64Rm1HodD4Y/kML5v8AOrFzuLFtj86QTgnCUpGSo+Aqvwz/ACGF83+ZoTxd7E6A48CY4yD78/pQT0Vqyaiy5D4kgXB0Rn2ltFzZIeSClXlXl+DNrtzki3sMsvLWEcxDYBTk7mgd+lwpSIrNvAL+rAKBgg9h9dH71dLVHa9RubmpS0gqbSkqI89ulHUqlVsnHanh+QEdU/aDGltTHXS5grQpZUF56jFM3EDjrdmkLZJCtIyU9QM7/dQ2wQLNIKZUN9yTyz7IdVug+7FMZAUkhXQ0HPUWR3rl0FWzRoComXSkrzjftWyyL9XvjkaOrLDiCopzsCO9EHuHYThKmS5HJO4aVt9VWbda41v1qaSpTih7TizkkeFBuy+Eoy55yWJUZmYwpiS2lxpXVKhkGq0W22y1hTrEdpk93D1H0npV47CkWNKbu1zkPXJ7ShpxSUMqOyQD4eNBxorlYmk+SHVidEkKKWJLLih1CFgmrBO9IzMJMy/MKtB0NMr1OOjoB4eeaeCd6DN9SraSecge73R1t/1KD/EEDUojOgHpjzqublcYK2vXQ24yogFWMKHnUu8OSzcU3CI2XQQAtA65HhVZxM27rQz6s4y1n21rTgD9aCmEa9i6Y8/UYLhDbnxFR3D7KhkKH9J7EUAZ4ckKfSJ8pLkZtWdKQQVe+mYDSkJH9IArw0EsLp1pqLKU6S82X2mUHUGFKS52z0AoFEENViysoyEkknqVU1EZGKBzrHbozbsx1LgQn2i0lexPh9NB1osguTL1hWty0R1OZzp+7t91Xz0pXZN2ktc5l3lNjZDSMBIHYUWss9cxlSHwA+ydKyOh8DQZupabl3+gD9IQHqkTP+0V+FSvfSF/BxPnFfgKlBM+YZ4Z/kML5v8AM1dkx2ZTRZkNJcbV1SoZqhw1/IYXzf5miYNA02uaKMSzW6E7zY0VttzsvG4pOtTcN29ThdlHWXVklXjk/wDSn/NCbpw7b7o9z3UqS9jBW2rST7+xoK6NRtct7fPzF/h9AZ4sLcA5YKFa8dNONs/TinoUOtNoh2tChFbIUv461K1KV9NEBQc9TbG2e5dDKvPOpQDi+U81FYYZWpAfWUqKTjbGcUHOuHiTUUHgpJOygfpofJsdtlPl9+G2p0nJVjGffQBVnXAieuwpCkvIGs77GmW1y/XrezIKcKWn2h5jY0HWdbr96EuxYZZbYbDbKEoQOiUjArCa96vEffxnltqXjxwM1vrFSQ4koUMgjBB7ignT55Zz8Ikztc1yUsPDfIVjHu8KZ+F57s2EtMhWp1legq+UMZFBLlZkQHdKLnHYaXuEPZ1AfR1pisMWLEt6URHkvBRKlOJOdR/L3Ucz0dVOuVS2hKpUpe4mur7D7Nuhq0PvDUpwdUDONvqoIq63ZLahhHXfFV7lH9cgvMAgFY2J6Z7UqQHJdru0aOqU481IVpWhair6RnzpzO++aDVtbpkueRXZlz4TJjKhulXQEIJB9xFEbBCejh6RJGlx/Hs/JA8frofIvk+U+6m2toS0gkBS06irHf3UQsN2XcW3W5CEpfYxqx0UD4fUaCm5WeG3hLPUE+kP+EifOq/CpU9IX8JE+cV+FSg88A2n0l2KDbmIrnPUppOkqSlODv2yauf3rcPeEn/2p/4q4TUq3gl+Ik4z8p3GR6V7JpHq7bql/wCYQkfcTUj+lO1BrXLYeSknCVNYIJ8NyN64fRaDfpUKA3GbaYW2guEcxBV2z447/TSejx/kbjq01jaddd9LFh0kMoeWvsFlIH4mtUT0sWwAma0UoJwhTRB943I8R9dcu/tNLAU0I8PQkFtKeVkAaSM7nrjv+prRH4kmxWgyy3HCUlRSot5UCpWpRznOSQOvgKzwnc1xSx8J2RHpUsSzhDM1RwTshJ2HX+qqVz9IfDt1jriqZmBxHtAhCSUEd8avrrkkW8PRAgMMspSGVJ0jUAfa1Z2PikbdPKtsria4PyjLTyWXdJRltvGASCcZzvkZz5mjhPzBHV7XlIeV8ex1xwyuUr1fpnb/AL++mK3+kmwQobUdpiapKMJ1aE7qO/yupzXLV8UzlOpTyooRzB7AbOBpASD12O53qt/aOYtotLbYLZdQ4U6SBlODjY9PZHn1o4XudbPaErFhxOy/3pWT/DT/ALMe75XiCKwPpY4eGCUykg7AlKcHf/erk6eKbi24CkM6teclJznVuevkP/0mqrPE85ptDaGYoSnJH7L5R1KHXcE0uF7nHiV+E6COOLC/PkS5pecQ4olOAnYdh1rfZePrNBnPrY9YXFUkkoQkEgjv12pARxXOLu8eHp1JXpDRAzsOgPu+oeFaE8STFSHH+TGBLCmygNnSU+GM70cL3Oz9ozktrXI68PSxw8eiZRGeoCf+KgfEHHVkuL7UuHz23mRpVzEjGM7ZIOxzmkP+1ExGsJjw99QzyiTtjfr18T1Nezb5JjTXA22wUux29aSg4UdBOevXKj76OF7mK9a65booerNxraWpPwjcFSXltghstoBQjxOSeuKO/wB63D5ISGpWSNhpTv8A/auRRuJ50YLcShha1rXnWkkAKOogDOOp22zWxviqbyyr1eHr0/G5ZzsQc9eue/Wnwvcdmudkt0kOx41gRX3fVFupaeJU2HEgHB38d6IWT0hWC2tOl31lb7isurSlOB4Ae151zWFxJPYaLeGFpSlttGpv4iUjGBjHXuetZp4pmkHUxEUVhWoqazq6dd++N/HJzmjhe5uftGc47Wh/4m49sl7ZYbZcW3y1FRLqQQfdgmpSNxm7qeYbDbaU7qJSnc4AAye+ME/+Y1Ka0ia+Imeqw/hP/9k="/>
          <p:cNvSpPr>
            <a:spLocks noChangeAspect="1" noChangeArrowheads="1"/>
          </p:cNvSpPr>
          <p:nvPr/>
        </p:nvSpPr>
        <p:spPr bwMode="auto">
          <a:xfrm>
            <a:off x="71438" y="-1003300"/>
            <a:ext cx="22098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8" name="AutoShape 10" descr="data:image/jpeg;base64,/9j/4AAQSkZJRgABAQAAAQABAAD/2wCEAAkGBhQSEBUUExQWFRUWGSAYGBgYGCEfIBobGRwaGh4fHRodHSYhHSAkGh0cIDAgJCgpLCwsHB4xNjAqNSYrLCkBCQoKDgwOGg8PGiwkHyQpLCwvKSwsLCwvLCwsLCwsLCwsLCwsLCwpKSwsLCwsLCwsLCwsLCwsLCwsLCwsLCwsLP/AABEIAMEBBQMBIgACEQEDEQH/xAAcAAACAwEBAQEAAAAAAAAAAAADBAABBQIHBgj/xAA+EAACAQIEBAQDBwMDBAEFAAABAhEDIQAEEjEFQVFhEyJxgTKRoQYUI0JSscFi0fAVcoIzkqLhJBY0Y8Lx/8QAGgEBAQEBAQEBAAAAAAAAAAAAAAECAwQFBv/EADERAAIBAgMFBQcFAAAAAAAAAAABEQIhEjFBUWFxoeEFExQVIjJSgZGx8PEDBELB0f/aAAwDAQACEQMRAD8A+dzaZioPEpk1aZ3AOrT2ZeXvaMZeap06LK5GoN+SbKRE7XO9hOJRyWmyZoBumkgfMEn6Y0OHZIVE0FKbV7nzkGSeSydO0euPnn7VtvQyOLAPTNSkSIuyEzbqDvA5g/PHfCONlopmitUnkw//AGBED3xqVfs+6iHpnLsZHmBCkGxMX23tvhU8J8ExRfxtY306NOneZYgAki88sXQ5tVY8Sdnmc5nh7wxVUZdyiNJAFzANz7TgWc4SKFJKniEeIJVdM6djBabm4MRacMNk6lMeJpmLllcNHrpJj1OD0/Mk5gr4ZbUiEEtf81iukEd5Ii2xxDo1eRThVZtJYw1QmELXAEC4B5mYk7RjrL8VqM2msCyg/m3U9VnY4HxtiaitSVRTaFXwwbNyEEkzHcz1MYLWyjEBXzCa/wBJkj0Lj+AR3wImstgReJZeoumvRqM1Mka6bRMcmlWHvY4lTN+PCZenCqdRlrKIIuxje3rG1sZWZrVqNTSSVIvY2M8wRYg9cNUOKAMJAGsy8cztPrGBE5eZqnjFWlSNMhSjeUwFYH1N/rGFeHcYrKzgItRfzB1BQ8x8Vp+uORl3oMTqV6bbXBDKeo5emAur1aQWkpITkBJ7kxznngaY7xDOvV/DdRTDiAKaALuPhAsThFOBBZV8ygbkoBPzbYewYYum70UK1QRbUAeRAkHscKUqa1hOsK3fY++BlpNracVco1IsQTKmSD0PMEWK7XxzUzaC6rBO9+v7Y1GUGmFZhaVJ38rA7Dnf9zhj7N0aRJpUqbFiJ8UgMy9wNMAekHuMWSNNWWQPiHBqHgKqUxTrBVbUXa8xIYEm8HkBBGFeH5gUlFOutgTOk7gncH/NscZjhOaZqqhdfhk6ypBJjmBOoiL7TimootJXrAuxExJAUHaSLkxi8TnSqU5pX+DL0sonmpVKjsdg6BdPuGM/TCuXoiq9R3koSIAMaiI58hb1vi/uFN010RBkBlcyIJjUDvA5gza/bHXEaP3Yroq+IGv8OmDa0SZGIa45FJQpVZRU8NuRBJB7MCTY9R9cBqcTQmGo05Fj5YNrXiMP5TNGpBAp0xzZjE+gufpjqrweiKp1udbyykgGmZJ/S0kTabx0w4ipe6JJladUhh5FHxoD8R5QTMc5xKNWjrjwdJ2kM0/ViPpgdWFD6V8N0PmUGQYsdzy7WIxyOKhgAqDWbSNz7YtyejXM2ODVCaj0nCFEvrZJN/h0iRc9JgQfcfFcqKjzRqS4tpZQs+hBInsY9cI0UrAn4ZMHTrE27T9JnDT8Vy7rqKMlUbwfKT1iJB98QsyrsS/1StVdEqF7W8wOy7i/ywxU4tWpvpVdAJmAsTPM283qZxpNxj/4zq7E61Laf0kDynsZE+h74zOF8VzroUoiq6gSVVSYHO28emLmYbw2b/ATiDU1KVSvmv5NlDCJOke1tt+VsO5aiK9EeJTRC8+E4XSZFr6Y1LNr+22FuE1U1B8wUt8KMpYyebAMscrT7YarNVavrdldAB4enyqQLBQBGnT+n06ziG82I8PzOVKfj06rP1WoFnsQVP0wZuKIWhFCUwQdLebYHruf/eAVaVGqSmnwXBsyliPRgSZHcX9dsPLk2y1ICmivUH/UaAxk/pkGFG1t98UypkzeJ0cq7BwugtuqGFkcwOUzttbviYYqZSlWhqqmm438MBZ9ViJ7gCcTFnec3+nf2Uc8UzDUWgU1VOQ0C89yCT6nFUuFCs6sriiD8cyY6FRuZ6TA7DBcn9ta1JQh0Mo2FRFaPTUDHthNuIvma/lgWljGlQOsAbegxg9LqTcN8IzGMzkK4ZqfiIVGzs8BgYNgb/TrhDNaqTRV1XHl0sNJ6kETP8Ycq5Cm5IGYhieaeX5hifePbHSZJoNCs0R5gRfbmvWRb37YEaq0kWyFKsfPT+H+pgJ5ECSJ6YvMsWlKnlYdf82jDtXidMEIKKaRYbzH+6Zn0jBalJQ4ZAGcr5NVysTboWBNm6RscDaTMijm/CUiQdv3xa16bXbVqHQ2w8vEndtGZp+Iv9QuP9rbj9vXEyzI2ulURCoJUMFAYdCCBI5GMCTVoHoZ5XUSodkBCqbi97jnEG21zhbKZkZklXpLpH5kUKV7ggfQ2xOFvTZJQeHUHwuGJ8w6gkiD1EEb9sN1+K1TTH3isw1XKIo5822BPb64EmYkHTyCUqLyPGdT5iSdIEwIUEcoJJm55Yz8rSJGqgWpsvLUYjnDbiN7zhilWfLt41NhWRzDAr+r8rLJsdpB+Rw5nqhjy5Y0BF9yRPPSx1YplQ7fkSQU6dUPWqrmIM6IOlj/AFFoJHaL9cOpmKWZqmoKKGp8IRRpUnroWATcDv0OEMhxQUvLQB1Hd7aj/wAvyjsIHqcBXJ1PFZ0emWZtWlWIMnuVA+uKZtZxPM1OBZwPWMU1puttQUQvLzpGkid7TgZ4nmAKirSKqGIq+FThZB2YosET1tiPxXNlGUkFdUuAVB1bEvEH1Yz64lTjGYy5XX5ZkqVYQb3hlMTO/PriGp2/QHkOKEN+FJdjqZiYiLD0A67z7DDGXFb8RkejWJktTKzIJmAHWCe1j0xy3EDVbV4L+cfiOiHzRsSQIJuZPO04FUz2XpCKOsmZZ3gH0AGwHrfAuazD5mmTSD1GSj4i+VKaDyqdpAIAkXi5vfC+Y4Wz0QoPimfIyAkyd1ZdxMSDcWOOMjxQhW+80Ham28hlIM2KvEA/OcGfilBYWkHVDE6m1GxB3gdOmBE1UvgB4hw0U2CVi9EqBClDcdtpnr64XzGeUqiLchxpne4g/O30w1V4imYZBVkhCWAnlbyzuATG3TljvO5ka1VqFPSYKFUCkf7WAnfrPecCerSDvOZSired31NGogDSbAEC8n1kemLrZhRWGtETywrU1ABUmJW3S177jARxVKbGlmKQqpZluVYTzBHyIIItisvxSg1QaqXiKklVYkgTEzETtztgG1Nim4VRWuGOZDUt/Kp1+kMAoPeSPXBM3SpVEqEL5o1I3OVHON5jbrfAKfD6DZmozl1y9iqoRJ1XgMwMAQRNzsO+GK/DqFOoWFZzRsVURrEgGGaNIgyLAzbbFMK8poHwbgpdiKsXFk8VVZj6kED0ME46yP2h+7F0oq1NiYcm7+U/DsIvyAGOatKlSTxUd3kxBAGnnePinkbbG22OFzqsxreGHawM3AgRMcztvOBYF6vDalao1QtTVnYtoZoNzN7QD6kYHFe9NUqFka4VSSLc4nt64cq5M16bVaSBGS7AWDDnA5Eb25T7g/16okJrO14P74piI1gpOJmo2g0x4mxOxtvM7d5wxQUhz/8AJCOegJHS7WPyBwOrxNWYMwlo0luZWxEnn6/+sGPCcuR4gzA66Ch1T6/D7z7Yhq+rEM2aquRUN+szPcHmD1xWGc9SesqFNPllZZgttwLm+5+eJimG2nqPjgpaojwjaXLaAykkGSARNxMWE+mO+LcdLhWaSVlXB6Tb2mQfbHdHhCswenmKWk30kkOD+nTFz6TjscPb7yzsjfCoBdTBdpEmRBMDnzM4weqycrMzfvGUjUoqB/0yCvqOfthzh+XGbc/iCmaaadRHlkklVPPrtMdMZv8AqFV6xp1QXgkFW5Rv3B9Ix3Sc+N4KQiBpt0MGT1MYETkZfiqKCr0F8RCVLSdwYMiY3wHwWrp4lNxrpm1P8zA7lesQLb740OIZWjTfUcufxJYPrYk3MmZ0zPLTbAK/Cnqshp7N+ciCsCYeN7bHn2wLdq4N6uaai1R6VQ00+JtBt6kj/wDmE6UE/iPoJMwqyQT1JIw/TzdUO1I1jMFfMDFxFxP8HClYJTqFayN4i8gd7SDPMRfAX1ZxxDh7UQi0/OhHlZRdjzBW8NMWvaN8EHD3IJqUnIiTHxAd13HyxeR4iXYoCEnmeU29rY0KP2dqUmNWpWpQtxoqhix5QFJI9TGBFGjsZKcYSkV8MECREmTa8+vfGtUpJm9NSnVWlUH/AFFdoB/qU9eq78xPI2Rz1NGqfAy1GvTgEQQNUja7TA5fLGNneAMFaogdUBMSJlQTBF9URziO+LYjdSCZkUkqcpcQ5G1ufvPvGCrwijSlzmUqfpVA0z/VKgCPU4vhPHWXKGiSNNQPqEbkyAT1gAR0gYUyuYy4UJoF93aS3qIIj2+uBE5hxvOK2bis1QG5iwPaD/b54YpVGhBVpt4akMC6GJAjmI57c7YmU4Z4ANRXWpsqsJlSZMkHY8gRPO98d5GtXRi7EgG19m7XsR2wFKbV18DWPDHeKq5mno3M1NLL20m8+k4R4hmKburmPEuoYjfozdWG0m9+wjFzx01XFMeXcCdgQDHt+2AU8k9VwwdQsQSx+HtAknFSM1V7pubmQarTcs7DSbQTIYHlHMdsAanT8Z6egGnNjF1BvY72mO8Xx3l+BsGDNUWpT/LpJEtyBBAK9e/I7x2nEAGalUoqIJBgFWB/3bz6ziG5nQWocB0gvVcU7kKbksJiQtoU8iSPfDjZvMZel5HWpQJjUB8JPIyJUnsYMb47zvEctrZKwqMLaSrBTECAQQRtb2xxU41l/DZERlpMNJBaWNwZmImRO3LFMQlZCVXg71yKkq1MfHpPmVRuYIE+omJvhjOcaenTHg/h0wYASwHrG5PU3wWhnUg08srkaTIjUxkEGSB7dMK8PyYpgrUqlGYXV6Jj6sD7xgZhJys3rsAZzPeJSDH/AKmoAkfmBncczPPngVE1EDM9Jih3lTEesWxocNpCiWFQgEnysLjTHxL8/UQRa+GG4e9JvEFem4/pe/upvgWG7yYrZ9NJUr5WiwPS++N37McKCqai5lUDEhFenr1cjr5ATbYzcxtjPfhWXrB9BZK5JKiR4c/piJUHkZtO0YSy+aZKQgHyC9j5SSd+kE4vA5S8XqtvNjivEM26FBQiCUimgVd4YgKBqnab4y8ujspoOruQJUIpLKwvtE84I7+hxdPLVXUNTlo3i5HrhvP8Xqiist5lIBjcrex6wduknArp1bFczkvBRdSaiTBLA2boB/hxtca4BTp5aY0ZhAGdJtpMSCJswmfmDhPN/aSsaKkOwZDpME3B2nqQbA9DHTA+DtXaaq0mqDkSmoAgzNwQTIwK4yA0q9MABpsBH8/XEwxUzKVnY5lCri1hoJ/3AAYmIalk4DSaiWqaaoBWAxQgAE3IaOkX6ThrxatJtQqLUpno0yOjL/Bx1W4RmzW7b+JrGmOuuY/nCPFeDPoetTdIH5JMsR8RQaYjnuOcC2JmdcSoptfgOZrP5rQ1kYGwb8MVGUbSx85tG+/fGXrDgGdFVTfVYMDuDaQRjUpcLerQ0vppvYpLifRkmbj3BG2FuI8Mo6qY8ckrao2iCQBsAbyDa/W+0YEe4rh/2tq5eUOh0mdDgMs9QD+4w5mc/UrIHLU6AYyBBEgTEKoMDGbm+DUCddKsyqbaagDQe7LFj/twWpmFWFrqSn5WQ9Oh/ggHBimbuqw3X+0NSk4epTouxWFraZkARvYagI+IatsThX2sUs/iA+caSymGi8X5gEm22Fc/my2X006beHqUglZA5STEbEj3xo0uAh0/+LTpNG+rSX9fMdj0WBgRzNog4yWToGm2uv4jEwo0kFZ2aT35AnGNlgjJ+JVZSf0Afzv9MaHFeFNTp69ISohGtVjzKTGw2IPTcT0ujmuJU651VE83N0OkmOogqT3ie+Banp/YNeFlPOjrURbnkwHdTy/2k40+F5guxYsNQ+ENtqvcj+9r4z1yqAakdykQymJ9NQEQR2n54Lw2rQaR4RXlqV2kd7kqfl8sGKfTYYqZmahp5igARay6GE8wVH7gjtjl62V1NRagoAsKilg9xIMljJjkQRjmrxOpBo1cwWRDAAEmOUTEWvE4abLNnaS08rSSaJkuzBWOoRDO0BmJiFG0bDFRivDEtGOwK66OrtPKxBB+UHBFam3l8Z9XIkeX5TMe/tjRq6aaSlJapsruy6rxGxkKLWtPXC/FOEq1MVKaFKgIDU1mCDzA3BB3G1+UXhXKuB4flVDs9S7rbTNi3I25RFtjif6tqPhui6ZiAoUjlYgWP+XxMsaaqVrpUSodmuCALL5TZh8p6jByKEM/iL4hETpMSOcTYkRO/PrihRFgNWmaVNwGLDdT/TKkHtuR7HDvDftJXqeVqg0hfMxVWbSLABiJ3tvGAJnqppgUSYG+ncnqY3/jA69V/DLOoVxEmILCedt774hWvkdVs5S1nTrpuba5BPuIFvSMcZukKwKOv4yxDKJLAxyHxGLg78vQLZjLka/MH/TaPWd8dZLirBpphmqsNI0iW0iTCgXvzjlbaZqM1YdYH+GVkpqaFTXRBJ1yDqB5FlMEwIt8t8M/6J+GVbMUqiN8BVjIbk2kgFe87iRhHN8O+9aGWroqgaaninyxc2hSwg2i+/KMLHIVMt5nhmHIGVAOxkWMi/8A7w3mU3OFq3IXo8Nd1BeoiGLBidvQAke+D0eHCkZzEn9Kq1mHXUNxytGx9MNUaNPMrJUUnUSCggNF9JG1+RF/XCiZ9WjUNQS6qdpbqOYtMc7T0xRhg7zFbLlCaSmk4uDrLA9iGJPuDh2jn1NIeK7rNwlMgQDzYkGSdzbnc8sZ1XjjOSlUBkNtJAt/t/T7YFw1VasfE8ypJj9V4E9uce2BlNJwgFUmm4FJiyufLeDvEGLSOow9WyVSmV109Yb4SRIJ7dTjYFSurBlI8HcWGn0iI9sE/wBbqIzMld6VEgHQhvq5hZ+Ec5/qAExZJcDpE+J8MREV6qGn5lD0wSJBNjG69CO42gycUKubX8GDosEBAhey2sO2M3NImZVhTqVPE301IOsjkGEQfUXPMYU4XUohJq+IzH9L6Qv/AImThFjOKKrLQ+l1hAErpTqlbDVfT1AIO30xMYT5NHvSraRzFW5Hoyi/yHviYhrEvdFc55HsxZDdZ39Ce3bttijx5tSgGI2iwEchhnPcIDLoSoHYHZl0/I6jy5GMN5XLtSo+JSpKKYOk1GQMWIsZkGBNosOWFjo+8xQrLf8AQyczWeQZN8HzqGoquPjAhjckxEWHa09hjUocPFcg03VQYLpp0+ujcTH5bX26YazFLMlAcsj+EOVMG3rHPubnENtTMmTwfKqaTO4Ln8qcvLuxi56R6zgmQzCV5RqaL0KiADy1AWInecHzubqpTFRgVqoQZ2JBMX6mSDO+/tzmPH0AeFSp89IKIxJ5kSDPY/LAmUJixXNMdSJUI2kC1rEDr7YQbxUJkMI3tEdiOR7Y3qDJUGirVNCosRrViCO8XHa0YPxPiy0qI0VFqMpC6ilmUggiGFwOUi1+uAe2TM4CK1Yt4cEqJOvYjoTsJ2vY44yFamKyfgKpc7upYDqQrWMCeuBZHjja1ACqk6iqqAGKgkSBvfDue4xWq6Vln1zAJmCOd9o68sMjK9SmZNCrm6dM/hZenocncar9Lm3oIGAcT0fhihSSn4hOoA/mEc2NhBneBfCtCjmaStoZWBF1Vwx/7eftOCVkKUlqNT8Uj4iSYUtFoBHTc98DpbQwsxkmWsxzCut5C8m/5AwRHMTjX4Zmy6lh8CGFRbCRc7fxc4qrmaoQVKIdQTpKAkiTsRPI7Xn+15OnmfE8QaBpIJYsIU9DG5tsJxXc4UUqiroXw/POCxyxek/RXaG7XMg9Lx++F6T1czP4ii8sztBj03PW18amb4iFQutCgGF2ekzGO+gnyiegjEyucqunh5Y6NOyqQuruTbU3O98Q6ZnGb4ojhaP/AFFUwsi8Rcgbid4HTthH7PcD16mdSdNlpj4mIEmdyABG1zPKMP5XPNQc1aixU+BzsWQmDPeYuLx6YzFOYplnGpkBlaimQOlxty9MVEqzTf3xGMg1Oo5VFNEjZ0ZjB7hmMj0g4yTmmer4VUmNRD/8TcA94ican/1a9QFTouZbSihmPcqJJ9cAyOUaoztWLIkyQNyTyE2Hr/fDI5v1RDHc7TrBVegn4J8pCL5VPRgOvU74EKi0T4oXRUI0sBYXvIGy7EEC31xVPPqsjLPVpvEQakh+xhVgn5dueEcg4dtVUagNlJIk94vA6TzwNSpy4bhbO58mq5B3M/MAnD2W+01SkFZDcSpBAIIN4IMg3nfrhnhtOnULutFPE1aUWJFhvpJIJ2At9Yw5Rou6kZiiEDeVW0BGB6ggCYO42OLKOdKrvfMPkM5VzaPUqtCqCAlNQpMDzECAAFHbl2x8+/BPzUamtSQDqEFR1MWIHUfLDHDFzNBA/hsADqBtcHnpmY9ojGhSFGpTY5dKusq2qmBqAkGNJF4nr8zvhkFFSTZn1qmVXysjsedTXB9QsafYz64b4fxSgupPCpumxYqNTA3nX8Sn0MAjHPD6fgICaf47SfOt0AJACqwsTEzE/WVamcNcMHA18niDI5MQLj12wKlrAhXeojMgJKgwDMSOR36YrLVQfK5sefTH0bZCoKXiZZfE2DlRqeYgFhcwe1ht6857KslKXo00rSNQamokG19QsQYva0zhJMLTzMihQWmwIcMe2AVqyVKjWEu/xdBPL9++NWlkNchky4JEStTSR6aTpwrwnhDUyXrCmsWUVbgnmQoDSOhPlPKcUxU3ZJGhkshkmSG8VSPzB7tPUEQI7RvzxeAZ2vTBBqUkvs9I6Q3WQoFx3AN/TFYlzUU/bGV4jla/nqiolUC5SNLnqQbg9SDfphSj9qTTqECGUDSVa4ZTuGHMYqnnfG8tVQeQaAGX0P8ABtjh8sKKSlNWgw7ldXm9wYGM2PS8cWHMtxOgWAo0zS/MxL6gPSwMdBf1wGi+n/oZhw/QjSG7Ahre8+uAvliKRreGE2JgQGG0gdp5WwNND+alTqFucSQD2gfvgJskwmXGYqDXoqOAwk6Sbg+nI39sGqKtbd9DjrsfXmMNZTN+J+G7+C4HlLSADvBtIm9+uBcZ4IQmtqqFwRqKMGledxuRy+WIalpbRWuiMER2+FtxuRzAPf6Y1UyFRwPCyq1aR/TT1R6tGoepOMNuLqIprRpkGwBQFif9/wAU+/yw1VppQt4lQk76WAA7XB1R1tPTFMYk24Ro8Tq1KTooDFH8pokaoI3UDpBkcxfpOMxS1F2WojqhPlLKRY7gEjfb5YNQqstkqnTUsCbEHofX6+2BZKpUDMlQHSbOp/zfocDV9BgZakn4iZgN0TSwYev5fkThTMfaGpSrs1NymreDvIE+t8Z7qtOoUILQYmYn5Y2GqU6KqGpLWR9g8yCNxKkE+vPpbFMNtqEKZv7RVqo1OzMLAtyHQdBjuhnQ9NacwL/Mm/8AnphziGdqtlyoy4Sk0KBTWwkiJNyDPNucYSbg9EVAPGNNSL21kN2utvr/AAhGVVUnt/o4o0HoPJIj1BBH9sFbK0qQ1FnabhVMBQbgEwZMenvisvwRCx8XM0xTG2gks3oCvl/5fXCtLiCq7KwFRJIvzA2IIwgYlqoD1ssHC6WZlYgQTBVtxJ2jvHLbr3mOHpSWBXbX3WF+hJ9/piCrqQ+BTgSOYjed2IGGHyHippY+HWXk1tQPQ7f364GoT4gkyNKhTBakHc3YlmgE8vKwv3xK8NSL0wVCnUyySCDAJBJkRaxJtPTAU41Vot5Wg7NzBjsbHBG4rVzTeGoBeoNIVEA33MKANpJOF2Z9NKhWBZTher8XWtNJsWmSR0AF4PMwMBzuQZAaistRAblZ8sm0qRPaRIw4UVD93rnSUAXULgGJm24P84pK9KhPh1NZg+YWAty5++KRpNZwZ9Wo1IiKbU9XmgyJ7ieWCtVzNbzxUfoSf2k39saWY4sXoaaxZoCtczDGJidrEg4zM3mHqnUD7dB6dMJMOl7fkaAQ11Kh9FZT8LmNXYE7N2O/rYt5OuWpCgrLTYyTJgM9/iPW0SfpjLyeUFVpdjKiCBu3QTy539Pavuiu5VZRu5JE95v/AJtiG5ecGm/ihDTcg1BenDAw3QMDEEWPLY8sTOVFMLVrLr/ooiJ7tqUt6xj5ps0y1NJkFWgz1Fv3xs01oV0/EqeFUXYlZVh0MXB73xYgyq1VMClClmKTwhMhdQdDAK7SDYg8o3xo8Mr+KpaqDVdj5VYki3Mj8xnYG1tjyC1RgirRDVCG/KpNoM7T2wpmEqrUWKb02YkgMpW+5IJi3Pti5mbU2bkYoV0qsVemF/qpqFK+wAB9D9N8FzPDPHDaK1MOhgo7aZi0qxtHYkY0M3WzFVAGzCVNN2RQQxgXhio1H1v64QoU1Z9D5fSDfUuoNfmGJM+8jtiFiVBVGr93lNat3W49pxeO6fDMvSla2qq0yCG0gL+WwBuRc3ttyk1hYJ1bBhKFY01d9ChtlJhj6iLT/URhjgGTroHqGt4EkjmdfOwWxXuTHrhAcQSqatFm0gt+G5khSpMaovBFiQOhwxl6pBFFnUmCAQ0ibkX6Gd8YyPWoq1FOJ5XOVy4ValebF1BYEdibkxy37YtOHVKlMJQBJT8gsT1MHczvzxKPEnXSkkETb+qT/OBZnKKhBd3LNclYiee4M/ziyYwQ2/hwOs7wuqtKK1qi3USCR2MbemFMjWK+Rk8RmMaLn5AbnGlV4V4aq71dVIkbDzA7gMpNtrESLYLlUp0w9VHJ1QpJEFQe4MEEwJt9cBFyqHDKUNUNFlqLsoayxfUBqJm0Qbc8ZlSqlS5MH98bq/ZuT4qZijo3nxIYdtHxT6DGfneAipU1Iy00IkuxgarggKASZ3sLTyw4k9lelGZXDFUSmCSWt7Dr7/LGqctVkIayswFgZAnprI/cAd8Z78MqUCzMykDYhp1TaRb94xqcI4ka1jRpvoH/AFGldM/qZSNXYEE9MUlLvLmXoGyOTWoPx6ChqJ0s7OUki+lgoYsRO4AsRfbAOPU6jwQq6ZMGmfKJ2XqLD80T3w1Wd5BYrUpizFDcCwNiAfciNscnKpTJ01hUpuI2IIB6g7Eb+oGIdFSIZDMNl41G7bieRtB9RyxXDafgM7V6SNIGjWAwKsTty2G+47YUytKipD1anixfw1BAJ/qY8uwF+ow1m+KrUAeopc8gSQoE9FIxTlOLPQNlh5T91S4JO2piJ6kTbtimyxrqVr0yrR5XC6WB5T+oTvN+hGMg50L56U0yNwCT7iTI+eGzxStU8zNqMW1NBPzOFxNLs1oFo5Lx00UiodRZWYLMbgEkCfU3w6Ms/hmixU1F8wOoQtwG84JEQbxuQOcYW4VklSmIpitXa5BkxNwAo3MczPbErUjodxTNJ1HmWCAyg3IB2I3gWIHUXBNxLUWNDhfDVJYeKKtQ/DTUQtuWplMk7QQB3wHLvrDeClWnNiVQaSeh0op+pjpjLyme8JC6BoO7wYHbVth/OVHq0xUU/CYIH5Zvt3OAUPJmbwuFr+JWu9yEIBAK2Eg7kXMdsfRNwqvXeY8aiROoEEofcypB5Gx7g4zX4ogAepTR3I8NiwmVIJnqGERqEGMIDLkmcu0g/kZgGHuYBHyPbFzOaWC3U3hkNFJloqtWoo1VGKhiesBpgAdO5OMb7sa6MQgSooJ8o0hgLkEC0xcEDthVc5Wy1Yhm01FaZB572I9cap+2NSqVB0EkxIRRJNvMQBOEMYqarfkycnw/NIC4ptpOxW4t0I3xof8A1bmHPhMROxlQGt+po1WHU4b4lxKiYVldhEBtZER+lR5VA5CDjOPDqtSpFNTVIFnsIRttRJhYIi56xi5mIdGTOan3Z6h1LU1E3fUJn/bEe31wWjwWiKnhvUqEkSCkAAHYwwJPcSLyJ54ZzWW8BNdSirHbxEqBlB/qCkwek/XGYnEC7EIpaoRpECYAOowB359sLhqjU+hrcXy6KcrUU6aceHUpQDBEyQbNM3m8zfHFXiqPSallhVZdN9ZEauR6Lf8AnHz+doRetSqK7bEkgGBFhF8M5KnrpCkkBokAmJbnc8+XywZaanMC4r1KdQa1Kne9vcdR3GHsvms34WkORSN1RqgWRyhSwtjjLo6ApmBbcKdwRee3Q9ROANknryyMCdyJvgIYrn8vVV5YXN42gbDfcdxIxMbWSqKiBKml421CYneJ2xMMRl/pN6ifDuE0aoJTWrC8FpDc4ndSesn+cWvFDIXw009NA/eJ95nHWa43UQaCqppEhVVQL8/KII5zfDeToBcsHqtE7QoJAPMkkG/TGHJ6qFSrIVzfC2aqDSBIYarmyxuCxt6E9euGkz9SipJpUqgF5Ol9PexMeu2A1XK0x59VNj8QBEE9V5W9cL0QKbTrDz+3fENxsKOfOYJU62k6m0LqjDNDPI+qmVIpgRpmDvsTG9r4PkaKVaQSlVWkRdQ5gN/y2B7m3pgHGKJpU5d1aopHmVgwI2jUN8UzLSlviLVK1Jm0qpp8pViY9QxM/TA6uXqk6EDOVtCgm3XsDvJ641aRDIrPRoo5FmZyCehKCQPkMLtm2ps4cadcQQZDAAAQRYjf0wGaB1uF1zSCVB4YJ+Nvh5WlZuY2wzX4a2XpJ50dCbsk2J/UCAQYHp3wLL8XCyoMqwhgdiDjPoZssHQmzSsnrNv2nAjhOZuaeWyrowcOpE2v/GO6OTHiVT4LVKcDSFJEahJiDJjYDGflKNLxBTJqk9QQPkuk/vhriVH7u8GoWJAZSBAja4mxBtHbngWZVwPD61LxAKWXQn/8hLADmSHJX5g46zuUOt6lPw2Tc06ciLXhSBaZMDbpiuG1kFQ+J5fEiSOl5Met++OshweotQsalNUW+vxAZ6aQDqJPoI5xinPCl0FeE0abszMPKo+GfiJ5Ei8RvHbDmXrUqzFXooOQZRBB5Hfzeh/945zGWHiMwqJSVjqAg3PWFFv8tgPEOLVKYCsE6qUAhj1kAE+98M8haleoHUyzrdKquRyWQbdJ3+c4uhxeo7r4hLrBBDGZEGxnl2xdKulBR5Fdj8TOAb9ADYD64Fn6fiOtRAF1/EOQYD+f74phyr8jR4hmsw0OhY0yI8vwiPywLAdtsJZmu1PSyeXxJVlG09h0PTqLcsK0+JVKDFZZDzF74f4bmixLVGKKvMDzMTyE7W3P0M4QXGqsncBwzKK9b8cMETzFTKlibDvGNur9m3ar5KBNIjUKlKYA/wB1wCOYbGbn6DVV15cVmA3DeYH0ZVHyjCfDWquWCkgLvfc9AOtjgYTScas1Ky+AHDaKrC4JUEaYEEjmeUGQIwjTZaykhFR1upRQsxeCAIM7TuLcrYLkc/TFWSHDbSSGHSGQrBHa2Lz3Em1GmtOmhXZaQsSb6upmZv6WwNOHmK0VqNTY+CXUeaYuo69Y68sEytU+BeuFBMhIntJ/t/fFZJ3y/naVPIc/XDVSsPCYUaa3GpyFBJ59LAdB0nAinNiuUrsDpchqbgqSLggj9+d+mBcGyrmjFK7tcgbnoO/p3wzQ4bqy7CoppsRrVipBMAm4tIIm+MynT8NZWoD7EHF0Ob9pNrQ+jytGrlxozHl1/lbcTYNHIid98c8U4Zl6KqwV6gYkGprjzbkBRZeoBk4y/wDRMzUUMdNMG48RoJ7wASPeMNZfNZjLeR6a1EqW0mHRiOhGzC97EX74QXGnmnxFM5lSCpViyODE7gjdT3uL2mfXEy3C3FMVHfwkb4bElh1gRbuTjTo5OlU/+4qGiouq04dpNr30gR3ntzx1lPtB5my7UvvNP4dIBk6bBl0yVMevQzgRwmLZbgesSmYQ9dYZT/4hpxMMZ7iS02CpQagsWV5JPeSBPtiYlzolTtFM5lvGUDLh30m0i6qZNyLRIwfK8T8Iaa1NKqEQwDbejLdT9OxwnmeIMigUyVQch16+uLpVfHu1mNmP6lNpPUjecZO/8ntG6nE6VQ6FpaKZ/JqJ2vdt9+dsL5riEN4ZpU9O2nQNvWJ95nvgYo5ek0fiFtteoD/xgj2n3w63H/DAVqdGpA8lRk8wH7W7zHLAS49UAFyVBRoJdGbzK0zp7FeY7iDz7YscFGjW+YptpMhF1GQOupRywlUrioxZ1JQDdTETz5/UYNkly4bzmrUU/kkLM9WAJPsBimLTZW4hsxljXGpWGobgnATQLp4ZIBU6gTyGx+kfIYJmODMjtpdFWfKGfzAdCQIkbcsKuGpN59+h/cHYjviGm5zQzR4dQJC+NUB5nSCPlqB+uHauefLv4YaU/T+VlO1uYPfvzwgc3RPmAIbmOWGWKVVFRgW0DTAMcybnfn2wNJJeycrxpxVK0kQPGkOFAbSb3b0MFunPCPGlq6lZgGUDTIaYJM36X9saaIhVmpAhzAKkyI2sTccpBnAeIcPpiR4zBmH6Rp/eY7/TFTuc66G6WVmeCrSVWqsK2oxFMsCjRMGVvzgiRY4RakshkqEqD5laJjsRAI9gfXD2Q4pUoOx1EMBpBB63kH0598N5XMGolXwUXxDLsAoJa8tFp2k6R3xZJgTv+RZeHpXXUKqIw3DEifS2A1nFOnoJDDUO42M/52wD7r4sG1Mz5rQCOsdf3x0ckKeZUOxIC6h3mIP+dMQrb2ZneRydRgQaJccgSA3sJBPyw3SGmmS1IM0mFYHy6ZF15nffDA4NT1eJ97phYnT5tXpGmPecL57P1XdWpEsaa36wDa3O0+wwCsrl5fOGqCF/CcbEfD6FeXqI74peHU3o6xVdnWWKMoAYC7QQZBtsdwDeYkJ+0tWtCnR6hUX6gDC606lKpTFRfKQSLgq0XNwYN9xvfFgziTgspmasPTSoyjYqpIEdIHLtjipxV1MsCHmGkQSR1nnGD8TzVUw4J07CNh2jl6Y7bMrVVGrjU1M2n8wOwbqAfpIwMvFLhnVbwHUVFWorHf8AQT/SY+mLp5KjUBd3cMQApUiFi0kEEsPQjBWr1wdSuGpmxWREdCm0dojEynD6R1E6mmyU1aIEXk7m9gB0knA06Zs0AzeYpsy0EpIZHxN8UdS+4te1u3LHORr0qDgK9YsPzowT0gaT+/yxaJTOp6asHRSNJMiN/UHfrOE34hSPm0Q/WbfLFMWTl/aNLiFX8T8atUdKg8rCNUbEGdmG3PkeeFs7wJEVKlJmqozAQYDK3IEAGQe2EK+YFTSCbLJ9zFvph7hHFShYAwI+X+D9zhkZtU7nfE8pmgPEZXvduen15i3UYFks0lWmaTVHQsR5rMtjPw2I9ZPOxxsUMqqN4xzSFd1VS2uehGmB6zjFr5HxM23gLM+YIo2JAJ7ATfoMEKpO6WfTLudKedbFqkMRHSRpHqBPfFV+OGpq0BVL3bSI1EczH+bncnHWdVgfDr0ypMaWIuCIEg8xyN4+mNHiHEGp01aiiilq0/ACJF7ki5IvfvgFuyMbIcYqoCAxjEw+/CXzAFSkq05+JdhPIr69NrW3gTCw9SCU/u6M4PiFTeABAm/MHbrbCudyoGlqHnUmIC+YE8iATM9R9MOZgVCn4TMdFioN46xhM1WQaxKs3lbl3mOU88c0eypaDFTSEAzNB1P5XuPY8j++BLUpsyr4T1FE2WZAPcA4TTOuHKvdTZgeYwzw7hd211hSSbEyzMOUKI+pGNQYxTkan3rw6TillGRIOtmBZiIi7EQB6AYwMnwyojI4pmAQd7/9sz9MPcRoNRKvTreLTJiY0kHoVk79QTi8rmXXUwJDtZZkEDnHqeeEkwqprcPP4WYASqxoVhszA6WHRrSOzQR++EOJ0IpaCdelt1uIvJB6d+wwzQylWp5a4YLyY7g9Vn/DgGRzNKiSweoagMSYAWN7AmfWcQ09+pm0eGPUvTXyi2otA+ZNz6YYy2eq5M8oMi8MrDmDuD6HBadX7wCqFV/SJgbzF7Y5bKNTVlrcxtPMXB+eNTtOWDWl/wCDFfibVwLUqPQBdI9YUH54o5imB4eZRpHmR0YXB7wQVMeoM4EvDBUGrxkU9GN/a2O6gH4aKQxDG5A2i+/LbEOkMBn8szhaiI3hDy6ztMkxPWMdZbhGZpUfvKg6FPxrIIM8rCYMXE4Z4vxPwlQ0To/KwSwJ3BA5c5wrW4nmXpz52BtNzzmOe8YqOVUKp3uH4hnMzWEVDLGPja8b4BVzDACnXpEtHkN9QB/SRZhM2uN8aB+1NVAqV6CPHwirTIYehENHaYwXMfa93CqAmXIupVIKjnBHmvab3jANzkz5alUljqJ35b/XGjS4sKIKqCvMz8THlP8AbbD54pXqMStd3bmQrfUgk45y+cFaWzINTwZUSTJJ3EnkImO/fFMqmpZO4pksnRqKC9YUo5aCZ9I/nBs3mkdDTRoUEEFj0kE27E7YmZehmPKiCjU/KR8JPQjv1xk5BRcOSDMHtgMUPDGY+GemhKVA6/miZHseXpiZDNBCfERXJNg4kDvHvgdKj4TfEGBkW5gj+2A0i9QhQpNRdoF45z2G84BuM/kXU1CoQsxNh0GGshl6t31CkFPxMSLjoACTHWIw/l+I5hR8FJyBtCMw9t/lhSjm1zK6XcUzHlJ2kcjFwD1ExOILTmP8Q+0WZZAalQVaexZY3281gZPffrjM4ZlqZB0Cahss3iByHUnDFPKLRUo1RXLLDaDKwR15+vXC9LgQWl4iVxb9SkSeemJ+ZjFM3lW6AUpl9S1FjlqiCp79fQ4ey+SK0RTqUUmZDMwR79DMgRyYRhXLcXqPXTxW1abgm8kC1+cGDfphrPcIqVKgZalIo0HUaijTO4ZSdUj0M8pwIsLv8BMrSV9Jp1Aw/KW/ssn54rJZnQ9QBWQs3OQdNzz74nH8wFNPS2orK6hzAIj2kn54CM89SnDBmAsrQTpPITynaMWLGHUlVGwLn2dWam86TcTt1Vh/fD/CK2bpCaQD6x5qY0vPrTMz7THbHLVqaoErF3aPykAL2EqZ9cL58imi1KLNo2Ib4geVxAIPWB+0jTtdsabjVRXYVdVNt408j25DF4ayOmoik0qdRoGpnAJveL7ATyxeJY3FekGZma81DUFTTMTAJMxfpiqrxBredGuCpiSOvMHtgGUqovlqKWHyOGqv2gVGQIoUTIm8RI3PPvjMHodSiW4Lz1WlUTVTkFYBUnVbaQYm3Qz64ZyGVFVfw6dGNtVVvMx7Hl9MdHj41LVEB12YCCJHUYWz3j16zVqY1ggFgpEyBBOmZJ62vghU4u78BzhuWalUamw8J2I06iCAORV7iCfzA++Bslcu1OsrAAwdX5T1B5HvjKzXEGen3U297HDlDjFVlVatVii7JM26XsBiQFWpVIpQrVmJCB3IMWE7Y1Mzk1+7FK5UuBqBBBKnoWHXYi/zGEeNcRBcFBpOnzBfpPeP4x3wvLl01FdbNcKb2HbmcXeZUNuh3+gTLNlKdjTNQ82LsPkFIj3nBD9n3q1AaKs1AiSWNk6hnsLdeYIwCtlw4YGmKbiSIGm45Fdv5wplr3erpXotz/YfXAjUWg0eJ8Koh18Nyqj4xOqSOaT177fTCmaFMqfA8QONwTq1D2UR+2JxnwvwzSV0kQ2piZ6G4EE3sLYeyvC6zADLAkDeCJJ6m+AhOYFeEU7EgBqkwoPI9gbTfDeV4xXZmSprgWaZBX33BGC8TpaaLeIwaso1St4iJBYfFb5R64qv97NKlUrs3gNsdYJ2lQRMrI2kbYFlUtIWTiAoyakVqkkAtcKOw6kdcKcQzq1qZZRpI3UbeoB2PUC0YLmOIKW0tRTSeiwfZh5p7zjrJ5CnTZpHiAjyKec/qjobR74ply7LI6zMrlUalspAeOpEyfUyJ7R0xzmc4UFM1Vkn4gbEggESd9uffF5biXnimPBfYFJA9GXaMCPESGLPD1CfMWGq/PecBwGqSZKdVM1g3JWKwPcCT8hjFqUdeabdUZiSY5dvU/vh7xqa1BUUaWPIbAjmBy/jGrksy9VHNWao2VDM23adx/xN/TezBzdGKFsZmeLTV9BoiORk6vXVP8EdsHyWbGXeoD5g8SdiU5DtffvhqjxNKqmkF8M/lNyAe4YkgehHvthcaEpMuZpG5IFRGEqRy1QR18picQ24VwjUsqhNVK7sTtTKQR6tMGO2/bC2c4OrOzmqqM51aINiReSAYJOE3fLqvlWo7yILNz/2gX+uHKebokRmadQHdWU6T7hhcfLFOcpqGKHgFU1NAKhYkuxsB6iZnlEz7HDlFxRQ0arK6MCupLlSTIIBAMzy5iROLGaZ2VKSuyjcAEwPb3xeSoeBXZ2INvIeYnexuGG3vhIVCTsTM/ZxKdMN48zefDddI7llEnlAwLL0MvUGgGorcnLSPdYiPS477FnNZPNU6uoB2puJDgEqynqdrbEHGdUphaulBdyCByG8jsJv2GAhBDxZEGg0KRAsdSAm39R83uDg+S+0bUjppErT2CTIg7gjmJnfAn+zbsSVq0ajEk6AxBueRZQpj1+eBVfs867VKLHormfmVA+uLYxNUzHIPOVZ2FU1EgyugAyCAdJDEbTvPtgOdz6MjU6YhWhVB9RvhrM8Cp0/xRWFUiAUK6YbYHc6ln05WwxQoa4asKTL6DV8xBGFjUVORM8IdQBSqq4jzT5IPS5Mjv8AMDnMBqZZA7gVtKz5ZEmO8QJ5d+2JgSB5Gy9UeKybSBTDEDvMGY7ThKscvVK+XSFNxq5diZPsZx7J4K/pHyGK8Bf0r8hjv4feeB9qp5/p8b9DyTiXExoUKqeGbBdI5d95774Sp1WR18Ob3AFyO1se0eCv6R8hixSHQfLDw+8PtaXOHn0PIDwum2tq1V6Ts0qpSx6kkkHfoDgmW4Ajgxm6at+UFWuekgW9Yx62aQ6D5Yngr+kfIYdw9pnzOj3OfQ8o4ZlaK0zVqL4jkbFjpWLT5SCSfWML5qqCgqUZULYidr7g7xOPX/BX9I+QxPBX9I+QxPD7zXmqShUc+h44mbrVWBdoA3ZzsPe5wTidOnUqhqRVbRcxLAwCQJuRj180V/SPkMV4C/pX5DF8PvJ5ooh08+h5N9+pINDO7zZiWBU/8CNvefTEy/Dh5gMxoP5BBgjlLTI6bHHrPgL+lfkMX4K/pHyGHh95fNU/4c+h4/lMxTSRVGtjZhqIjtKkYma4ip1U5/DYeUzMRt7gjHr/AIC/pX5DE8Bf0r8hh4feTzW0YOfQ8ho0KwXSwpjprYT7dPeMZtfMOH1RGmx7H0x7j4S/pHyGJ4K/pHyGKv2+8zV2nKhUv59DyihxetVUfhKSfzimAze8S31xlUKSuzPVbQNR8o+KZvY7Y9s8Jeg+QxDRU7qD7DDw+8PtOYmnn0PHTlsvUGmkagqD4ZIYMehAUR6jCOT4w6EQ2kqbXgjHuC0gNgB6DENFSZ0iesDDuNrMvtK800x8TyY8Yes0eGgfckAL7k2AwPPZeolKoaglam7KwYAkyBKkwR3jHrxpjoPliCmOg+WJ4feafacqMPPoeN5fNLSpfhAa23bmBtAPLv1nA0qOw01SSp6m4PUd8ezCgv6R8hi/BX9I+Qxe43k8yXu8+h5AMs7qPBMgflB+uO+IhqiKPjqoYtclTuLbxaOl8euCiv6R8hieCv6R8hh3G8r7TTUYefQ8b4Nmaja1ao601uyhviPIAbTY3IMRimai7nw9SPEDU4YHlewI9ce25OjSk+IBtO25n/3Ptg33LL3Mg7wI5gwDtzF/flGHc7zK7Qtenmfnv7wykidJFj2OG8hknddWtVp7a2JuegAkn9se7nI0L3HyF+n5ed/Ta+Oa+TohTpMkbDSOvp0v298O53kX7+96eZ4TmKbU1PmV1YQGU2noZgg4PS4LVtNp2GtA3/YWn6Y9zbJZeTBgSeQixEfl6E37Y6bhtGJLC8wYF4NrRI/nth3O8vmC93n0PA6PA21MHcLBgEjfmbbgi0+uJj3HM5dA3lhh1I7emJi9y9phfvqF/Dn0OMXisTHoPmExMTEwBYxWJiYAmLxWJgCYmJiYAs4rExMATExMTAExeKxMAXisTEwBMXisTAExeKxMATExMTAExeKxMAXisTEwBeKxMTAhBiYmJigmJiYmIU//2Q=="/>
          <p:cNvSpPr>
            <a:spLocks noChangeAspect="1" noChangeArrowheads="1"/>
          </p:cNvSpPr>
          <p:nvPr/>
        </p:nvSpPr>
        <p:spPr bwMode="auto">
          <a:xfrm>
            <a:off x="0" y="-919163"/>
            <a:ext cx="2486025" cy="183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249" name="Picture 14" descr="http://www.primehealthchannel.com/wp-content/uploads/2012/01/Angular-cheilit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888" y="1790700"/>
            <a:ext cx="63246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13"/>
          <p:cNvSpPr>
            <a:spLocks noChangeArrowheads="1"/>
          </p:cNvSpPr>
          <p:nvPr/>
        </p:nvSpPr>
        <p:spPr bwMode="auto">
          <a:xfrm>
            <a:off x="3581400" y="609600"/>
            <a:ext cx="1758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latin typeface="Times New Roman" pitchFamily="18" charset="0"/>
                <a:cs typeface="Times New Roman" pitchFamily="18" charset="0"/>
              </a:rPr>
              <a:t>Cheilosis</a:t>
            </a:r>
            <a:endParaRPr lang="en-US" sz="3200"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48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http://angularcheilitis.us/wp-content/uploads/image/AngularCheilit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038350"/>
            <a:ext cx="60960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ChangeArrowheads="1"/>
          </p:cNvSpPr>
          <p:nvPr/>
        </p:nvSpPr>
        <p:spPr bwMode="auto">
          <a:xfrm>
            <a:off x="3727450" y="609600"/>
            <a:ext cx="1758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latin typeface="Times New Roman" pitchFamily="18" charset="0"/>
                <a:cs typeface="Times New Roman" pitchFamily="18" charset="0"/>
              </a:rPr>
              <a:t>Cheilosis</a:t>
            </a:r>
            <a:endParaRPr lang="en-US" sz="3200"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7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normanallan.com/Med/askdr/images/koilonych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175" y="198120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ChangeArrowheads="1"/>
          </p:cNvSpPr>
          <p:nvPr/>
        </p:nvSpPr>
        <p:spPr bwMode="auto">
          <a:xfrm>
            <a:off x="2813050" y="609600"/>
            <a:ext cx="3130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b="1">
                <a:latin typeface="Times New Roman" pitchFamily="18" charset="0"/>
                <a:cs typeface="Times New Roman" pitchFamily="18" charset="0"/>
              </a:rPr>
              <a:t>koilonychia</a:t>
            </a:r>
            <a:endParaRPr lang="en-US" sz="4000"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89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mg.medscape.com/pi/emed/ckb/dermatology/1048885-1096183-19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57350"/>
            <a:ext cx="661035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ChangeArrowheads="1"/>
          </p:cNvSpPr>
          <p:nvPr/>
        </p:nvSpPr>
        <p:spPr bwMode="auto">
          <a:xfrm>
            <a:off x="3048000" y="609600"/>
            <a:ext cx="3054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a:latin typeface="Times New Roman" pitchFamily="18" charset="0"/>
                <a:cs typeface="Times New Roman" pitchFamily="18" charset="0"/>
              </a:rPr>
              <a:t>koilonychia</a:t>
            </a:r>
            <a:endParaRPr lang="en-US" sz="3200" b="1"/>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58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Flow">
      <a:majorFont>
        <a:latin typeface="Calibri"/>
        <a:ea typeface=""/>
        <a:cs typeface="Traditional Arabic"/>
      </a:majorFont>
      <a:minorFont>
        <a:latin typeface="Constantia"/>
        <a:ea typeface="Majalla UI"/>
        <a:cs typeface="Majalla UI"/>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low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low">
  <a:themeElements>
    <a:clrScheme name="1_Flow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1_Flow">
      <a:majorFont>
        <a:latin typeface="Calibri"/>
        <a:ea typeface=""/>
        <a:cs typeface="Traditional Arabic"/>
      </a:majorFont>
      <a:minorFont>
        <a:latin typeface="Constantia"/>
        <a:ea typeface="Majalla UI"/>
        <a:cs typeface="Majalla U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low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5268</TotalTime>
  <Words>1221</Words>
  <Application>Microsoft Office PowerPoint</Application>
  <PresentationFormat>On-screen Show (4:3)</PresentationFormat>
  <Paragraphs>141</Paragraphs>
  <Slides>17</Slides>
  <Notes>1</Notes>
  <HiddenSlides>0</HiddenSlides>
  <MMClips>18</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Flow</vt:lpstr>
      <vt:lpstr>1_Flow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Universiti Putra Malaysia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Guest</dc:creator>
  <cp:lastModifiedBy>Afarinesh</cp:lastModifiedBy>
  <cp:revision>509</cp:revision>
  <dcterms:created xsi:type="dcterms:W3CDTF">2008-10-06T07:54:26Z</dcterms:created>
  <dcterms:modified xsi:type="dcterms:W3CDTF">2015-06-14T08:04:46Z</dcterms:modified>
</cp:coreProperties>
</file>