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77" r:id="rId2"/>
    <p:sldMasterId id="2147486206" r:id="rId3"/>
    <p:sldMasterId id="2147486218" r:id="rId4"/>
    <p:sldMasterId id="2147486231" r:id="rId5"/>
  </p:sldMasterIdLst>
  <p:notesMasterIdLst>
    <p:notesMasterId r:id="rId17"/>
  </p:notesMasterIdLst>
  <p:handoutMasterIdLst>
    <p:handoutMasterId r:id="rId18"/>
  </p:handoutMasterIdLst>
  <p:sldIdLst>
    <p:sldId id="256" r:id="rId6"/>
    <p:sldId id="257" r:id="rId7"/>
    <p:sldId id="264" r:id="rId8"/>
    <p:sldId id="258" r:id="rId9"/>
    <p:sldId id="259" r:id="rId10"/>
    <p:sldId id="260" r:id="rId11"/>
    <p:sldId id="261" r:id="rId12"/>
    <p:sldId id="265" r:id="rId13"/>
    <p:sldId id="262" r:id="rId14"/>
    <p:sldId id="263" r:id="rId15"/>
    <p:sldId id="266" r:id="rId16"/>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5385" autoAdjust="0"/>
    <p:restoredTop sz="93250" autoAdjust="0"/>
  </p:normalViewPr>
  <p:slideViewPr>
    <p:cSldViewPr>
      <p:cViewPr>
        <p:scale>
          <a:sx n="70" d="100"/>
          <a:sy n="70" d="100"/>
        </p:scale>
        <p:origin x="-1266" y="-60"/>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0" d="100"/>
          <a:sy n="50" d="100"/>
        </p:scale>
        <p:origin x="-1956"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019F1F5D-318E-42CC-BD54-C88746C38378}" type="datetimeFigureOut">
              <a:rPr lang="en-US"/>
              <a:pPr>
                <a:defRPr/>
              </a:pPr>
              <a:t>5/4/2015</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42301855-F2B9-4091-9CC4-9C812C50E63A}" type="slidenum">
              <a:rPr lang="en-US"/>
              <a:pPr>
                <a:defRPr/>
              </a:pPr>
              <a:t>‹#›</a:t>
            </a:fld>
            <a:endParaRPr lang="en-US"/>
          </a:p>
        </p:txBody>
      </p:sp>
    </p:spTree>
    <p:extLst>
      <p:ext uri="{BB962C8B-B14F-4D97-AF65-F5344CB8AC3E}">
        <p14:creationId xmlns:p14="http://schemas.microsoft.com/office/powerpoint/2010/main" val="349986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pPr>
              <a:defRPr/>
            </a:pPr>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pPr>
              <a:defRPr/>
            </a:pPr>
            <a:fld id="{20F078AD-EA3B-484C-82CD-CDD78F8AAE71}" type="datetimeFigureOut">
              <a:rPr lang="fa-IR"/>
              <a:pPr>
                <a:defRPr/>
              </a:pPr>
              <a:t>07/16/1436</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709613" y="4860925"/>
            <a:ext cx="5680075" cy="4605338"/>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pPr>
              <a:defRPr/>
            </a:pPr>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pPr>
              <a:defRPr/>
            </a:pPr>
            <a:fld id="{7EFBDBD2-8436-4D49-979C-B2D36CC55308}" type="slidenum">
              <a:rPr lang="fa-IR"/>
              <a:pPr>
                <a:defRPr/>
              </a:pPr>
              <a:t>‹#›</a:t>
            </a:fld>
            <a:endParaRPr lang="fa-IR"/>
          </a:p>
        </p:txBody>
      </p:sp>
    </p:spTree>
    <p:extLst>
      <p:ext uri="{BB962C8B-B14F-4D97-AF65-F5344CB8AC3E}">
        <p14:creationId xmlns:p14="http://schemas.microsoft.com/office/powerpoint/2010/main" val="69779620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fa-IR" smtClean="0"/>
              <a:t>ارجاع به مطالب با ذکر منبع مجاز است.</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FCC93CD-60B4-4D5A-8986-AADD0C28FD75}" type="slidenum">
              <a:rPr lang="fa-IR" smtClean="0"/>
              <a:pPr eaLnBrk="1" hangingPunct="1"/>
              <a:t>1</a:t>
            </a:fld>
            <a:endParaRPr lang="fa-I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5</a:t>
            </a:fld>
            <a:endParaRPr lang="fa-IR"/>
          </a:p>
        </p:txBody>
      </p:sp>
    </p:spTree>
    <p:extLst>
      <p:ext uri="{BB962C8B-B14F-4D97-AF65-F5344CB8AC3E}">
        <p14:creationId xmlns:p14="http://schemas.microsoft.com/office/powerpoint/2010/main" val="606560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090EDE30-94D9-4B82-A2B1-0E433EACC9BD}"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4A8A40D-92C4-4374-AE40-32CF919DE41A}" type="slidenum">
              <a:rPr lang="fa-IR"/>
              <a:pPr>
                <a:defRPr/>
              </a:pPr>
              <a:t>‹#›</a:t>
            </a:fld>
            <a:endParaRPr lang="fa-IR"/>
          </a:p>
        </p:txBody>
      </p:sp>
    </p:spTree>
    <p:extLst>
      <p:ext uri="{BB962C8B-B14F-4D97-AF65-F5344CB8AC3E}">
        <p14:creationId xmlns:p14="http://schemas.microsoft.com/office/powerpoint/2010/main" val="4152855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653B452-65AB-4A39-AF9C-87EF10EA502E}"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CCEAB34-55F4-433D-8DB6-F8FD92E75D65}" type="slidenum">
              <a:rPr lang="fa-IR"/>
              <a:pPr>
                <a:defRPr/>
              </a:pPr>
              <a:t>‹#›</a:t>
            </a:fld>
            <a:endParaRPr lang="fa-IR"/>
          </a:p>
        </p:txBody>
      </p:sp>
    </p:spTree>
    <p:extLst>
      <p:ext uri="{BB962C8B-B14F-4D97-AF65-F5344CB8AC3E}">
        <p14:creationId xmlns:p14="http://schemas.microsoft.com/office/powerpoint/2010/main" val="150762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12F5D40-857C-4081-9678-3725D93C8FDB}"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00E0045-FEB4-4B5D-ADB2-882BE19B2B5B}" type="slidenum">
              <a:rPr lang="fa-IR"/>
              <a:pPr>
                <a:defRPr/>
              </a:pPr>
              <a:t>‹#›</a:t>
            </a:fld>
            <a:endParaRPr lang="fa-IR"/>
          </a:p>
        </p:txBody>
      </p:sp>
    </p:spTree>
    <p:extLst>
      <p:ext uri="{BB962C8B-B14F-4D97-AF65-F5344CB8AC3E}">
        <p14:creationId xmlns:p14="http://schemas.microsoft.com/office/powerpoint/2010/main" val="191770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E9CDD611-DE06-4150-9BD2-E993508A5E29}"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8F136B5-4633-4312-804C-0359C58AA573}" type="slidenum">
              <a:rPr lang="fa-IR"/>
              <a:pPr>
                <a:defRPr/>
              </a:pPr>
              <a:t>‹#›</a:t>
            </a:fld>
            <a:endParaRPr lang="fa-IR"/>
          </a:p>
        </p:txBody>
      </p:sp>
    </p:spTree>
    <p:extLst>
      <p:ext uri="{BB962C8B-B14F-4D97-AF65-F5344CB8AC3E}">
        <p14:creationId xmlns:p14="http://schemas.microsoft.com/office/powerpoint/2010/main" val="1647199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222CEC0-7BBE-45C4-A2CF-CA5CEFC3476B}"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A3E29EA-0F72-4084-A437-D2D0395C9BE6}" type="slidenum">
              <a:rPr lang="fa-IR"/>
              <a:pPr>
                <a:defRPr/>
              </a:pPr>
              <a:t>‹#›</a:t>
            </a:fld>
            <a:endParaRPr lang="fa-IR"/>
          </a:p>
        </p:txBody>
      </p:sp>
    </p:spTree>
    <p:extLst>
      <p:ext uri="{BB962C8B-B14F-4D97-AF65-F5344CB8AC3E}">
        <p14:creationId xmlns:p14="http://schemas.microsoft.com/office/powerpoint/2010/main" val="2129516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61C291-28FE-4A8B-826B-128BA9D7AAE8}"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50CD2D0-BD4A-456E-8E61-99A446AEC242}" type="slidenum">
              <a:rPr lang="fa-IR"/>
              <a:pPr>
                <a:defRPr/>
              </a:pPr>
              <a:t>‹#›</a:t>
            </a:fld>
            <a:endParaRPr lang="fa-IR"/>
          </a:p>
        </p:txBody>
      </p:sp>
    </p:spTree>
    <p:extLst>
      <p:ext uri="{BB962C8B-B14F-4D97-AF65-F5344CB8AC3E}">
        <p14:creationId xmlns:p14="http://schemas.microsoft.com/office/powerpoint/2010/main" val="620995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07DBDB8F-C767-4174-AECF-F38691EEA15A}"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597D9F3F-FE40-4C59-8F29-8110EE7A61A5}" type="slidenum">
              <a:rPr lang="fa-IR"/>
              <a:pPr>
                <a:defRPr/>
              </a:pPr>
              <a:t>‹#›</a:t>
            </a:fld>
            <a:endParaRPr lang="fa-IR"/>
          </a:p>
        </p:txBody>
      </p:sp>
    </p:spTree>
    <p:extLst>
      <p:ext uri="{BB962C8B-B14F-4D97-AF65-F5344CB8AC3E}">
        <p14:creationId xmlns:p14="http://schemas.microsoft.com/office/powerpoint/2010/main" val="4189448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95A9E28B-0FFD-4CFA-B9A4-59C07DDCD208}" type="datetimeFigureOut">
              <a:rPr lang="fa-IR"/>
              <a:pPr>
                <a:defRPr/>
              </a:pPr>
              <a:t>07/16/1436</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3B588444-CCE4-474C-8CEA-121CF228F592}" type="slidenum">
              <a:rPr lang="fa-IR"/>
              <a:pPr>
                <a:defRPr/>
              </a:pPr>
              <a:t>‹#›</a:t>
            </a:fld>
            <a:endParaRPr lang="fa-IR"/>
          </a:p>
        </p:txBody>
      </p:sp>
    </p:spTree>
    <p:extLst>
      <p:ext uri="{BB962C8B-B14F-4D97-AF65-F5344CB8AC3E}">
        <p14:creationId xmlns:p14="http://schemas.microsoft.com/office/powerpoint/2010/main" val="2036583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B7CE9B29-B9C8-4852-AE6D-8B12918A54C9}" type="datetimeFigureOut">
              <a:rPr lang="fa-IR"/>
              <a:pPr>
                <a:defRPr/>
              </a:pPr>
              <a:t>07/16/1436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7EC77C4-5013-4FBA-8338-7DF5754F70BC}" type="slidenum">
              <a:rPr lang="fa-IR"/>
              <a:pPr>
                <a:defRPr/>
              </a:pPr>
              <a:t>‹#›</a:t>
            </a:fld>
            <a:endParaRPr lang="fa-IR"/>
          </a:p>
        </p:txBody>
      </p:sp>
    </p:spTree>
    <p:extLst>
      <p:ext uri="{BB962C8B-B14F-4D97-AF65-F5344CB8AC3E}">
        <p14:creationId xmlns:p14="http://schemas.microsoft.com/office/powerpoint/2010/main" val="2900955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641ECB-DE9E-4108-B9A5-BD2A0B8E9FDA}" type="datetimeFigureOut">
              <a:rPr lang="fa-IR"/>
              <a:pPr>
                <a:defRPr/>
              </a:pPr>
              <a:t>07/16/1436</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B24394D0-5D6D-48A3-81AB-E4459B5DB752}" type="slidenum">
              <a:rPr lang="fa-IR"/>
              <a:pPr>
                <a:defRPr/>
              </a:pPr>
              <a:t>‹#›</a:t>
            </a:fld>
            <a:endParaRPr lang="fa-IR"/>
          </a:p>
        </p:txBody>
      </p:sp>
    </p:spTree>
    <p:extLst>
      <p:ext uri="{BB962C8B-B14F-4D97-AF65-F5344CB8AC3E}">
        <p14:creationId xmlns:p14="http://schemas.microsoft.com/office/powerpoint/2010/main" val="347902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BB4183C-837E-41C9-AB5E-0B883B1A2DE4}"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3DEE72A-5A5A-43A5-BA56-08F42A53C938}" type="slidenum">
              <a:rPr lang="fa-IR"/>
              <a:pPr>
                <a:defRPr/>
              </a:pPr>
              <a:t>‹#›</a:t>
            </a:fld>
            <a:endParaRPr lang="fa-IR"/>
          </a:p>
        </p:txBody>
      </p:sp>
    </p:spTree>
    <p:extLst>
      <p:ext uri="{BB962C8B-B14F-4D97-AF65-F5344CB8AC3E}">
        <p14:creationId xmlns:p14="http://schemas.microsoft.com/office/powerpoint/2010/main" val="281363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E757A96-AB40-4B83-9961-791FBCFFFABB}"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85E78CD-0AC8-43AF-8172-6DD73E6034A4}" type="slidenum">
              <a:rPr lang="fa-IR"/>
              <a:pPr>
                <a:defRPr/>
              </a:pPr>
              <a:t>‹#›</a:t>
            </a:fld>
            <a:endParaRPr lang="fa-IR"/>
          </a:p>
        </p:txBody>
      </p:sp>
    </p:spTree>
    <p:extLst>
      <p:ext uri="{BB962C8B-B14F-4D97-AF65-F5344CB8AC3E}">
        <p14:creationId xmlns:p14="http://schemas.microsoft.com/office/powerpoint/2010/main" val="1292624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20B31C-75EF-4F22-A9B1-8BDD2BA67B2C}"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AA14A0C-46E2-42C5-BEAA-F01DE322CFE5}" type="slidenum">
              <a:rPr lang="fa-IR"/>
              <a:pPr>
                <a:defRPr/>
              </a:pPr>
              <a:t>‹#›</a:t>
            </a:fld>
            <a:endParaRPr lang="fa-IR"/>
          </a:p>
        </p:txBody>
      </p:sp>
    </p:spTree>
    <p:extLst>
      <p:ext uri="{BB962C8B-B14F-4D97-AF65-F5344CB8AC3E}">
        <p14:creationId xmlns:p14="http://schemas.microsoft.com/office/powerpoint/2010/main" val="215047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7E02203-A53E-4BF8-89BF-906A2E828F7C}"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4A7A122-211A-4AE4-B81F-5DFA42876D55}" type="slidenum">
              <a:rPr lang="fa-IR"/>
              <a:pPr>
                <a:defRPr/>
              </a:pPr>
              <a:t>‹#›</a:t>
            </a:fld>
            <a:endParaRPr lang="fa-IR"/>
          </a:p>
        </p:txBody>
      </p:sp>
    </p:spTree>
    <p:extLst>
      <p:ext uri="{BB962C8B-B14F-4D97-AF65-F5344CB8AC3E}">
        <p14:creationId xmlns:p14="http://schemas.microsoft.com/office/powerpoint/2010/main" val="2834348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C30DD94-8F82-4A27-8590-52948C7FC45F}"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3AE404-07AB-4531-A793-F21888C71556}" type="slidenum">
              <a:rPr lang="fa-IR"/>
              <a:pPr>
                <a:defRPr/>
              </a:pPr>
              <a:t>‹#›</a:t>
            </a:fld>
            <a:endParaRPr lang="fa-IR"/>
          </a:p>
        </p:txBody>
      </p:sp>
    </p:spTree>
    <p:extLst>
      <p:ext uri="{BB962C8B-B14F-4D97-AF65-F5344CB8AC3E}">
        <p14:creationId xmlns:p14="http://schemas.microsoft.com/office/powerpoint/2010/main" val="2657098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dirty="0"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9B0405B-CEFB-42CE-BC19-49367C23BA8D}" type="datetimeFigureOut">
              <a:rPr lang="fa-IR"/>
              <a:pPr>
                <a:defRPr/>
              </a:pPr>
              <a:t>07/16/1436</a:t>
            </a:fld>
            <a:endParaRPr lang="fa-IR" dirty="0"/>
          </a:p>
        </p:txBody>
      </p:sp>
      <p:sp>
        <p:nvSpPr>
          <p:cNvPr id="10" name="Footer Placeholder 16"/>
          <p:cNvSpPr>
            <a:spLocks noGrp="1"/>
          </p:cNvSpPr>
          <p:nvPr>
            <p:ph type="ftr" sz="quarter" idx="11"/>
          </p:nvPr>
        </p:nvSpPr>
        <p:spPr>
          <a:xfrm>
            <a:off x="2085975" y="236538"/>
            <a:ext cx="5867400" cy="365125"/>
          </a:xfrm>
        </p:spPr>
        <p:txBody>
          <a:bodyPr/>
          <a:lstStyle>
            <a:lvl1pPr algn="r">
              <a:defRPr sz="2000">
                <a:solidFill>
                  <a:schemeClr val="tx2"/>
                </a:solidFill>
                <a:cs typeface="B Titr" pitchFamily="2" charset="-78"/>
              </a:defRPr>
            </a:lvl1pPr>
          </a:lstStyle>
          <a:p>
            <a:pPr>
              <a:defRPr/>
            </a:pPr>
            <a:endParaRPr lang="fa-I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8BA2596-EE6E-43FA-9072-C8C6DC2182CE}" type="slidenum">
              <a:rPr lang="fa-IR"/>
              <a:pPr>
                <a:defRPr/>
              </a:pPr>
              <a:t>‹#›</a:t>
            </a:fld>
            <a:endParaRPr lang="fa-IR"/>
          </a:p>
        </p:txBody>
      </p:sp>
    </p:spTree>
    <p:extLst>
      <p:ext uri="{BB962C8B-B14F-4D97-AF65-F5344CB8AC3E}">
        <p14:creationId xmlns:p14="http://schemas.microsoft.com/office/powerpoint/2010/main" val="37996189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3600" b="0">
                <a:solidFill>
                  <a:schemeClr val="accent4">
                    <a:lumMod val="75000"/>
                  </a:schemeClr>
                </a:solidFill>
                <a:cs typeface="B Yekan" pitchFamily="2" charset="-78"/>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cs typeface="B Mitra" pitchFamily="2" charset="-78"/>
              </a:defRPr>
            </a:lvl1pPr>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ED5B55C0-A8DE-48EE-A761-C22A28B57AD4}" type="datetimeFigureOut">
              <a:rPr lang="fa-IR"/>
              <a:pPr>
                <a:defRPr/>
              </a:pPr>
              <a:t>07/16/1436</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A323F58F-EF5E-4D94-B1A4-527543BDAE8C}" type="slidenum">
              <a:rPr lang="fa-IR"/>
              <a:pPr>
                <a:defRPr/>
              </a:pPr>
              <a:t>‹#›</a:t>
            </a:fld>
            <a:endParaRPr lang="fa-IR"/>
          </a:p>
        </p:txBody>
      </p:sp>
    </p:spTree>
    <p:extLst>
      <p:ext uri="{BB962C8B-B14F-4D97-AF65-F5344CB8AC3E}">
        <p14:creationId xmlns:p14="http://schemas.microsoft.com/office/powerpoint/2010/main" val="132033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dirty="0"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69983CAC-9596-416C-A11C-A9704BF2BFEF}" type="datetimeFigureOut">
              <a:rPr lang="fa-IR"/>
              <a:pPr>
                <a:defRPr/>
              </a:pPr>
              <a:t>07/16/1436</a:t>
            </a:fld>
            <a:endParaRPr lang="fa-I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3290739-AC99-4F97-AF4F-36F1FC31B3E8}" type="slidenum">
              <a:rPr lang="fa-IR"/>
              <a:pPr>
                <a:defRPr/>
              </a:pPr>
              <a:t>‹#›</a:t>
            </a:fld>
            <a:endParaRPr lang="fa-IR"/>
          </a:p>
        </p:txBody>
      </p:sp>
      <p:sp>
        <p:nvSpPr>
          <p:cNvPr id="9" name="Footer Placeholder 13"/>
          <p:cNvSpPr>
            <a:spLocks noGrp="1"/>
          </p:cNvSpPr>
          <p:nvPr>
            <p:ph type="ftr" sz="quarter" idx="12"/>
          </p:nvPr>
        </p:nvSpPr>
        <p:spPr/>
        <p:txBody>
          <a:bodyPr/>
          <a:lstStyle>
            <a:lvl1pPr>
              <a:defRPr/>
            </a:lvl1pPr>
          </a:lstStyle>
          <a:p>
            <a:pPr>
              <a:defRPr/>
            </a:pPr>
            <a:endParaRPr lang="fa-IR"/>
          </a:p>
        </p:txBody>
      </p:sp>
    </p:spTree>
    <p:extLst>
      <p:ext uri="{BB962C8B-B14F-4D97-AF65-F5344CB8AC3E}">
        <p14:creationId xmlns:p14="http://schemas.microsoft.com/office/powerpoint/2010/main" val="116159238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53D95B20-9F18-4653-BB78-4DFA71812DF3}" type="datetimeFigureOut">
              <a:rPr lang="fa-IR"/>
              <a:pPr>
                <a:defRPr/>
              </a:pPr>
              <a:t>07/16/1436</a:t>
            </a:fld>
            <a:endParaRPr lang="fa-IR"/>
          </a:p>
        </p:txBody>
      </p:sp>
      <p:sp>
        <p:nvSpPr>
          <p:cNvPr id="6" name="Slide Number Placeholder 9"/>
          <p:cNvSpPr>
            <a:spLocks noGrp="1"/>
          </p:cNvSpPr>
          <p:nvPr>
            <p:ph type="sldNum" sz="quarter" idx="11"/>
          </p:nvPr>
        </p:nvSpPr>
        <p:spPr/>
        <p:txBody>
          <a:bodyPr rtlCol="0"/>
          <a:lstStyle>
            <a:lvl1pPr>
              <a:defRPr/>
            </a:lvl1pPr>
          </a:lstStyle>
          <a:p>
            <a:pPr>
              <a:defRPr/>
            </a:pPr>
            <a:fld id="{17C5FCF7-39BB-4E45-AF02-39BE31B4CA14}" type="slidenum">
              <a:rPr lang="fa-IR"/>
              <a:pPr>
                <a:defRPr/>
              </a:pPr>
              <a:t>‹#›</a:t>
            </a:fld>
            <a:endParaRPr lang="fa-IR"/>
          </a:p>
        </p:txBody>
      </p:sp>
      <p:sp>
        <p:nvSpPr>
          <p:cNvPr id="7" name="Footer Placeholder 11"/>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477678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C81A1B9-C47E-42B1-BFEF-863E2222A5C9}" type="datetimeFigureOut">
              <a:rPr lang="fa-IR"/>
              <a:pPr>
                <a:defRPr/>
              </a:pPr>
              <a:t>07/16/1436</a:t>
            </a:fld>
            <a:endParaRPr lang="fa-IR"/>
          </a:p>
        </p:txBody>
      </p:sp>
      <p:sp>
        <p:nvSpPr>
          <p:cNvPr id="8" name="Slide Number Placeholder 11"/>
          <p:cNvSpPr>
            <a:spLocks noGrp="1"/>
          </p:cNvSpPr>
          <p:nvPr>
            <p:ph type="sldNum" sz="quarter" idx="11"/>
          </p:nvPr>
        </p:nvSpPr>
        <p:spPr/>
        <p:txBody>
          <a:bodyPr rtlCol="0"/>
          <a:lstStyle>
            <a:lvl1pPr>
              <a:defRPr/>
            </a:lvl1pPr>
          </a:lstStyle>
          <a:p>
            <a:pPr>
              <a:defRPr/>
            </a:pPr>
            <a:fld id="{C54E0BEA-7116-42E4-A191-34C46C389D07}" type="slidenum">
              <a:rPr lang="fa-IR"/>
              <a:pPr>
                <a:defRPr/>
              </a:pPr>
              <a:t>‹#›</a:t>
            </a:fld>
            <a:endParaRPr lang="fa-IR"/>
          </a:p>
        </p:txBody>
      </p:sp>
      <p:sp>
        <p:nvSpPr>
          <p:cNvPr id="9" name="Footer Placeholder 13"/>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5193132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FBFE654-0EC5-4F4F-8416-AB97338C5A89}" type="datetimeFigureOut">
              <a:rPr lang="fa-IR"/>
              <a:pPr>
                <a:defRPr/>
              </a:pPr>
              <a:t>07/16/1436</a:t>
            </a:fld>
            <a:endParaRPr lang="fa-IR"/>
          </a:p>
        </p:txBody>
      </p:sp>
      <p:sp>
        <p:nvSpPr>
          <p:cNvPr id="4" name="Footer Placeholder 2"/>
          <p:cNvSpPr>
            <a:spLocks noGrp="1"/>
          </p:cNvSpPr>
          <p:nvPr>
            <p:ph type="ftr" sz="quarter" idx="11"/>
          </p:nvPr>
        </p:nvSpPr>
        <p:spPr/>
        <p:txBody>
          <a:bodyPr/>
          <a:lstStyle>
            <a:lvl1pPr>
              <a:defRPr/>
            </a:lvl1pPr>
          </a:lstStyle>
          <a:p>
            <a:pPr>
              <a:defRPr/>
            </a:pPr>
            <a:endParaRPr lang="fa-IR"/>
          </a:p>
        </p:txBody>
      </p:sp>
      <p:sp>
        <p:nvSpPr>
          <p:cNvPr id="5" name="Slide Number Placeholder 22"/>
          <p:cNvSpPr>
            <a:spLocks noGrp="1"/>
          </p:cNvSpPr>
          <p:nvPr>
            <p:ph type="sldNum" sz="quarter" idx="12"/>
          </p:nvPr>
        </p:nvSpPr>
        <p:spPr/>
        <p:txBody>
          <a:bodyPr/>
          <a:lstStyle>
            <a:lvl1pPr>
              <a:defRPr/>
            </a:lvl1pPr>
          </a:lstStyle>
          <a:p>
            <a:pPr>
              <a:defRPr/>
            </a:pPr>
            <a:fld id="{56EAA36B-002A-4A71-81CA-30A11DFBDA50}" type="slidenum">
              <a:rPr lang="fa-IR"/>
              <a:pPr>
                <a:defRPr/>
              </a:pPr>
              <a:t>‹#›</a:t>
            </a:fld>
            <a:endParaRPr lang="fa-IR"/>
          </a:p>
        </p:txBody>
      </p:sp>
    </p:spTree>
    <p:extLst>
      <p:ext uri="{BB962C8B-B14F-4D97-AF65-F5344CB8AC3E}">
        <p14:creationId xmlns:p14="http://schemas.microsoft.com/office/powerpoint/2010/main" val="27547353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0DA67E-5756-4ADF-9BC7-8DAD73F4A456}" type="datetimeFigureOut">
              <a:rPr lang="fa-IR"/>
              <a:pPr>
                <a:defRPr/>
              </a:pPr>
              <a:t>07/16/1436</a:t>
            </a:fld>
            <a:endParaRPr lang="fa-IR"/>
          </a:p>
        </p:txBody>
      </p:sp>
      <p:sp>
        <p:nvSpPr>
          <p:cNvPr id="3" name="Footer Placeholder 2"/>
          <p:cNvSpPr>
            <a:spLocks noGrp="1"/>
          </p:cNvSpPr>
          <p:nvPr>
            <p:ph type="ftr" sz="quarter" idx="11"/>
          </p:nvPr>
        </p:nvSpPr>
        <p:spPr/>
        <p:txBody>
          <a:bodyPr/>
          <a:lstStyle>
            <a:lvl1pPr>
              <a:defRPr/>
            </a:lvl1pPr>
          </a:lstStyle>
          <a:p>
            <a:pPr>
              <a:defRPr/>
            </a:pPr>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4DD7BFB7-5123-40E9-BEBB-AC5E6F39B9D5}" type="slidenum">
              <a:rPr lang="fa-IR"/>
              <a:pPr>
                <a:defRPr/>
              </a:pPr>
              <a:t>‹#›</a:t>
            </a:fld>
            <a:endParaRPr lang="fa-IR"/>
          </a:p>
        </p:txBody>
      </p:sp>
    </p:spTree>
    <p:extLst>
      <p:ext uri="{BB962C8B-B14F-4D97-AF65-F5344CB8AC3E}">
        <p14:creationId xmlns:p14="http://schemas.microsoft.com/office/powerpoint/2010/main" val="11128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09451A2-62AF-4347-AD83-96EEA7061FF1}"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687AEF6-F9A0-4068-AECE-FA56BF95DF4D}" type="slidenum">
              <a:rPr lang="fa-IR"/>
              <a:pPr>
                <a:defRPr/>
              </a:pPr>
              <a:t>‹#›</a:t>
            </a:fld>
            <a:endParaRPr lang="fa-IR"/>
          </a:p>
        </p:txBody>
      </p:sp>
    </p:spTree>
    <p:extLst>
      <p:ext uri="{BB962C8B-B14F-4D97-AF65-F5344CB8AC3E}">
        <p14:creationId xmlns:p14="http://schemas.microsoft.com/office/powerpoint/2010/main" val="3598980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FB3AC38-9CDE-496F-A350-94FC5F75AD20}" type="datetimeFigureOut">
              <a:rPr lang="fa-IR"/>
              <a:pPr>
                <a:defRPr/>
              </a:pPr>
              <a:t>07/16/1436</a:t>
            </a:fld>
            <a:endParaRPr lang="fa-IR"/>
          </a:p>
        </p:txBody>
      </p:sp>
      <p:sp>
        <p:nvSpPr>
          <p:cNvPr id="6" name="Footer Placeholder 2"/>
          <p:cNvSpPr>
            <a:spLocks noGrp="1"/>
          </p:cNvSpPr>
          <p:nvPr>
            <p:ph type="ftr" sz="quarter" idx="11"/>
          </p:nvPr>
        </p:nvSpPr>
        <p:spPr/>
        <p:txBody>
          <a:bodyPr/>
          <a:lstStyle>
            <a:lvl1pPr>
              <a:defRPr/>
            </a:lvl1pPr>
          </a:lstStyle>
          <a:p>
            <a:pPr>
              <a:defRPr/>
            </a:pPr>
            <a:endParaRPr lang="fa-IR"/>
          </a:p>
        </p:txBody>
      </p:sp>
      <p:sp>
        <p:nvSpPr>
          <p:cNvPr id="7" name="Slide Number Placeholder 22"/>
          <p:cNvSpPr>
            <a:spLocks noGrp="1"/>
          </p:cNvSpPr>
          <p:nvPr>
            <p:ph type="sldNum" sz="quarter" idx="12"/>
          </p:nvPr>
        </p:nvSpPr>
        <p:spPr/>
        <p:txBody>
          <a:bodyPr/>
          <a:lstStyle>
            <a:lvl1pPr>
              <a:defRPr/>
            </a:lvl1pPr>
          </a:lstStyle>
          <a:p>
            <a:pPr>
              <a:defRPr/>
            </a:pPr>
            <a:fld id="{A5B71A24-A4B9-41A1-B7B4-DDF249A6A0F1}" type="slidenum">
              <a:rPr lang="fa-IR"/>
              <a:pPr>
                <a:defRPr/>
              </a:pPr>
              <a:t>‹#›</a:t>
            </a:fld>
            <a:endParaRPr lang="fa-IR"/>
          </a:p>
        </p:txBody>
      </p:sp>
    </p:spTree>
    <p:extLst>
      <p:ext uri="{BB962C8B-B14F-4D97-AF65-F5344CB8AC3E}">
        <p14:creationId xmlns:p14="http://schemas.microsoft.com/office/powerpoint/2010/main" val="2555202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8ECC5E7F-EDE5-4F13-A31B-D73C2BCDA45F}" type="datetimeFigureOut">
              <a:rPr lang="fa-IR"/>
              <a:pPr>
                <a:defRPr/>
              </a:pPr>
              <a:t>07/16/1436</a:t>
            </a:fld>
            <a:endParaRPr lang="fa-I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D1FFD864-C550-4F26-A446-B44401641327}" type="slidenum">
              <a:rPr lang="fa-IR"/>
              <a:pPr>
                <a:defRPr/>
              </a:pPr>
              <a:t>‹#›</a:t>
            </a:fld>
            <a:endParaRPr lang="fa-I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fa-IR"/>
          </a:p>
        </p:txBody>
      </p:sp>
    </p:spTree>
    <p:extLst>
      <p:ext uri="{BB962C8B-B14F-4D97-AF65-F5344CB8AC3E}">
        <p14:creationId xmlns:p14="http://schemas.microsoft.com/office/powerpoint/2010/main" val="1627384941"/>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22B731B-7832-4634-9141-118950DC5201}" type="datetimeFigureOut">
              <a:rPr lang="fa-IR"/>
              <a:pPr>
                <a:defRPr/>
              </a:pPr>
              <a:t>07/16/1436</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6D469E03-4BCC-46B5-8EE3-4B7527434B68}" type="slidenum">
              <a:rPr lang="fa-IR"/>
              <a:pPr>
                <a:defRPr/>
              </a:pPr>
              <a:t>‹#›</a:t>
            </a:fld>
            <a:endParaRPr lang="fa-IR"/>
          </a:p>
        </p:txBody>
      </p:sp>
    </p:spTree>
    <p:extLst>
      <p:ext uri="{BB962C8B-B14F-4D97-AF65-F5344CB8AC3E}">
        <p14:creationId xmlns:p14="http://schemas.microsoft.com/office/powerpoint/2010/main" val="1686530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D0CAFC8A-38E2-4D3F-B6D6-29F7FCFA2316}" type="datetimeFigureOut">
              <a:rPr lang="fa-IR"/>
              <a:pPr>
                <a:defRPr/>
              </a:pPr>
              <a:t>07/16/1436</a:t>
            </a:fld>
            <a:endParaRPr lang="fa-I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fa-I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64FF0A3-3DDC-450C-93BD-9F2E36D14114}" type="slidenum">
              <a:rPr lang="fa-IR"/>
              <a:pPr>
                <a:defRPr/>
              </a:pPr>
              <a:t>‹#›</a:t>
            </a:fld>
            <a:endParaRPr lang="fa-IR"/>
          </a:p>
        </p:txBody>
      </p:sp>
    </p:spTree>
    <p:extLst>
      <p:ext uri="{BB962C8B-B14F-4D97-AF65-F5344CB8AC3E}">
        <p14:creationId xmlns:p14="http://schemas.microsoft.com/office/powerpoint/2010/main" val="1183552835"/>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3A68B1C6-8F6A-442E-94AC-3F88B56BDBCB}"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AF86D80-7D09-472F-9792-492DB8B52C6F}" type="slidenum">
              <a:rPr lang="fa-IR"/>
              <a:pPr>
                <a:defRPr/>
              </a:pPr>
              <a:t>‹#›</a:t>
            </a:fld>
            <a:endParaRPr lang="fa-IR"/>
          </a:p>
        </p:txBody>
      </p:sp>
    </p:spTree>
    <p:extLst>
      <p:ext uri="{BB962C8B-B14F-4D97-AF65-F5344CB8AC3E}">
        <p14:creationId xmlns:p14="http://schemas.microsoft.com/office/powerpoint/2010/main" val="31734878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E5D232C6-265A-4838-A214-760139FD4EEC}"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B5A9A19C-3594-4741-BB8B-FE7343C8FE64}" type="slidenum">
              <a:rPr lang="fa-IR"/>
              <a:pPr>
                <a:defRPr/>
              </a:pPr>
              <a:t>‹#›</a:t>
            </a:fld>
            <a:endParaRPr lang="fa-IR"/>
          </a:p>
        </p:txBody>
      </p:sp>
    </p:spTree>
    <p:extLst>
      <p:ext uri="{BB962C8B-B14F-4D97-AF65-F5344CB8AC3E}">
        <p14:creationId xmlns:p14="http://schemas.microsoft.com/office/powerpoint/2010/main" val="12487313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7090FEE-C747-4240-9499-A2D320A238B0}"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78B98B2-2F93-49D1-99DB-B068FC74EA6C}" type="slidenum">
              <a:rPr lang="fa-IR"/>
              <a:pPr>
                <a:defRPr/>
              </a:pPr>
              <a:t>‹#›</a:t>
            </a:fld>
            <a:endParaRPr lang="fa-IR"/>
          </a:p>
        </p:txBody>
      </p:sp>
    </p:spTree>
    <p:extLst>
      <p:ext uri="{BB962C8B-B14F-4D97-AF65-F5344CB8AC3E}">
        <p14:creationId xmlns:p14="http://schemas.microsoft.com/office/powerpoint/2010/main" val="33369770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B538994D-720C-45AD-B89F-138452B48E51}"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04F9170-1BFC-49DD-8FAA-18C4E756FE1B}" type="slidenum">
              <a:rPr lang="fa-IR"/>
              <a:pPr>
                <a:defRPr/>
              </a:pPr>
              <a:t>‹#›</a:t>
            </a:fld>
            <a:endParaRPr lang="fa-IR"/>
          </a:p>
        </p:txBody>
      </p:sp>
    </p:spTree>
    <p:extLst>
      <p:ext uri="{BB962C8B-B14F-4D97-AF65-F5344CB8AC3E}">
        <p14:creationId xmlns:p14="http://schemas.microsoft.com/office/powerpoint/2010/main" val="32967949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2E036FDE-EF6D-4C02-A2D9-949FC6C619C0}" type="datetimeFigureOut">
              <a:rPr lang="fa-IR"/>
              <a:pPr>
                <a:defRPr/>
              </a:pPr>
              <a:t>07/16/1436</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C9008CA2-99E4-4641-BCAC-924ADBAF5B8E}" type="slidenum">
              <a:rPr lang="fa-IR"/>
              <a:pPr>
                <a:defRPr/>
              </a:pPr>
              <a:t>‹#›</a:t>
            </a:fld>
            <a:endParaRPr lang="fa-IR"/>
          </a:p>
        </p:txBody>
      </p:sp>
    </p:spTree>
    <p:extLst>
      <p:ext uri="{BB962C8B-B14F-4D97-AF65-F5344CB8AC3E}">
        <p14:creationId xmlns:p14="http://schemas.microsoft.com/office/powerpoint/2010/main" val="7867410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480FE20F-42E2-472C-A605-9497AE81AE2F}" type="datetimeFigureOut">
              <a:rPr lang="fa-IR"/>
              <a:pPr>
                <a:defRPr/>
              </a:pPr>
              <a:t>07/16/1436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E83F9D64-BF14-4656-8EEF-4C69ADFCCF9E}" type="slidenum">
              <a:rPr lang="fa-IR"/>
              <a:pPr>
                <a:defRPr/>
              </a:pPr>
              <a:t>‹#›</a:t>
            </a:fld>
            <a:endParaRPr lang="fa-IR"/>
          </a:p>
        </p:txBody>
      </p:sp>
    </p:spTree>
    <p:extLst>
      <p:ext uri="{BB962C8B-B14F-4D97-AF65-F5344CB8AC3E}">
        <p14:creationId xmlns:p14="http://schemas.microsoft.com/office/powerpoint/2010/main" val="362455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2480259-8F1E-4A5D-A76F-3D22C81472D0}"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0A3E6C7-FBF0-44F1-B138-6F4CF4A96333}" type="slidenum">
              <a:rPr lang="fa-IR"/>
              <a:pPr>
                <a:defRPr/>
              </a:pPr>
              <a:t>‹#›</a:t>
            </a:fld>
            <a:endParaRPr lang="fa-IR"/>
          </a:p>
        </p:txBody>
      </p:sp>
    </p:spTree>
    <p:extLst>
      <p:ext uri="{BB962C8B-B14F-4D97-AF65-F5344CB8AC3E}">
        <p14:creationId xmlns:p14="http://schemas.microsoft.com/office/powerpoint/2010/main" val="23138707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2A2766-2542-44E9-B9E8-98B07642B13B}" type="datetimeFigureOut">
              <a:rPr lang="fa-IR"/>
              <a:pPr>
                <a:defRPr/>
              </a:pPr>
              <a:t>07/16/1436</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7FFE4E63-7A19-4366-BE86-177906F334C6}" type="slidenum">
              <a:rPr lang="fa-IR"/>
              <a:pPr>
                <a:defRPr/>
              </a:pPr>
              <a:t>‹#›</a:t>
            </a:fld>
            <a:endParaRPr lang="fa-IR"/>
          </a:p>
        </p:txBody>
      </p:sp>
    </p:spTree>
    <p:extLst>
      <p:ext uri="{BB962C8B-B14F-4D97-AF65-F5344CB8AC3E}">
        <p14:creationId xmlns:p14="http://schemas.microsoft.com/office/powerpoint/2010/main" val="20445741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E58BAD-366C-4374-B508-0E560E215F2A}"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BEDF811-7137-42DD-847A-5E9ADB080932}" type="slidenum">
              <a:rPr lang="fa-IR"/>
              <a:pPr>
                <a:defRPr/>
              </a:pPr>
              <a:t>‹#›</a:t>
            </a:fld>
            <a:endParaRPr lang="fa-IR"/>
          </a:p>
        </p:txBody>
      </p:sp>
    </p:spTree>
    <p:extLst>
      <p:ext uri="{BB962C8B-B14F-4D97-AF65-F5344CB8AC3E}">
        <p14:creationId xmlns:p14="http://schemas.microsoft.com/office/powerpoint/2010/main" val="41147003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638679-A2EF-40D5-8331-0D39613F2680}"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A503459-5096-424D-895B-8F8F5F5B78C5}" type="slidenum">
              <a:rPr lang="fa-IR"/>
              <a:pPr>
                <a:defRPr/>
              </a:pPr>
              <a:t>‹#›</a:t>
            </a:fld>
            <a:endParaRPr lang="fa-IR"/>
          </a:p>
        </p:txBody>
      </p:sp>
    </p:spTree>
    <p:extLst>
      <p:ext uri="{BB962C8B-B14F-4D97-AF65-F5344CB8AC3E}">
        <p14:creationId xmlns:p14="http://schemas.microsoft.com/office/powerpoint/2010/main" val="36420442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B1EFE5C-E65F-4498-B49C-FC5161B2F131}"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906A017-0049-44B8-B201-9FA38EEBD1B2}" type="slidenum">
              <a:rPr lang="fa-IR"/>
              <a:pPr>
                <a:defRPr/>
              </a:pPr>
              <a:t>‹#›</a:t>
            </a:fld>
            <a:endParaRPr lang="fa-IR"/>
          </a:p>
        </p:txBody>
      </p:sp>
    </p:spTree>
    <p:extLst>
      <p:ext uri="{BB962C8B-B14F-4D97-AF65-F5344CB8AC3E}">
        <p14:creationId xmlns:p14="http://schemas.microsoft.com/office/powerpoint/2010/main" val="4290887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42C7A0D1-E29B-41D0-B0D0-F5C099E06F77}"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7DF4AF4-A312-447F-9A30-E8C11385EC8A}" type="slidenum">
              <a:rPr lang="fa-IR"/>
              <a:pPr>
                <a:defRPr/>
              </a:pPr>
              <a:t>‹#›</a:t>
            </a:fld>
            <a:endParaRPr lang="fa-IR"/>
          </a:p>
        </p:txBody>
      </p:sp>
    </p:spTree>
    <p:extLst>
      <p:ext uri="{BB962C8B-B14F-4D97-AF65-F5344CB8AC3E}">
        <p14:creationId xmlns:p14="http://schemas.microsoft.com/office/powerpoint/2010/main" val="15157364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9D10C945-A743-4CDF-91BE-CCF294F27B08}" type="datetimeFigureOut">
              <a:rPr lang="fa-IR"/>
              <a:pPr>
                <a:defRPr/>
              </a:pPr>
              <a:t>07/16/1436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B89BE55-33F3-4684-8A0F-2A82048BF730}" type="slidenum">
              <a:rPr lang="fa-IR"/>
              <a:pPr>
                <a:defRPr/>
              </a:pPr>
              <a:t>‹#›</a:t>
            </a:fld>
            <a:endParaRPr lang="fa-IR"/>
          </a:p>
        </p:txBody>
      </p:sp>
    </p:spTree>
    <p:extLst>
      <p:ext uri="{BB962C8B-B14F-4D97-AF65-F5344CB8AC3E}">
        <p14:creationId xmlns:p14="http://schemas.microsoft.com/office/powerpoint/2010/main" val="32115313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794CBBF5-004C-4821-9FBD-1B4AEE22DB22}"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1B9130B-EDD6-45C1-B268-C750823A8BAD}" type="slidenum">
              <a:rPr lang="fa-IR"/>
              <a:pPr>
                <a:defRPr/>
              </a:pPr>
              <a:t>‹#›</a:t>
            </a:fld>
            <a:endParaRPr lang="fa-IR"/>
          </a:p>
        </p:txBody>
      </p:sp>
    </p:spTree>
    <p:extLst>
      <p:ext uri="{BB962C8B-B14F-4D97-AF65-F5344CB8AC3E}">
        <p14:creationId xmlns:p14="http://schemas.microsoft.com/office/powerpoint/2010/main" val="22273331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9AC536C-1DD8-4AEF-BC45-1B9405E93F44}"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CC299ED-617D-44FD-A308-0F72C97A4696}" type="slidenum">
              <a:rPr lang="fa-IR"/>
              <a:pPr>
                <a:defRPr/>
              </a:pPr>
              <a:t>‹#›</a:t>
            </a:fld>
            <a:endParaRPr lang="fa-IR"/>
          </a:p>
        </p:txBody>
      </p:sp>
    </p:spTree>
    <p:extLst>
      <p:ext uri="{BB962C8B-B14F-4D97-AF65-F5344CB8AC3E}">
        <p14:creationId xmlns:p14="http://schemas.microsoft.com/office/powerpoint/2010/main" val="42099973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4A4F6E3-0AD7-4E31-881B-A0E21282C7B6}"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AD66E32-0A37-405A-B6A1-2E2E6CCE72B6}" type="slidenum">
              <a:rPr lang="fa-IR"/>
              <a:pPr>
                <a:defRPr/>
              </a:pPr>
              <a:t>‹#›</a:t>
            </a:fld>
            <a:endParaRPr lang="fa-IR"/>
          </a:p>
        </p:txBody>
      </p:sp>
    </p:spTree>
    <p:extLst>
      <p:ext uri="{BB962C8B-B14F-4D97-AF65-F5344CB8AC3E}">
        <p14:creationId xmlns:p14="http://schemas.microsoft.com/office/powerpoint/2010/main" val="24971607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F51E346-FEB0-4073-A41B-E9794F706201}"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F044902-DA89-48E6-B43D-E797FA14B243}" type="slidenum">
              <a:rPr lang="fa-IR"/>
              <a:pPr>
                <a:defRPr/>
              </a:pPr>
              <a:t>‹#›</a:t>
            </a:fld>
            <a:endParaRPr lang="fa-IR"/>
          </a:p>
        </p:txBody>
      </p:sp>
    </p:spTree>
    <p:extLst>
      <p:ext uri="{BB962C8B-B14F-4D97-AF65-F5344CB8AC3E}">
        <p14:creationId xmlns:p14="http://schemas.microsoft.com/office/powerpoint/2010/main" val="2399696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D29E223-09B9-4603-9D29-8F92B92BA1E3}" type="datetimeFigureOut">
              <a:rPr lang="fa-IR"/>
              <a:pPr>
                <a:defRPr/>
              </a:pPr>
              <a:t>07/16/1436</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4CB3C96-E045-4981-92C1-37F23A2B5869}" type="slidenum">
              <a:rPr lang="fa-IR"/>
              <a:pPr>
                <a:defRPr/>
              </a:pPr>
              <a:t>‹#›</a:t>
            </a:fld>
            <a:endParaRPr lang="fa-IR"/>
          </a:p>
        </p:txBody>
      </p:sp>
    </p:spTree>
    <p:extLst>
      <p:ext uri="{BB962C8B-B14F-4D97-AF65-F5344CB8AC3E}">
        <p14:creationId xmlns:p14="http://schemas.microsoft.com/office/powerpoint/2010/main" val="351304853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F61651AE-A12D-4576-82A5-43ADB62C96F4}" type="datetimeFigureOut">
              <a:rPr lang="fa-IR"/>
              <a:pPr>
                <a:defRPr/>
              </a:pPr>
              <a:t>07/16/1436</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9F02F91B-4192-476B-9BA7-73D37D741C62}" type="slidenum">
              <a:rPr lang="fa-IR"/>
              <a:pPr>
                <a:defRPr/>
              </a:pPr>
              <a:t>‹#›</a:t>
            </a:fld>
            <a:endParaRPr lang="fa-IR"/>
          </a:p>
        </p:txBody>
      </p:sp>
    </p:spTree>
    <p:extLst>
      <p:ext uri="{BB962C8B-B14F-4D97-AF65-F5344CB8AC3E}">
        <p14:creationId xmlns:p14="http://schemas.microsoft.com/office/powerpoint/2010/main" val="11336499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A5F017F5-CF77-4502-8D3B-2A1837C5260C}" type="datetimeFigureOut">
              <a:rPr lang="fa-IR"/>
              <a:pPr>
                <a:defRPr/>
              </a:pPr>
              <a:t>07/16/1436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1A3BEDA4-13F4-4E97-A86C-679218424CBC}" type="slidenum">
              <a:rPr lang="fa-IR"/>
              <a:pPr>
                <a:defRPr/>
              </a:pPr>
              <a:t>‹#›</a:t>
            </a:fld>
            <a:endParaRPr lang="fa-IR"/>
          </a:p>
        </p:txBody>
      </p:sp>
    </p:spTree>
    <p:extLst>
      <p:ext uri="{BB962C8B-B14F-4D97-AF65-F5344CB8AC3E}">
        <p14:creationId xmlns:p14="http://schemas.microsoft.com/office/powerpoint/2010/main" val="34228329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8FCBDF-7D0C-4FB4-B5EB-DBD3C9D8D943}" type="datetimeFigureOut">
              <a:rPr lang="fa-IR"/>
              <a:pPr>
                <a:defRPr/>
              </a:pPr>
              <a:t>07/16/1436</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48C401E-36C3-4484-B13F-D9DE6C6A43B3}" type="slidenum">
              <a:rPr lang="fa-IR"/>
              <a:pPr>
                <a:defRPr/>
              </a:pPr>
              <a:t>‹#›</a:t>
            </a:fld>
            <a:endParaRPr lang="fa-IR"/>
          </a:p>
        </p:txBody>
      </p:sp>
    </p:spTree>
    <p:extLst>
      <p:ext uri="{BB962C8B-B14F-4D97-AF65-F5344CB8AC3E}">
        <p14:creationId xmlns:p14="http://schemas.microsoft.com/office/powerpoint/2010/main" val="3211117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6A1AFD-0522-4E1D-9E75-2295FAA0918D}"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DE9446E-3936-4C27-8F00-E2689957ADC0}" type="slidenum">
              <a:rPr lang="fa-IR"/>
              <a:pPr>
                <a:defRPr/>
              </a:pPr>
              <a:t>‹#›</a:t>
            </a:fld>
            <a:endParaRPr lang="fa-IR"/>
          </a:p>
        </p:txBody>
      </p:sp>
    </p:spTree>
    <p:extLst>
      <p:ext uri="{BB962C8B-B14F-4D97-AF65-F5344CB8AC3E}">
        <p14:creationId xmlns:p14="http://schemas.microsoft.com/office/powerpoint/2010/main" val="4007638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DE2858-8EDF-413E-8B40-29DC6FDDC3AB}"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20DD5CF-8487-48EE-AB0D-80247E648E5F}" type="slidenum">
              <a:rPr lang="fa-IR"/>
              <a:pPr>
                <a:defRPr/>
              </a:pPr>
              <a:t>‹#›</a:t>
            </a:fld>
            <a:endParaRPr lang="fa-IR"/>
          </a:p>
        </p:txBody>
      </p:sp>
    </p:spTree>
    <p:extLst>
      <p:ext uri="{BB962C8B-B14F-4D97-AF65-F5344CB8AC3E}">
        <p14:creationId xmlns:p14="http://schemas.microsoft.com/office/powerpoint/2010/main" val="18159450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62E33B24-96F7-44A7-AEA6-4986FAB9D3A4}"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568E955-49B6-44E1-9F17-C2A24D3E0CDF}" type="slidenum">
              <a:rPr lang="fa-IR"/>
              <a:pPr>
                <a:defRPr/>
              </a:pPr>
              <a:t>‹#›</a:t>
            </a:fld>
            <a:endParaRPr lang="fa-IR"/>
          </a:p>
        </p:txBody>
      </p:sp>
    </p:spTree>
    <p:extLst>
      <p:ext uri="{BB962C8B-B14F-4D97-AF65-F5344CB8AC3E}">
        <p14:creationId xmlns:p14="http://schemas.microsoft.com/office/powerpoint/2010/main" val="18083004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9DECF4E-3EE9-46FB-A094-F697794D2FC8}" type="datetimeFigureOut">
              <a:rPr lang="fa-IR"/>
              <a:pPr>
                <a:defRPr/>
              </a:pPr>
              <a:t>07/16/1436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85E3E22-A5B4-4897-9498-4A8594D14EDE}" type="slidenum">
              <a:rPr lang="fa-IR"/>
              <a:pPr>
                <a:defRPr/>
              </a:pPr>
              <a:t>‹#›</a:t>
            </a:fld>
            <a:endParaRPr lang="fa-IR"/>
          </a:p>
        </p:txBody>
      </p:sp>
    </p:spTree>
    <p:extLst>
      <p:ext uri="{BB962C8B-B14F-4D97-AF65-F5344CB8AC3E}">
        <p14:creationId xmlns:p14="http://schemas.microsoft.com/office/powerpoint/2010/main" val="100117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8E14FB5F-DD1A-48FC-BC3F-B55DAD74B8FA}" type="datetimeFigureOut">
              <a:rPr lang="fa-IR"/>
              <a:pPr>
                <a:defRPr/>
              </a:pPr>
              <a:t>07/16/1436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91B52DFA-CD27-4215-95DD-6E443246A95F}" type="slidenum">
              <a:rPr lang="fa-IR"/>
              <a:pPr>
                <a:defRPr/>
              </a:pPr>
              <a:t>‹#›</a:t>
            </a:fld>
            <a:endParaRPr lang="fa-IR"/>
          </a:p>
        </p:txBody>
      </p:sp>
    </p:spTree>
    <p:extLst>
      <p:ext uri="{BB962C8B-B14F-4D97-AF65-F5344CB8AC3E}">
        <p14:creationId xmlns:p14="http://schemas.microsoft.com/office/powerpoint/2010/main" val="355467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EE489A-974F-49D7-8964-7F2B5AE3F086}" type="datetimeFigureOut">
              <a:rPr lang="fa-IR"/>
              <a:pPr>
                <a:defRPr/>
              </a:pPr>
              <a:t>07/16/1436</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6AABB487-B5A6-4AFC-857F-C0740A5C3B53}" type="slidenum">
              <a:rPr lang="fa-IR"/>
              <a:pPr>
                <a:defRPr/>
              </a:pPr>
              <a:t>‹#›</a:t>
            </a:fld>
            <a:endParaRPr lang="fa-IR"/>
          </a:p>
        </p:txBody>
      </p:sp>
    </p:spTree>
    <p:extLst>
      <p:ext uri="{BB962C8B-B14F-4D97-AF65-F5344CB8AC3E}">
        <p14:creationId xmlns:p14="http://schemas.microsoft.com/office/powerpoint/2010/main" val="248450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40BEB1-CD2A-46C6-9A01-36F21D9C2909}"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C7D8F67D-5D98-4DBE-8270-F5083CBB71B9}" type="slidenum">
              <a:rPr lang="fa-IR"/>
              <a:pPr>
                <a:defRPr/>
              </a:pPr>
              <a:t>‹#›</a:t>
            </a:fld>
            <a:endParaRPr lang="fa-IR"/>
          </a:p>
        </p:txBody>
      </p:sp>
    </p:spTree>
    <p:extLst>
      <p:ext uri="{BB962C8B-B14F-4D97-AF65-F5344CB8AC3E}">
        <p14:creationId xmlns:p14="http://schemas.microsoft.com/office/powerpoint/2010/main" val="305937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6A7B6A-99ED-49AA-AFF0-726D506C2360}" type="datetimeFigureOut">
              <a:rPr lang="fa-IR"/>
              <a:pPr>
                <a:defRPr/>
              </a:pPr>
              <a:t>07/16/1436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94FCC77-7F8D-4F0F-A37C-290993CA92D8}" type="slidenum">
              <a:rPr lang="fa-IR"/>
              <a:pPr>
                <a:defRPr/>
              </a:pPr>
              <a:t>‹#›</a:t>
            </a:fld>
            <a:endParaRPr lang="fa-IR"/>
          </a:p>
        </p:txBody>
      </p:sp>
    </p:spTree>
    <p:extLst>
      <p:ext uri="{BB962C8B-B14F-4D97-AF65-F5344CB8AC3E}">
        <p14:creationId xmlns:p14="http://schemas.microsoft.com/office/powerpoint/2010/main" val="194632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F5E12FD-FDE3-4131-B1E7-F77A6F803D17}" type="datetimeFigureOut">
              <a:rPr lang="fa-IR"/>
              <a:pPr>
                <a:defRPr/>
              </a:pPr>
              <a:t>07/16/1436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22619FC-E54E-4E6E-AA76-98BE0B08EC7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28" r:id="rId1"/>
    <p:sldLayoutId id="2147486629" r:id="rId2"/>
    <p:sldLayoutId id="2147486630" r:id="rId3"/>
    <p:sldLayoutId id="2147486631" r:id="rId4"/>
    <p:sldLayoutId id="2147486632" r:id="rId5"/>
    <p:sldLayoutId id="2147486633" r:id="rId6"/>
    <p:sldLayoutId id="2147486634" r:id="rId7"/>
    <p:sldLayoutId id="2147486635" r:id="rId8"/>
    <p:sldLayoutId id="2147486636" r:id="rId9"/>
    <p:sldLayoutId id="2147486637" r:id="rId10"/>
    <p:sldLayoutId id="2147486638"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71B8D0F4-48EC-4C6D-A6D3-D6F72334DB18}" type="datetimeFigureOut">
              <a:rPr lang="fa-IR"/>
              <a:pPr>
                <a:defRPr/>
              </a:pPr>
              <a:t>07/16/1436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CF88CDA5-29F4-4FA8-8513-0121F8FC27A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39" r:id="rId1"/>
    <p:sldLayoutId id="2147486640" r:id="rId2"/>
    <p:sldLayoutId id="2147486641" r:id="rId3"/>
    <p:sldLayoutId id="2147486642" r:id="rId4"/>
    <p:sldLayoutId id="2147486643" r:id="rId5"/>
    <p:sldLayoutId id="2147486644" r:id="rId6"/>
    <p:sldLayoutId id="2147486645" r:id="rId7"/>
    <p:sldLayoutId id="2147486646" r:id="rId8"/>
    <p:sldLayoutId id="2147486647" r:id="rId9"/>
    <p:sldLayoutId id="2147486648" r:id="rId10"/>
    <p:sldLayoutId id="2147486649"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F21A5E84-A5A3-4887-B1C0-EF5357EFAD09}" type="datetimeFigureOut">
              <a:rPr lang="fa-IR"/>
              <a:pPr>
                <a:defRPr/>
              </a:pPr>
              <a:t>07/16/1436</a:t>
            </a:fld>
            <a:endParaRPr lang="fa-I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fa-I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E5276DB5-A89B-4F45-9F63-6B8EEC0FCE6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77" r:id="rId1"/>
    <p:sldLayoutId id="2147486650" r:id="rId2"/>
    <p:sldLayoutId id="2147486678" r:id="rId3"/>
    <p:sldLayoutId id="2147486679" r:id="rId4"/>
    <p:sldLayoutId id="2147486680" r:id="rId5"/>
    <p:sldLayoutId id="2147486651" r:id="rId6"/>
    <p:sldLayoutId id="2147486681" r:id="rId7"/>
    <p:sldLayoutId id="2147486652" r:id="rId8"/>
    <p:sldLayoutId id="2147486682" r:id="rId9"/>
    <p:sldLayoutId id="2147486653" r:id="rId10"/>
    <p:sldLayoutId id="2147486683" r:id="rId11"/>
  </p:sldLayoutIdLst>
  <p:timing>
    <p:tnLst>
      <p:par>
        <p:cTn id="1" dur="indefinite" restart="never" nodeType="tmRoot"/>
      </p:par>
    </p:tnLst>
  </p:timing>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DEAE00"/>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B77BB4"/>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CA6952B7-2A52-4CFC-9AAB-90EA2D4C86AF}" type="datetimeFigureOut">
              <a:rPr lang="fa-IR"/>
              <a:pPr>
                <a:defRPr/>
              </a:pPr>
              <a:t>07/16/1436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BA39F618-2B23-4697-9455-99DB7F862999}"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54" r:id="rId1"/>
    <p:sldLayoutId id="2147486655" r:id="rId2"/>
    <p:sldLayoutId id="2147486656" r:id="rId3"/>
    <p:sldLayoutId id="2147486657" r:id="rId4"/>
    <p:sldLayoutId id="2147486658" r:id="rId5"/>
    <p:sldLayoutId id="2147486659" r:id="rId6"/>
    <p:sldLayoutId id="2147486660" r:id="rId7"/>
    <p:sldLayoutId id="2147486661" r:id="rId8"/>
    <p:sldLayoutId id="2147486662" r:id="rId9"/>
    <p:sldLayoutId id="2147486663" r:id="rId10"/>
    <p:sldLayoutId id="2147486664" r:id="rId11"/>
    <p:sldLayoutId id="2147486665" r:id="rId12"/>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BA665680-84E3-4028-9DE7-F3A7F202CABE}" type="datetimeFigureOut">
              <a:rPr lang="fa-IR"/>
              <a:pPr>
                <a:defRPr/>
              </a:pPr>
              <a:t>07/16/1436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13095A9-7502-4C74-920A-FD2428DBB74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66" r:id="rId1"/>
    <p:sldLayoutId id="2147486667" r:id="rId2"/>
    <p:sldLayoutId id="2147486668" r:id="rId3"/>
    <p:sldLayoutId id="2147486669" r:id="rId4"/>
    <p:sldLayoutId id="2147486670" r:id="rId5"/>
    <p:sldLayoutId id="2147486671" r:id="rId6"/>
    <p:sldLayoutId id="2147486672" r:id="rId7"/>
    <p:sldLayoutId id="2147486673" r:id="rId8"/>
    <p:sldLayoutId id="2147486674" r:id="rId9"/>
    <p:sldLayoutId id="2147486675" r:id="rId10"/>
    <p:sldLayoutId id="2147486676"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p:cNvSpPr>
            <a:spLocks noGrp="1"/>
          </p:cNvSpPr>
          <p:nvPr>
            <p:ph type="subTitle" idx="1"/>
          </p:nvPr>
        </p:nvSpPr>
        <p:spPr>
          <a:xfrm>
            <a:off x="1357313" y="2819400"/>
            <a:ext cx="6415087" cy="3038475"/>
          </a:xfrm>
        </p:spPr>
        <p:txBody>
          <a:bodyPr>
            <a:normAutofit/>
          </a:bodyPr>
          <a:lstStyle/>
          <a:p>
            <a:pPr eaLnBrk="1" hangingPunct="1">
              <a:buFont typeface="Wingdings 2" pitchFamily="18" charset="2"/>
              <a:buNone/>
            </a:pPr>
            <a:r>
              <a:rPr lang="fa-IR" sz="4000" dirty="0" smtClean="0">
                <a:solidFill>
                  <a:srgbClr val="FF0000"/>
                </a:solidFill>
                <a:cs typeface="B Yekan" pitchFamily="2" charset="-78"/>
              </a:rPr>
              <a:t>نظام های اقتصادی</a:t>
            </a:r>
          </a:p>
          <a:p>
            <a:pPr eaLnBrk="1" hangingPunct="1">
              <a:buFont typeface="Wingdings 2" pitchFamily="18" charset="2"/>
              <a:buNone/>
            </a:pPr>
            <a:r>
              <a:rPr lang="fa-IR" sz="2800" dirty="0" smtClean="0">
                <a:solidFill>
                  <a:srgbClr val="0070C0"/>
                </a:solidFill>
                <a:cs typeface="B Yekan" pitchFamily="2" charset="-78"/>
              </a:rPr>
              <a:t>اقتصاد </a:t>
            </a:r>
            <a:r>
              <a:rPr lang="fa-IR" sz="2800" smtClean="0">
                <a:solidFill>
                  <a:srgbClr val="0070C0"/>
                </a:solidFill>
                <a:cs typeface="B Yekan" pitchFamily="2" charset="-78"/>
              </a:rPr>
              <a:t>سياسي لیبرال مدرن</a:t>
            </a:r>
            <a:endParaRPr lang="fa-IR" sz="2800" dirty="0" smtClean="0">
              <a:solidFill>
                <a:srgbClr val="0070C0"/>
              </a:solidFill>
              <a:cs typeface="B Yekan" pitchFamily="2" charset="-78"/>
            </a:endParaRPr>
          </a:p>
          <a:p>
            <a:pPr eaLnBrk="1" hangingPunct="1">
              <a:buFont typeface="Wingdings 2" pitchFamily="18" charset="2"/>
              <a:buNone/>
            </a:pPr>
            <a:r>
              <a:rPr lang="fa-IR" sz="1800" dirty="0" smtClean="0">
                <a:solidFill>
                  <a:srgbClr val="250B55"/>
                </a:solidFill>
                <a:cs typeface="B Yekan" pitchFamily="2" charset="-78"/>
              </a:rPr>
              <a:t>ویرایش: اردیبهشت 1394</a:t>
            </a:r>
          </a:p>
          <a:p>
            <a:pPr eaLnBrk="1" hangingPunct="1">
              <a:buFont typeface="Wingdings 2" pitchFamily="18" charset="2"/>
              <a:buNone/>
            </a:pPr>
            <a:endParaRPr lang="fa-IR" sz="2400" dirty="0" smtClean="0">
              <a:solidFill>
                <a:srgbClr val="250B55"/>
              </a:solidFill>
              <a:cs typeface="B Yekan" pitchFamily="2" charset="-78"/>
            </a:endParaRPr>
          </a:p>
          <a:p>
            <a:pPr eaLnBrk="1" hangingPunct="1">
              <a:buFont typeface="Wingdings 2" pitchFamily="18" charset="2"/>
              <a:buNone/>
            </a:pPr>
            <a:r>
              <a:rPr lang="fa-IR" sz="1800" dirty="0" smtClean="0">
                <a:solidFill>
                  <a:srgbClr val="250B55"/>
                </a:solidFill>
                <a:cs typeface="B Yekan" pitchFamily="2" charset="-78"/>
              </a:rPr>
              <a:t>محمد جواد شريف زاده</a:t>
            </a:r>
          </a:p>
          <a:p>
            <a:pPr eaLnBrk="1" hangingPunct="1">
              <a:buFont typeface="Wingdings 2" pitchFamily="18" charset="2"/>
              <a:buNone/>
            </a:pPr>
            <a:r>
              <a:rPr lang="fa-IR" sz="1800" dirty="0" smtClean="0">
                <a:solidFill>
                  <a:srgbClr val="250B55"/>
                </a:solidFill>
                <a:cs typeface="B Yekan" pitchFamily="2" charset="-78"/>
              </a:rPr>
              <a:t>  استادیار دانشگاه امام صادق علیه السلام</a:t>
            </a:r>
            <a:endParaRPr lang="fa-I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اقتصاد سياسي ليبرال </a:t>
            </a:r>
            <a:r>
              <a:rPr lang="fa-IR" dirty="0" smtClean="0"/>
              <a:t>مدرن</a:t>
            </a:r>
            <a:endParaRPr lang="en-US" dirty="0"/>
          </a:p>
        </p:txBody>
      </p:sp>
      <p:sp>
        <p:nvSpPr>
          <p:cNvPr id="3" name="Content Placeholder 2"/>
          <p:cNvSpPr>
            <a:spLocks noGrp="1"/>
          </p:cNvSpPr>
          <p:nvPr>
            <p:ph sz="quarter" idx="1"/>
          </p:nvPr>
        </p:nvSpPr>
        <p:spPr/>
        <p:txBody>
          <a:bodyPr/>
          <a:lstStyle/>
          <a:p>
            <a:r>
              <a:rPr lang="fa-IR" dirty="0" smtClean="0"/>
              <a:t>اخلاق:‌ </a:t>
            </a:r>
            <a:r>
              <a:rPr lang="fa-IR" dirty="0"/>
              <a:t>بسياري از </a:t>
            </a:r>
            <a:r>
              <a:rPr lang="fa-IR" dirty="0" smtClean="0"/>
              <a:t>ارزش­ها، </a:t>
            </a:r>
            <a:r>
              <a:rPr lang="fa-IR" dirty="0"/>
              <a:t>ذهني يا دروني و بنابراين نسبي هستند. با اين حال برخي ارزش­هاي خاص بايد براي تمام افرادِ معقول قابل قبول باشد. همين ارزش­ها هستند كه مبنايي عيني براي اخلاق فراهم مي­آورند. ارزش­هايي مانند احترام به حقوق و كرامت ابناء بشر، و ارزش­هاي مناقشه برانگيزي مانند امنيت شغلي، مراقبت­هاي بهداشتي و امنيت درآمد.</a:t>
            </a:r>
            <a:endParaRPr lang="en-US" dirty="0"/>
          </a:p>
          <a:p>
            <a:r>
              <a:rPr lang="fa-IR" dirty="0" smtClean="0"/>
              <a:t>اقتدار</a:t>
            </a:r>
            <a:r>
              <a:rPr lang="fa-IR" dirty="0" smtClean="0"/>
              <a:t>: قدرت مشروع زماني وجود دارد كه در راستاي منافع عمومي اعمال شود. البته از آنجا كه ليبراليسم مدرن نظريه واحدي درباره منافع عمومي ندارد مساله با پيچيدگي مواجه است. </a:t>
            </a:r>
            <a:endParaRPr lang="en-US" dirty="0" smtClean="0"/>
          </a:p>
          <a:p>
            <a:pPr>
              <a:buNone/>
            </a:pPr>
            <a:endParaRPr lang="en-US" dirty="0" smtClean="0"/>
          </a:p>
        </p:txBody>
      </p:sp>
    </p:spTree>
    <p:extLst>
      <p:ext uri="{BB962C8B-B14F-4D97-AF65-F5344CB8AC3E}">
        <p14:creationId xmlns:p14="http://schemas.microsoft.com/office/powerpoint/2010/main" val="3312539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اصول اقتصاد سياسي ليبرال مدرن</a:t>
            </a:r>
          </a:p>
        </p:txBody>
      </p:sp>
      <p:sp>
        <p:nvSpPr>
          <p:cNvPr id="3" name="Content Placeholder 2"/>
          <p:cNvSpPr>
            <a:spLocks noGrp="1"/>
          </p:cNvSpPr>
          <p:nvPr>
            <p:ph sz="quarter" idx="1"/>
          </p:nvPr>
        </p:nvSpPr>
        <p:spPr/>
        <p:txBody>
          <a:bodyPr/>
          <a:lstStyle/>
          <a:p>
            <a:r>
              <a:rPr lang="fa-IR" dirty="0"/>
              <a:t>آزادي: از نظر ليبرال هاي مدرن آزادي دو معنا دارد: آزادي منفي و آزادي مثبت (كه به معناي توانايي افراد براي دنبال كردن اهداف شخصي خودشان است</a:t>
            </a:r>
            <a:r>
              <a:rPr lang="fa-IR" dirty="0" smtClean="0"/>
              <a:t>.) بيشتر ليبرال هاي مدرن از مفهوم مثبت آزادي دفعا مي کنند.</a:t>
            </a:r>
            <a:endParaRPr lang="en-US" dirty="0"/>
          </a:p>
          <a:p>
            <a:r>
              <a:rPr lang="fa-IR" dirty="0"/>
              <a:t>برابري: شامل برابری در فرصت و برابري در برابر قانون می شود.</a:t>
            </a:r>
            <a:endParaRPr lang="en-US" dirty="0"/>
          </a:p>
          <a:p>
            <a:r>
              <a:rPr lang="fa-IR" dirty="0"/>
              <a:t>عدالت:‌ زماني برقرار مي شود كه حقوق بشر و حقوق مالكيت هر دو پاس داشته شود. اگر در اين ميان تعارضي ايجاد شود جامعه بايد از طريق دولت توازني را بين آنها ايجاد نمايد. </a:t>
            </a:r>
            <a:endParaRPr lang="en-US" dirty="0"/>
          </a:p>
          <a:p>
            <a:endParaRPr lang="fa-IR" dirty="0"/>
          </a:p>
        </p:txBody>
      </p:sp>
    </p:spTree>
    <p:extLst>
      <p:ext uri="{BB962C8B-B14F-4D97-AF65-F5344CB8AC3E}">
        <p14:creationId xmlns:p14="http://schemas.microsoft.com/office/powerpoint/2010/main" val="281954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b="1" dirty="0" smtClean="0"/>
              <a:t>زمینه های ظهور لیبرالیسم مدرن</a:t>
            </a:r>
            <a:endParaRPr lang="en-US" sz="3600" dirty="0"/>
          </a:p>
        </p:txBody>
      </p:sp>
      <p:sp>
        <p:nvSpPr>
          <p:cNvPr id="3" name="Content Placeholder 2"/>
          <p:cNvSpPr>
            <a:spLocks noGrp="1"/>
          </p:cNvSpPr>
          <p:nvPr>
            <p:ph sz="quarter" idx="1"/>
          </p:nvPr>
        </p:nvSpPr>
        <p:spPr/>
        <p:txBody>
          <a:bodyPr/>
          <a:lstStyle/>
          <a:p>
            <a:r>
              <a:rPr lang="fa-IR" sz="3000" dirty="0" smtClean="0"/>
              <a:t>ليبراليسم مدرن در واكنش </a:t>
            </a:r>
            <a:r>
              <a:rPr lang="fa-IR" sz="3000" dirty="0" smtClean="0"/>
              <a:t>به </a:t>
            </a:r>
            <a:r>
              <a:rPr lang="fa-IR" sz="3000" dirty="0" smtClean="0"/>
              <a:t>رويكردهاي راديكال و محافظه كار ظهور كرد. </a:t>
            </a:r>
            <a:endParaRPr lang="fa-IR" sz="3000" dirty="0" smtClean="0"/>
          </a:p>
          <a:p>
            <a:r>
              <a:rPr lang="fa-IR" sz="3000" dirty="0" smtClean="0"/>
              <a:t>اين </a:t>
            </a:r>
            <a:r>
              <a:rPr lang="fa-IR" sz="3000" dirty="0" smtClean="0"/>
              <a:t>رويكرد كوشيد </a:t>
            </a:r>
            <a:r>
              <a:rPr lang="fa-IR" sz="3000" dirty="0" smtClean="0"/>
              <a:t>دکترین </a:t>
            </a:r>
            <a:r>
              <a:rPr lang="fa-IR" sz="3000" dirty="0" smtClean="0"/>
              <a:t>حقوق </a:t>
            </a:r>
            <a:r>
              <a:rPr lang="fa-IR" sz="3000" dirty="0" smtClean="0"/>
              <a:t>طبیعی لاک را کنار بهند و  ضمن </a:t>
            </a:r>
            <a:r>
              <a:rPr lang="fa-IR" sz="3000" dirty="0" smtClean="0"/>
              <a:t>حفظ مالكيت </a:t>
            </a:r>
            <a:r>
              <a:rPr lang="fa-IR" sz="3000" dirty="0" smtClean="0"/>
              <a:t>خصوصي، </a:t>
            </a:r>
            <a:r>
              <a:rPr lang="fa-IR" sz="3000" dirty="0" smtClean="0"/>
              <a:t>قرائتي ليبرال از عدالت اجتماعي به دست دهد. </a:t>
            </a:r>
            <a:endParaRPr lang="fa-IR" sz="3000" dirty="0" smtClean="0"/>
          </a:p>
          <a:p>
            <a:r>
              <a:rPr lang="fa-IR" sz="3000" dirty="0" smtClean="0"/>
              <a:t>مطلوبيت گرايي و نظريه رالز از مهم ترين نظريات منتسب به ليبراليسم مدرن هستند.</a:t>
            </a:r>
            <a:endParaRPr lang="en-US" sz="3000" dirty="0" smtClean="0"/>
          </a:p>
          <a:p>
            <a:endParaRPr lang="en-US" dirty="0"/>
          </a:p>
        </p:txBody>
      </p:sp>
    </p:spTree>
    <p:extLst>
      <p:ext uri="{BB962C8B-B14F-4D97-AF65-F5344CB8AC3E}">
        <p14:creationId xmlns:p14="http://schemas.microsoft.com/office/powerpoint/2010/main" val="3327164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دلايل كنار نهادن دكترين حقوق </a:t>
            </a:r>
            <a:r>
              <a:rPr lang="fa-IR" dirty="0" smtClean="0"/>
              <a:t>طبيعي</a:t>
            </a:r>
            <a:endParaRPr lang="fa-IR" dirty="0"/>
          </a:p>
        </p:txBody>
      </p:sp>
      <p:sp>
        <p:nvSpPr>
          <p:cNvPr id="3" name="Content Placeholder 2"/>
          <p:cNvSpPr>
            <a:spLocks noGrp="1"/>
          </p:cNvSpPr>
          <p:nvPr>
            <p:ph sz="quarter" idx="1"/>
          </p:nvPr>
        </p:nvSpPr>
        <p:spPr/>
        <p:txBody>
          <a:bodyPr/>
          <a:lstStyle/>
          <a:p>
            <a:r>
              <a:rPr lang="fa-IR" dirty="0" smtClean="0"/>
              <a:t>دكترين </a:t>
            </a:r>
            <a:r>
              <a:rPr lang="fa-IR" dirty="0"/>
              <a:t>حقوق طبيعي در زماني پديد آمد كه ليبرال­هاي كلاسيك در حال منازعه با قدرت دولت و كليسا بودند. </a:t>
            </a:r>
            <a:endParaRPr lang="fa-IR" dirty="0"/>
          </a:p>
          <a:p>
            <a:r>
              <a:rPr lang="fa-IR" dirty="0"/>
              <a:t>اما در قرن نوزدهم به دلايل زير كاربرد اين دكترين چندان مفيد نبود: </a:t>
            </a:r>
            <a:endParaRPr lang="fa-IR" dirty="0" smtClean="0"/>
          </a:p>
          <a:p>
            <a:pPr lvl="1"/>
            <a:r>
              <a:rPr lang="fa-IR" dirty="0" smtClean="0"/>
              <a:t>‌1</a:t>
            </a:r>
            <a:r>
              <a:rPr lang="fa-IR" dirty="0"/>
              <a:t>. برخي افراد و گروه­ها از دكترين حقوق طبيعي استفاده مي كردند تا آن را مبناي مشاركت كارگران در فرايند سياسي قرار دهند. </a:t>
            </a:r>
            <a:endParaRPr lang="fa-IR" dirty="0" smtClean="0"/>
          </a:p>
          <a:p>
            <a:pPr lvl="1"/>
            <a:r>
              <a:rPr lang="fa-IR" dirty="0" smtClean="0"/>
              <a:t>2</a:t>
            </a:r>
            <a:r>
              <a:rPr lang="fa-IR" dirty="0"/>
              <a:t>. حمايت شديد دكترين حقوق طبيعي از مالكيت خصوصي زمينه لازم را  براي حل تعارضات كارگران و صاحبان ابزار توليد (از طرقي مانند ماليات­ستاني تصاعدي) با چالش مواجه مي­كرد. </a:t>
            </a:r>
            <a:endParaRPr lang="fa-IR" dirty="0"/>
          </a:p>
          <a:p>
            <a:endParaRPr lang="fa-IR" dirty="0"/>
          </a:p>
        </p:txBody>
      </p:sp>
    </p:spTree>
    <p:extLst>
      <p:ext uri="{BB962C8B-B14F-4D97-AF65-F5344CB8AC3E}">
        <p14:creationId xmlns:p14="http://schemas.microsoft.com/office/powerpoint/2010/main" val="2573461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مطلوبیت گرایی و لیبرالیسم مدرن</a:t>
            </a:r>
            <a:endParaRPr lang="en-US" dirty="0"/>
          </a:p>
        </p:txBody>
      </p:sp>
      <p:sp>
        <p:nvSpPr>
          <p:cNvPr id="3" name="Content Placeholder 2"/>
          <p:cNvSpPr>
            <a:spLocks noGrp="1"/>
          </p:cNvSpPr>
          <p:nvPr>
            <p:ph sz="quarter" idx="1"/>
          </p:nvPr>
        </p:nvSpPr>
        <p:spPr/>
        <p:txBody>
          <a:bodyPr/>
          <a:lstStyle/>
          <a:p>
            <a:r>
              <a:rPr lang="fa-IR" dirty="0" smtClean="0"/>
              <a:t>مطلوبیت گرایی </a:t>
            </a:r>
            <a:r>
              <a:rPr lang="en-US" sz="2400" dirty="0" smtClean="0"/>
              <a:t>(Utilitarianism)</a:t>
            </a:r>
            <a:r>
              <a:rPr lang="fa-IR" sz="2400" dirty="0" smtClean="0"/>
              <a:t> </a:t>
            </a:r>
            <a:r>
              <a:rPr lang="fa-IR" dirty="0" smtClean="0"/>
              <a:t>مبناي </a:t>
            </a:r>
            <a:r>
              <a:rPr lang="fa-IR" dirty="0" smtClean="0"/>
              <a:t>روشني را براي دخالت دولت در اقتصاد فراهم مي­آورد. </a:t>
            </a:r>
          </a:p>
          <a:p>
            <a:r>
              <a:rPr lang="fa-IR" dirty="0" smtClean="0"/>
              <a:t>بر اساس اين دكترين هر اصلاحي كه پيامد خوشي براي كل جامعه </a:t>
            </a:r>
            <a:r>
              <a:rPr lang="fa-IR" dirty="0" smtClean="0"/>
              <a:t>داشته باشد </a:t>
            </a:r>
            <a:r>
              <a:rPr lang="fa-IR" dirty="0" smtClean="0"/>
              <a:t>مطلوب در نظر گرفته </a:t>
            </a:r>
            <a:r>
              <a:rPr lang="fa-IR" dirty="0" smtClean="0"/>
              <a:t>مي­شود</a:t>
            </a:r>
            <a:r>
              <a:rPr lang="fa-IR" dirty="0" smtClean="0"/>
              <a:t>. </a:t>
            </a:r>
          </a:p>
          <a:p>
            <a:pPr lvl="1"/>
            <a:r>
              <a:rPr lang="fa-IR" sz="2400" dirty="0" smtClean="0"/>
              <a:t>با توجه به تفاوت مطلوبيت نهايي پول </a:t>
            </a:r>
            <a:r>
              <a:rPr lang="fa-IR" sz="2400" dirty="0" smtClean="0"/>
              <a:t>براي </a:t>
            </a:r>
            <a:r>
              <a:rPr lang="fa-IR" sz="2400" dirty="0" smtClean="0"/>
              <a:t>ثروتمندان و فقرا، بازتوزيع ثروت </a:t>
            </a:r>
            <a:r>
              <a:rPr lang="fa-IR" sz="2400" dirty="0" smtClean="0"/>
              <a:t>مي­تواند </a:t>
            </a:r>
            <a:r>
              <a:rPr lang="fa-IR" sz="2400" dirty="0" smtClean="0"/>
              <a:t>به افزايش شادكامي و لذت در كل جامعه كمك نمايد. </a:t>
            </a:r>
            <a:endParaRPr lang="en-US" sz="2400" dirty="0" smtClean="0"/>
          </a:p>
          <a:p>
            <a:r>
              <a:rPr lang="fa-IR" dirty="0" smtClean="0"/>
              <a:t>جرمی </a:t>
            </a:r>
            <a:r>
              <a:rPr lang="fa-IR" dirty="0" smtClean="0"/>
              <a:t>بنتام </a:t>
            </a:r>
            <a:r>
              <a:rPr lang="fa-IR" dirty="0" smtClean="0"/>
              <a:t>و جان استورات میل از مهم ترین نظریه پردازان مطلوبیت گرایی بودند. مطلوبیت گرایان نقش مهمی در پیدایش اقتصاد رفاه داشتند و دانش اقتصاد تا سال های متمادی تحت تاثیر آنان قرار داشت.</a:t>
            </a:r>
            <a:endParaRPr lang="en-US" dirty="0"/>
          </a:p>
        </p:txBody>
      </p:sp>
    </p:spTree>
    <p:extLst>
      <p:ext uri="{BB962C8B-B14F-4D97-AF65-F5344CB8AC3E}">
        <p14:creationId xmlns:p14="http://schemas.microsoft.com/office/powerpoint/2010/main" val="8695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fa-IR" sz="3600" dirty="0"/>
              <a:t>نظریه پردازان: </a:t>
            </a:r>
            <a:r>
              <a:rPr lang="fa-IR" dirty="0" smtClean="0"/>
              <a:t>توماس </a:t>
            </a:r>
            <a:r>
              <a:rPr lang="fa-IR" dirty="0"/>
              <a:t>هيل گرين (1882-1836</a:t>
            </a:r>
            <a:r>
              <a:rPr lang="fa-IR" dirty="0" smtClean="0"/>
              <a:t>)</a:t>
            </a:r>
            <a:endParaRPr lang="en-US" dirty="0"/>
          </a:p>
        </p:txBody>
      </p:sp>
      <p:sp>
        <p:nvSpPr>
          <p:cNvPr id="3" name="Content Placeholder 2"/>
          <p:cNvSpPr>
            <a:spLocks noGrp="1"/>
          </p:cNvSpPr>
          <p:nvPr>
            <p:ph sz="quarter" idx="1"/>
          </p:nvPr>
        </p:nvSpPr>
        <p:spPr/>
        <p:txBody>
          <a:bodyPr/>
          <a:lstStyle/>
          <a:p>
            <a:r>
              <a:rPr lang="fa-IR" dirty="0" smtClean="0"/>
              <a:t>گرين دخالت دولت را تنها در حالتي مجاز مي دانست كه منجر به تضمين آزادي مثبت براي شهروندان شود. </a:t>
            </a:r>
          </a:p>
          <a:p>
            <a:r>
              <a:rPr lang="fa-IR" dirty="0" smtClean="0"/>
              <a:t>وي با اينكه طرفدار </a:t>
            </a:r>
            <a:r>
              <a:rPr lang="fa-IR" dirty="0" smtClean="0"/>
              <a:t>مالكيت </a:t>
            </a:r>
            <a:r>
              <a:rPr lang="fa-IR" dirty="0" smtClean="0"/>
              <a:t>خصوصي بود اعتقاد داشت رعايت حقوق مالكيت به تشخيص جامعه در مورد مفيد بودن آن در پيشبرد منافع عمومي وابسته است. </a:t>
            </a:r>
          </a:p>
          <a:p>
            <a:r>
              <a:rPr lang="fa-IR" dirty="0" smtClean="0"/>
              <a:t>به عبارت ديگر گرين به جاي پذيرش این ديدگاه ليبرالیسم كلاسيك كه منافع عمومي همان حمايت از حقوق مالكيت است استدلال مي­كرد منافع عمومي جايگاهي مستقل، مقدم و تعيين كننده نسبت به حقوق مالكيت خصوصي دارد. </a:t>
            </a:r>
            <a:endParaRPr lang="en-US" dirty="0" smtClean="0"/>
          </a:p>
          <a:p>
            <a:endParaRPr lang="en-US" dirty="0"/>
          </a:p>
        </p:txBody>
      </p:sp>
    </p:spTree>
    <p:extLst>
      <p:ext uri="{BB962C8B-B14F-4D97-AF65-F5344CB8AC3E}">
        <p14:creationId xmlns:p14="http://schemas.microsoft.com/office/powerpoint/2010/main" val="6582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a:t>نظریه پردازان: </a:t>
            </a:r>
            <a:r>
              <a:rPr lang="fa-IR" dirty="0" smtClean="0"/>
              <a:t>مارشال، پیگو و کینز</a:t>
            </a:r>
            <a:endParaRPr lang="en-US" dirty="0"/>
          </a:p>
        </p:txBody>
      </p:sp>
      <p:sp>
        <p:nvSpPr>
          <p:cNvPr id="3" name="Content Placeholder 2"/>
          <p:cNvSpPr>
            <a:spLocks noGrp="1"/>
          </p:cNvSpPr>
          <p:nvPr>
            <p:ph sz="quarter" idx="1"/>
          </p:nvPr>
        </p:nvSpPr>
        <p:spPr/>
        <p:txBody>
          <a:bodyPr/>
          <a:lstStyle/>
          <a:p>
            <a:pPr lvl="0"/>
            <a:r>
              <a:rPr lang="fa-IR" dirty="0" smtClean="0"/>
              <a:t>آلفرد مارشال (1924-1842)</a:t>
            </a:r>
            <a:endParaRPr lang="en-US" dirty="0" smtClean="0"/>
          </a:p>
          <a:p>
            <a:r>
              <a:rPr lang="fa-IR" dirty="0" smtClean="0"/>
              <a:t>مارشال در كنار پيگو از پيشگامان مطالعه و معرفي شكست­ها و كاستي­هاي بازار بود. آنان پیشنهاد </a:t>
            </a:r>
            <a:r>
              <a:rPr lang="fa-IR" dirty="0" smtClean="0"/>
              <a:t>دادند </a:t>
            </a:r>
            <a:r>
              <a:rPr lang="fa-IR" dirty="0" smtClean="0"/>
              <a:t>دولت باید برای جبران شکست های بازار در اقتصاد دخالت کند.</a:t>
            </a:r>
            <a:endParaRPr lang="en-US" dirty="0" smtClean="0"/>
          </a:p>
          <a:p>
            <a:pPr lvl="0"/>
            <a:r>
              <a:rPr lang="fa-IR" dirty="0" smtClean="0"/>
              <a:t>جان مينارد كينز (1946-1883)</a:t>
            </a:r>
            <a:endParaRPr lang="en-US" dirty="0" smtClean="0"/>
          </a:p>
          <a:p>
            <a:r>
              <a:rPr lang="fa-IR" dirty="0" smtClean="0"/>
              <a:t>انتقادات كينز از سرمايه­داري فراتر از انتقادات پيگو و مارشال رفت و به موضوع ركودهاي اقتصادي و بيكاري­هاي بي­سابقه نيز كشانده شد. وي دخالت دولت را براي افزايش تقاضا توصيه كرد. او طرفدار بازتوزيع ثروت به نفع طبقات پايين بود زيرا ميل به مصرف اين طبقات بيشتر از طبقات ثروتمند بود. </a:t>
            </a:r>
            <a:endParaRPr lang="en-US" dirty="0" smtClean="0"/>
          </a:p>
          <a:p>
            <a:endParaRPr lang="en-US" dirty="0"/>
          </a:p>
        </p:txBody>
      </p:sp>
    </p:spTree>
    <p:extLst>
      <p:ext uri="{BB962C8B-B14F-4D97-AF65-F5344CB8AC3E}">
        <p14:creationId xmlns:p14="http://schemas.microsoft.com/office/powerpoint/2010/main" val="2788710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a:t>نظریه پردازان</a:t>
            </a:r>
            <a:r>
              <a:rPr lang="fa-IR" sz="3600" dirty="0" smtClean="0"/>
              <a:t>: جان </a:t>
            </a:r>
            <a:r>
              <a:rPr lang="fa-IR" dirty="0" smtClean="0"/>
              <a:t>رالز (2002-1921)</a:t>
            </a:r>
            <a:endParaRPr lang="en-US" dirty="0"/>
          </a:p>
        </p:txBody>
      </p:sp>
      <p:sp>
        <p:nvSpPr>
          <p:cNvPr id="3" name="Content Placeholder 2"/>
          <p:cNvSpPr>
            <a:spLocks noGrp="1"/>
          </p:cNvSpPr>
          <p:nvPr>
            <p:ph sz="quarter" idx="1"/>
          </p:nvPr>
        </p:nvSpPr>
        <p:spPr/>
        <p:txBody>
          <a:bodyPr/>
          <a:lstStyle/>
          <a:p>
            <a:pPr lvl="0"/>
            <a:r>
              <a:rPr lang="fa-IR" sz="2800" dirty="0" smtClean="0"/>
              <a:t>رالز ضمن انتقاد از مطلوبیت گرایان دو اصل عدالت را </a:t>
            </a:r>
            <a:r>
              <a:rPr lang="fa-IR" sz="2800" dirty="0" smtClean="0"/>
              <a:t>با تکيه بر نظريه قراردادگرايي و با استفاده از مفهوم پرده جهل و وضع نخستين استخراج </a:t>
            </a:r>
            <a:r>
              <a:rPr lang="fa-IR" sz="2800" dirty="0" smtClean="0"/>
              <a:t>می­کند:</a:t>
            </a:r>
            <a:endParaRPr lang="en-US" sz="2800" dirty="0" smtClean="0"/>
          </a:p>
          <a:p>
            <a:pPr lvl="0"/>
            <a:r>
              <a:rPr lang="fa-IR" sz="2800" u="sng" dirty="0" smtClean="0"/>
              <a:t>اصل اول (اصل آزادی):</a:t>
            </a:r>
            <a:r>
              <a:rPr lang="fa-IR" sz="2800" dirty="0" smtClean="0"/>
              <a:t> هر شخصی باید </a:t>
            </a:r>
            <a:r>
              <a:rPr lang="fa-IR" sz="2800" u="sng" dirty="0" smtClean="0"/>
              <a:t>حقی برابر نسبت به گسترده­ترین نظام جامع آزادی­های پایه­ای</a:t>
            </a:r>
            <a:r>
              <a:rPr lang="fa-IR" sz="2800" dirty="0" smtClean="0"/>
              <a:t> برابر داشته باشد که با نظام مشابه آزادی برای همگان منافاتی نداشته باشد. </a:t>
            </a:r>
            <a:endParaRPr lang="en-US" sz="2800" dirty="0" smtClean="0"/>
          </a:p>
          <a:p>
            <a:pPr lvl="0"/>
            <a:r>
              <a:rPr lang="fa-IR" sz="2800" dirty="0" smtClean="0"/>
              <a:t>رالز تصریح دارد که منظورش صرفاً </a:t>
            </a:r>
            <a:r>
              <a:rPr lang="fa-IR" sz="2800" u="sng" dirty="0" smtClean="0"/>
              <a:t>رفع موانع انتخاب (آزادی منفی)</a:t>
            </a:r>
            <a:r>
              <a:rPr lang="fa-IR" sz="2800" dirty="0" smtClean="0"/>
              <a:t> نیست بلکه دادن توانمندی برای انتخاب واقعی به گروه­های محروم است. </a:t>
            </a:r>
            <a:endParaRPr lang="en-US" sz="2800" dirty="0" smtClean="0"/>
          </a:p>
        </p:txBody>
      </p:sp>
    </p:spTree>
    <p:extLst>
      <p:ext uri="{BB962C8B-B14F-4D97-AF65-F5344CB8AC3E}">
        <p14:creationId xmlns:p14="http://schemas.microsoft.com/office/powerpoint/2010/main" val="3088930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نظریه پردازان: جان رالز</a:t>
            </a:r>
          </a:p>
        </p:txBody>
      </p:sp>
      <p:sp>
        <p:nvSpPr>
          <p:cNvPr id="3" name="Content Placeholder 2"/>
          <p:cNvSpPr>
            <a:spLocks noGrp="1"/>
          </p:cNvSpPr>
          <p:nvPr>
            <p:ph sz="quarter" idx="1"/>
          </p:nvPr>
        </p:nvSpPr>
        <p:spPr/>
        <p:txBody>
          <a:bodyPr/>
          <a:lstStyle/>
          <a:p>
            <a:pPr lvl="0"/>
            <a:r>
              <a:rPr lang="fa-IR" sz="2800" u="sng" dirty="0"/>
              <a:t>اصل دوم (اصل نابرابری):</a:t>
            </a:r>
            <a:r>
              <a:rPr lang="fa-IR" sz="2800" dirty="0"/>
              <a:t> نابرابری­های اقتصادی و اجتماعی باید چنان سامان یابند که هر دوی آنها الف) به مناصب و مشاغلی مرتبط باشند که در شرایط منصفانه و </a:t>
            </a:r>
            <a:r>
              <a:rPr lang="fa-IR" sz="2800" u="sng" dirty="0"/>
              <a:t>برابر از نظر فرصت</a:t>
            </a:r>
            <a:r>
              <a:rPr lang="fa-IR" sz="2800" dirty="0"/>
              <a:t> در مقابل همگان قرار داشته باشد. ب) </a:t>
            </a:r>
            <a:r>
              <a:rPr lang="fa-IR" sz="2800" u="sng" dirty="0"/>
              <a:t>بیشترین نصیب را برای کم نصیب­ترین افراد</a:t>
            </a:r>
            <a:r>
              <a:rPr lang="fa-IR" sz="2800" dirty="0"/>
              <a:t> داشته باشند. بخش اول این اصل را می­توان اصل فرصت برابر و بخش دوم را اصل تفاوت نامید. </a:t>
            </a:r>
            <a:endParaRPr lang="en-US" sz="2800" dirty="0"/>
          </a:p>
          <a:p>
            <a:r>
              <a:rPr lang="fa-IR" sz="2800" dirty="0"/>
              <a:t>به عبارت </a:t>
            </a:r>
            <a:r>
              <a:rPr lang="fa-IR" sz="2800" dirty="0" smtClean="0"/>
              <a:t>دیگر رالز معتقد است </a:t>
            </a:r>
            <a:r>
              <a:rPr lang="fa-IR" sz="2800" dirty="0"/>
              <a:t>«همه خواسته­های اولیه اجتماعی را باید به تساوی توزیع کرد مگر آنکه توزیع نابرابر هر یک از این خواسته­ها یا همه آنها به نفع کم­نصیب­ترین افراد باشد.»</a:t>
            </a:r>
            <a:endParaRPr lang="en-US" sz="2800" dirty="0"/>
          </a:p>
          <a:p>
            <a:endParaRPr lang="fa-IR" dirty="0"/>
          </a:p>
        </p:txBody>
      </p:sp>
    </p:spTree>
    <p:extLst>
      <p:ext uri="{BB962C8B-B14F-4D97-AF65-F5344CB8AC3E}">
        <p14:creationId xmlns:p14="http://schemas.microsoft.com/office/powerpoint/2010/main" val="530167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اقتصاد سياسي ليبرال مدرن</a:t>
            </a:r>
            <a:endParaRPr lang="en-US" dirty="0"/>
          </a:p>
        </p:txBody>
      </p:sp>
      <p:sp>
        <p:nvSpPr>
          <p:cNvPr id="3" name="Content Placeholder 2"/>
          <p:cNvSpPr>
            <a:spLocks noGrp="1"/>
          </p:cNvSpPr>
          <p:nvPr>
            <p:ph sz="quarter" idx="1"/>
          </p:nvPr>
        </p:nvSpPr>
        <p:spPr/>
        <p:txBody>
          <a:bodyPr/>
          <a:lstStyle/>
          <a:p>
            <a:r>
              <a:rPr lang="fa-IR" dirty="0" smtClean="0"/>
              <a:t>طبيعت بشر: انسان­ها قادرند تا انتخاب­هاي عقلايي داشته باشند اما محيط اجتماعي تا حد بسيار زيادي اهداف آنها را تعيين و منفعت­طلبي صرف را محدود مي­كند. </a:t>
            </a:r>
            <a:endParaRPr lang="en-US" dirty="0" smtClean="0"/>
          </a:p>
          <a:p>
            <a:r>
              <a:rPr lang="fa-IR" dirty="0" smtClean="0"/>
              <a:t>جامعه: جامعه متشكل از مجموعه اي از افراد با منافع فردي و جمعي است. براي تحقق اين منافع نهادهاي بازار و دولت هر دو براي جامعه ضروري هستند.</a:t>
            </a:r>
            <a:endParaRPr lang="en-US" dirty="0" smtClean="0"/>
          </a:p>
          <a:p>
            <a:r>
              <a:rPr lang="fa-IR" dirty="0" smtClean="0"/>
              <a:t>دولت:‌ هدف از ايجاد دولت حمايت بي طرفانه از حقوق مالكيت و عمل به عنوان ابزاري است كه شهروندان به وسيله آن مي­توانند اهداف جمعي­شان را برآورند. </a:t>
            </a:r>
            <a:endParaRPr lang="en-US" dirty="0"/>
          </a:p>
        </p:txBody>
      </p:sp>
    </p:spTree>
    <p:extLst>
      <p:ext uri="{BB962C8B-B14F-4D97-AF65-F5344CB8AC3E}">
        <p14:creationId xmlns:p14="http://schemas.microsoft.com/office/powerpoint/2010/main" val="2201895748"/>
      </p:ext>
    </p:extLst>
  </p:cSld>
  <p:clrMapOvr>
    <a:masterClrMapping/>
  </p:clrMapOvr>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15043</TotalTime>
  <Words>985</Words>
  <Application>Microsoft Office PowerPoint</Application>
  <PresentationFormat>On-screen Show (4:3)</PresentationFormat>
  <Paragraphs>50</Paragraphs>
  <Slides>11</Slides>
  <Notes>2</Notes>
  <HiddenSlides>0</HiddenSlides>
  <MMClips>0</MMClips>
  <ScaleCrop>false</ScaleCrop>
  <HeadingPairs>
    <vt:vector size="4" baseType="variant">
      <vt:variant>
        <vt:lpstr>Theme</vt:lpstr>
      </vt:variant>
      <vt:variant>
        <vt:i4>5</vt:i4>
      </vt:variant>
      <vt:variant>
        <vt:lpstr>Slide Titles</vt:lpstr>
      </vt:variant>
      <vt:variant>
        <vt:i4>11</vt:i4>
      </vt:variant>
    </vt:vector>
  </HeadingPairs>
  <TitlesOfParts>
    <vt:vector size="16" baseType="lpstr">
      <vt:lpstr>Custom Design</vt:lpstr>
      <vt:lpstr>1_Custom Design</vt:lpstr>
      <vt:lpstr>Median</vt:lpstr>
      <vt:lpstr>2_Custom Design</vt:lpstr>
      <vt:lpstr>3_Custom Design</vt:lpstr>
      <vt:lpstr>PowerPoint Presentation</vt:lpstr>
      <vt:lpstr>زمینه های ظهور لیبرالیسم مدرن</vt:lpstr>
      <vt:lpstr>دلايل كنار نهادن دكترين حقوق طبيعي</vt:lpstr>
      <vt:lpstr>مطلوبیت گرایی و لیبرالیسم مدرن</vt:lpstr>
      <vt:lpstr>نظریه پردازان: توماس هيل گرين (1882-1836)</vt:lpstr>
      <vt:lpstr>نظریه پردازان: مارشال، پیگو و کینز</vt:lpstr>
      <vt:lpstr>نظریه پردازان: جان رالز (2002-1921)</vt:lpstr>
      <vt:lpstr>نظریه پردازان: جان رالز</vt:lpstr>
      <vt:lpstr>اصول اقتصاد سياسي ليبرال مدرن</vt:lpstr>
      <vt:lpstr>اصول اقتصاد سياسي ليبرال مدرن</vt:lpstr>
      <vt:lpstr>اصول اقتصاد سياسي ليبرال مدرن</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4sharifzadeh</cp:lastModifiedBy>
  <cp:revision>913</cp:revision>
  <dcterms:created xsi:type="dcterms:W3CDTF">2009-01-13T09:50:30Z</dcterms:created>
  <dcterms:modified xsi:type="dcterms:W3CDTF">2015-05-04T07:39:38Z</dcterms:modified>
</cp:coreProperties>
</file>