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Lst>
  <p:sldSz cx="12192000" cy="6858000"/>
  <p:notesSz cx="6858000" cy="9144000"/>
  <p:defaultText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31" d="100"/>
          <a:sy n="31" d="100"/>
        </p:scale>
        <p:origin x="246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B75AAA-0719-4247-BAB5-766E0FD020EB}" type="doc">
      <dgm:prSet loTypeId="urn:microsoft.com/office/officeart/2005/8/layout/radial6" loCatId="cycle" qsTypeId="urn:microsoft.com/office/officeart/2005/8/quickstyle/simple1" qsCatId="simple" csTypeId="urn:microsoft.com/office/officeart/2005/8/colors/accent3_1" csCatId="accent3" phldr="1"/>
      <dgm:spPr/>
      <dgm:t>
        <a:bodyPr/>
        <a:lstStyle/>
        <a:p>
          <a:pPr rtl="1"/>
          <a:endParaRPr lang="fa-IR"/>
        </a:p>
      </dgm:t>
    </dgm:pt>
    <dgm:pt modelId="{9912C44E-5AA6-4F43-882B-8A855E9D3955}">
      <dgm:prSet phldrT="[Text]"/>
      <dgm:spPr/>
      <dgm:t>
        <a:bodyPr/>
        <a:lstStyle/>
        <a:p>
          <a:pPr rtl="1"/>
          <a:r>
            <a:rPr lang="fa-IR" dirty="0">
              <a:cs typeface="B Titr" pitchFamily="2" charset="-78"/>
            </a:rPr>
            <a:t>اشخاص تحت نظارت</a:t>
          </a:r>
        </a:p>
      </dgm:t>
    </dgm:pt>
    <dgm:pt modelId="{9DD4FE08-A558-4396-938A-2A5249149938}" type="parTrans" cxnId="{A9B05A7A-41D5-4195-82B8-2BE197AA81F9}">
      <dgm:prSet/>
      <dgm:spPr/>
      <dgm:t>
        <a:bodyPr/>
        <a:lstStyle/>
        <a:p>
          <a:pPr rtl="1"/>
          <a:endParaRPr lang="fa-IR"/>
        </a:p>
      </dgm:t>
    </dgm:pt>
    <dgm:pt modelId="{8E395FB8-4041-4639-9223-354CBCF91AC1}" type="sibTrans" cxnId="{A9B05A7A-41D5-4195-82B8-2BE197AA81F9}">
      <dgm:prSet/>
      <dgm:spPr/>
      <dgm:t>
        <a:bodyPr/>
        <a:lstStyle/>
        <a:p>
          <a:pPr rtl="1"/>
          <a:endParaRPr lang="fa-IR"/>
        </a:p>
      </dgm:t>
    </dgm:pt>
    <dgm:pt modelId="{E1888A11-A2A6-4D33-A047-C3E29CFABE4B}">
      <dgm:prSet phldrT="[Text]"/>
      <dgm:spPr/>
      <dgm:t>
        <a:bodyPr/>
        <a:lstStyle/>
        <a:p>
          <a:pPr rtl="1"/>
          <a:r>
            <a:rPr lang="fa-IR">
              <a:cs typeface="B Titr" pitchFamily="2" charset="-78"/>
            </a:rPr>
            <a:t>تشکلهای خودانتظام	</a:t>
          </a:r>
          <a:endParaRPr lang="fa-IR" dirty="0">
            <a:cs typeface="B Titr" pitchFamily="2" charset="-78"/>
          </a:endParaRPr>
        </a:p>
      </dgm:t>
    </dgm:pt>
    <dgm:pt modelId="{DB84BEA8-3E0E-4AD6-8169-778198614F13}" type="parTrans" cxnId="{F023DA52-CDE9-40CE-94E2-387BD5BB3271}">
      <dgm:prSet/>
      <dgm:spPr/>
      <dgm:t>
        <a:bodyPr/>
        <a:lstStyle/>
        <a:p>
          <a:pPr rtl="1"/>
          <a:endParaRPr lang="fa-IR"/>
        </a:p>
      </dgm:t>
    </dgm:pt>
    <dgm:pt modelId="{469C0577-CA88-4C4F-84B6-B4E5EF6AD713}" type="sibTrans" cxnId="{F023DA52-CDE9-40CE-94E2-387BD5BB3271}">
      <dgm:prSet/>
      <dgm:spPr/>
      <dgm:t>
        <a:bodyPr/>
        <a:lstStyle/>
        <a:p>
          <a:pPr rtl="1"/>
          <a:endParaRPr lang="fa-IR">
            <a:cs typeface="B Titr" pitchFamily="2" charset="-78"/>
          </a:endParaRPr>
        </a:p>
      </dgm:t>
    </dgm:pt>
    <dgm:pt modelId="{8BFB326E-DD6B-4DBA-91A7-1F2AC18E0078}">
      <dgm:prSet phldrT="[Text]"/>
      <dgm:spPr/>
      <dgm:t>
        <a:bodyPr/>
        <a:lstStyle/>
        <a:p>
          <a:pPr rtl="1"/>
          <a:r>
            <a:rPr lang="fa-IR" dirty="0">
              <a:cs typeface="B Titr" pitchFamily="2" charset="-78"/>
            </a:rPr>
            <a:t>ناشران</a:t>
          </a:r>
        </a:p>
      </dgm:t>
    </dgm:pt>
    <dgm:pt modelId="{EF3EA209-F9B3-405E-968C-D25493FEE8EC}" type="parTrans" cxnId="{A264FC89-A852-4FAF-9E5A-21D91D925091}">
      <dgm:prSet/>
      <dgm:spPr/>
      <dgm:t>
        <a:bodyPr/>
        <a:lstStyle/>
        <a:p>
          <a:pPr rtl="1"/>
          <a:endParaRPr lang="fa-IR"/>
        </a:p>
      </dgm:t>
    </dgm:pt>
    <dgm:pt modelId="{90AC71B6-1BB7-42B8-B12E-70DFEBEC45E5}" type="sibTrans" cxnId="{A264FC89-A852-4FAF-9E5A-21D91D925091}">
      <dgm:prSet/>
      <dgm:spPr/>
      <dgm:t>
        <a:bodyPr/>
        <a:lstStyle/>
        <a:p>
          <a:pPr rtl="1"/>
          <a:endParaRPr lang="fa-IR">
            <a:cs typeface="B Titr" pitchFamily="2" charset="-78"/>
          </a:endParaRPr>
        </a:p>
      </dgm:t>
    </dgm:pt>
    <dgm:pt modelId="{B368E911-C281-4FAE-99B9-4BE80A0F2CD9}">
      <dgm:prSet phldrT="[Text]"/>
      <dgm:spPr/>
      <dgm:t>
        <a:bodyPr/>
        <a:lstStyle/>
        <a:p>
          <a:pPr rtl="1"/>
          <a:r>
            <a:rPr lang="fa-IR" dirty="0">
              <a:cs typeface="B Titr" pitchFamily="2" charset="-78"/>
            </a:rPr>
            <a:t>نهادهای مالی</a:t>
          </a:r>
        </a:p>
      </dgm:t>
    </dgm:pt>
    <dgm:pt modelId="{1D9CCDFF-8D56-4F48-B2B0-2867A33E101D}" type="parTrans" cxnId="{CAB765BE-B15E-4DC5-B734-DABF6E3EEBD3}">
      <dgm:prSet/>
      <dgm:spPr/>
      <dgm:t>
        <a:bodyPr/>
        <a:lstStyle/>
        <a:p>
          <a:pPr rtl="1"/>
          <a:endParaRPr lang="fa-IR"/>
        </a:p>
      </dgm:t>
    </dgm:pt>
    <dgm:pt modelId="{723A4419-E470-4BDB-9D36-50FBA678F18C}" type="sibTrans" cxnId="{CAB765BE-B15E-4DC5-B734-DABF6E3EEBD3}">
      <dgm:prSet/>
      <dgm:spPr/>
      <dgm:t>
        <a:bodyPr/>
        <a:lstStyle/>
        <a:p>
          <a:pPr rtl="1"/>
          <a:endParaRPr lang="fa-IR">
            <a:cs typeface="B Titr" pitchFamily="2" charset="-78"/>
          </a:endParaRPr>
        </a:p>
      </dgm:t>
    </dgm:pt>
    <dgm:pt modelId="{C50C314C-2FE7-4EBA-B9E9-3B9F7AFE2B58}" type="pres">
      <dgm:prSet presAssocID="{68B75AAA-0719-4247-BAB5-766E0FD020EB}" presName="Name0" presStyleCnt="0">
        <dgm:presLayoutVars>
          <dgm:chMax val="1"/>
          <dgm:dir/>
          <dgm:animLvl val="ctr"/>
          <dgm:resizeHandles val="exact"/>
        </dgm:presLayoutVars>
      </dgm:prSet>
      <dgm:spPr/>
    </dgm:pt>
    <dgm:pt modelId="{C96AF016-EF2E-4DF2-A086-25DB45352E77}" type="pres">
      <dgm:prSet presAssocID="{9912C44E-5AA6-4F43-882B-8A855E9D3955}" presName="centerShape" presStyleLbl="node0" presStyleIdx="0" presStyleCnt="1"/>
      <dgm:spPr/>
    </dgm:pt>
    <dgm:pt modelId="{AA9E6EA7-54D4-45D2-BB09-0F8760CAC2CE}" type="pres">
      <dgm:prSet presAssocID="{E1888A11-A2A6-4D33-A047-C3E29CFABE4B}" presName="node" presStyleLbl="node1" presStyleIdx="0" presStyleCnt="3">
        <dgm:presLayoutVars>
          <dgm:bulletEnabled val="1"/>
        </dgm:presLayoutVars>
      </dgm:prSet>
      <dgm:spPr/>
    </dgm:pt>
    <dgm:pt modelId="{6EFC9812-214E-465D-A1EC-F29EB48E1FA5}" type="pres">
      <dgm:prSet presAssocID="{E1888A11-A2A6-4D33-A047-C3E29CFABE4B}" presName="dummy" presStyleCnt="0"/>
      <dgm:spPr/>
    </dgm:pt>
    <dgm:pt modelId="{EDB84041-3A42-4623-A598-652DDDBAD2D6}" type="pres">
      <dgm:prSet presAssocID="{469C0577-CA88-4C4F-84B6-B4E5EF6AD713}" presName="sibTrans" presStyleLbl="sibTrans2D1" presStyleIdx="0" presStyleCnt="3"/>
      <dgm:spPr/>
    </dgm:pt>
    <dgm:pt modelId="{35E68DC7-D05A-45A2-8515-194E54950BFC}" type="pres">
      <dgm:prSet presAssocID="{8BFB326E-DD6B-4DBA-91A7-1F2AC18E0078}" presName="node" presStyleLbl="node1" presStyleIdx="1" presStyleCnt="3" custRadScaleRad="99999" custRadScaleInc="1649">
        <dgm:presLayoutVars>
          <dgm:bulletEnabled val="1"/>
        </dgm:presLayoutVars>
      </dgm:prSet>
      <dgm:spPr/>
    </dgm:pt>
    <dgm:pt modelId="{E47CC20E-1965-4241-983A-F906BF0CB66E}" type="pres">
      <dgm:prSet presAssocID="{8BFB326E-DD6B-4DBA-91A7-1F2AC18E0078}" presName="dummy" presStyleCnt="0"/>
      <dgm:spPr/>
    </dgm:pt>
    <dgm:pt modelId="{DBE38EDD-0FF0-4A91-9021-9F56D2B0210E}" type="pres">
      <dgm:prSet presAssocID="{90AC71B6-1BB7-42B8-B12E-70DFEBEC45E5}" presName="sibTrans" presStyleLbl="sibTrans2D1" presStyleIdx="1" presStyleCnt="3"/>
      <dgm:spPr/>
    </dgm:pt>
    <dgm:pt modelId="{6AD2A7B0-9ED6-413E-A13A-5C5A92C9261D}" type="pres">
      <dgm:prSet presAssocID="{B368E911-C281-4FAE-99B9-4BE80A0F2CD9}" presName="node" presStyleLbl="node1" presStyleIdx="2" presStyleCnt="3">
        <dgm:presLayoutVars>
          <dgm:bulletEnabled val="1"/>
        </dgm:presLayoutVars>
      </dgm:prSet>
      <dgm:spPr/>
    </dgm:pt>
    <dgm:pt modelId="{E23EAA4B-F9A1-47A3-A78B-DAA39DFA615A}" type="pres">
      <dgm:prSet presAssocID="{B368E911-C281-4FAE-99B9-4BE80A0F2CD9}" presName="dummy" presStyleCnt="0"/>
      <dgm:spPr/>
    </dgm:pt>
    <dgm:pt modelId="{297AE4EE-C363-4E2C-B05E-8224FE540CAE}" type="pres">
      <dgm:prSet presAssocID="{723A4419-E470-4BDB-9D36-50FBA678F18C}" presName="sibTrans" presStyleLbl="sibTrans2D1" presStyleIdx="2" presStyleCnt="3"/>
      <dgm:spPr/>
    </dgm:pt>
  </dgm:ptLst>
  <dgm:cxnLst>
    <dgm:cxn modelId="{9C18C428-FCE2-4150-AFB2-8AF195DACF4D}" type="presOf" srcId="{68B75AAA-0719-4247-BAB5-766E0FD020EB}" destId="{C50C314C-2FE7-4EBA-B9E9-3B9F7AFE2B58}" srcOrd="0" destOrd="0" presId="urn:microsoft.com/office/officeart/2005/8/layout/radial6"/>
    <dgm:cxn modelId="{CAB765BE-B15E-4DC5-B734-DABF6E3EEBD3}" srcId="{9912C44E-5AA6-4F43-882B-8A855E9D3955}" destId="{B368E911-C281-4FAE-99B9-4BE80A0F2CD9}" srcOrd="2" destOrd="0" parTransId="{1D9CCDFF-8D56-4F48-B2B0-2867A33E101D}" sibTransId="{723A4419-E470-4BDB-9D36-50FBA678F18C}"/>
    <dgm:cxn modelId="{F023DA52-CDE9-40CE-94E2-387BD5BB3271}" srcId="{9912C44E-5AA6-4F43-882B-8A855E9D3955}" destId="{E1888A11-A2A6-4D33-A047-C3E29CFABE4B}" srcOrd="0" destOrd="0" parTransId="{DB84BEA8-3E0E-4AD6-8169-778198614F13}" sibTransId="{469C0577-CA88-4C4F-84B6-B4E5EF6AD713}"/>
    <dgm:cxn modelId="{0DB3405E-67FC-420A-8817-CC117369D8E1}" type="presOf" srcId="{8BFB326E-DD6B-4DBA-91A7-1F2AC18E0078}" destId="{35E68DC7-D05A-45A2-8515-194E54950BFC}" srcOrd="0" destOrd="0" presId="urn:microsoft.com/office/officeart/2005/8/layout/radial6"/>
    <dgm:cxn modelId="{21AB5648-D584-4D8E-B657-2F3F76BDAA9E}" type="presOf" srcId="{9912C44E-5AA6-4F43-882B-8A855E9D3955}" destId="{C96AF016-EF2E-4DF2-A086-25DB45352E77}" srcOrd="0" destOrd="0" presId="urn:microsoft.com/office/officeart/2005/8/layout/radial6"/>
    <dgm:cxn modelId="{633CCFAA-8EC6-44F4-9E59-03AACAD4B54D}" type="presOf" srcId="{723A4419-E470-4BDB-9D36-50FBA678F18C}" destId="{297AE4EE-C363-4E2C-B05E-8224FE540CAE}" srcOrd="0" destOrd="0" presId="urn:microsoft.com/office/officeart/2005/8/layout/radial6"/>
    <dgm:cxn modelId="{811A4F23-4AA2-43E6-903D-0E971E45E1CB}" type="presOf" srcId="{90AC71B6-1BB7-42B8-B12E-70DFEBEC45E5}" destId="{DBE38EDD-0FF0-4A91-9021-9F56D2B0210E}" srcOrd="0" destOrd="0" presId="urn:microsoft.com/office/officeart/2005/8/layout/radial6"/>
    <dgm:cxn modelId="{A9B05A7A-41D5-4195-82B8-2BE197AA81F9}" srcId="{68B75AAA-0719-4247-BAB5-766E0FD020EB}" destId="{9912C44E-5AA6-4F43-882B-8A855E9D3955}" srcOrd="0" destOrd="0" parTransId="{9DD4FE08-A558-4396-938A-2A5249149938}" sibTransId="{8E395FB8-4041-4639-9223-354CBCF91AC1}"/>
    <dgm:cxn modelId="{A264FC89-A852-4FAF-9E5A-21D91D925091}" srcId="{9912C44E-5AA6-4F43-882B-8A855E9D3955}" destId="{8BFB326E-DD6B-4DBA-91A7-1F2AC18E0078}" srcOrd="1" destOrd="0" parTransId="{EF3EA209-F9B3-405E-968C-D25493FEE8EC}" sibTransId="{90AC71B6-1BB7-42B8-B12E-70DFEBEC45E5}"/>
    <dgm:cxn modelId="{6BDDE446-86EF-4D14-96D6-26B7444A7E7F}" type="presOf" srcId="{469C0577-CA88-4C4F-84B6-B4E5EF6AD713}" destId="{EDB84041-3A42-4623-A598-652DDDBAD2D6}" srcOrd="0" destOrd="0" presId="urn:microsoft.com/office/officeart/2005/8/layout/radial6"/>
    <dgm:cxn modelId="{6E8E4D6E-6D0D-482D-994A-AF940EE5A85B}" type="presOf" srcId="{B368E911-C281-4FAE-99B9-4BE80A0F2CD9}" destId="{6AD2A7B0-9ED6-413E-A13A-5C5A92C9261D}" srcOrd="0" destOrd="0" presId="urn:microsoft.com/office/officeart/2005/8/layout/radial6"/>
    <dgm:cxn modelId="{AC1ADB1F-832C-4626-AEF4-6E2F46AB1918}" type="presOf" srcId="{E1888A11-A2A6-4D33-A047-C3E29CFABE4B}" destId="{AA9E6EA7-54D4-45D2-BB09-0F8760CAC2CE}" srcOrd="0" destOrd="0" presId="urn:microsoft.com/office/officeart/2005/8/layout/radial6"/>
    <dgm:cxn modelId="{698E5695-6872-4F7E-BAC8-162ADB0C3E85}" type="presParOf" srcId="{C50C314C-2FE7-4EBA-B9E9-3B9F7AFE2B58}" destId="{C96AF016-EF2E-4DF2-A086-25DB45352E77}" srcOrd="0" destOrd="0" presId="urn:microsoft.com/office/officeart/2005/8/layout/radial6"/>
    <dgm:cxn modelId="{B960379B-683F-4B0B-9339-4EFF18A3F479}" type="presParOf" srcId="{C50C314C-2FE7-4EBA-B9E9-3B9F7AFE2B58}" destId="{AA9E6EA7-54D4-45D2-BB09-0F8760CAC2CE}" srcOrd="1" destOrd="0" presId="urn:microsoft.com/office/officeart/2005/8/layout/radial6"/>
    <dgm:cxn modelId="{1AD23C61-6E03-43E4-8D4A-14A0EB51EA90}" type="presParOf" srcId="{C50C314C-2FE7-4EBA-B9E9-3B9F7AFE2B58}" destId="{6EFC9812-214E-465D-A1EC-F29EB48E1FA5}" srcOrd="2" destOrd="0" presId="urn:microsoft.com/office/officeart/2005/8/layout/radial6"/>
    <dgm:cxn modelId="{77DCC7A2-1D61-4639-9763-74BAFD1B1C1E}" type="presParOf" srcId="{C50C314C-2FE7-4EBA-B9E9-3B9F7AFE2B58}" destId="{EDB84041-3A42-4623-A598-652DDDBAD2D6}" srcOrd="3" destOrd="0" presId="urn:microsoft.com/office/officeart/2005/8/layout/radial6"/>
    <dgm:cxn modelId="{86F28DC3-E1E1-45A8-8B88-3D99EE4B7118}" type="presParOf" srcId="{C50C314C-2FE7-4EBA-B9E9-3B9F7AFE2B58}" destId="{35E68DC7-D05A-45A2-8515-194E54950BFC}" srcOrd="4" destOrd="0" presId="urn:microsoft.com/office/officeart/2005/8/layout/radial6"/>
    <dgm:cxn modelId="{E00214B0-92B9-40F0-BF3A-BA7621AF22AA}" type="presParOf" srcId="{C50C314C-2FE7-4EBA-B9E9-3B9F7AFE2B58}" destId="{E47CC20E-1965-4241-983A-F906BF0CB66E}" srcOrd="5" destOrd="0" presId="urn:microsoft.com/office/officeart/2005/8/layout/radial6"/>
    <dgm:cxn modelId="{A1C01DEC-00C8-4EC6-A6F1-BBF482E4DFE6}" type="presParOf" srcId="{C50C314C-2FE7-4EBA-B9E9-3B9F7AFE2B58}" destId="{DBE38EDD-0FF0-4A91-9021-9F56D2B0210E}" srcOrd="6" destOrd="0" presId="urn:microsoft.com/office/officeart/2005/8/layout/radial6"/>
    <dgm:cxn modelId="{302A9257-06E7-432E-96F5-120BC3D6DC85}" type="presParOf" srcId="{C50C314C-2FE7-4EBA-B9E9-3B9F7AFE2B58}" destId="{6AD2A7B0-9ED6-413E-A13A-5C5A92C9261D}" srcOrd="7" destOrd="0" presId="urn:microsoft.com/office/officeart/2005/8/layout/radial6"/>
    <dgm:cxn modelId="{0B951682-BEBB-4992-9453-6E9CCC1C2B1C}" type="presParOf" srcId="{C50C314C-2FE7-4EBA-B9E9-3B9F7AFE2B58}" destId="{E23EAA4B-F9A1-47A3-A78B-DAA39DFA615A}" srcOrd="8" destOrd="0" presId="urn:microsoft.com/office/officeart/2005/8/layout/radial6"/>
    <dgm:cxn modelId="{461F1A9F-4A6D-4F8A-85FB-321F8C472E11}" type="presParOf" srcId="{C50C314C-2FE7-4EBA-B9E9-3B9F7AFE2B58}" destId="{297AE4EE-C363-4E2C-B05E-8224FE540CAE}" srcOrd="9"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46E2A8D-6A04-4B26-A1E8-8143EE0B67FF}" type="doc">
      <dgm:prSet loTypeId="urn:microsoft.com/office/officeart/2005/8/layout/hierarchy1" loCatId="hierarchy" qsTypeId="urn:microsoft.com/office/officeart/2005/8/quickstyle/simple2" qsCatId="simple" csTypeId="urn:microsoft.com/office/officeart/2005/8/colors/colorful2" csCatId="colorful" phldr="1"/>
      <dgm:spPr/>
      <dgm:t>
        <a:bodyPr/>
        <a:lstStyle/>
        <a:p>
          <a:pPr rtl="1"/>
          <a:endParaRPr lang="fa-IR"/>
        </a:p>
      </dgm:t>
    </dgm:pt>
    <dgm:pt modelId="{209FFBED-9979-4663-978E-38823F5C52F3}">
      <dgm:prSet phldrT="[Text]" custT="1"/>
      <dgm:spPr/>
      <dgm:t>
        <a:bodyPr/>
        <a:lstStyle/>
        <a:p>
          <a:pPr rtl="1"/>
          <a:r>
            <a:rPr lang="fa-IR" sz="2000" dirty="0">
              <a:cs typeface="B Titr" pitchFamily="2" charset="-78"/>
            </a:rPr>
            <a:t>ناشران اوراق بهادار</a:t>
          </a:r>
        </a:p>
      </dgm:t>
    </dgm:pt>
    <dgm:pt modelId="{57F1644C-8FBC-494E-97DD-F0232BA8B14F}" type="parTrans" cxnId="{9F4DAE6D-EFB5-4314-AA88-EA5B5206E360}">
      <dgm:prSet/>
      <dgm:spPr/>
      <dgm:t>
        <a:bodyPr/>
        <a:lstStyle/>
        <a:p>
          <a:pPr rtl="1"/>
          <a:endParaRPr lang="fa-IR"/>
        </a:p>
      </dgm:t>
    </dgm:pt>
    <dgm:pt modelId="{96452640-2EB0-42AD-B301-935CF89A5514}" type="sibTrans" cxnId="{9F4DAE6D-EFB5-4314-AA88-EA5B5206E360}">
      <dgm:prSet/>
      <dgm:spPr/>
      <dgm:t>
        <a:bodyPr/>
        <a:lstStyle/>
        <a:p>
          <a:pPr rtl="1"/>
          <a:endParaRPr lang="fa-IR"/>
        </a:p>
      </dgm:t>
    </dgm:pt>
    <dgm:pt modelId="{5A233B97-87AD-4A2C-946A-FD37B819C805}">
      <dgm:prSet phldrT="[Text]"/>
      <dgm:spPr/>
      <dgm:t>
        <a:bodyPr/>
        <a:lstStyle/>
        <a:p>
          <a:pPr rtl="1"/>
          <a:r>
            <a:rPr lang="fa-IR" dirty="0">
              <a:cs typeface="B Titr" pitchFamily="2" charset="-78"/>
            </a:rPr>
            <a:t>ناشران ثبت شده نزد سازمان</a:t>
          </a:r>
        </a:p>
      </dgm:t>
    </dgm:pt>
    <dgm:pt modelId="{5F0FEECC-D5B8-46FB-9A92-5715F4BA9251}" type="parTrans" cxnId="{6AB3573A-6B66-4BFC-A2EE-6B6D7399D4EC}">
      <dgm:prSet/>
      <dgm:spPr/>
      <dgm:t>
        <a:bodyPr/>
        <a:lstStyle/>
        <a:p>
          <a:pPr rtl="1"/>
          <a:endParaRPr lang="fa-IR">
            <a:cs typeface="B Titr" pitchFamily="2" charset="-78"/>
          </a:endParaRPr>
        </a:p>
      </dgm:t>
    </dgm:pt>
    <dgm:pt modelId="{59E273EE-32C6-4BF5-B5D8-DE5D69EBA641}" type="sibTrans" cxnId="{6AB3573A-6B66-4BFC-A2EE-6B6D7399D4EC}">
      <dgm:prSet/>
      <dgm:spPr/>
      <dgm:t>
        <a:bodyPr/>
        <a:lstStyle/>
        <a:p>
          <a:pPr rtl="1"/>
          <a:endParaRPr lang="fa-IR"/>
        </a:p>
      </dgm:t>
    </dgm:pt>
    <dgm:pt modelId="{AF75110F-ECF0-4A21-98AC-AF4951283EB3}">
      <dgm:prSet phldrT="[Text]"/>
      <dgm:spPr/>
      <dgm:t>
        <a:bodyPr/>
        <a:lstStyle/>
        <a:p>
          <a:pPr rtl="1"/>
          <a:r>
            <a:rPr lang="fa-IR" dirty="0" err="1">
              <a:cs typeface="B Titr" pitchFamily="2" charset="-78"/>
            </a:rPr>
            <a:t>ساير</a:t>
          </a:r>
          <a:r>
            <a:rPr lang="fa-IR" dirty="0">
              <a:cs typeface="B Titr" pitchFamily="2" charset="-78"/>
            </a:rPr>
            <a:t> ناشران (ناشران </a:t>
          </a:r>
          <a:r>
            <a:rPr lang="fa-IR" dirty="0" err="1">
              <a:cs typeface="B Titr" pitchFamily="2" charset="-78"/>
            </a:rPr>
            <a:t>غيربورسي</a:t>
          </a:r>
          <a:r>
            <a:rPr lang="fa-IR" dirty="0">
              <a:cs typeface="B Titr" pitchFamily="2" charset="-78"/>
            </a:rPr>
            <a:t>)</a:t>
          </a:r>
        </a:p>
      </dgm:t>
    </dgm:pt>
    <dgm:pt modelId="{2DF3962A-5422-45C5-B65D-30120457D832}" type="parTrans" cxnId="{FC20927A-7797-4E28-9CA7-772B649A07BA}">
      <dgm:prSet/>
      <dgm:spPr/>
      <dgm:t>
        <a:bodyPr/>
        <a:lstStyle/>
        <a:p>
          <a:pPr rtl="1"/>
          <a:endParaRPr lang="fa-IR">
            <a:cs typeface="B Titr" pitchFamily="2" charset="-78"/>
          </a:endParaRPr>
        </a:p>
      </dgm:t>
    </dgm:pt>
    <dgm:pt modelId="{83C614D0-2FA9-4490-8F5D-A5A4889A242D}" type="sibTrans" cxnId="{FC20927A-7797-4E28-9CA7-772B649A07BA}">
      <dgm:prSet/>
      <dgm:spPr/>
      <dgm:t>
        <a:bodyPr/>
        <a:lstStyle/>
        <a:p>
          <a:pPr rtl="1"/>
          <a:endParaRPr lang="fa-IR"/>
        </a:p>
      </dgm:t>
    </dgm:pt>
    <dgm:pt modelId="{9D757709-3052-41E3-8A6B-2AC42B9C4087}">
      <dgm:prSet/>
      <dgm:spPr/>
      <dgm:t>
        <a:bodyPr/>
        <a:lstStyle/>
        <a:p>
          <a:pPr rtl="1"/>
          <a:r>
            <a:rPr lang="fa-IR" dirty="0">
              <a:cs typeface="B Titr" pitchFamily="2" charset="-78"/>
            </a:rPr>
            <a:t>ناشرانی که در بورس </a:t>
          </a:r>
          <a:r>
            <a:rPr lang="fa-IR" dirty="0" err="1">
              <a:cs typeface="B Titr" pitchFamily="2" charset="-78"/>
            </a:rPr>
            <a:t>يا</a:t>
          </a:r>
          <a:r>
            <a:rPr lang="fa-IR" dirty="0">
              <a:cs typeface="B Titr" pitchFamily="2" charset="-78"/>
            </a:rPr>
            <a:t> </a:t>
          </a:r>
          <a:r>
            <a:rPr lang="fa-IR" dirty="0" err="1">
              <a:cs typeface="B Titr" pitchFamily="2" charset="-78"/>
            </a:rPr>
            <a:t>فرابورس</a:t>
          </a:r>
          <a:r>
            <a:rPr lang="fa-IR" dirty="0">
              <a:cs typeface="B Titr" pitchFamily="2" charset="-78"/>
            </a:rPr>
            <a:t> </a:t>
          </a:r>
          <a:r>
            <a:rPr lang="fa-IR" dirty="0" err="1">
              <a:cs typeface="B Titr" pitchFamily="2" charset="-78"/>
            </a:rPr>
            <a:t>پذيرفته</a:t>
          </a:r>
          <a:r>
            <a:rPr lang="fa-IR" dirty="0">
              <a:cs typeface="B Titr" pitchFamily="2" charset="-78"/>
            </a:rPr>
            <a:t> شده </a:t>
          </a:r>
          <a:r>
            <a:rPr lang="fa-IR" dirty="0" err="1">
              <a:cs typeface="B Titr" pitchFamily="2" charset="-78"/>
            </a:rPr>
            <a:t>اند</a:t>
          </a:r>
          <a:r>
            <a:rPr lang="fa-IR" dirty="0">
              <a:cs typeface="B Titr" pitchFamily="2" charset="-78"/>
            </a:rPr>
            <a:t> (ناشران </a:t>
          </a:r>
          <a:r>
            <a:rPr lang="fa-IR" dirty="0" err="1">
              <a:cs typeface="B Titr" pitchFamily="2" charset="-78"/>
            </a:rPr>
            <a:t>بورسي</a:t>
          </a:r>
          <a:r>
            <a:rPr lang="fa-IR" dirty="0">
              <a:cs typeface="B Titr" pitchFamily="2" charset="-78"/>
            </a:rPr>
            <a:t>)</a:t>
          </a:r>
        </a:p>
      </dgm:t>
    </dgm:pt>
    <dgm:pt modelId="{8793B673-7886-47A7-8911-59F2CCFE3F06}" type="parTrans" cxnId="{3E3D57DE-86D4-4E0E-9D51-40F6B856461C}">
      <dgm:prSet/>
      <dgm:spPr/>
      <dgm:t>
        <a:bodyPr/>
        <a:lstStyle/>
        <a:p>
          <a:pPr rtl="1"/>
          <a:endParaRPr lang="fa-IR">
            <a:cs typeface="B Titr" pitchFamily="2" charset="-78"/>
          </a:endParaRPr>
        </a:p>
      </dgm:t>
    </dgm:pt>
    <dgm:pt modelId="{8C4BE986-22A0-44DE-9516-767FBFE6A059}" type="sibTrans" cxnId="{3E3D57DE-86D4-4E0E-9D51-40F6B856461C}">
      <dgm:prSet/>
      <dgm:spPr/>
      <dgm:t>
        <a:bodyPr/>
        <a:lstStyle/>
        <a:p>
          <a:pPr rtl="1"/>
          <a:endParaRPr lang="fa-IR"/>
        </a:p>
      </dgm:t>
    </dgm:pt>
    <dgm:pt modelId="{59E20F44-8EBD-49BF-966A-A71949B08A0C}" type="pres">
      <dgm:prSet presAssocID="{F46E2A8D-6A04-4B26-A1E8-8143EE0B67FF}" presName="hierChild1" presStyleCnt="0">
        <dgm:presLayoutVars>
          <dgm:chPref val="1"/>
          <dgm:dir/>
          <dgm:animOne val="branch"/>
          <dgm:animLvl val="lvl"/>
          <dgm:resizeHandles/>
        </dgm:presLayoutVars>
      </dgm:prSet>
      <dgm:spPr/>
    </dgm:pt>
    <dgm:pt modelId="{F7E18AF1-ACF8-4143-8EB0-D9A2F0B9A785}" type="pres">
      <dgm:prSet presAssocID="{209FFBED-9979-4663-978E-38823F5C52F3}" presName="hierRoot1" presStyleCnt="0"/>
      <dgm:spPr/>
    </dgm:pt>
    <dgm:pt modelId="{80756F09-AFB7-4D75-A175-FE3AD8028586}" type="pres">
      <dgm:prSet presAssocID="{209FFBED-9979-4663-978E-38823F5C52F3}" presName="composite" presStyleCnt="0"/>
      <dgm:spPr/>
    </dgm:pt>
    <dgm:pt modelId="{4D584DB9-0B18-44DB-A7EE-48655936B8A8}" type="pres">
      <dgm:prSet presAssocID="{209FFBED-9979-4663-978E-38823F5C52F3}" presName="background" presStyleLbl="node0" presStyleIdx="0" presStyleCnt="1"/>
      <dgm:spPr/>
    </dgm:pt>
    <dgm:pt modelId="{70BEF39D-2434-4BDA-8990-171385B83E7C}" type="pres">
      <dgm:prSet presAssocID="{209FFBED-9979-4663-978E-38823F5C52F3}" presName="text" presStyleLbl="fgAcc0" presStyleIdx="0" presStyleCnt="1">
        <dgm:presLayoutVars>
          <dgm:chPref val="3"/>
        </dgm:presLayoutVars>
      </dgm:prSet>
      <dgm:spPr/>
    </dgm:pt>
    <dgm:pt modelId="{9F65FD9D-9711-476C-AA5A-8C0275159CF5}" type="pres">
      <dgm:prSet presAssocID="{209FFBED-9979-4663-978E-38823F5C52F3}" presName="hierChild2" presStyleCnt="0"/>
      <dgm:spPr/>
    </dgm:pt>
    <dgm:pt modelId="{328DE924-59A1-4BA2-8EDA-CCE5D873F5C8}" type="pres">
      <dgm:prSet presAssocID="{5F0FEECC-D5B8-46FB-9A92-5715F4BA9251}" presName="Name10" presStyleLbl="parChTrans1D2" presStyleIdx="0" presStyleCnt="1"/>
      <dgm:spPr/>
    </dgm:pt>
    <dgm:pt modelId="{07F04B68-ECC7-41D3-8DF0-21E3C4BEC569}" type="pres">
      <dgm:prSet presAssocID="{5A233B97-87AD-4A2C-946A-FD37B819C805}" presName="hierRoot2" presStyleCnt="0"/>
      <dgm:spPr/>
    </dgm:pt>
    <dgm:pt modelId="{12DF8038-CF6D-4A6E-83D8-46B2B4F98AC5}" type="pres">
      <dgm:prSet presAssocID="{5A233B97-87AD-4A2C-946A-FD37B819C805}" presName="composite2" presStyleCnt="0"/>
      <dgm:spPr/>
    </dgm:pt>
    <dgm:pt modelId="{07B4D687-44AC-4833-ABE1-84D20E325AE8}" type="pres">
      <dgm:prSet presAssocID="{5A233B97-87AD-4A2C-946A-FD37B819C805}" presName="background2" presStyleLbl="node2" presStyleIdx="0" presStyleCnt="1"/>
      <dgm:spPr/>
    </dgm:pt>
    <dgm:pt modelId="{4A88325C-E07D-4635-9955-5EBC08D4F12E}" type="pres">
      <dgm:prSet presAssocID="{5A233B97-87AD-4A2C-946A-FD37B819C805}" presName="text2" presStyleLbl="fgAcc2" presStyleIdx="0" presStyleCnt="1">
        <dgm:presLayoutVars>
          <dgm:chPref val="3"/>
        </dgm:presLayoutVars>
      </dgm:prSet>
      <dgm:spPr/>
    </dgm:pt>
    <dgm:pt modelId="{9F70A3CA-B0BB-4280-A061-26F3B1D7B3E5}" type="pres">
      <dgm:prSet presAssocID="{5A233B97-87AD-4A2C-946A-FD37B819C805}" presName="hierChild3" presStyleCnt="0"/>
      <dgm:spPr/>
    </dgm:pt>
    <dgm:pt modelId="{12737BA1-E206-4A78-9BA2-3AE57B07031E}" type="pres">
      <dgm:prSet presAssocID="{2DF3962A-5422-45C5-B65D-30120457D832}" presName="Name17" presStyleLbl="parChTrans1D3" presStyleIdx="0" presStyleCnt="2"/>
      <dgm:spPr/>
    </dgm:pt>
    <dgm:pt modelId="{7D2D12F8-F5C2-474B-A709-133992A971C0}" type="pres">
      <dgm:prSet presAssocID="{AF75110F-ECF0-4A21-98AC-AF4951283EB3}" presName="hierRoot3" presStyleCnt="0"/>
      <dgm:spPr/>
    </dgm:pt>
    <dgm:pt modelId="{59A2D7D7-174E-40D8-996F-F272EDCCF66D}" type="pres">
      <dgm:prSet presAssocID="{AF75110F-ECF0-4A21-98AC-AF4951283EB3}" presName="composite3" presStyleCnt="0"/>
      <dgm:spPr/>
    </dgm:pt>
    <dgm:pt modelId="{E8BCC725-E880-414B-B63B-81262DA74D27}" type="pres">
      <dgm:prSet presAssocID="{AF75110F-ECF0-4A21-98AC-AF4951283EB3}" presName="background3" presStyleLbl="node3" presStyleIdx="0" presStyleCnt="2"/>
      <dgm:spPr/>
    </dgm:pt>
    <dgm:pt modelId="{44FFE04E-87D3-47AD-91F3-4DB90F240A69}" type="pres">
      <dgm:prSet presAssocID="{AF75110F-ECF0-4A21-98AC-AF4951283EB3}" presName="text3" presStyleLbl="fgAcc3" presStyleIdx="0" presStyleCnt="2">
        <dgm:presLayoutVars>
          <dgm:chPref val="3"/>
        </dgm:presLayoutVars>
      </dgm:prSet>
      <dgm:spPr/>
    </dgm:pt>
    <dgm:pt modelId="{A359B937-F418-4319-B937-7B047C4256B5}" type="pres">
      <dgm:prSet presAssocID="{AF75110F-ECF0-4A21-98AC-AF4951283EB3}" presName="hierChild4" presStyleCnt="0"/>
      <dgm:spPr/>
    </dgm:pt>
    <dgm:pt modelId="{A6DBDCEB-594A-49B4-B765-3CE1E32BCEE9}" type="pres">
      <dgm:prSet presAssocID="{8793B673-7886-47A7-8911-59F2CCFE3F06}" presName="Name17" presStyleLbl="parChTrans1D3" presStyleIdx="1" presStyleCnt="2"/>
      <dgm:spPr/>
    </dgm:pt>
    <dgm:pt modelId="{F5D5D057-4BA6-49A2-A9D2-CA34CA5C9879}" type="pres">
      <dgm:prSet presAssocID="{9D757709-3052-41E3-8A6B-2AC42B9C4087}" presName="hierRoot3" presStyleCnt="0"/>
      <dgm:spPr/>
    </dgm:pt>
    <dgm:pt modelId="{067DD8A8-2BC9-436D-9D0C-14BC7340EBB2}" type="pres">
      <dgm:prSet presAssocID="{9D757709-3052-41E3-8A6B-2AC42B9C4087}" presName="composite3" presStyleCnt="0"/>
      <dgm:spPr/>
    </dgm:pt>
    <dgm:pt modelId="{06B31E24-1E9E-4AB7-8C61-6B7139B108CA}" type="pres">
      <dgm:prSet presAssocID="{9D757709-3052-41E3-8A6B-2AC42B9C4087}" presName="background3" presStyleLbl="node3" presStyleIdx="1" presStyleCnt="2"/>
      <dgm:spPr/>
    </dgm:pt>
    <dgm:pt modelId="{D39E6F0B-8322-4391-B3BC-4C4B7846A17C}" type="pres">
      <dgm:prSet presAssocID="{9D757709-3052-41E3-8A6B-2AC42B9C4087}" presName="text3" presStyleLbl="fgAcc3" presStyleIdx="1" presStyleCnt="2">
        <dgm:presLayoutVars>
          <dgm:chPref val="3"/>
        </dgm:presLayoutVars>
      </dgm:prSet>
      <dgm:spPr/>
    </dgm:pt>
    <dgm:pt modelId="{33BAC2A9-3D7A-439F-B2D2-BE0653B320DD}" type="pres">
      <dgm:prSet presAssocID="{9D757709-3052-41E3-8A6B-2AC42B9C4087}" presName="hierChild4" presStyleCnt="0"/>
      <dgm:spPr/>
    </dgm:pt>
  </dgm:ptLst>
  <dgm:cxnLst>
    <dgm:cxn modelId="{9F4DAE6D-EFB5-4314-AA88-EA5B5206E360}" srcId="{F46E2A8D-6A04-4B26-A1E8-8143EE0B67FF}" destId="{209FFBED-9979-4663-978E-38823F5C52F3}" srcOrd="0" destOrd="0" parTransId="{57F1644C-8FBC-494E-97DD-F0232BA8B14F}" sibTransId="{96452640-2EB0-42AD-B301-935CF89A5514}"/>
    <dgm:cxn modelId="{205914CA-55A9-4286-80A0-82A8DEE927DA}" type="presOf" srcId="{9D757709-3052-41E3-8A6B-2AC42B9C4087}" destId="{D39E6F0B-8322-4391-B3BC-4C4B7846A17C}" srcOrd="0" destOrd="0" presId="urn:microsoft.com/office/officeart/2005/8/layout/hierarchy1"/>
    <dgm:cxn modelId="{FC20927A-7797-4E28-9CA7-772B649A07BA}" srcId="{5A233B97-87AD-4A2C-946A-FD37B819C805}" destId="{AF75110F-ECF0-4A21-98AC-AF4951283EB3}" srcOrd="0" destOrd="0" parTransId="{2DF3962A-5422-45C5-B65D-30120457D832}" sibTransId="{83C614D0-2FA9-4490-8F5D-A5A4889A242D}"/>
    <dgm:cxn modelId="{1A53FFB2-C47C-4473-9B08-04BD9780129F}" type="presOf" srcId="{5F0FEECC-D5B8-46FB-9A92-5715F4BA9251}" destId="{328DE924-59A1-4BA2-8EDA-CCE5D873F5C8}" srcOrd="0" destOrd="0" presId="urn:microsoft.com/office/officeart/2005/8/layout/hierarchy1"/>
    <dgm:cxn modelId="{6AB3573A-6B66-4BFC-A2EE-6B6D7399D4EC}" srcId="{209FFBED-9979-4663-978E-38823F5C52F3}" destId="{5A233B97-87AD-4A2C-946A-FD37B819C805}" srcOrd="0" destOrd="0" parTransId="{5F0FEECC-D5B8-46FB-9A92-5715F4BA9251}" sibTransId="{59E273EE-32C6-4BF5-B5D8-DE5D69EBA641}"/>
    <dgm:cxn modelId="{3E3D57DE-86D4-4E0E-9D51-40F6B856461C}" srcId="{5A233B97-87AD-4A2C-946A-FD37B819C805}" destId="{9D757709-3052-41E3-8A6B-2AC42B9C4087}" srcOrd="1" destOrd="0" parTransId="{8793B673-7886-47A7-8911-59F2CCFE3F06}" sibTransId="{8C4BE986-22A0-44DE-9516-767FBFE6A059}"/>
    <dgm:cxn modelId="{BF7D27DF-BD30-4717-8D64-958900665975}" type="presOf" srcId="{209FFBED-9979-4663-978E-38823F5C52F3}" destId="{70BEF39D-2434-4BDA-8990-171385B83E7C}" srcOrd="0" destOrd="0" presId="urn:microsoft.com/office/officeart/2005/8/layout/hierarchy1"/>
    <dgm:cxn modelId="{19670C5B-A77B-4050-887F-E7E11E67BE78}" type="presOf" srcId="{F46E2A8D-6A04-4B26-A1E8-8143EE0B67FF}" destId="{59E20F44-8EBD-49BF-966A-A71949B08A0C}" srcOrd="0" destOrd="0" presId="urn:microsoft.com/office/officeart/2005/8/layout/hierarchy1"/>
    <dgm:cxn modelId="{952A7B2C-DFA3-4CC9-9202-4321794727DD}" type="presOf" srcId="{5A233B97-87AD-4A2C-946A-FD37B819C805}" destId="{4A88325C-E07D-4635-9955-5EBC08D4F12E}" srcOrd="0" destOrd="0" presId="urn:microsoft.com/office/officeart/2005/8/layout/hierarchy1"/>
    <dgm:cxn modelId="{597E0DD5-EDC7-4512-BE03-9B7A3C1E22F6}" type="presOf" srcId="{8793B673-7886-47A7-8911-59F2CCFE3F06}" destId="{A6DBDCEB-594A-49B4-B765-3CE1E32BCEE9}" srcOrd="0" destOrd="0" presId="urn:microsoft.com/office/officeart/2005/8/layout/hierarchy1"/>
    <dgm:cxn modelId="{0238B973-3CA0-4048-81EE-EF2174447A59}" type="presOf" srcId="{AF75110F-ECF0-4A21-98AC-AF4951283EB3}" destId="{44FFE04E-87D3-47AD-91F3-4DB90F240A69}" srcOrd="0" destOrd="0" presId="urn:microsoft.com/office/officeart/2005/8/layout/hierarchy1"/>
    <dgm:cxn modelId="{01CB0A9F-7954-4E24-A591-11456A7447BA}" type="presOf" srcId="{2DF3962A-5422-45C5-B65D-30120457D832}" destId="{12737BA1-E206-4A78-9BA2-3AE57B07031E}" srcOrd="0" destOrd="0" presId="urn:microsoft.com/office/officeart/2005/8/layout/hierarchy1"/>
    <dgm:cxn modelId="{FC2A3E7F-2C2E-47EE-83EF-3D3AFF717D52}" type="presParOf" srcId="{59E20F44-8EBD-49BF-966A-A71949B08A0C}" destId="{F7E18AF1-ACF8-4143-8EB0-D9A2F0B9A785}" srcOrd="0" destOrd="0" presId="urn:microsoft.com/office/officeart/2005/8/layout/hierarchy1"/>
    <dgm:cxn modelId="{570A238C-3DE4-4E72-8A00-021D1E9D9956}" type="presParOf" srcId="{F7E18AF1-ACF8-4143-8EB0-D9A2F0B9A785}" destId="{80756F09-AFB7-4D75-A175-FE3AD8028586}" srcOrd="0" destOrd="0" presId="urn:microsoft.com/office/officeart/2005/8/layout/hierarchy1"/>
    <dgm:cxn modelId="{9C23ABD0-5B3D-4482-BB70-A449C67F2D01}" type="presParOf" srcId="{80756F09-AFB7-4D75-A175-FE3AD8028586}" destId="{4D584DB9-0B18-44DB-A7EE-48655936B8A8}" srcOrd="0" destOrd="0" presId="urn:microsoft.com/office/officeart/2005/8/layout/hierarchy1"/>
    <dgm:cxn modelId="{D54CF862-AF0A-48C4-AE05-379C840A35CB}" type="presParOf" srcId="{80756F09-AFB7-4D75-A175-FE3AD8028586}" destId="{70BEF39D-2434-4BDA-8990-171385B83E7C}" srcOrd="1" destOrd="0" presId="urn:microsoft.com/office/officeart/2005/8/layout/hierarchy1"/>
    <dgm:cxn modelId="{6FDA6EF2-BE43-4564-9170-705FBF36F5B3}" type="presParOf" srcId="{F7E18AF1-ACF8-4143-8EB0-D9A2F0B9A785}" destId="{9F65FD9D-9711-476C-AA5A-8C0275159CF5}" srcOrd="1" destOrd="0" presId="urn:microsoft.com/office/officeart/2005/8/layout/hierarchy1"/>
    <dgm:cxn modelId="{29232379-2AE8-4660-BC30-405E7488DA09}" type="presParOf" srcId="{9F65FD9D-9711-476C-AA5A-8C0275159CF5}" destId="{328DE924-59A1-4BA2-8EDA-CCE5D873F5C8}" srcOrd="0" destOrd="0" presId="urn:microsoft.com/office/officeart/2005/8/layout/hierarchy1"/>
    <dgm:cxn modelId="{26D6E147-5BFB-4228-994B-29C98C2AF90B}" type="presParOf" srcId="{9F65FD9D-9711-476C-AA5A-8C0275159CF5}" destId="{07F04B68-ECC7-41D3-8DF0-21E3C4BEC569}" srcOrd="1" destOrd="0" presId="urn:microsoft.com/office/officeart/2005/8/layout/hierarchy1"/>
    <dgm:cxn modelId="{F1B85914-8A54-46C3-A2E6-F324682B13EF}" type="presParOf" srcId="{07F04B68-ECC7-41D3-8DF0-21E3C4BEC569}" destId="{12DF8038-CF6D-4A6E-83D8-46B2B4F98AC5}" srcOrd="0" destOrd="0" presId="urn:microsoft.com/office/officeart/2005/8/layout/hierarchy1"/>
    <dgm:cxn modelId="{643C834A-D699-4051-8855-AEBD566CD723}" type="presParOf" srcId="{12DF8038-CF6D-4A6E-83D8-46B2B4F98AC5}" destId="{07B4D687-44AC-4833-ABE1-84D20E325AE8}" srcOrd="0" destOrd="0" presId="urn:microsoft.com/office/officeart/2005/8/layout/hierarchy1"/>
    <dgm:cxn modelId="{DD0C641D-51E1-4446-A473-26073151B740}" type="presParOf" srcId="{12DF8038-CF6D-4A6E-83D8-46B2B4F98AC5}" destId="{4A88325C-E07D-4635-9955-5EBC08D4F12E}" srcOrd="1" destOrd="0" presId="urn:microsoft.com/office/officeart/2005/8/layout/hierarchy1"/>
    <dgm:cxn modelId="{4769D562-5D34-4661-94D0-BDFAFA5B742E}" type="presParOf" srcId="{07F04B68-ECC7-41D3-8DF0-21E3C4BEC569}" destId="{9F70A3CA-B0BB-4280-A061-26F3B1D7B3E5}" srcOrd="1" destOrd="0" presId="urn:microsoft.com/office/officeart/2005/8/layout/hierarchy1"/>
    <dgm:cxn modelId="{4E1CE63A-B2B7-4D90-AD20-80C69D97E2A0}" type="presParOf" srcId="{9F70A3CA-B0BB-4280-A061-26F3B1D7B3E5}" destId="{12737BA1-E206-4A78-9BA2-3AE57B07031E}" srcOrd="0" destOrd="0" presId="urn:microsoft.com/office/officeart/2005/8/layout/hierarchy1"/>
    <dgm:cxn modelId="{AC19CA8F-9038-47CB-B2BB-4F2022B03AEE}" type="presParOf" srcId="{9F70A3CA-B0BB-4280-A061-26F3B1D7B3E5}" destId="{7D2D12F8-F5C2-474B-A709-133992A971C0}" srcOrd="1" destOrd="0" presId="urn:microsoft.com/office/officeart/2005/8/layout/hierarchy1"/>
    <dgm:cxn modelId="{7890B224-B5F1-4DEF-99FD-6625A541BE9C}" type="presParOf" srcId="{7D2D12F8-F5C2-474B-A709-133992A971C0}" destId="{59A2D7D7-174E-40D8-996F-F272EDCCF66D}" srcOrd="0" destOrd="0" presId="urn:microsoft.com/office/officeart/2005/8/layout/hierarchy1"/>
    <dgm:cxn modelId="{EC4159CE-9637-4D4C-887F-1A597240D55A}" type="presParOf" srcId="{59A2D7D7-174E-40D8-996F-F272EDCCF66D}" destId="{E8BCC725-E880-414B-B63B-81262DA74D27}" srcOrd="0" destOrd="0" presId="urn:microsoft.com/office/officeart/2005/8/layout/hierarchy1"/>
    <dgm:cxn modelId="{218815E3-34F3-4329-9620-B180AAE53C44}" type="presParOf" srcId="{59A2D7D7-174E-40D8-996F-F272EDCCF66D}" destId="{44FFE04E-87D3-47AD-91F3-4DB90F240A69}" srcOrd="1" destOrd="0" presId="urn:microsoft.com/office/officeart/2005/8/layout/hierarchy1"/>
    <dgm:cxn modelId="{65721FFA-2335-4B13-A4A6-8A0663850D05}" type="presParOf" srcId="{7D2D12F8-F5C2-474B-A709-133992A971C0}" destId="{A359B937-F418-4319-B937-7B047C4256B5}" srcOrd="1" destOrd="0" presId="urn:microsoft.com/office/officeart/2005/8/layout/hierarchy1"/>
    <dgm:cxn modelId="{E597513D-1422-4796-9B9B-3988AE45996B}" type="presParOf" srcId="{9F70A3CA-B0BB-4280-A061-26F3B1D7B3E5}" destId="{A6DBDCEB-594A-49B4-B765-3CE1E32BCEE9}" srcOrd="2" destOrd="0" presId="urn:microsoft.com/office/officeart/2005/8/layout/hierarchy1"/>
    <dgm:cxn modelId="{B0A36CBA-61D5-47D3-B014-4259EF1247BE}" type="presParOf" srcId="{9F70A3CA-B0BB-4280-A061-26F3B1D7B3E5}" destId="{F5D5D057-4BA6-49A2-A9D2-CA34CA5C9879}" srcOrd="3" destOrd="0" presId="urn:microsoft.com/office/officeart/2005/8/layout/hierarchy1"/>
    <dgm:cxn modelId="{530384D0-6431-41FE-BF2E-E3952BEDD397}" type="presParOf" srcId="{F5D5D057-4BA6-49A2-A9D2-CA34CA5C9879}" destId="{067DD8A8-2BC9-436D-9D0C-14BC7340EBB2}" srcOrd="0" destOrd="0" presId="urn:microsoft.com/office/officeart/2005/8/layout/hierarchy1"/>
    <dgm:cxn modelId="{E9EF1591-DF59-4BB2-8BEE-B749FF40874C}" type="presParOf" srcId="{067DD8A8-2BC9-436D-9D0C-14BC7340EBB2}" destId="{06B31E24-1E9E-4AB7-8C61-6B7139B108CA}" srcOrd="0" destOrd="0" presId="urn:microsoft.com/office/officeart/2005/8/layout/hierarchy1"/>
    <dgm:cxn modelId="{A968EC96-E073-4050-83C6-DCE554B5E0F2}" type="presParOf" srcId="{067DD8A8-2BC9-436D-9D0C-14BC7340EBB2}" destId="{D39E6F0B-8322-4391-B3BC-4C4B7846A17C}" srcOrd="1" destOrd="0" presId="urn:microsoft.com/office/officeart/2005/8/layout/hierarchy1"/>
    <dgm:cxn modelId="{F54BA897-BAC9-4FB6-BB2F-84415D10F47C}" type="presParOf" srcId="{F5D5D057-4BA6-49A2-A9D2-CA34CA5C9879}" destId="{33BAC2A9-3D7A-439F-B2D2-BE0653B320D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F054A0A-FF26-450E-9454-1810B86F4E85}" type="doc">
      <dgm:prSet loTypeId="urn:microsoft.com/office/officeart/2005/8/layout/hierarchy1" loCatId="hierarchy" qsTypeId="urn:microsoft.com/office/officeart/2005/8/quickstyle/simple4" qsCatId="simple" csTypeId="urn:microsoft.com/office/officeart/2005/8/colors/accent3_1" csCatId="accent3" phldr="1"/>
      <dgm:spPr/>
      <dgm:t>
        <a:bodyPr/>
        <a:lstStyle/>
        <a:p>
          <a:pPr rtl="1"/>
          <a:endParaRPr lang="fa-IR"/>
        </a:p>
      </dgm:t>
    </dgm:pt>
    <dgm:pt modelId="{7C5ACE3E-9D9B-474E-9EF9-9E0CD119C3BD}">
      <dgm:prSet phldrT="[Text]" custT="1"/>
      <dgm:spPr/>
      <dgm:t>
        <a:bodyPr/>
        <a:lstStyle/>
        <a:p>
          <a:pPr rtl="1"/>
          <a:r>
            <a:rPr lang="fa-IR" sz="2400" dirty="0">
              <a:cs typeface="B Titr" pitchFamily="2" charset="-78"/>
            </a:rPr>
            <a:t>اوراق بهادار معاف از ثبت</a:t>
          </a:r>
        </a:p>
      </dgm:t>
    </dgm:pt>
    <dgm:pt modelId="{89AEB11A-4CC8-4E7D-92F4-85814A9762CC}" type="parTrans" cxnId="{B597DA35-C470-4700-8751-A004DF64230F}">
      <dgm:prSet/>
      <dgm:spPr/>
      <dgm:t>
        <a:bodyPr/>
        <a:lstStyle/>
        <a:p>
          <a:pPr rtl="1"/>
          <a:endParaRPr lang="fa-IR"/>
        </a:p>
      </dgm:t>
    </dgm:pt>
    <dgm:pt modelId="{08A91740-605F-4CE4-BC36-1B8C8E88B779}" type="sibTrans" cxnId="{B597DA35-C470-4700-8751-A004DF64230F}">
      <dgm:prSet/>
      <dgm:spPr/>
      <dgm:t>
        <a:bodyPr/>
        <a:lstStyle/>
        <a:p>
          <a:pPr rtl="1"/>
          <a:endParaRPr lang="fa-IR"/>
        </a:p>
      </dgm:t>
    </dgm:pt>
    <dgm:pt modelId="{53679C71-6CA0-4F96-9A13-3FAADA0499DC}">
      <dgm:prSet custT="1"/>
      <dgm:spPr/>
      <dgm:t>
        <a:bodyPr/>
        <a:lstStyle/>
        <a:p>
          <a:pPr rtl="1"/>
          <a:r>
            <a:rPr lang="fa-IR" sz="1600" dirty="0">
              <a:cs typeface="B Titr" pitchFamily="2" charset="-78"/>
            </a:rPr>
            <a:t>اوراق مشاركت دولت، بانك مركزي و شهرداري‌ها</a:t>
          </a:r>
        </a:p>
      </dgm:t>
    </dgm:pt>
    <dgm:pt modelId="{4FE8CD1E-01F7-4D53-824B-AFBD968DE1D0}" type="parTrans" cxnId="{49861595-C672-48E6-9FD3-9AABA4E99077}">
      <dgm:prSet/>
      <dgm:spPr/>
      <dgm:t>
        <a:bodyPr/>
        <a:lstStyle/>
        <a:p>
          <a:pPr rtl="1"/>
          <a:endParaRPr lang="fa-IR">
            <a:cs typeface="B Titr" pitchFamily="2" charset="-78"/>
          </a:endParaRPr>
        </a:p>
      </dgm:t>
    </dgm:pt>
    <dgm:pt modelId="{D9F650C3-2132-4CA6-8430-32E4B91DE497}" type="sibTrans" cxnId="{49861595-C672-48E6-9FD3-9AABA4E99077}">
      <dgm:prSet/>
      <dgm:spPr/>
      <dgm:t>
        <a:bodyPr/>
        <a:lstStyle/>
        <a:p>
          <a:pPr rtl="1"/>
          <a:endParaRPr lang="fa-IR"/>
        </a:p>
      </dgm:t>
    </dgm:pt>
    <dgm:pt modelId="{4122B023-49C0-4835-B478-FEA6891A2E0B}">
      <dgm:prSet custT="1"/>
      <dgm:spPr/>
      <dgm:t>
        <a:bodyPr/>
        <a:lstStyle/>
        <a:p>
          <a:pPr rtl="1"/>
          <a:r>
            <a:rPr lang="fa-IR" sz="1500" dirty="0">
              <a:cs typeface="B Titr" pitchFamily="2" charset="-78"/>
            </a:rPr>
            <a:t>اوراق مشاركت منتشره توسط بانك‌ها و مؤسسات مالي و اعتباري تحت نظارت بانك مركزي</a:t>
          </a:r>
        </a:p>
      </dgm:t>
    </dgm:pt>
    <dgm:pt modelId="{898A78C6-B039-4DA4-BED5-F4B421D58685}" type="parTrans" cxnId="{3F5909A0-102A-4DBE-9810-1706BE43C9C9}">
      <dgm:prSet/>
      <dgm:spPr/>
      <dgm:t>
        <a:bodyPr/>
        <a:lstStyle/>
        <a:p>
          <a:pPr rtl="1"/>
          <a:endParaRPr lang="fa-IR">
            <a:cs typeface="B Titr" pitchFamily="2" charset="-78"/>
          </a:endParaRPr>
        </a:p>
      </dgm:t>
    </dgm:pt>
    <dgm:pt modelId="{09163FBC-71A9-4CF8-9752-1588E28C79FF}" type="sibTrans" cxnId="{3F5909A0-102A-4DBE-9810-1706BE43C9C9}">
      <dgm:prSet/>
      <dgm:spPr/>
      <dgm:t>
        <a:bodyPr/>
        <a:lstStyle/>
        <a:p>
          <a:pPr rtl="1"/>
          <a:endParaRPr lang="fa-IR"/>
        </a:p>
      </dgm:t>
    </dgm:pt>
    <dgm:pt modelId="{DD50F17F-022B-4325-9271-4B4469E1B769}">
      <dgm:prSet custT="1"/>
      <dgm:spPr/>
      <dgm:t>
        <a:bodyPr/>
        <a:lstStyle/>
        <a:p>
          <a:pPr rtl="1"/>
          <a:r>
            <a:rPr lang="fa-IR" sz="1600" dirty="0">
              <a:cs typeface="B Titr" pitchFamily="2" charset="-78"/>
            </a:rPr>
            <a:t>اوراق بهادار عرضه شده در عرضه‌هاي خصوصي</a:t>
          </a:r>
        </a:p>
      </dgm:t>
    </dgm:pt>
    <dgm:pt modelId="{AEEBD506-2472-446B-8F84-AAF593B75AF8}" type="parTrans" cxnId="{7BFB1354-6CA4-4D80-9C94-9C41D6AF4ECF}">
      <dgm:prSet/>
      <dgm:spPr/>
      <dgm:t>
        <a:bodyPr/>
        <a:lstStyle/>
        <a:p>
          <a:pPr rtl="1"/>
          <a:endParaRPr lang="fa-IR">
            <a:cs typeface="B Titr" pitchFamily="2" charset="-78"/>
          </a:endParaRPr>
        </a:p>
      </dgm:t>
    </dgm:pt>
    <dgm:pt modelId="{AD68A516-53F5-49A3-A62A-212E563B8E1F}" type="sibTrans" cxnId="{7BFB1354-6CA4-4D80-9C94-9C41D6AF4ECF}">
      <dgm:prSet/>
      <dgm:spPr/>
      <dgm:t>
        <a:bodyPr/>
        <a:lstStyle/>
        <a:p>
          <a:pPr rtl="1"/>
          <a:endParaRPr lang="fa-IR"/>
        </a:p>
      </dgm:t>
    </dgm:pt>
    <dgm:pt modelId="{551CF0F2-F5F5-4282-9E45-C61CBE41E255}">
      <dgm:prSet custT="1"/>
      <dgm:spPr/>
      <dgm:t>
        <a:bodyPr/>
        <a:lstStyle/>
        <a:p>
          <a:pPr rtl="1"/>
          <a:r>
            <a:rPr lang="fa-IR" sz="1500" dirty="0">
              <a:cs typeface="B Titr" pitchFamily="2" charset="-78"/>
            </a:rPr>
            <a:t>ساير اوراق بهاداري كه به تشخيص شورای عالی بورس و اوراق بهادار نياز به ثبت نداشته باشند</a:t>
          </a:r>
        </a:p>
      </dgm:t>
    </dgm:pt>
    <dgm:pt modelId="{752AF132-6362-4CE4-93E2-01046ABE95B7}" type="parTrans" cxnId="{BDD42126-0F61-492C-97F9-C6953826CE3C}">
      <dgm:prSet/>
      <dgm:spPr/>
      <dgm:t>
        <a:bodyPr/>
        <a:lstStyle/>
        <a:p>
          <a:pPr rtl="1"/>
          <a:endParaRPr lang="fa-IR">
            <a:cs typeface="B Titr" pitchFamily="2" charset="-78"/>
          </a:endParaRPr>
        </a:p>
      </dgm:t>
    </dgm:pt>
    <dgm:pt modelId="{E19318CB-8A24-41B7-ABEA-DC3BD3AFF56A}" type="sibTrans" cxnId="{BDD42126-0F61-492C-97F9-C6953826CE3C}">
      <dgm:prSet/>
      <dgm:spPr/>
      <dgm:t>
        <a:bodyPr/>
        <a:lstStyle/>
        <a:p>
          <a:pPr rtl="1"/>
          <a:endParaRPr lang="fa-IR"/>
        </a:p>
      </dgm:t>
    </dgm:pt>
    <dgm:pt modelId="{24DEEF51-65F5-47DF-91B3-7BEBE5132D06}" type="pres">
      <dgm:prSet presAssocID="{FF054A0A-FF26-450E-9454-1810B86F4E85}" presName="hierChild1" presStyleCnt="0">
        <dgm:presLayoutVars>
          <dgm:chPref val="1"/>
          <dgm:dir/>
          <dgm:animOne val="branch"/>
          <dgm:animLvl val="lvl"/>
          <dgm:resizeHandles/>
        </dgm:presLayoutVars>
      </dgm:prSet>
      <dgm:spPr/>
    </dgm:pt>
    <dgm:pt modelId="{1D12C797-5AE4-4140-9405-8A9083A20C4D}" type="pres">
      <dgm:prSet presAssocID="{7C5ACE3E-9D9B-474E-9EF9-9E0CD119C3BD}" presName="hierRoot1" presStyleCnt="0"/>
      <dgm:spPr/>
    </dgm:pt>
    <dgm:pt modelId="{50682DDA-1A2B-4DAA-AB1D-DAEAC03EA40E}" type="pres">
      <dgm:prSet presAssocID="{7C5ACE3E-9D9B-474E-9EF9-9E0CD119C3BD}" presName="composite" presStyleCnt="0"/>
      <dgm:spPr/>
    </dgm:pt>
    <dgm:pt modelId="{22203AB5-C987-4853-AA4B-ACEA28424ED5}" type="pres">
      <dgm:prSet presAssocID="{7C5ACE3E-9D9B-474E-9EF9-9E0CD119C3BD}" presName="background" presStyleLbl="node0" presStyleIdx="0" presStyleCnt="1"/>
      <dgm:spPr/>
    </dgm:pt>
    <dgm:pt modelId="{4C34F93E-26BF-4B78-AFC6-CB66584775E2}" type="pres">
      <dgm:prSet presAssocID="{7C5ACE3E-9D9B-474E-9EF9-9E0CD119C3BD}" presName="text" presStyleLbl="fgAcc0" presStyleIdx="0" presStyleCnt="1" custScaleY="109124" custLinFactY="-13342" custLinFactNeighborX="-13100" custLinFactNeighborY="-100000">
        <dgm:presLayoutVars>
          <dgm:chPref val="3"/>
        </dgm:presLayoutVars>
      </dgm:prSet>
      <dgm:spPr/>
    </dgm:pt>
    <dgm:pt modelId="{FC29E9E9-7F9A-4664-992D-AF7F900410D7}" type="pres">
      <dgm:prSet presAssocID="{7C5ACE3E-9D9B-474E-9EF9-9E0CD119C3BD}" presName="hierChild2" presStyleCnt="0"/>
      <dgm:spPr/>
    </dgm:pt>
    <dgm:pt modelId="{E92AB1F4-8FE5-4C57-BBD3-DAEE63A26F5A}" type="pres">
      <dgm:prSet presAssocID="{752AF132-6362-4CE4-93E2-01046ABE95B7}" presName="Name10" presStyleLbl="parChTrans1D2" presStyleIdx="0" presStyleCnt="4"/>
      <dgm:spPr/>
    </dgm:pt>
    <dgm:pt modelId="{87465382-E89E-4E57-A771-B4253C57D551}" type="pres">
      <dgm:prSet presAssocID="{551CF0F2-F5F5-4282-9E45-C61CBE41E255}" presName="hierRoot2" presStyleCnt="0"/>
      <dgm:spPr/>
    </dgm:pt>
    <dgm:pt modelId="{C2D1E4FC-56C3-4D46-88F3-E5064A705931}" type="pres">
      <dgm:prSet presAssocID="{551CF0F2-F5F5-4282-9E45-C61CBE41E255}" presName="composite2" presStyleCnt="0"/>
      <dgm:spPr/>
    </dgm:pt>
    <dgm:pt modelId="{6301D329-982E-43B8-86F9-1E04803312E2}" type="pres">
      <dgm:prSet presAssocID="{551CF0F2-F5F5-4282-9E45-C61CBE41E255}" presName="background2" presStyleLbl="node2" presStyleIdx="0" presStyleCnt="4"/>
      <dgm:spPr/>
    </dgm:pt>
    <dgm:pt modelId="{39AF5ED7-3725-483E-994C-3A05CC1FFA8C}" type="pres">
      <dgm:prSet presAssocID="{551CF0F2-F5F5-4282-9E45-C61CBE41E255}" presName="text2" presStyleLbl="fgAcc2" presStyleIdx="0" presStyleCnt="4" custScaleY="139452" custLinFactNeighborX="2028" custLinFactNeighborY="1187">
        <dgm:presLayoutVars>
          <dgm:chPref val="3"/>
        </dgm:presLayoutVars>
      </dgm:prSet>
      <dgm:spPr/>
    </dgm:pt>
    <dgm:pt modelId="{D738F184-02FC-4441-BAA6-86D990603DB1}" type="pres">
      <dgm:prSet presAssocID="{551CF0F2-F5F5-4282-9E45-C61CBE41E255}" presName="hierChild3" presStyleCnt="0"/>
      <dgm:spPr/>
    </dgm:pt>
    <dgm:pt modelId="{342514EC-DC2A-4A3A-A24F-79B04CF083ED}" type="pres">
      <dgm:prSet presAssocID="{AEEBD506-2472-446B-8F84-AAF593B75AF8}" presName="Name10" presStyleLbl="parChTrans1D2" presStyleIdx="1" presStyleCnt="4"/>
      <dgm:spPr/>
    </dgm:pt>
    <dgm:pt modelId="{65688A5D-6B9D-42B6-845C-F3129F89C4ED}" type="pres">
      <dgm:prSet presAssocID="{DD50F17F-022B-4325-9271-4B4469E1B769}" presName="hierRoot2" presStyleCnt="0"/>
      <dgm:spPr/>
    </dgm:pt>
    <dgm:pt modelId="{BECEA7D1-98D2-4659-B473-E93080E47F80}" type="pres">
      <dgm:prSet presAssocID="{DD50F17F-022B-4325-9271-4B4469E1B769}" presName="composite2" presStyleCnt="0"/>
      <dgm:spPr/>
    </dgm:pt>
    <dgm:pt modelId="{F6EB17A7-F978-439D-8C24-78C1CC051F73}" type="pres">
      <dgm:prSet presAssocID="{DD50F17F-022B-4325-9271-4B4469E1B769}" presName="background2" presStyleLbl="node2" presStyleIdx="1" presStyleCnt="4"/>
      <dgm:spPr/>
    </dgm:pt>
    <dgm:pt modelId="{3A90CE73-C054-492E-BAC5-67F4D398C6F0}" type="pres">
      <dgm:prSet presAssocID="{DD50F17F-022B-4325-9271-4B4469E1B769}" presName="text2" presStyleLbl="fgAcc2" presStyleIdx="1" presStyleCnt="4" custScaleY="141826">
        <dgm:presLayoutVars>
          <dgm:chPref val="3"/>
        </dgm:presLayoutVars>
      </dgm:prSet>
      <dgm:spPr/>
    </dgm:pt>
    <dgm:pt modelId="{B8BDE97D-C45F-4915-BBC1-8587E8B437FC}" type="pres">
      <dgm:prSet presAssocID="{DD50F17F-022B-4325-9271-4B4469E1B769}" presName="hierChild3" presStyleCnt="0"/>
      <dgm:spPr/>
    </dgm:pt>
    <dgm:pt modelId="{FEB2B2E8-C499-433E-B8DE-E9606098FDD0}" type="pres">
      <dgm:prSet presAssocID="{898A78C6-B039-4DA4-BED5-F4B421D58685}" presName="Name10" presStyleLbl="parChTrans1D2" presStyleIdx="2" presStyleCnt="4"/>
      <dgm:spPr/>
    </dgm:pt>
    <dgm:pt modelId="{40F10AAF-5528-416F-A64C-963A7D5D4D28}" type="pres">
      <dgm:prSet presAssocID="{4122B023-49C0-4835-B478-FEA6891A2E0B}" presName="hierRoot2" presStyleCnt="0"/>
      <dgm:spPr/>
    </dgm:pt>
    <dgm:pt modelId="{1FAE8E40-4B5B-491B-A0E6-069E306CBEA8}" type="pres">
      <dgm:prSet presAssocID="{4122B023-49C0-4835-B478-FEA6891A2E0B}" presName="composite2" presStyleCnt="0"/>
      <dgm:spPr/>
    </dgm:pt>
    <dgm:pt modelId="{12B5818A-07BD-4ED3-839E-AC5236224ABC}" type="pres">
      <dgm:prSet presAssocID="{4122B023-49C0-4835-B478-FEA6891A2E0B}" presName="background2" presStyleLbl="node2" presStyleIdx="2" presStyleCnt="4"/>
      <dgm:spPr/>
    </dgm:pt>
    <dgm:pt modelId="{F5A50C83-D4B1-4DBD-8298-A20925DC77D9}" type="pres">
      <dgm:prSet presAssocID="{4122B023-49C0-4835-B478-FEA6891A2E0B}" presName="text2" presStyleLbl="fgAcc2" presStyleIdx="2" presStyleCnt="4" custScaleY="139453">
        <dgm:presLayoutVars>
          <dgm:chPref val="3"/>
        </dgm:presLayoutVars>
      </dgm:prSet>
      <dgm:spPr/>
    </dgm:pt>
    <dgm:pt modelId="{09736562-118B-4567-8457-1A71AE131A69}" type="pres">
      <dgm:prSet presAssocID="{4122B023-49C0-4835-B478-FEA6891A2E0B}" presName="hierChild3" presStyleCnt="0"/>
      <dgm:spPr/>
    </dgm:pt>
    <dgm:pt modelId="{24B18812-F6A9-4562-8C86-C515DAC7F13A}" type="pres">
      <dgm:prSet presAssocID="{4FE8CD1E-01F7-4D53-824B-AFBD968DE1D0}" presName="Name10" presStyleLbl="parChTrans1D2" presStyleIdx="3" presStyleCnt="4"/>
      <dgm:spPr/>
    </dgm:pt>
    <dgm:pt modelId="{F1E738DA-83E6-4446-8508-20F494F8E1A2}" type="pres">
      <dgm:prSet presAssocID="{53679C71-6CA0-4F96-9A13-3FAADA0499DC}" presName="hierRoot2" presStyleCnt="0"/>
      <dgm:spPr/>
    </dgm:pt>
    <dgm:pt modelId="{2BFC64FF-637F-4FB4-8C28-E6A74391410E}" type="pres">
      <dgm:prSet presAssocID="{53679C71-6CA0-4F96-9A13-3FAADA0499DC}" presName="composite2" presStyleCnt="0"/>
      <dgm:spPr/>
    </dgm:pt>
    <dgm:pt modelId="{8177C13C-386C-4FB3-B34F-750669E93584}" type="pres">
      <dgm:prSet presAssocID="{53679C71-6CA0-4F96-9A13-3FAADA0499DC}" presName="background2" presStyleLbl="node2" presStyleIdx="3" presStyleCnt="4"/>
      <dgm:spPr/>
    </dgm:pt>
    <dgm:pt modelId="{0E999189-1E09-4E12-BDFF-750F67A1499F}" type="pres">
      <dgm:prSet presAssocID="{53679C71-6CA0-4F96-9A13-3FAADA0499DC}" presName="text2" presStyleLbl="fgAcc2" presStyleIdx="3" presStyleCnt="4" custScaleY="139453">
        <dgm:presLayoutVars>
          <dgm:chPref val="3"/>
        </dgm:presLayoutVars>
      </dgm:prSet>
      <dgm:spPr/>
    </dgm:pt>
    <dgm:pt modelId="{0F756D6C-156A-4597-8AFB-D3FBC2CA2229}" type="pres">
      <dgm:prSet presAssocID="{53679C71-6CA0-4F96-9A13-3FAADA0499DC}" presName="hierChild3" presStyleCnt="0"/>
      <dgm:spPr/>
    </dgm:pt>
  </dgm:ptLst>
  <dgm:cxnLst>
    <dgm:cxn modelId="{B597DA35-C470-4700-8751-A004DF64230F}" srcId="{FF054A0A-FF26-450E-9454-1810B86F4E85}" destId="{7C5ACE3E-9D9B-474E-9EF9-9E0CD119C3BD}" srcOrd="0" destOrd="0" parTransId="{89AEB11A-4CC8-4E7D-92F4-85814A9762CC}" sibTransId="{08A91740-605F-4CE4-BC36-1B8C8E88B779}"/>
    <dgm:cxn modelId="{741C73B2-1C53-49BD-A3AE-1169F96B926C}" type="presOf" srcId="{DD50F17F-022B-4325-9271-4B4469E1B769}" destId="{3A90CE73-C054-492E-BAC5-67F4D398C6F0}" srcOrd="0" destOrd="0" presId="urn:microsoft.com/office/officeart/2005/8/layout/hierarchy1"/>
    <dgm:cxn modelId="{5E43E9A8-E24B-403C-A0E0-DD241851C834}" type="presOf" srcId="{898A78C6-B039-4DA4-BED5-F4B421D58685}" destId="{FEB2B2E8-C499-433E-B8DE-E9606098FDD0}" srcOrd="0" destOrd="0" presId="urn:microsoft.com/office/officeart/2005/8/layout/hierarchy1"/>
    <dgm:cxn modelId="{49861595-C672-48E6-9FD3-9AABA4E99077}" srcId="{7C5ACE3E-9D9B-474E-9EF9-9E0CD119C3BD}" destId="{53679C71-6CA0-4F96-9A13-3FAADA0499DC}" srcOrd="3" destOrd="0" parTransId="{4FE8CD1E-01F7-4D53-824B-AFBD968DE1D0}" sibTransId="{D9F650C3-2132-4CA6-8430-32E4B91DE497}"/>
    <dgm:cxn modelId="{CE2D4552-DC1F-4845-BBA9-76E935BC9C6A}" type="presOf" srcId="{FF054A0A-FF26-450E-9454-1810B86F4E85}" destId="{24DEEF51-65F5-47DF-91B3-7BEBE5132D06}" srcOrd="0" destOrd="0" presId="urn:microsoft.com/office/officeart/2005/8/layout/hierarchy1"/>
    <dgm:cxn modelId="{1897E52C-F40D-482B-9FE6-BE3C1F751672}" type="presOf" srcId="{752AF132-6362-4CE4-93E2-01046ABE95B7}" destId="{E92AB1F4-8FE5-4C57-BBD3-DAEE63A26F5A}" srcOrd="0" destOrd="0" presId="urn:microsoft.com/office/officeart/2005/8/layout/hierarchy1"/>
    <dgm:cxn modelId="{F93BB307-DF06-4D6D-B1EC-475E506C08E1}" type="presOf" srcId="{53679C71-6CA0-4F96-9A13-3FAADA0499DC}" destId="{0E999189-1E09-4E12-BDFF-750F67A1499F}" srcOrd="0" destOrd="0" presId="urn:microsoft.com/office/officeart/2005/8/layout/hierarchy1"/>
    <dgm:cxn modelId="{4F8896F3-D382-469A-BD42-7CB98E48B75A}" type="presOf" srcId="{7C5ACE3E-9D9B-474E-9EF9-9E0CD119C3BD}" destId="{4C34F93E-26BF-4B78-AFC6-CB66584775E2}" srcOrd="0" destOrd="0" presId="urn:microsoft.com/office/officeart/2005/8/layout/hierarchy1"/>
    <dgm:cxn modelId="{1F93DF8B-C813-489C-8BA8-D245CE1C0575}" type="presOf" srcId="{551CF0F2-F5F5-4282-9E45-C61CBE41E255}" destId="{39AF5ED7-3725-483E-994C-3A05CC1FFA8C}" srcOrd="0" destOrd="0" presId="urn:microsoft.com/office/officeart/2005/8/layout/hierarchy1"/>
    <dgm:cxn modelId="{7CCBE500-4B6C-48E1-96B5-373DA24335CC}" type="presOf" srcId="{4122B023-49C0-4835-B478-FEA6891A2E0B}" destId="{F5A50C83-D4B1-4DBD-8298-A20925DC77D9}" srcOrd="0" destOrd="0" presId="urn:microsoft.com/office/officeart/2005/8/layout/hierarchy1"/>
    <dgm:cxn modelId="{C410ECD2-FBB3-4C56-9F28-85ED67777B47}" type="presOf" srcId="{AEEBD506-2472-446B-8F84-AAF593B75AF8}" destId="{342514EC-DC2A-4A3A-A24F-79B04CF083ED}" srcOrd="0" destOrd="0" presId="urn:microsoft.com/office/officeart/2005/8/layout/hierarchy1"/>
    <dgm:cxn modelId="{7BFB1354-6CA4-4D80-9C94-9C41D6AF4ECF}" srcId="{7C5ACE3E-9D9B-474E-9EF9-9E0CD119C3BD}" destId="{DD50F17F-022B-4325-9271-4B4469E1B769}" srcOrd="1" destOrd="0" parTransId="{AEEBD506-2472-446B-8F84-AAF593B75AF8}" sibTransId="{AD68A516-53F5-49A3-A62A-212E563B8E1F}"/>
    <dgm:cxn modelId="{BDD42126-0F61-492C-97F9-C6953826CE3C}" srcId="{7C5ACE3E-9D9B-474E-9EF9-9E0CD119C3BD}" destId="{551CF0F2-F5F5-4282-9E45-C61CBE41E255}" srcOrd="0" destOrd="0" parTransId="{752AF132-6362-4CE4-93E2-01046ABE95B7}" sibTransId="{E19318CB-8A24-41B7-ABEA-DC3BD3AFF56A}"/>
    <dgm:cxn modelId="{3C79B8A7-80EA-4BCE-BE34-ED40D2E7CBD3}" type="presOf" srcId="{4FE8CD1E-01F7-4D53-824B-AFBD968DE1D0}" destId="{24B18812-F6A9-4562-8C86-C515DAC7F13A}" srcOrd="0" destOrd="0" presId="urn:microsoft.com/office/officeart/2005/8/layout/hierarchy1"/>
    <dgm:cxn modelId="{3F5909A0-102A-4DBE-9810-1706BE43C9C9}" srcId="{7C5ACE3E-9D9B-474E-9EF9-9E0CD119C3BD}" destId="{4122B023-49C0-4835-B478-FEA6891A2E0B}" srcOrd="2" destOrd="0" parTransId="{898A78C6-B039-4DA4-BED5-F4B421D58685}" sibTransId="{09163FBC-71A9-4CF8-9752-1588E28C79FF}"/>
    <dgm:cxn modelId="{87518016-B71C-47F9-B426-187C70D347D2}" type="presParOf" srcId="{24DEEF51-65F5-47DF-91B3-7BEBE5132D06}" destId="{1D12C797-5AE4-4140-9405-8A9083A20C4D}" srcOrd="0" destOrd="0" presId="urn:microsoft.com/office/officeart/2005/8/layout/hierarchy1"/>
    <dgm:cxn modelId="{D95A08C4-E550-4B72-9D85-AC50478C990C}" type="presParOf" srcId="{1D12C797-5AE4-4140-9405-8A9083A20C4D}" destId="{50682DDA-1A2B-4DAA-AB1D-DAEAC03EA40E}" srcOrd="0" destOrd="0" presId="urn:microsoft.com/office/officeart/2005/8/layout/hierarchy1"/>
    <dgm:cxn modelId="{29549CB6-F0EF-47FA-9BA5-FADE2FA0A35E}" type="presParOf" srcId="{50682DDA-1A2B-4DAA-AB1D-DAEAC03EA40E}" destId="{22203AB5-C987-4853-AA4B-ACEA28424ED5}" srcOrd="0" destOrd="0" presId="urn:microsoft.com/office/officeart/2005/8/layout/hierarchy1"/>
    <dgm:cxn modelId="{0DE0AC34-9AB3-4425-A0FF-542FBB507F68}" type="presParOf" srcId="{50682DDA-1A2B-4DAA-AB1D-DAEAC03EA40E}" destId="{4C34F93E-26BF-4B78-AFC6-CB66584775E2}" srcOrd="1" destOrd="0" presId="urn:microsoft.com/office/officeart/2005/8/layout/hierarchy1"/>
    <dgm:cxn modelId="{ABCE7E4F-8D5B-4073-968D-134A893E18E1}" type="presParOf" srcId="{1D12C797-5AE4-4140-9405-8A9083A20C4D}" destId="{FC29E9E9-7F9A-4664-992D-AF7F900410D7}" srcOrd="1" destOrd="0" presId="urn:microsoft.com/office/officeart/2005/8/layout/hierarchy1"/>
    <dgm:cxn modelId="{C9470F9B-99CC-4260-BB56-1F13B18DF0DA}" type="presParOf" srcId="{FC29E9E9-7F9A-4664-992D-AF7F900410D7}" destId="{E92AB1F4-8FE5-4C57-BBD3-DAEE63A26F5A}" srcOrd="0" destOrd="0" presId="urn:microsoft.com/office/officeart/2005/8/layout/hierarchy1"/>
    <dgm:cxn modelId="{B3EECFAA-1AB2-4A87-882F-B02AB02D819E}" type="presParOf" srcId="{FC29E9E9-7F9A-4664-992D-AF7F900410D7}" destId="{87465382-E89E-4E57-A771-B4253C57D551}" srcOrd="1" destOrd="0" presId="urn:microsoft.com/office/officeart/2005/8/layout/hierarchy1"/>
    <dgm:cxn modelId="{8BE61D28-9780-4396-80D3-740CC08430A7}" type="presParOf" srcId="{87465382-E89E-4E57-A771-B4253C57D551}" destId="{C2D1E4FC-56C3-4D46-88F3-E5064A705931}" srcOrd="0" destOrd="0" presId="urn:microsoft.com/office/officeart/2005/8/layout/hierarchy1"/>
    <dgm:cxn modelId="{D4F315BA-4C3E-44C1-A605-ABF718DA110D}" type="presParOf" srcId="{C2D1E4FC-56C3-4D46-88F3-E5064A705931}" destId="{6301D329-982E-43B8-86F9-1E04803312E2}" srcOrd="0" destOrd="0" presId="urn:microsoft.com/office/officeart/2005/8/layout/hierarchy1"/>
    <dgm:cxn modelId="{316BF05C-5095-4010-9F4C-DC4D1B80EF4B}" type="presParOf" srcId="{C2D1E4FC-56C3-4D46-88F3-E5064A705931}" destId="{39AF5ED7-3725-483E-994C-3A05CC1FFA8C}" srcOrd="1" destOrd="0" presId="urn:microsoft.com/office/officeart/2005/8/layout/hierarchy1"/>
    <dgm:cxn modelId="{29A13F57-05B5-4977-A2BC-236C7B746AF0}" type="presParOf" srcId="{87465382-E89E-4E57-A771-B4253C57D551}" destId="{D738F184-02FC-4441-BAA6-86D990603DB1}" srcOrd="1" destOrd="0" presId="urn:microsoft.com/office/officeart/2005/8/layout/hierarchy1"/>
    <dgm:cxn modelId="{7E4028B3-01F8-474D-A7B5-9C80A096A790}" type="presParOf" srcId="{FC29E9E9-7F9A-4664-992D-AF7F900410D7}" destId="{342514EC-DC2A-4A3A-A24F-79B04CF083ED}" srcOrd="2" destOrd="0" presId="urn:microsoft.com/office/officeart/2005/8/layout/hierarchy1"/>
    <dgm:cxn modelId="{ED636017-7DA9-4ED8-8313-B39A5B69B29D}" type="presParOf" srcId="{FC29E9E9-7F9A-4664-992D-AF7F900410D7}" destId="{65688A5D-6B9D-42B6-845C-F3129F89C4ED}" srcOrd="3" destOrd="0" presId="urn:microsoft.com/office/officeart/2005/8/layout/hierarchy1"/>
    <dgm:cxn modelId="{F3614931-9D00-4D66-950D-0107564D6842}" type="presParOf" srcId="{65688A5D-6B9D-42B6-845C-F3129F89C4ED}" destId="{BECEA7D1-98D2-4659-B473-E93080E47F80}" srcOrd="0" destOrd="0" presId="urn:microsoft.com/office/officeart/2005/8/layout/hierarchy1"/>
    <dgm:cxn modelId="{D6186E66-D65D-4772-8D07-8C89839CB1D5}" type="presParOf" srcId="{BECEA7D1-98D2-4659-B473-E93080E47F80}" destId="{F6EB17A7-F978-439D-8C24-78C1CC051F73}" srcOrd="0" destOrd="0" presId="urn:microsoft.com/office/officeart/2005/8/layout/hierarchy1"/>
    <dgm:cxn modelId="{8CF2D268-AA20-4DF2-9EB7-AAEB35B37F46}" type="presParOf" srcId="{BECEA7D1-98D2-4659-B473-E93080E47F80}" destId="{3A90CE73-C054-492E-BAC5-67F4D398C6F0}" srcOrd="1" destOrd="0" presId="urn:microsoft.com/office/officeart/2005/8/layout/hierarchy1"/>
    <dgm:cxn modelId="{144968CF-F5F3-4216-AB08-C86DC8B7C7B9}" type="presParOf" srcId="{65688A5D-6B9D-42B6-845C-F3129F89C4ED}" destId="{B8BDE97D-C45F-4915-BBC1-8587E8B437FC}" srcOrd="1" destOrd="0" presId="urn:microsoft.com/office/officeart/2005/8/layout/hierarchy1"/>
    <dgm:cxn modelId="{0822EA64-0B85-43C9-8C29-8BB980E4C558}" type="presParOf" srcId="{FC29E9E9-7F9A-4664-992D-AF7F900410D7}" destId="{FEB2B2E8-C499-433E-B8DE-E9606098FDD0}" srcOrd="4" destOrd="0" presId="urn:microsoft.com/office/officeart/2005/8/layout/hierarchy1"/>
    <dgm:cxn modelId="{4210E318-3D21-42FB-B5BC-FA90A3EA68FE}" type="presParOf" srcId="{FC29E9E9-7F9A-4664-992D-AF7F900410D7}" destId="{40F10AAF-5528-416F-A64C-963A7D5D4D28}" srcOrd="5" destOrd="0" presId="urn:microsoft.com/office/officeart/2005/8/layout/hierarchy1"/>
    <dgm:cxn modelId="{9F7F8B66-DCAE-418A-AA92-66525FD94EAA}" type="presParOf" srcId="{40F10AAF-5528-416F-A64C-963A7D5D4D28}" destId="{1FAE8E40-4B5B-491B-A0E6-069E306CBEA8}" srcOrd="0" destOrd="0" presId="urn:microsoft.com/office/officeart/2005/8/layout/hierarchy1"/>
    <dgm:cxn modelId="{417E8759-6346-4511-AD7E-6E77726CA70B}" type="presParOf" srcId="{1FAE8E40-4B5B-491B-A0E6-069E306CBEA8}" destId="{12B5818A-07BD-4ED3-839E-AC5236224ABC}" srcOrd="0" destOrd="0" presId="urn:microsoft.com/office/officeart/2005/8/layout/hierarchy1"/>
    <dgm:cxn modelId="{A5BA6FE5-3E78-4E72-B03A-E55E2BCD25CC}" type="presParOf" srcId="{1FAE8E40-4B5B-491B-A0E6-069E306CBEA8}" destId="{F5A50C83-D4B1-4DBD-8298-A20925DC77D9}" srcOrd="1" destOrd="0" presId="urn:microsoft.com/office/officeart/2005/8/layout/hierarchy1"/>
    <dgm:cxn modelId="{C849D348-A477-403F-AF99-60D6A4CE316A}" type="presParOf" srcId="{40F10AAF-5528-416F-A64C-963A7D5D4D28}" destId="{09736562-118B-4567-8457-1A71AE131A69}" srcOrd="1" destOrd="0" presId="urn:microsoft.com/office/officeart/2005/8/layout/hierarchy1"/>
    <dgm:cxn modelId="{4EA1D0E3-6C24-45D6-A618-E3CC42C52361}" type="presParOf" srcId="{FC29E9E9-7F9A-4664-992D-AF7F900410D7}" destId="{24B18812-F6A9-4562-8C86-C515DAC7F13A}" srcOrd="6" destOrd="0" presId="urn:microsoft.com/office/officeart/2005/8/layout/hierarchy1"/>
    <dgm:cxn modelId="{066CACCD-2EBF-4FE3-A16C-AB07C8CA43A8}" type="presParOf" srcId="{FC29E9E9-7F9A-4664-992D-AF7F900410D7}" destId="{F1E738DA-83E6-4446-8508-20F494F8E1A2}" srcOrd="7" destOrd="0" presId="urn:microsoft.com/office/officeart/2005/8/layout/hierarchy1"/>
    <dgm:cxn modelId="{0FDB7102-CE09-434F-9CC7-83AA0D3F70D0}" type="presParOf" srcId="{F1E738DA-83E6-4446-8508-20F494F8E1A2}" destId="{2BFC64FF-637F-4FB4-8C28-E6A74391410E}" srcOrd="0" destOrd="0" presId="urn:microsoft.com/office/officeart/2005/8/layout/hierarchy1"/>
    <dgm:cxn modelId="{C1EE6042-FAFB-4EBB-AC45-49F8ED9750F1}" type="presParOf" srcId="{2BFC64FF-637F-4FB4-8C28-E6A74391410E}" destId="{8177C13C-386C-4FB3-B34F-750669E93584}" srcOrd="0" destOrd="0" presId="urn:microsoft.com/office/officeart/2005/8/layout/hierarchy1"/>
    <dgm:cxn modelId="{A5213927-667E-442D-837F-603997992C60}" type="presParOf" srcId="{2BFC64FF-637F-4FB4-8C28-E6A74391410E}" destId="{0E999189-1E09-4E12-BDFF-750F67A1499F}" srcOrd="1" destOrd="0" presId="urn:microsoft.com/office/officeart/2005/8/layout/hierarchy1"/>
    <dgm:cxn modelId="{08D2CF77-FF53-4C5A-BFDC-8DF9FC12C2DC}" type="presParOf" srcId="{F1E738DA-83E6-4446-8508-20F494F8E1A2}" destId="{0F756D6C-156A-4597-8AFB-D3FBC2CA222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CB911B0-FCA2-4A5C-8285-D6130B5FBBDD}" type="doc">
      <dgm:prSet loTypeId="urn:microsoft.com/office/officeart/2005/8/layout/hierarchy2" loCatId="hierarchy" qsTypeId="urn:microsoft.com/office/officeart/2005/8/quickstyle/simple2" qsCatId="simple" csTypeId="urn:microsoft.com/office/officeart/2005/8/colors/accent3_1" csCatId="accent3" phldr="1"/>
      <dgm:spPr/>
      <dgm:t>
        <a:bodyPr/>
        <a:lstStyle/>
        <a:p>
          <a:pPr rtl="1"/>
          <a:endParaRPr lang="fa-IR"/>
        </a:p>
      </dgm:t>
    </dgm:pt>
    <dgm:pt modelId="{F5B5972D-7523-414F-983C-60ACBC301980}">
      <dgm:prSet phldrT="[Text]" custT="1"/>
      <dgm:spPr/>
      <dgm:t>
        <a:bodyPr/>
        <a:lstStyle/>
        <a:p>
          <a:pPr rtl="1"/>
          <a:r>
            <a:rPr lang="fa-IR" sz="1600" dirty="0">
              <a:cs typeface="B Titr" pitchFamily="2" charset="-78"/>
            </a:rPr>
            <a:t>نهادهای مالی</a:t>
          </a:r>
        </a:p>
      </dgm:t>
    </dgm:pt>
    <dgm:pt modelId="{54B850BE-8FCB-4BEB-BEC7-7A20D610AC67}" type="parTrans" cxnId="{4F44A955-A5B4-4E68-9292-E02748575E7E}">
      <dgm:prSet/>
      <dgm:spPr/>
      <dgm:t>
        <a:bodyPr/>
        <a:lstStyle/>
        <a:p>
          <a:pPr rtl="1"/>
          <a:endParaRPr lang="fa-IR"/>
        </a:p>
      </dgm:t>
    </dgm:pt>
    <dgm:pt modelId="{4623798B-1004-40C4-A8D5-D6E5BDDCB217}" type="sibTrans" cxnId="{4F44A955-A5B4-4E68-9292-E02748575E7E}">
      <dgm:prSet/>
      <dgm:spPr/>
      <dgm:t>
        <a:bodyPr/>
        <a:lstStyle/>
        <a:p>
          <a:pPr rtl="1"/>
          <a:endParaRPr lang="fa-IR"/>
        </a:p>
      </dgm:t>
    </dgm:pt>
    <dgm:pt modelId="{13AF7DD7-75E7-4D0A-A9E9-BCE34D888BB5}">
      <dgm:prSet phldrT="[Text]" custT="1"/>
      <dgm:spPr/>
      <dgm:t>
        <a:bodyPr/>
        <a:lstStyle/>
        <a:p>
          <a:pPr rtl="1"/>
          <a:r>
            <a:rPr lang="fa-IR" sz="1600" dirty="0">
              <a:cs typeface="B Titr" pitchFamily="2" charset="-78"/>
            </a:rPr>
            <a:t>کارگزار</a:t>
          </a:r>
        </a:p>
      </dgm:t>
    </dgm:pt>
    <dgm:pt modelId="{60E33D18-7EFD-43E1-9A80-217A9F282275}" type="parTrans" cxnId="{662073EB-7257-4DC0-9FF2-1B6DC7EC9F7E}">
      <dgm:prSet custT="1"/>
      <dgm:spPr/>
      <dgm:t>
        <a:bodyPr/>
        <a:lstStyle/>
        <a:p>
          <a:pPr rtl="1"/>
          <a:endParaRPr lang="fa-IR" sz="1600">
            <a:cs typeface="B Titr" pitchFamily="2" charset="-78"/>
          </a:endParaRPr>
        </a:p>
      </dgm:t>
    </dgm:pt>
    <dgm:pt modelId="{F8AE8B93-DA75-4B56-A172-D6524CA23913}" type="sibTrans" cxnId="{662073EB-7257-4DC0-9FF2-1B6DC7EC9F7E}">
      <dgm:prSet/>
      <dgm:spPr/>
      <dgm:t>
        <a:bodyPr/>
        <a:lstStyle/>
        <a:p>
          <a:pPr rtl="1"/>
          <a:endParaRPr lang="fa-IR"/>
        </a:p>
      </dgm:t>
    </dgm:pt>
    <dgm:pt modelId="{C844B1ED-A824-4865-A306-CB37580F830D}">
      <dgm:prSet phldrT="[Text]" custT="1"/>
      <dgm:spPr/>
      <dgm:t>
        <a:bodyPr/>
        <a:lstStyle/>
        <a:p>
          <a:pPr rtl="1"/>
          <a:r>
            <a:rPr lang="fa-IR" sz="1600" dirty="0">
              <a:cs typeface="B Titr" pitchFamily="2" charset="-78"/>
            </a:rPr>
            <a:t>بازارگردان</a:t>
          </a:r>
        </a:p>
      </dgm:t>
    </dgm:pt>
    <dgm:pt modelId="{5F5DFA51-CE2B-4581-8360-04E9F96DF694}" type="parTrans" cxnId="{EF94C6AC-AD03-4AB3-8244-43E5A59F5F1D}">
      <dgm:prSet custT="1"/>
      <dgm:spPr/>
      <dgm:t>
        <a:bodyPr/>
        <a:lstStyle/>
        <a:p>
          <a:pPr rtl="1"/>
          <a:endParaRPr lang="fa-IR" sz="1600">
            <a:cs typeface="B Titr" pitchFamily="2" charset="-78"/>
          </a:endParaRPr>
        </a:p>
      </dgm:t>
    </dgm:pt>
    <dgm:pt modelId="{79FF018B-E9E0-4B95-9C49-B4E57FD85AC1}" type="sibTrans" cxnId="{EF94C6AC-AD03-4AB3-8244-43E5A59F5F1D}">
      <dgm:prSet/>
      <dgm:spPr/>
      <dgm:t>
        <a:bodyPr/>
        <a:lstStyle/>
        <a:p>
          <a:pPr rtl="1"/>
          <a:endParaRPr lang="fa-IR"/>
        </a:p>
      </dgm:t>
    </dgm:pt>
    <dgm:pt modelId="{8A578AFA-74E0-4697-9EE5-C60A60E93DD7}">
      <dgm:prSet custT="1"/>
      <dgm:spPr/>
      <dgm:t>
        <a:bodyPr/>
        <a:lstStyle/>
        <a:p>
          <a:pPr rtl="1"/>
          <a:r>
            <a:rPr lang="fa-IR" sz="1200" u="none" dirty="0">
              <a:cs typeface="B Titr" pitchFamily="2" charset="-78"/>
            </a:rPr>
            <a:t>کارگزار شخص حقوقی است که اوراق بهادار را برای دیگران و به حساب آن‌ها معامله می‌کند </a:t>
          </a:r>
        </a:p>
      </dgm:t>
    </dgm:pt>
    <dgm:pt modelId="{91747226-1C4C-480A-90BA-8747CFE9CA13}" type="parTrans" cxnId="{497E1522-3CCA-4F75-B99C-76C77A1F3797}">
      <dgm:prSet custT="1"/>
      <dgm:spPr/>
      <dgm:t>
        <a:bodyPr/>
        <a:lstStyle/>
        <a:p>
          <a:pPr rtl="1"/>
          <a:endParaRPr lang="fa-IR" sz="1600">
            <a:cs typeface="B Titr" pitchFamily="2" charset="-78"/>
          </a:endParaRPr>
        </a:p>
      </dgm:t>
    </dgm:pt>
    <dgm:pt modelId="{0AB96D02-2EEC-467A-8F40-B44AFAFE8BBC}" type="sibTrans" cxnId="{497E1522-3CCA-4F75-B99C-76C77A1F3797}">
      <dgm:prSet/>
      <dgm:spPr/>
      <dgm:t>
        <a:bodyPr/>
        <a:lstStyle/>
        <a:p>
          <a:pPr rtl="1"/>
          <a:endParaRPr lang="fa-IR"/>
        </a:p>
      </dgm:t>
    </dgm:pt>
    <dgm:pt modelId="{19AC934B-C4B0-4416-B957-D08E935E3A5C}">
      <dgm:prSet custT="1"/>
      <dgm:spPr/>
      <dgm:t>
        <a:bodyPr/>
        <a:lstStyle/>
        <a:p>
          <a:pPr rtl="1"/>
          <a:r>
            <a:rPr lang="fa-IR" sz="1100" dirty="0">
              <a:cs typeface="B Titr" pitchFamily="2" charset="-78"/>
            </a:rPr>
            <a:t>کارگزار/معامله‌گری است که با اخذ مجوز لازم با تعهد به افزایش نقدشوندگی و تنظیم عرضه و تقاضای اوراق بهادار معین و تحدید دامنه نوسان قیمت آن به دادوستد آن اوراق می پردازد</a:t>
          </a:r>
        </a:p>
      </dgm:t>
    </dgm:pt>
    <dgm:pt modelId="{17D6FB66-41BB-429F-BADC-D79653A7923D}" type="parTrans" cxnId="{B5660675-5D01-4859-9C23-1CF1FC0D7813}">
      <dgm:prSet custT="1"/>
      <dgm:spPr/>
      <dgm:t>
        <a:bodyPr/>
        <a:lstStyle/>
        <a:p>
          <a:pPr rtl="1"/>
          <a:endParaRPr lang="fa-IR" sz="1600">
            <a:cs typeface="B Titr" pitchFamily="2" charset="-78"/>
          </a:endParaRPr>
        </a:p>
      </dgm:t>
    </dgm:pt>
    <dgm:pt modelId="{F89DB205-AF02-4D90-A987-2AFA1DB358B9}" type="sibTrans" cxnId="{B5660675-5D01-4859-9C23-1CF1FC0D7813}">
      <dgm:prSet/>
      <dgm:spPr/>
      <dgm:t>
        <a:bodyPr/>
        <a:lstStyle/>
        <a:p>
          <a:pPr rtl="1"/>
          <a:endParaRPr lang="fa-IR"/>
        </a:p>
      </dgm:t>
    </dgm:pt>
    <dgm:pt modelId="{7BA8FD6A-0161-473D-96CD-D5A8C965321B}">
      <dgm:prSet custT="1"/>
      <dgm:spPr/>
      <dgm:t>
        <a:bodyPr/>
        <a:lstStyle/>
        <a:p>
          <a:pPr rtl="1"/>
          <a:r>
            <a:rPr lang="fa-IR" sz="1600" dirty="0">
              <a:cs typeface="B Titr" pitchFamily="2" charset="-78"/>
            </a:rPr>
            <a:t>صندوق سرمایه گذاری</a:t>
          </a:r>
        </a:p>
      </dgm:t>
    </dgm:pt>
    <dgm:pt modelId="{26FD2304-0DC4-4A9D-BA4C-D92569C43499}" type="parTrans" cxnId="{7A8205B0-4B07-4B53-B27B-CE8E00546F71}">
      <dgm:prSet custT="1"/>
      <dgm:spPr/>
      <dgm:t>
        <a:bodyPr/>
        <a:lstStyle/>
        <a:p>
          <a:pPr rtl="1"/>
          <a:endParaRPr lang="fa-IR" sz="1600">
            <a:cs typeface="B Titr" pitchFamily="2" charset="-78"/>
          </a:endParaRPr>
        </a:p>
      </dgm:t>
    </dgm:pt>
    <dgm:pt modelId="{A825651A-CC1B-42A9-9B4B-F949F4E85CA0}" type="sibTrans" cxnId="{7A8205B0-4B07-4B53-B27B-CE8E00546F71}">
      <dgm:prSet/>
      <dgm:spPr/>
      <dgm:t>
        <a:bodyPr/>
        <a:lstStyle/>
        <a:p>
          <a:pPr rtl="1"/>
          <a:endParaRPr lang="fa-IR"/>
        </a:p>
      </dgm:t>
    </dgm:pt>
    <dgm:pt modelId="{79FB2B4C-3F43-4832-B877-D7E0DCF148CD}">
      <dgm:prSet custT="1"/>
      <dgm:spPr/>
      <dgm:t>
        <a:bodyPr/>
        <a:lstStyle/>
        <a:p>
          <a:pPr rtl="1"/>
          <a:r>
            <a:rPr lang="fa-IR" sz="1100" dirty="0">
              <a:cs typeface="B Titr" pitchFamily="2" charset="-78"/>
            </a:rPr>
            <a:t>نهاد مالی است که فعالیت اصلی آن سرمایه‌گذاری در اوراق بهادار می‌باشد و مالکان آن به نسبت سرمایه‌گذاری خود در سود و زیان صندوق شریکند</a:t>
          </a:r>
        </a:p>
      </dgm:t>
    </dgm:pt>
    <dgm:pt modelId="{D1B32E92-0927-4A46-BFB4-5A99517E3B36}" type="parTrans" cxnId="{39AE7CCC-7F8E-42D5-85C0-C9CF3A252790}">
      <dgm:prSet custT="1"/>
      <dgm:spPr/>
      <dgm:t>
        <a:bodyPr/>
        <a:lstStyle/>
        <a:p>
          <a:pPr rtl="1"/>
          <a:endParaRPr lang="fa-IR" sz="1600">
            <a:cs typeface="B Titr" pitchFamily="2" charset="-78"/>
          </a:endParaRPr>
        </a:p>
      </dgm:t>
    </dgm:pt>
    <dgm:pt modelId="{833AB226-7A40-43D1-8132-841434E8E608}" type="sibTrans" cxnId="{39AE7CCC-7F8E-42D5-85C0-C9CF3A252790}">
      <dgm:prSet/>
      <dgm:spPr/>
      <dgm:t>
        <a:bodyPr/>
        <a:lstStyle/>
        <a:p>
          <a:pPr rtl="1"/>
          <a:endParaRPr lang="fa-IR"/>
        </a:p>
      </dgm:t>
    </dgm:pt>
    <dgm:pt modelId="{40C6295F-56E6-40F0-8C25-625486761E08}">
      <dgm:prSet custT="1"/>
      <dgm:spPr/>
      <dgm:t>
        <a:bodyPr/>
        <a:lstStyle/>
        <a:p>
          <a:pPr rtl="1"/>
          <a:r>
            <a:rPr lang="fa-IR" sz="1600" dirty="0">
              <a:cs typeface="B Titr" pitchFamily="2" charset="-78"/>
            </a:rPr>
            <a:t>سبدگردان</a:t>
          </a:r>
        </a:p>
      </dgm:t>
    </dgm:pt>
    <dgm:pt modelId="{70D6986F-931C-4E59-8C72-C57F6A248811}" type="parTrans" cxnId="{19C82F83-B2E7-48BB-B6BB-7C89479E8612}">
      <dgm:prSet custT="1"/>
      <dgm:spPr/>
      <dgm:t>
        <a:bodyPr/>
        <a:lstStyle/>
        <a:p>
          <a:pPr rtl="1"/>
          <a:endParaRPr lang="fa-IR" sz="1600">
            <a:cs typeface="B Titr" pitchFamily="2" charset="-78"/>
          </a:endParaRPr>
        </a:p>
      </dgm:t>
    </dgm:pt>
    <dgm:pt modelId="{4A350A7D-F30C-4A12-A96A-36C3937C3C1B}" type="sibTrans" cxnId="{19C82F83-B2E7-48BB-B6BB-7C89479E8612}">
      <dgm:prSet/>
      <dgm:spPr/>
      <dgm:t>
        <a:bodyPr/>
        <a:lstStyle/>
        <a:p>
          <a:pPr rtl="1"/>
          <a:endParaRPr lang="fa-IR"/>
        </a:p>
      </dgm:t>
    </dgm:pt>
    <dgm:pt modelId="{DB37F622-1649-43A6-B0CF-65CF040F74FF}">
      <dgm:prSet custT="1"/>
      <dgm:spPr/>
      <dgm:t>
        <a:bodyPr/>
        <a:lstStyle/>
        <a:p>
          <a:pPr rtl="1"/>
          <a:r>
            <a:rPr lang="fa-IR" sz="1100" dirty="0">
              <a:cs typeface="B Titr" pitchFamily="2" charset="-78"/>
            </a:rPr>
            <a:t>شخص حقوقی است که در قالب قراردادی مشخص و به منظور کسب انتفاع به خرید و فروش اوراق بهادار برای سرمایه‌گذار می‌پردازد</a:t>
          </a:r>
        </a:p>
      </dgm:t>
    </dgm:pt>
    <dgm:pt modelId="{604A0309-E7F0-4B5E-8B61-9F89ADAA7C31}" type="parTrans" cxnId="{8AE14408-120F-4211-9414-90EF03CA2DC5}">
      <dgm:prSet custT="1"/>
      <dgm:spPr/>
      <dgm:t>
        <a:bodyPr/>
        <a:lstStyle/>
        <a:p>
          <a:pPr rtl="1"/>
          <a:endParaRPr lang="fa-IR" sz="1600">
            <a:cs typeface="B Titr" pitchFamily="2" charset="-78"/>
          </a:endParaRPr>
        </a:p>
      </dgm:t>
    </dgm:pt>
    <dgm:pt modelId="{CADD51C9-E37A-4424-9DC3-1B6AA579A6CA}" type="sibTrans" cxnId="{8AE14408-120F-4211-9414-90EF03CA2DC5}">
      <dgm:prSet/>
      <dgm:spPr/>
      <dgm:t>
        <a:bodyPr/>
        <a:lstStyle/>
        <a:p>
          <a:pPr rtl="1"/>
          <a:endParaRPr lang="fa-IR"/>
        </a:p>
      </dgm:t>
    </dgm:pt>
    <dgm:pt modelId="{1154AAA2-9C77-4AB7-9421-77FCDEDA4E22}">
      <dgm:prSet custT="1"/>
      <dgm:spPr/>
      <dgm:t>
        <a:bodyPr/>
        <a:lstStyle/>
        <a:p>
          <a:pPr rtl="1"/>
          <a:r>
            <a:rPr lang="fa-IR" sz="1600" dirty="0">
              <a:cs typeface="B Titr" pitchFamily="2" charset="-78"/>
            </a:rPr>
            <a:t>شرکت سپرده گذاری مرکزی اوراق بهادار و تسویه وجوه </a:t>
          </a:r>
        </a:p>
      </dgm:t>
    </dgm:pt>
    <dgm:pt modelId="{97732434-43F0-4F15-ABD2-FE073EDC6B7D}" type="parTrans" cxnId="{A9F1177E-F5AD-4A26-8C9A-B75180F30B8E}">
      <dgm:prSet custT="1"/>
      <dgm:spPr/>
      <dgm:t>
        <a:bodyPr/>
        <a:lstStyle/>
        <a:p>
          <a:pPr rtl="1"/>
          <a:endParaRPr lang="fa-IR" sz="1600">
            <a:cs typeface="B Titr" pitchFamily="2" charset="-78"/>
          </a:endParaRPr>
        </a:p>
      </dgm:t>
    </dgm:pt>
    <dgm:pt modelId="{429965BA-653B-4890-8AF5-C7ABF82B0ED9}" type="sibTrans" cxnId="{A9F1177E-F5AD-4A26-8C9A-B75180F30B8E}">
      <dgm:prSet/>
      <dgm:spPr/>
      <dgm:t>
        <a:bodyPr/>
        <a:lstStyle/>
        <a:p>
          <a:pPr rtl="1"/>
          <a:endParaRPr lang="fa-IR"/>
        </a:p>
      </dgm:t>
    </dgm:pt>
    <dgm:pt modelId="{0803DE8C-8B3D-4E54-9A7E-5BA0EECE5C97}">
      <dgm:prSet custT="1"/>
      <dgm:spPr/>
      <dgm:t>
        <a:bodyPr/>
        <a:lstStyle/>
        <a:p>
          <a:pPr rtl="1"/>
          <a:r>
            <a:rPr lang="fa-IR" sz="1600" dirty="0">
              <a:cs typeface="B Titr" pitchFamily="2" charset="-78"/>
            </a:rPr>
            <a:t>شرکت تامین سرمایه</a:t>
          </a:r>
        </a:p>
      </dgm:t>
    </dgm:pt>
    <dgm:pt modelId="{2664BA42-225B-46A3-9599-0D6151EA4F9D}" type="parTrans" cxnId="{D21531D0-55EA-4975-B8D4-E95DF16A1519}">
      <dgm:prSet custT="1"/>
      <dgm:spPr/>
      <dgm:t>
        <a:bodyPr/>
        <a:lstStyle/>
        <a:p>
          <a:pPr rtl="1"/>
          <a:endParaRPr lang="fa-IR" sz="1600">
            <a:cs typeface="B Titr" pitchFamily="2" charset="-78"/>
          </a:endParaRPr>
        </a:p>
      </dgm:t>
    </dgm:pt>
    <dgm:pt modelId="{4C8AF650-5AF4-4FC4-8868-066CCF78DDD1}" type="sibTrans" cxnId="{D21531D0-55EA-4975-B8D4-E95DF16A1519}">
      <dgm:prSet/>
      <dgm:spPr/>
      <dgm:t>
        <a:bodyPr/>
        <a:lstStyle/>
        <a:p>
          <a:pPr rtl="1"/>
          <a:endParaRPr lang="fa-IR"/>
        </a:p>
      </dgm:t>
    </dgm:pt>
    <dgm:pt modelId="{4AD44F08-6841-4C7E-8833-643FE88FD2BD}">
      <dgm:prSet custT="1"/>
      <dgm:spPr/>
      <dgm:t>
        <a:bodyPr/>
        <a:lstStyle/>
        <a:p>
          <a:pPr rtl="1"/>
          <a:r>
            <a:rPr lang="fa-IR" sz="1100" dirty="0">
              <a:cs typeface="B Titr" pitchFamily="2" charset="-78"/>
            </a:rPr>
            <a:t>شرکتی است که به عنوان واسطه بین ناشر اوراق بهادار و عموم سرمایه‌گذاران فعالیت می‌کند و می‌تواند فعالیتهای کارگزاری، معامله‌گری، بازارگردانی، مشاوره، سبدگردانی، پذیره‌نویسی، تعهد پذیره‌نویسی و فعالیتهای مشابه را با اخذ مجوز از سازمان انجام دهد</a:t>
          </a:r>
        </a:p>
      </dgm:t>
    </dgm:pt>
    <dgm:pt modelId="{0AEA9C5D-40EA-4EAA-92A9-0DFD0E5C01C0}" type="parTrans" cxnId="{5725312E-C7EB-4AEE-AD31-10ED29FC0578}">
      <dgm:prSet custT="1"/>
      <dgm:spPr/>
      <dgm:t>
        <a:bodyPr/>
        <a:lstStyle/>
        <a:p>
          <a:pPr rtl="1"/>
          <a:endParaRPr lang="fa-IR" sz="1600">
            <a:cs typeface="B Titr" pitchFamily="2" charset="-78"/>
          </a:endParaRPr>
        </a:p>
      </dgm:t>
    </dgm:pt>
    <dgm:pt modelId="{E70C0C33-3EFC-4415-8BDF-5518694B779B}" type="sibTrans" cxnId="{5725312E-C7EB-4AEE-AD31-10ED29FC0578}">
      <dgm:prSet/>
      <dgm:spPr/>
      <dgm:t>
        <a:bodyPr/>
        <a:lstStyle/>
        <a:p>
          <a:pPr rtl="1"/>
          <a:endParaRPr lang="fa-IR"/>
        </a:p>
      </dgm:t>
    </dgm:pt>
    <dgm:pt modelId="{057F2D82-DA7C-4ED2-A29C-5B3D0FD00334}">
      <dgm:prSet custT="1"/>
      <dgm:spPr/>
      <dgm:t>
        <a:bodyPr/>
        <a:lstStyle/>
        <a:p>
          <a:pPr rtl="1"/>
          <a:r>
            <a:rPr lang="fa-IR" sz="1600" dirty="0">
              <a:cs typeface="B Titr" pitchFamily="2" charset="-78"/>
            </a:rPr>
            <a:t>شرکت های مادر (هلدینگ)</a:t>
          </a:r>
        </a:p>
      </dgm:t>
    </dgm:pt>
    <dgm:pt modelId="{44278D76-7FC2-4CD2-8C51-59C003363DA2}" type="parTrans" cxnId="{4120696F-1712-4846-B001-1AE61D9962E5}">
      <dgm:prSet custT="1"/>
      <dgm:spPr/>
      <dgm:t>
        <a:bodyPr/>
        <a:lstStyle/>
        <a:p>
          <a:pPr rtl="1"/>
          <a:endParaRPr lang="fa-IR" sz="1600">
            <a:cs typeface="B Titr" pitchFamily="2" charset="-78"/>
          </a:endParaRPr>
        </a:p>
      </dgm:t>
    </dgm:pt>
    <dgm:pt modelId="{BEBC1679-3CB2-46B5-956D-AA22E77BDC51}" type="sibTrans" cxnId="{4120696F-1712-4846-B001-1AE61D9962E5}">
      <dgm:prSet/>
      <dgm:spPr/>
      <dgm:t>
        <a:bodyPr/>
        <a:lstStyle/>
        <a:p>
          <a:pPr rtl="1"/>
          <a:endParaRPr lang="fa-IR"/>
        </a:p>
      </dgm:t>
    </dgm:pt>
    <dgm:pt modelId="{5D28C328-D6FC-4EDA-9BA5-28A72F25250E}">
      <dgm:prSet custT="1"/>
      <dgm:spPr/>
      <dgm:t>
        <a:bodyPr/>
        <a:lstStyle/>
        <a:p>
          <a:pPr rtl="1"/>
          <a:r>
            <a:rPr lang="fa-IR" sz="1100" dirty="0">
              <a:cs typeface="B Titr" pitchFamily="2" charset="-78"/>
            </a:rPr>
            <a:t>شرکتی است که با سرمایه‌گذاری در شرکت سرمایه‌پذیر جهت کسب انتفاع، آن قدر حق رأی کسب می‌کند که برای کنترل عملیات شرکت، هیأت مدیره را انتخاب کند و یا در انتخاب اعضای هیأت مدیره موثر باشد</a:t>
          </a:r>
        </a:p>
      </dgm:t>
    </dgm:pt>
    <dgm:pt modelId="{E5D67129-99A5-44F6-A909-F4584232DF62}" type="parTrans" cxnId="{160B9B46-B1A6-47EA-AA3B-785B3BB3224C}">
      <dgm:prSet custT="1"/>
      <dgm:spPr/>
      <dgm:t>
        <a:bodyPr/>
        <a:lstStyle/>
        <a:p>
          <a:pPr rtl="1"/>
          <a:endParaRPr lang="fa-IR" sz="1600">
            <a:cs typeface="B Titr" pitchFamily="2" charset="-78"/>
          </a:endParaRPr>
        </a:p>
      </dgm:t>
    </dgm:pt>
    <dgm:pt modelId="{A650147A-4D71-4691-955D-9DF07E1A3E0F}" type="sibTrans" cxnId="{160B9B46-B1A6-47EA-AA3B-785B3BB3224C}">
      <dgm:prSet/>
      <dgm:spPr/>
      <dgm:t>
        <a:bodyPr/>
        <a:lstStyle/>
        <a:p>
          <a:pPr rtl="1"/>
          <a:endParaRPr lang="fa-IR"/>
        </a:p>
      </dgm:t>
    </dgm:pt>
    <dgm:pt modelId="{80E887CC-4A47-442A-9AB8-A140DB6D6F3A}">
      <dgm:prSet custT="1"/>
      <dgm:spPr/>
      <dgm:t>
        <a:bodyPr/>
        <a:lstStyle/>
        <a:p>
          <a:pPr rtl="1"/>
          <a:r>
            <a:rPr lang="fa-IR" sz="1100" dirty="0">
              <a:cs typeface="B Titr" pitchFamily="2" charset="-78"/>
            </a:rPr>
            <a:t>شرکتی است که امور مربوط به ثبت، نگهداری، انتقال مالکیت اوراق بهادار و تسویه وجوه را انجام می‌دهد </a:t>
          </a:r>
        </a:p>
      </dgm:t>
    </dgm:pt>
    <dgm:pt modelId="{5D89D3AE-92F2-49E4-A840-0E77EA21DC59}" type="parTrans" cxnId="{83239A29-C40F-4915-8F3A-A2DA2DC6DFFD}">
      <dgm:prSet/>
      <dgm:spPr/>
      <dgm:t>
        <a:bodyPr/>
        <a:lstStyle/>
        <a:p>
          <a:pPr rtl="1"/>
          <a:endParaRPr lang="fa-IR"/>
        </a:p>
      </dgm:t>
    </dgm:pt>
    <dgm:pt modelId="{A46F04AC-4847-4BED-A069-4E0207246274}" type="sibTrans" cxnId="{83239A29-C40F-4915-8F3A-A2DA2DC6DFFD}">
      <dgm:prSet/>
      <dgm:spPr/>
      <dgm:t>
        <a:bodyPr/>
        <a:lstStyle/>
        <a:p>
          <a:pPr rtl="1"/>
          <a:endParaRPr lang="fa-IR"/>
        </a:p>
      </dgm:t>
    </dgm:pt>
    <dgm:pt modelId="{F07165E7-6C32-4149-9B8B-C62B0517FFF3}">
      <dgm:prSet custT="1"/>
      <dgm:spPr/>
      <dgm:t>
        <a:bodyPr/>
        <a:lstStyle/>
        <a:p>
          <a:pPr rtl="1"/>
          <a:r>
            <a:rPr lang="fa-IR" sz="1600" dirty="0">
              <a:cs typeface="B Titr" pitchFamily="2" charset="-78"/>
            </a:rPr>
            <a:t>شرکت سرمایه گذاری</a:t>
          </a:r>
        </a:p>
      </dgm:t>
    </dgm:pt>
    <dgm:pt modelId="{FE7272F9-18F9-4788-91EE-876FF7D51663}" type="parTrans" cxnId="{34D4CB2F-2936-4537-9D50-F0DE746C42EA}">
      <dgm:prSet/>
      <dgm:spPr/>
      <dgm:t>
        <a:bodyPr/>
        <a:lstStyle/>
        <a:p>
          <a:pPr rtl="1"/>
          <a:endParaRPr lang="fa-IR"/>
        </a:p>
      </dgm:t>
    </dgm:pt>
    <dgm:pt modelId="{516F570C-C9E6-46AB-A698-83E2905341FD}" type="sibTrans" cxnId="{34D4CB2F-2936-4537-9D50-F0DE746C42EA}">
      <dgm:prSet/>
      <dgm:spPr/>
    </dgm:pt>
    <dgm:pt modelId="{11CAE8DF-F99B-43EC-B4C8-6DE2C2FAD707}">
      <dgm:prSet/>
      <dgm:spPr/>
      <dgm:t>
        <a:bodyPr/>
        <a:lstStyle/>
        <a:p>
          <a:pPr rtl="1"/>
          <a:r>
            <a:rPr lang="fa-IR" dirty="0">
              <a:cs typeface="B Titr" pitchFamily="2" charset="-78"/>
            </a:rPr>
            <a:t>شرکتی است که بدون آنکه در شرکت سرمایه پذیر نفوذ یا کنترل قابل ملاحظه یابد، به قصد انتفاع اقدام به سرمایه گذاری می کند.</a:t>
          </a:r>
        </a:p>
      </dgm:t>
    </dgm:pt>
    <dgm:pt modelId="{80A8C03F-89C0-4C6C-BA61-866CF4AFCB1C}" type="parTrans" cxnId="{13B2FC00-6281-4820-A446-EA6276F06222}">
      <dgm:prSet/>
      <dgm:spPr/>
      <dgm:t>
        <a:bodyPr/>
        <a:lstStyle/>
        <a:p>
          <a:pPr rtl="1"/>
          <a:endParaRPr lang="fa-IR"/>
        </a:p>
      </dgm:t>
    </dgm:pt>
    <dgm:pt modelId="{5C7BE628-F318-4EA3-B3A5-FD19DAFDC680}" type="sibTrans" cxnId="{13B2FC00-6281-4820-A446-EA6276F06222}">
      <dgm:prSet/>
      <dgm:spPr/>
    </dgm:pt>
    <dgm:pt modelId="{A542CBDB-1A16-4730-A45A-9EBF354E73D7}" type="pres">
      <dgm:prSet presAssocID="{2CB911B0-FCA2-4A5C-8285-D6130B5FBBDD}" presName="diagram" presStyleCnt="0">
        <dgm:presLayoutVars>
          <dgm:chPref val="1"/>
          <dgm:dir val="rev"/>
          <dgm:animOne val="branch"/>
          <dgm:animLvl val="lvl"/>
          <dgm:resizeHandles val="exact"/>
        </dgm:presLayoutVars>
      </dgm:prSet>
      <dgm:spPr/>
    </dgm:pt>
    <dgm:pt modelId="{CF5408C4-BD91-4DC2-9E8B-067FC1CFDBC7}" type="pres">
      <dgm:prSet presAssocID="{F5B5972D-7523-414F-983C-60ACBC301980}" presName="root1" presStyleCnt="0"/>
      <dgm:spPr/>
    </dgm:pt>
    <dgm:pt modelId="{53418017-E9C4-4014-A055-F4F372BE3EC9}" type="pres">
      <dgm:prSet presAssocID="{F5B5972D-7523-414F-983C-60ACBC301980}" presName="LevelOneTextNode" presStyleLbl="node0" presStyleIdx="0" presStyleCnt="1" custLinFactX="44012" custLinFactNeighborX="100000" custLinFactNeighborY="260">
        <dgm:presLayoutVars>
          <dgm:chPref val="3"/>
        </dgm:presLayoutVars>
      </dgm:prSet>
      <dgm:spPr/>
    </dgm:pt>
    <dgm:pt modelId="{EDE076F4-13CC-468D-8E6F-9251320FFF38}" type="pres">
      <dgm:prSet presAssocID="{F5B5972D-7523-414F-983C-60ACBC301980}" presName="level2hierChild" presStyleCnt="0"/>
      <dgm:spPr/>
    </dgm:pt>
    <dgm:pt modelId="{0A27AA60-9EDC-474B-8B38-9A7744461EB2}" type="pres">
      <dgm:prSet presAssocID="{60E33D18-7EFD-43E1-9A80-217A9F282275}" presName="conn2-1" presStyleLbl="parChTrans1D2" presStyleIdx="0" presStyleCnt="8"/>
      <dgm:spPr/>
    </dgm:pt>
    <dgm:pt modelId="{4165ACD7-2AB4-4442-88E9-7B9684CE5476}" type="pres">
      <dgm:prSet presAssocID="{60E33D18-7EFD-43E1-9A80-217A9F282275}" presName="connTx" presStyleLbl="parChTrans1D2" presStyleIdx="0" presStyleCnt="8"/>
      <dgm:spPr/>
    </dgm:pt>
    <dgm:pt modelId="{87111F5B-7111-47AA-9C07-D9175FB2C794}" type="pres">
      <dgm:prSet presAssocID="{13AF7DD7-75E7-4D0A-A9E9-BCE34D888BB5}" presName="root2" presStyleCnt="0"/>
      <dgm:spPr/>
    </dgm:pt>
    <dgm:pt modelId="{4191D7DC-5039-4E5E-8C7A-9B6C8484EB36}" type="pres">
      <dgm:prSet presAssocID="{13AF7DD7-75E7-4D0A-A9E9-BCE34D888BB5}" presName="LevelTwoTextNode" presStyleLbl="node2" presStyleIdx="0" presStyleCnt="8">
        <dgm:presLayoutVars>
          <dgm:chPref val="3"/>
        </dgm:presLayoutVars>
      </dgm:prSet>
      <dgm:spPr/>
    </dgm:pt>
    <dgm:pt modelId="{2D51D633-9B28-4B96-A35E-023CA7D0B88D}" type="pres">
      <dgm:prSet presAssocID="{13AF7DD7-75E7-4D0A-A9E9-BCE34D888BB5}" presName="level3hierChild" presStyleCnt="0"/>
      <dgm:spPr/>
    </dgm:pt>
    <dgm:pt modelId="{CDE25665-5D34-4C47-ACF0-CA56D10946F8}" type="pres">
      <dgm:prSet presAssocID="{91747226-1C4C-480A-90BA-8747CFE9CA13}" presName="conn2-1" presStyleLbl="parChTrans1D3" presStyleIdx="0" presStyleCnt="8"/>
      <dgm:spPr/>
    </dgm:pt>
    <dgm:pt modelId="{38A8583F-FE5E-452B-B41B-7A4A2110AC6F}" type="pres">
      <dgm:prSet presAssocID="{91747226-1C4C-480A-90BA-8747CFE9CA13}" presName="connTx" presStyleLbl="parChTrans1D3" presStyleIdx="0" presStyleCnt="8"/>
      <dgm:spPr/>
    </dgm:pt>
    <dgm:pt modelId="{F1CE962E-7B49-4A3B-8F5D-98E31D2314AE}" type="pres">
      <dgm:prSet presAssocID="{8A578AFA-74E0-4697-9EE5-C60A60E93DD7}" presName="root2" presStyleCnt="0"/>
      <dgm:spPr/>
    </dgm:pt>
    <dgm:pt modelId="{2F6D3E29-1493-4A52-A12B-1DF454D0A993}" type="pres">
      <dgm:prSet presAssocID="{8A578AFA-74E0-4697-9EE5-C60A60E93DD7}" presName="LevelTwoTextNode" presStyleLbl="node3" presStyleIdx="0" presStyleCnt="8" custScaleX="383707">
        <dgm:presLayoutVars>
          <dgm:chPref val="3"/>
        </dgm:presLayoutVars>
      </dgm:prSet>
      <dgm:spPr/>
    </dgm:pt>
    <dgm:pt modelId="{768FC8AE-5510-423E-ACEC-FDA0D1FA2301}" type="pres">
      <dgm:prSet presAssocID="{8A578AFA-74E0-4697-9EE5-C60A60E93DD7}" presName="level3hierChild" presStyleCnt="0"/>
      <dgm:spPr/>
    </dgm:pt>
    <dgm:pt modelId="{95A0103A-0A06-4FF1-AB15-8AB5410915F3}" type="pres">
      <dgm:prSet presAssocID="{5F5DFA51-CE2B-4581-8360-04E9F96DF694}" presName="conn2-1" presStyleLbl="parChTrans1D2" presStyleIdx="1" presStyleCnt="8"/>
      <dgm:spPr/>
    </dgm:pt>
    <dgm:pt modelId="{FCB7EFFE-E4AB-42F4-8B36-31BFD6402F52}" type="pres">
      <dgm:prSet presAssocID="{5F5DFA51-CE2B-4581-8360-04E9F96DF694}" presName="connTx" presStyleLbl="parChTrans1D2" presStyleIdx="1" presStyleCnt="8"/>
      <dgm:spPr/>
    </dgm:pt>
    <dgm:pt modelId="{5ECDA787-3666-4FD3-ABEA-FFD7AA766A17}" type="pres">
      <dgm:prSet presAssocID="{C844B1ED-A824-4865-A306-CB37580F830D}" presName="root2" presStyleCnt="0"/>
      <dgm:spPr/>
    </dgm:pt>
    <dgm:pt modelId="{3EA64089-72AD-4E44-B0C9-2E6904B44087}" type="pres">
      <dgm:prSet presAssocID="{C844B1ED-A824-4865-A306-CB37580F830D}" presName="LevelTwoTextNode" presStyleLbl="node2" presStyleIdx="1" presStyleCnt="8">
        <dgm:presLayoutVars>
          <dgm:chPref val="3"/>
        </dgm:presLayoutVars>
      </dgm:prSet>
      <dgm:spPr/>
    </dgm:pt>
    <dgm:pt modelId="{5C8751BF-0899-4D76-BD13-4B890A4B1CB8}" type="pres">
      <dgm:prSet presAssocID="{C844B1ED-A824-4865-A306-CB37580F830D}" presName="level3hierChild" presStyleCnt="0"/>
      <dgm:spPr/>
    </dgm:pt>
    <dgm:pt modelId="{1BFCF5A8-31F8-4D08-A28F-57D9497CE4B9}" type="pres">
      <dgm:prSet presAssocID="{17D6FB66-41BB-429F-BADC-D79653A7923D}" presName="conn2-1" presStyleLbl="parChTrans1D3" presStyleIdx="1" presStyleCnt="8"/>
      <dgm:spPr/>
    </dgm:pt>
    <dgm:pt modelId="{E48D93A4-2BD8-4709-A27C-F6147AEDC2CE}" type="pres">
      <dgm:prSet presAssocID="{17D6FB66-41BB-429F-BADC-D79653A7923D}" presName="connTx" presStyleLbl="parChTrans1D3" presStyleIdx="1" presStyleCnt="8"/>
      <dgm:spPr/>
    </dgm:pt>
    <dgm:pt modelId="{B3BBE98E-FBC7-417C-8AA4-DB6590D2BCBA}" type="pres">
      <dgm:prSet presAssocID="{19AC934B-C4B0-4416-B957-D08E935E3A5C}" presName="root2" presStyleCnt="0"/>
      <dgm:spPr/>
    </dgm:pt>
    <dgm:pt modelId="{5C0E07DB-EB57-4169-BF26-E60F93377953}" type="pres">
      <dgm:prSet presAssocID="{19AC934B-C4B0-4416-B957-D08E935E3A5C}" presName="LevelTwoTextNode" presStyleLbl="node3" presStyleIdx="1" presStyleCnt="8" custScaleX="396508">
        <dgm:presLayoutVars>
          <dgm:chPref val="3"/>
        </dgm:presLayoutVars>
      </dgm:prSet>
      <dgm:spPr/>
    </dgm:pt>
    <dgm:pt modelId="{837C4D52-308B-4F47-9363-92F72A341670}" type="pres">
      <dgm:prSet presAssocID="{19AC934B-C4B0-4416-B957-D08E935E3A5C}" presName="level3hierChild" presStyleCnt="0"/>
      <dgm:spPr/>
    </dgm:pt>
    <dgm:pt modelId="{AE9D7269-F068-4F9D-889E-1B0EACE08488}" type="pres">
      <dgm:prSet presAssocID="{26FD2304-0DC4-4A9D-BA4C-D92569C43499}" presName="conn2-1" presStyleLbl="parChTrans1D2" presStyleIdx="2" presStyleCnt="8"/>
      <dgm:spPr/>
    </dgm:pt>
    <dgm:pt modelId="{BF1E316A-BFB4-48CE-9190-C2F8657D87EF}" type="pres">
      <dgm:prSet presAssocID="{26FD2304-0DC4-4A9D-BA4C-D92569C43499}" presName="connTx" presStyleLbl="parChTrans1D2" presStyleIdx="2" presStyleCnt="8"/>
      <dgm:spPr/>
    </dgm:pt>
    <dgm:pt modelId="{AABE7267-1F8F-4037-AE75-DE971E74DD1A}" type="pres">
      <dgm:prSet presAssocID="{7BA8FD6A-0161-473D-96CD-D5A8C965321B}" presName="root2" presStyleCnt="0"/>
      <dgm:spPr/>
    </dgm:pt>
    <dgm:pt modelId="{2A2DDD8B-4B64-4D06-8DF9-ABAAC235C36E}" type="pres">
      <dgm:prSet presAssocID="{7BA8FD6A-0161-473D-96CD-D5A8C965321B}" presName="LevelTwoTextNode" presStyleLbl="node2" presStyleIdx="2" presStyleCnt="8">
        <dgm:presLayoutVars>
          <dgm:chPref val="3"/>
        </dgm:presLayoutVars>
      </dgm:prSet>
      <dgm:spPr/>
    </dgm:pt>
    <dgm:pt modelId="{B012316A-E4BF-42BC-BFA7-870F2565CD84}" type="pres">
      <dgm:prSet presAssocID="{7BA8FD6A-0161-473D-96CD-D5A8C965321B}" presName="level3hierChild" presStyleCnt="0"/>
      <dgm:spPr/>
    </dgm:pt>
    <dgm:pt modelId="{9ED505E4-5519-4FD7-99BE-6813629D20DF}" type="pres">
      <dgm:prSet presAssocID="{D1B32E92-0927-4A46-BFB4-5A99517E3B36}" presName="conn2-1" presStyleLbl="parChTrans1D3" presStyleIdx="2" presStyleCnt="8"/>
      <dgm:spPr/>
    </dgm:pt>
    <dgm:pt modelId="{1DA658A9-3D45-41B1-A9FE-6EBE5D2EDBD3}" type="pres">
      <dgm:prSet presAssocID="{D1B32E92-0927-4A46-BFB4-5A99517E3B36}" presName="connTx" presStyleLbl="parChTrans1D3" presStyleIdx="2" presStyleCnt="8"/>
      <dgm:spPr/>
    </dgm:pt>
    <dgm:pt modelId="{FCC138E5-A08C-4E9C-A79A-903A62CEC8BD}" type="pres">
      <dgm:prSet presAssocID="{79FB2B4C-3F43-4832-B877-D7E0DCF148CD}" presName="root2" presStyleCnt="0"/>
      <dgm:spPr/>
    </dgm:pt>
    <dgm:pt modelId="{C9C09A9E-D155-434A-8613-38EAD3D56D49}" type="pres">
      <dgm:prSet presAssocID="{79FB2B4C-3F43-4832-B877-D7E0DCF148CD}" presName="LevelTwoTextNode" presStyleLbl="node3" presStyleIdx="2" presStyleCnt="8" custScaleX="360927">
        <dgm:presLayoutVars>
          <dgm:chPref val="3"/>
        </dgm:presLayoutVars>
      </dgm:prSet>
      <dgm:spPr/>
    </dgm:pt>
    <dgm:pt modelId="{9DCA2EEE-62C3-4377-8BF0-62215537A385}" type="pres">
      <dgm:prSet presAssocID="{79FB2B4C-3F43-4832-B877-D7E0DCF148CD}" presName="level3hierChild" presStyleCnt="0"/>
      <dgm:spPr/>
    </dgm:pt>
    <dgm:pt modelId="{BDED93B8-F764-4D84-B2F8-C5456C4F1B3F}" type="pres">
      <dgm:prSet presAssocID="{70D6986F-931C-4E59-8C72-C57F6A248811}" presName="conn2-1" presStyleLbl="parChTrans1D2" presStyleIdx="3" presStyleCnt="8"/>
      <dgm:spPr/>
    </dgm:pt>
    <dgm:pt modelId="{5B8C58B5-A76B-4078-8401-85340BF1D648}" type="pres">
      <dgm:prSet presAssocID="{70D6986F-931C-4E59-8C72-C57F6A248811}" presName="connTx" presStyleLbl="parChTrans1D2" presStyleIdx="3" presStyleCnt="8"/>
      <dgm:spPr/>
    </dgm:pt>
    <dgm:pt modelId="{ECD697ED-FA5E-432A-9F22-D33C6C73683E}" type="pres">
      <dgm:prSet presAssocID="{40C6295F-56E6-40F0-8C25-625486761E08}" presName="root2" presStyleCnt="0"/>
      <dgm:spPr/>
    </dgm:pt>
    <dgm:pt modelId="{717F2DFD-73FA-4B19-9376-065DBE69889F}" type="pres">
      <dgm:prSet presAssocID="{40C6295F-56E6-40F0-8C25-625486761E08}" presName="LevelTwoTextNode" presStyleLbl="node2" presStyleIdx="3" presStyleCnt="8">
        <dgm:presLayoutVars>
          <dgm:chPref val="3"/>
        </dgm:presLayoutVars>
      </dgm:prSet>
      <dgm:spPr/>
    </dgm:pt>
    <dgm:pt modelId="{2BDAF408-1F0E-412D-AAAA-D85A4DE0FEE2}" type="pres">
      <dgm:prSet presAssocID="{40C6295F-56E6-40F0-8C25-625486761E08}" presName="level3hierChild" presStyleCnt="0"/>
      <dgm:spPr/>
    </dgm:pt>
    <dgm:pt modelId="{09F840C6-4304-4833-9DB9-02E70CB1F510}" type="pres">
      <dgm:prSet presAssocID="{604A0309-E7F0-4B5E-8B61-9F89ADAA7C31}" presName="conn2-1" presStyleLbl="parChTrans1D3" presStyleIdx="3" presStyleCnt="8"/>
      <dgm:spPr/>
    </dgm:pt>
    <dgm:pt modelId="{4029E555-9A59-4992-834B-D7EAD934385B}" type="pres">
      <dgm:prSet presAssocID="{604A0309-E7F0-4B5E-8B61-9F89ADAA7C31}" presName="connTx" presStyleLbl="parChTrans1D3" presStyleIdx="3" presStyleCnt="8"/>
      <dgm:spPr/>
    </dgm:pt>
    <dgm:pt modelId="{04AF6694-6E85-4F0C-B652-5F661223EACD}" type="pres">
      <dgm:prSet presAssocID="{DB37F622-1649-43A6-B0CF-65CF040F74FF}" presName="root2" presStyleCnt="0"/>
      <dgm:spPr/>
    </dgm:pt>
    <dgm:pt modelId="{108CB62F-CCB3-4CB4-9982-2175591CD88C}" type="pres">
      <dgm:prSet presAssocID="{DB37F622-1649-43A6-B0CF-65CF040F74FF}" presName="LevelTwoTextNode" presStyleLbl="node3" presStyleIdx="3" presStyleCnt="8" custScaleX="407427">
        <dgm:presLayoutVars>
          <dgm:chPref val="3"/>
        </dgm:presLayoutVars>
      </dgm:prSet>
      <dgm:spPr/>
    </dgm:pt>
    <dgm:pt modelId="{88AD255E-5BA0-4BF5-91BA-354384385357}" type="pres">
      <dgm:prSet presAssocID="{DB37F622-1649-43A6-B0CF-65CF040F74FF}" presName="level3hierChild" presStyleCnt="0"/>
      <dgm:spPr/>
    </dgm:pt>
    <dgm:pt modelId="{849DA338-DDD1-4EEE-A3CB-65BAE844E6C8}" type="pres">
      <dgm:prSet presAssocID="{97732434-43F0-4F15-ABD2-FE073EDC6B7D}" presName="conn2-1" presStyleLbl="parChTrans1D2" presStyleIdx="4" presStyleCnt="8"/>
      <dgm:spPr/>
    </dgm:pt>
    <dgm:pt modelId="{CB9ACFF4-87B4-4060-966B-8D31D899EFAD}" type="pres">
      <dgm:prSet presAssocID="{97732434-43F0-4F15-ABD2-FE073EDC6B7D}" presName="connTx" presStyleLbl="parChTrans1D2" presStyleIdx="4" presStyleCnt="8"/>
      <dgm:spPr/>
    </dgm:pt>
    <dgm:pt modelId="{3B9F9211-2664-418E-9A7F-524D36C200BA}" type="pres">
      <dgm:prSet presAssocID="{1154AAA2-9C77-4AB7-9421-77FCDEDA4E22}" presName="root2" presStyleCnt="0"/>
      <dgm:spPr/>
    </dgm:pt>
    <dgm:pt modelId="{18BC5127-B566-4FC3-9B93-1E5A9638B501}" type="pres">
      <dgm:prSet presAssocID="{1154AAA2-9C77-4AB7-9421-77FCDEDA4E22}" presName="LevelTwoTextNode" presStyleLbl="node2" presStyleIdx="4" presStyleCnt="8" custScaleX="182894" custLinFactNeighborX="2634" custLinFactNeighborY="-3586">
        <dgm:presLayoutVars>
          <dgm:chPref val="3"/>
        </dgm:presLayoutVars>
      </dgm:prSet>
      <dgm:spPr/>
    </dgm:pt>
    <dgm:pt modelId="{3C358616-9E91-4A0E-B099-D7B357001DFD}" type="pres">
      <dgm:prSet presAssocID="{1154AAA2-9C77-4AB7-9421-77FCDEDA4E22}" presName="level3hierChild" presStyleCnt="0"/>
      <dgm:spPr/>
    </dgm:pt>
    <dgm:pt modelId="{3A8410AC-86D0-4694-80B4-31CD81CA1DF9}" type="pres">
      <dgm:prSet presAssocID="{5D89D3AE-92F2-49E4-A840-0E77EA21DC59}" presName="conn2-1" presStyleLbl="parChTrans1D3" presStyleIdx="4" presStyleCnt="8"/>
      <dgm:spPr/>
    </dgm:pt>
    <dgm:pt modelId="{B0CCBEF3-B446-4B0B-A310-5662949E47CE}" type="pres">
      <dgm:prSet presAssocID="{5D89D3AE-92F2-49E4-A840-0E77EA21DC59}" presName="connTx" presStyleLbl="parChTrans1D3" presStyleIdx="4" presStyleCnt="8"/>
      <dgm:spPr/>
    </dgm:pt>
    <dgm:pt modelId="{5ECDD093-398F-487B-AB99-D44C64094500}" type="pres">
      <dgm:prSet presAssocID="{80E887CC-4A47-442A-9AB8-A140DB6D6F3A}" presName="root2" presStyleCnt="0"/>
      <dgm:spPr/>
    </dgm:pt>
    <dgm:pt modelId="{B214AE52-FCD8-401E-9DB5-A43AC2512E4B}" type="pres">
      <dgm:prSet presAssocID="{80E887CC-4A47-442A-9AB8-A140DB6D6F3A}" presName="LevelTwoTextNode" presStyleLbl="node3" presStyleIdx="4" presStyleCnt="8" custScaleX="309876">
        <dgm:presLayoutVars>
          <dgm:chPref val="3"/>
        </dgm:presLayoutVars>
      </dgm:prSet>
      <dgm:spPr/>
    </dgm:pt>
    <dgm:pt modelId="{7745A656-F8D3-4ECF-8386-1CF94AEA51C0}" type="pres">
      <dgm:prSet presAssocID="{80E887CC-4A47-442A-9AB8-A140DB6D6F3A}" presName="level3hierChild" presStyleCnt="0"/>
      <dgm:spPr/>
    </dgm:pt>
    <dgm:pt modelId="{63D60916-092A-4C7F-975F-3964AA468DCA}" type="pres">
      <dgm:prSet presAssocID="{2664BA42-225B-46A3-9599-0D6151EA4F9D}" presName="conn2-1" presStyleLbl="parChTrans1D2" presStyleIdx="5" presStyleCnt="8"/>
      <dgm:spPr/>
    </dgm:pt>
    <dgm:pt modelId="{E8A680ED-5292-4DAC-ADEE-F3A894646BF7}" type="pres">
      <dgm:prSet presAssocID="{2664BA42-225B-46A3-9599-0D6151EA4F9D}" presName="connTx" presStyleLbl="parChTrans1D2" presStyleIdx="5" presStyleCnt="8"/>
      <dgm:spPr/>
    </dgm:pt>
    <dgm:pt modelId="{47EAC8D1-7870-4C20-826D-2AD5FA528E65}" type="pres">
      <dgm:prSet presAssocID="{0803DE8C-8B3D-4E54-9A7E-5BA0EECE5C97}" presName="root2" presStyleCnt="0"/>
      <dgm:spPr/>
    </dgm:pt>
    <dgm:pt modelId="{033F698C-C2E9-417B-88E5-E44EEF594DF2}" type="pres">
      <dgm:prSet presAssocID="{0803DE8C-8B3D-4E54-9A7E-5BA0EECE5C97}" presName="LevelTwoTextNode" presStyleLbl="node2" presStyleIdx="5" presStyleCnt="8">
        <dgm:presLayoutVars>
          <dgm:chPref val="3"/>
        </dgm:presLayoutVars>
      </dgm:prSet>
      <dgm:spPr/>
    </dgm:pt>
    <dgm:pt modelId="{49577602-B829-4344-955C-C0C830211D7E}" type="pres">
      <dgm:prSet presAssocID="{0803DE8C-8B3D-4E54-9A7E-5BA0EECE5C97}" presName="level3hierChild" presStyleCnt="0"/>
      <dgm:spPr/>
    </dgm:pt>
    <dgm:pt modelId="{53076C06-993D-480A-92DE-7F4DD008C9F8}" type="pres">
      <dgm:prSet presAssocID="{0AEA9C5D-40EA-4EAA-92A9-0DFD0E5C01C0}" presName="conn2-1" presStyleLbl="parChTrans1D3" presStyleIdx="5" presStyleCnt="8"/>
      <dgm:spPr/>
    </dgm:pt>
    <dgm:pt modelId="{0EF806A4-F891-413B-BB18-19AAF9A0AE7B}" type="pres">
      <dgm:prSet presAssocID="{0AEA9C5D-40EA-4EAA-92A9-0DFD0E5C01C0}" presName="connTx" presStyleLbl="parChTrans1D3" presStyleIdx="5" presStyleCnt="8"/>
      <dgm:spPr/>
    </dgm:pt>
    <dgm:pt modelId="{4DBC32A0-DE78-4D4B-A16B-1168E10BA739}" type="pres">
      <dgm:prSet presAssocID="{4AD44F08-6841-4C7E-8833-643FE88FD2BD}" presName="root2" presStyleCnt="0"/>
      <dgm:spPr/>
    </dgm:pt>
    <dgm:pt modelId="{5D3DCD13-1947-4A26-8D72-CFA8E73DFCCD}" type="pres">
      <dgm:prSet presAssocID="{4AD44F08-6841-4C7E-8833-643FE88FD2BD}" presName="LevelTwoTextNode" presStyleLbl="node3" presStyleIdx="5" presStyleCnt="8" custScaleX="400210" custScaleY="107828">
        <dgm:presLayoutVars>
          <dgm:chPref val="3"/>
        </dgm:presLayoutVars>
      </dgm:prSet>
      <dgm:spPr/>
    </dgm:pt>
    <dgm:pt modelId="{D1913306-4CDB-45DB-AE5E-CED23C18789B}" type="pres">
      <dgm:prSet presAssocID="{4AD44F08-6841-4C7E-8833-643FE88FD2BD}" presName="level3hierChild" presStyleCnt="0"/>
      <dgm:spPr/>
    </dgm:pt>
    <dgm:pt modelId="{3B732298-3D48-4C41-98A9-3892D80B91A6}" type="pres">
      <dgm:prSet presAssocID="{44278D76-7FC2-4CD2-8C51-59C003363DA2}" presName="conn2-1" presStyleLbl="parChTrans1D2" presStyleIdx="6" presStyleCnt="8"/>
      <dgm:spPr/>
    </dgm:pt>
    <dgm:pt modelId="{008CC110-E3A5-4CC1-946B-F6BFC2CF10EA}" type="pres">
      <dgm:prSet presAssocID="{44278D76-7FC2-4CD2-8C51-59C003363DA2}" presName="connTx" presStyleLbl="parChTrans1D2" presStyleIdx="6" presStyleCnt="8"/>
      <dgm:spPr/>
    </dgm:pt>
    <dgm:pt modelId="{82E7D39C-53C0-4A19-AFA7-54E6063AE730}" type="pres">
      <dgm:prSet presAssocID="{057F2D82-DA7C-4ED2-A29C-5B3D0FD00334}" presName="root2" presStyleCnt="0"/>
      <dgm:spPr/>
    </dgm:pt>
    <dgm:pt modelId="{987AF318-0FDF-464C-BBDE-6F0AA6FF0992}" type="pres">
      <dgm:prSet presAssocID="{057F2D82-DA7C-4ED2-A29C-5B3D0FD00334}" presName="LevelTwoTextNode" presStyleLbl="node2" presStyleIdx="6" presStyleCnt="8">
        <dgm:presLayoutVars>
          <dgm:chPref val="3"/>
        </dgm:presLayoutVars>
      </dgm:prSet>
      <dgm:spPr/>
    </dgm:pt>
    <dgm:pt modelId="{EC018887-D99C-416B-8691-F0D378D147A6}" type="pres">
      <dgm:prSet presAssocID="{057F2D82-DA7C-4ED2-A29C-5B3D0FD00334}" presName="level3hierChild" presStyleCnt="0"/>
      <dgm:spPr/>
    </dgm:pt>
    <dgm:pt modelId="{C275FA45-C4EE-4A13-8475-D459DB1E51BE}" type="pres">
      <dgm:prSet presAssocID="{E5D67129-99A5-44F6-A909-F4584232DF62}" presName="conn2-1" presStyleLbl="parChTrans1D3" presStyleIdx="6" presStyleCnt="8"/>
      <dgm:spPr/>
    </dgm:pt>
    <dgm:pt modelId="{90ADE06C-6491-4434-AE44-945727320883}" type="pres">
      <dgm:prSet presAssocID="{E5D67129-99A5-44F6-A909-F4584232DF62}" presName="connTx" presStyleLbl="parChTrans1D3" presStyleIdx="6" presStyleCnt="8"/>
      <dgm:spPr/>
    </dgm:pt>
    <dgm:pt modelId="{AF369D55-993A-437A-BC33-8AAC50523838}" type="pres">
      <dgm:prSet presAssocID="{5D28C328-D6FC-4EDA-9BA5-28A72F25250E}" presName="root2" presStyleCnt="0"/>
      <dgm:spPr/>
    </dgm:pt>
    <dgm:pt modelId="{0B8EF14E-ABD1-41FB-87DC-B1906C596327}" type="pres">
      <dgm:prSet presAssocID="{5D28C328-D6FC-4EDA-9BA5-28A72F25250E}" presName="LevelTwoTextNode" presStyleLbl="node3" presStyleIdx="6" presStyleCnt="8" custScaleX="446939">
        <dgm:presLayoutVars>
          <dgm:chPref val="3"/>
        </dgm:presLayoutVars>
      </dgm:prSet>
      <dgm:spPr/>
    </dgm:pt>
    <dgm:pt modelId="{803FA1C9-76D6-41B4-B85E-AA6399ECD7EB}" type="pres">
      <dgm:prSet presAssocID="{5D28C328-D6FC-4EDA-9BA5-28A72F25250E}" presName="level3hierChild" presStyleCnt="0"/>
      <dgm:spPr/>
    </dgm:pt>
    <dgm:pt modelId="{7748B56A-4EB4-4595-B809-7EEC293E8933}" type="pres">
      <dgm:prSet presAssocID="{FE7272F9-18F9-4788-91EE-876FF7D51663}" presName="conn2-1" presStyleLbl="parChTrans1D2" presStyleIdx="7" presStyleCnt="8"/>
      <dgm:spPr/>
    </dgm:pt>
    <dgm:pt modelId="{B412C112-8F80-4606-A30F-D6B4AADF7B85}" type="pres">
      <dgm:prSet presAssocID="{FE7272F9-18F9-4788-91EE-876FF7D51663}" presName="connTx" presStyleLbl="parChTrans1D2" presStyleIdx="7" presStyleCnt="8"/>
      <dgm:spPr/>
    </dgm:pt>
    <dgm:pt modelId="{1035C28D-F322-456E-B193-4835FEE3F02C}" type="pres">
      <dgm:prSet presAssocID="{F07165E7-6C32-4149-9B8B-C62B0517FFF3}" presName="root2" presStyleCnt="0"/>
      <dgm:spPr/>
    </dgm:pt>
    <dgm:pt modelId="{BB7E424A-99E0-4A0C-B21B-C82F7ABB9FC9}" type="pres">
      <dgm:prSet presAssocID="{F07165E7-6C32-4149-9B8B-C62B0517FFF3}" presName="LevelTwoTextNode" presStyleLbl="node2" presStyleIdx="7" presStyleCnt="8">
        <dgm:presLayoutVars>
          <dgm:chPref val="3"/>
        </dgm:presLayoutVars>
      </dgm:prSet>
      <dgm:spPr/>
    </dgm:pt>
    <dgm:pt modelId="{84D6F9AA-0CB0-4FA1-97A9-85981715AB4B}" type="pres">
      <dgm:prSet presAssocID="{F07165E7-6C32-4149-9B8B-C62B0517FFF3}" presName="level3hierChild" presStyleCnt="0"/>
      <dgm:spPr/>
    </dgm:pt>
    <dgm:pt modelId="{04292122-0EE7-4521-A03C-DE9C9CA796CA}" type="pres">
      <dgm:prSet presAssocID="{80A8C03F-89C0-4C6C-BA61-866CF4AFCB1C}" presName="conn2-1" presStyleLbl="parChTrans1D3" presStyleIdx="7" presStyleCnt="8"/>
      <dgm:spPr/>
    </dgm:pt>
    <dgm:pt modelId="{D58AE4C6-892F-44A8-A36C-465DA8579909}" type="pres">
      <dgm:prSet presAssocID="{80A8C03F-89C0-4C6C-BA61-866CF4AFCB1C}" presName="connTx" presStyleLbl="parChTrans1D3" presStyleIdx="7" presStyleCnt="8"/>
      <dgm:spPr/>
    </dgm:pt>
    <dgm:pt modelId="{502BBB20-A690-4069-B1F1-91B2F13DA210}" type="pres">
      <dgm:prSet presAssocID="{11CAE8DF-F99B-43EC-B4C8-6DE2C2FAD707}" presName="root2" presStyleCnt="0"/>
      <dgm:spPr/>
    </dgm:pt>
    <dgm:pt modelId="{6BC403D2-C870-4A7C-941C-0EAE980F6FF2}" type="pres">
      <dgm:prSet presAssocID="{11CAE8DF-F99B-43EC-B4C8-6DE2C2FAD707}" presName="LevelTwoTextNode" presStyleLbl="node3" presStyleIdx="7" presStyleCnt="8" custScaleX="437310">
        <dgm:presLayoutVars>
          <dgm:chPref val="3"/>
        </dgm:presLayoutVars>
      </dgm:prSet>
      <dgm:spPr/>
    </dgm:pt>
    <dgm:pt modelId="{F595EC24-AB0B-474F-974D-A24460523EC9}" type="pres">
      <dgm:prSet presAssocID="{11CAE8DF-F99B-43EC-B4C8-6DE2C2FAD707}" presName="level3hierChild" presStyleCnt="0"/>
      <dgm:spPr/>
    </dgm:pt>
  </dgm:ptLst>
  <dgm:cxnLst>
    <dgm:cxn modelId="{0A7C177E-5472-43B0-8753-9968038F45CA}" type="presOf" srcId="{44278D76-7FC2-4CD2-8C51-59C003363DA2}" destId="{3B732298-3D48-4C41-98A9-3892D80B91A6}" srcOrd="0" destOrd="0" presId="urn:microsoft.com/office/officeart/2005/8/layout/hierarchy2"/>
    <dgm:cxn modelId="{19C82F83-B2E7-48BB-B6BB-7C89479E8612}" srcId="{F5B5972D-7523-414F-983C-60ACBC301980}" destId="{40C6295F-56E6-40F0-8C25-625486761E08}" srcOrd="3" destOrd="0" parTransId="{70D6986F-931C-4E59-8C72-C57F6A248811}" sibTransId="{4A350A7D-F30C-4A12-A96A-36C3937C3C1B}"/>
    <dgm:cxn modelId="{67AF983C-83FF-4FC0-9B7D-8C67F375253B}" type="presOf" srcId="{604A0309-E7F0-4B5E-8B61-9F89ADAA7C31}" destId="{4029E555-9A59-4992-834B-D7EAD934385B}" srcOrd="1" destOrd="0" presId="urn:microsoft.com/office/officeart/2005/8/layout/hierarchy2"/>
    <dgm:cxn modelId="{C91EF4B7-4072-4D1F-93B5-BAC0F1A1073C}" type="presOf" srcId="{19AC934B-C4B0-4416-B957-D08E935E3A5C}" destId="{5C0E07DB-EB57-4169-BF26-E60F93377953}" srcOrd="0" destOrd="0" presId="urn:microsoft.com/office/officeart/2005/8/layout/hierarchy2"/>
    <dgm:cxn modelId="{BAFF6574-2290-4EB7-BB8F-71EB9B40EF19}" type="presOf" srcId="{5D89D3AE-92F2-49E4-A840-0E77EA21DC59}" destId="{B0CCBEF3-B446-4B0B-A310-5662949E47CE}" srcOrd="1" destOrd="0" presId="urn:microsoft.com/office/officeart/2005/8/layout/hierarchy2"/>
    <dgm:cxn modelId="{3364F91E-6FD2-4616-B4ED-53113F1F90EA}" type="presOf" srcId="{2CB911B0-FCA2-4A5C-8285-D6130B5FBBDD}" destId="{A542CBDB-1A16-4730-A45A-9EBF354E73D7}" srcOrd="0" destOrd="0" presId="urn:microsoft.com/office/officeart/2005/8/layout/hierarchy2"/>
    <dgm:cxn modelId="{B5660675-5D01-4859-9C23-1CF1FC0D7813}" srcId="{C844B1ED-A824-4865-A306-CB37580F830D}" destId="{19AC934B-C4B0-4416-B957-D08E935E3A5C}" srcOrd="0" destOrd="0" parTransId="{17D6FB66-41BB-429F-BADC-D79653A7923D}" sibTransId="{F89DB205-AF02-4D90-A987-2AFA1DB358B9}"/>
    <dgm:cxn modelId="{C4357971-9C46-4F8C-B386-816EFCDEE018}" type="presOf" srcId="{60E33D18-7EFD-43E1-9A80-217A9F282275}" destId="{0A27AA60-9EDC-474B-8B38-9A7744461EB2}" srcOrd="0" destOrd="0" presId="urn:microsoft.com/office/officeart/2005/8/layout/hierarchy2"/>
    <dgm:cxn modelId="{B4B21FBF-D908-48BF-B6F2-A58C19E9459B}" type="presOf" srcId="{5D89D3AE-92F2-49E4-A840-0E77EA21DC59}" destId="{3A8410AC-86D0-4694-80B4-31CD81CA1DF9}" srcOrd="0" destOrd="0" presId="urn:microsoft.com/office/officeart/2005/8/layout/hierarchy2"/>
    <dgm:cxn modelId="{0DF17E88-C25F-4E21-8F23-41AB6D32FE28}" type="presOf" srcId="{4AD44F08-6841-4C7E-8833-643FE88FD2BD}" destId="{5D3DCD13-1947-4A26-8D72-CFA8E73DFCCD}" srcOrd="0" destOrd="0" presId="urn:microsoft.com/office/officeart/2005/8/layout/hierarchy2"/>
    <dgm:cxn modelId="{2B6A5C4C-CC05-41F1-A45D-7BF8F5E84162}" type="presOf" srcId="{E5D67129-99A5-44F6-A909-F4584232DF62}" destId="{C275FA45-C4EE-4A13-8475-D459DB1E51BE}" srcOrd="0" destOrd="0" presId="urn:microsoft.com/office/officeart/2005/8/layout/hierarchy2"/>
    <dgm:cxn modelId="{5547D261-C446-4D3C-BF44-A7BA1E51F6FC}" type="presOf" srcId="{5D28C328-D6FC-4EDA-9BA5-28A72F25250E}" destId="{0B8EF14E-ABD1-41FB-87DC-B1906C596327}" srcOrd="0" destOrd="0" presId="urn:microsoft.com/office/officeart/2005/8/layout/hierarchy2"/>
    <dgm:cxn modelId="{4120696F-1712-4846-B001-1AE61D9962E5}" srcId="{F5B5972D-7523-414F-983C-60ACBC301980}" destId="{057F2D82-DA7C-4ED2-A29C-5B3D0FD00334}" srcOrd="6" destOrd="0" parTransId="{44278D76-7FC2-4CD2-8C51-59C003363DA2}" sibTransId="{BEBC1679-3CB2-46B5-956D-AA22E77BDC51}"/>
    <dgm:cxn modelId="{31DAD830-E797-41BD-B287-FED742D5FFA1}" type="presOf" srcId="{79FB2B4C-3F43-4832-B877-D7E0DCF148CD}" destId="{C9C09A9E-D155-434A-8613-38EAD3D56D49}" srcOrd="0" destOrd="0" presId="urn:microsoft.com/office/officeart/2005/8/layout/hierarchy2"/>
    <dgm:cxn modelId="{0D045F95-D16E-475E-AED6-6E72CA56E765}" type="presOf" srcId="{1154AAA2-9C77-4AB7-9421-77FCDEDA4E22}" destId="{18BC5127-B566-4FC3-9B93-1E5A9638B501}" srcOrd="0" destOrd="0" presId="urn:microsoft.com/office/officeart/2005/8/layout/hierarchy2"/>
    <dgm:cxn modelId="{6F91C273-8692-4019-AA62-326A5974F7B1}" type="presOf" srcId="{91747226-1C4C-480A-90BA-8747CFE9CA13}" destId="{38A8583F-FE5E-452B-B41B-7A4A2110AC6F}" srcOrd="1" destOrd="0" presId="urn:microsoft.com/office/officeart/2005/8/layout/hierarchy2"/>
    <dgm:cxn modelId="{8F0E5B89-F08F-418A-A2B5-C3301955840A}" type="presOf" srcId="{5F5DFA51-CE2B-4581-8360-04E9F96DF694}" destId="{95A0103A-0A06-4FF1-AB15-8AB5410915F3}" srcOrd="0" destOrd="0" presId="urn:microsoft.com/office/officeart/2005/8/layout/hierarchy2"/>
    <dgm:cxn modelId="{A4408882-B0AD-4B69-9F6C-BE29EB8FF95A}" type="presOf" srcId="{60E33D18-7EFD-43E1-9A80-217A9F282275}" destId="{4165ACD7-2AB4-4442-88E9-7B9684CE5476}" srcOrd="1" destOrd="0" presId="urn:microsoft.com/office/officeart/2005/8/layout/hierarchy2"/>
    <dgm:cxn modelId="{EF94C6AC-AD03-4AB3-8244-43E5A59F5F1D}" srcId="{F5B5972D-7523-414F-983C-60ACBC301980}" destId="{C844B1ED-A824-4865-A306-CB37580F830D}" srcOrd="1" destOrd="0" parTransId="{5F5DFA51-CE2B-4581-8360-04E9F96DF694}" sibTransId="{79FF018B-E9E0-4B95-9C49-B4E57FD85AC1}"/>
    <dgm:cxn modelId="{160B9B46-B1A6-47EA-AA3B-785B3BB3224C}" srcId="{057F2D82-DA7C-4ED2-A29C-5B3D0FD00334}" destId="{5D28C328-D6FC-4EDA-9BA5-28A72F25250E}" srcOrd="0" destOrd="0" parTransId="{E5D67129-99A5-44F6-A909-F4584232DF62}" sibTransId="{A650147A-4D71-4691-955D-9DF07E1A3E0F}"/>
    <dgm:cxn modelId="{4D28C359-691F-4478-9E91-410930E648CF}" type="presOf" srcId="{17D6FB66-41BB-429F-BADC-D79653A7923D}" destId="{E48D93A4-2BD8-4709-A27C-F6147AEDC2CE}" srcOrd="1" destOrd="0" presId="urn:microsoft.com/office/officeart/2005/8/layout/hierarchy2"/>
    <dgm:cxn modelId="{039FD787-5361-41FE-9E43-B19BA770B8D2}" type="presOf" srcId="{91747226-1C4C-480A-90BA-8747CFE9CA13}" destId="{CDE25665-5D34-4C47-ACF0-CA56D10946F8}" srcOrd="0" destOrd="0" presId="urn:microsoft.com/office/officeart/2005/8/layout/hierarchy2"/>
    <dgm:cxn modelId="{BEC70D98-CA42-4404-AA4E-D8979EF9C2B9}" type="presOf" srcId="{70D6986F-931C-4E59-8C72-C57F6A248811}" destId="{5B8C58B5-A76B-4078-8401-85340BF1D648}" srcOrd="1" destOrd="0" presId="urn:microsoft.com/office/officeart/2005/8/layout/hierarchy2"/>
    <dgm:cxn modelId="{5725312E-C7EB-4AEE-AD31-10ED29FC0578}" srcId="{0803DE8C-8B3D-4E54-9A7E-5BA0EECE5C97}" destId="{4AD44F08-6841-4C7E-8833-643FE88FD2BD}" srcOrd="0" destOrd="0" parTransId="{0AEA9C5D-40EA-4EAA-92A9-0DFD0E5C01C0}" sibTransId="{E70C0C33-3EFC-4415-8BDF-5518694B779B}"/>
    <dgm:cxn modelId="{BA7865F9-ABAB-42B2-A141-A7EA83FC219A}" type="presOf" srcId="{44278D76-7FC2-4CD2-8C51-59C003363DA2}" destId="{008CC110-E3A5-4CC1-946B-F6BFC2CF10EA}" srcOrd="1" destOrd="0" presId="urn:microsoft.com/office/officeart/2005/8/layout/hierarchy2"/>
    <dgm:cxn modelId="{13B2FC00-6281-4820-A446-EA6276F06222}" srcId="{F07165E7-6C32-4149-9B8B-C62B0517FFF3}" destId="{11CAE8DF-F99B-43EC-B4C8-6DE2C2FAD707}" srcOrd="0" destOrd="0" parTransId="{80A8C03F-89C0-4C6C-BA61-866CF4AFCB1C}" sibTransId="{5C7BE628-F318-4EA3-B3A5-FD19DAFDC680}"/>
    <dgm:cxn modelId="{F2A1B498-797B-4ADF-9FDE-0B894AAE581B}" type="presOf" srcId="{C844B1ED-A824-4865-A306-CB37580F830D}" destId="{3EA64089-72AD-4E44-B0C9-2E6904B44087}" srcOrd="0" destOrd="0" presId="urn:microsoft.com/office/officeart/2005/8/layout/hierarchy2"/>
    <dgm:cxn modelId="{B1A8D2DB-A1D7-41CE-BDB9-42EFE590B64C}" type="presOf" srcId="{E5D67129-99A5-44F6-A909-F4584232DF62}" destId="{90ADE06C-6491-4434-AE44-945727320883}" srcOrd="1" destOrd="0" presId="urn:microsoft.com/office/officeart/2005/8/layout/hierarchy2"/>
    <dgm:cxn modelId="{34D4CB2F-2936-4537-9D50-F0DE746C42EA}" srcId="{F5B5972D-7523-414F-983C-60ACBC301980}" destId="{F07165E7-6C32-4149-9B8B-C62B0517FFF3}" srcOrd="7" destOrd="0" parTransId="{FE7272F9-18F9-4788-91EE-876FF7D51663}" sibTransId="{516F570C-C9E6-46AB-A698-83E2905341FD}"/>
    <dgm:cxn modelId="{8E0D0D5E-C504-4CF7-AF52-186C2D51D1D8}" type="presOf" srcId="{70D6986F-931C-4E59-8C72-C57F6A248811}" destId="{BDED93B8-F764-4D84-B2F8-C5456C4F1B3F}" srcOrd="0" destOrd="0" presId="urn:microsoft.com/office/officeart/2005/8/layout/hierarchy2"/>
    <dgm:cxn modelId="{B8986EC7-BB7F-469C-B806-070041880EC2}" type="presOf" srcId="{0AEA9C5D-40EA-4EAA-92A9-0DFD0E5C01C0}" destId="{0EF806A4-F891-413B-BB18-19AAF9A0AE7B}" srcOrd="1" destOrd="0" presId="urn:microsoft.com/office/officeart/2005/8/layout/hierarchy2"/>
    <dgm:cxn modelId="{4F44A955-A5B4-4E68-9292-E02748575E7E}" srcId="{2CB911B0-FCA2-4A5C-8285-D6130B5FBBDD}" destId="{F5B5972D-7523-414F-983C-60ACBC301980}" srcOrd="0" destOrd="0" parTransId="{54B850BE-8FCB-4BEB-BEC7-7A20D610AC67}" sibTransId="{4623798B-1004-40C4-A8D5-D6E5BDDCB217}"/>
    <dgm:cxn modelId="{40628490-1CD9-4011-B9B8-E868AB4B5BD8}" type="presOf" srcId="{80A8C03F-89C0-4C6C-BA61-866CF4AFCB1C}" destId="{D58AE4C6-892F-44A8-A36C-465DA8579909}" srcOrd="1" destOrd="0" presId="urn:microsoft.com/office/officeart/2005/8/layout/hierarchy2"/>
    <dgm:cxn modelId="{D2E27498-573B-4CE5-84EE-FBBCF6F024CD}" type="presOf" srcId="{2664BA42-225B-46A3-9599-0D6151EA4F9D}" destId="{63D60916-092A-4C7F-975F-3964AA468DCA}" srcOrd="0" destOrd="0" presId="urn:microsoft.com/office/officeart/2005/8/layout/hierarchy2"/>
    <dgm:cxn modelId="{F872F84E-CB2D-45B6-8584-BAE849113F3B}" type="presOf" srcId="{057F2D82-DA7C-4ED2-A29C-5B3D0FD00334}" destId="{987AF318-0FDF-464C-BBDE-6F0AA6FF0992}" srcOrd="0" destOrd="0" presId="urn:microsoft.com/office/officeart/2005/8/layout/hierarchy2"/>
    <dgm:cxn modelId="{4373F1FB-6648-4F62-BFB5-50EDC91EFB81}" type="presOf" srcId="{11CAE8DF-F99B-43EC-B4C8-6DE2C2FAD707}" destId="{6BC403D2-C870-4A7C-941C-0EAE980F6FF2}" srcOrd="0" destOrd="0" presId="urn:microsoft.com/office/officeart/2005/8/layout/hierarchy2"/>
    <dgm:cxn modelId="{879F04D8-E6F6-468E-941C-BE6AF1DD1EB3}" type="presOf" srcId="{26FD2304-0DC4-4A9D-BA4C-D92569C43499}" destId="{AE9D7269-F068-4F9D-889E-1B0EACE08488}" srcOrd="0" destOrd="0" presId="urn:microsoft.com/office/officeart/2005/8/layout/hierarchy2"/>
    <dgm:cxn modelId="{59810FC0-393E-4E0A-BB8E-834AC59217FD}" type="presOf" srcId="{5F5DFA51-CE2B-4581-8360-04E9F96DF694}" destId="{FCB7EFFE-E4AB-42F4-8B36-31BFD6402F52}" srcOrd="1" destOrd="0" presId="urn:microsoft.com/office/officeart/2005/8/layout/hierarchy2"/>
    <dgm:cxn modelId="{A9F1177E-F5AD-4A26-8C9A-B75180F30B8E}" srcId="{F5B5972D-7523-414F-983C-60ACBC301980}" destId="{1154AAA2-9C77-4AB7-9421-77FCDEDA4E22}" srcOrd="4" destOrd="0" parTransId="{97732434-43F0-4F15-ABD2-FE073EDC6B7D}" sibTransId="{429965BA-653B-4890-8AF5-C7ABF82B0ED9}"/>
    <dgm:cxn modelId="{CFFA3477-BC45-470F-9D40-8C2F9E9B0287}" type="presOf" srcId="{FE7272F9-18F9-4788-91EE-876FF7D51663}" destId="{7748B56A-4EB4-4595-B809-7EEC293E8933}" srcOrd="0" destOrd="0" presId="urn:microsoft.com/office/officeart/2005/8/layout/hierarchy2"/>
    <dgm:cxn modelId="{EF546350-FFC6-4AFB-9AB3-3FF3A44609D9}" type="presOf" srcId="{17D6FB66-41BB-429F-BADC-D79653A7923D}" destId="{1BFCF5A8-31F8-4D08-A28F-57D9497CE4B9}" srcOrd="0" destOrd="0" presId="urn:microsoft.com/office/officeart/2005/8/layout/hierarchy2"/>
    <dgm:cxn modelId="{39AE7CCC-7F8E-42D5-85C0-C9CF3A252790}" srcId="{7BA8FD6A-0161-473D-96CD-D5A8C965321B}" destId="{79FB2B4C-3F43-4832-B877-D7E0DCF148CD}" srcOrd="0" destOrd="0" parTransId="{D1B32E92-0927-4A46-BFB4-5A99517E3B36}" sibTransId="{833AB226-7A40-43D1-8132-841434E8E608}"/>
    <dgm:cxn modelId="{497E1522-3CCA-4F75-B99C-76C77A1F3797}" srcId="{13AF7DD7-75E7-4D0A-A9E9-BCE34D888BB5}" destId="{8A578AFA-74E0-4697-9EE5-C60A60E93DD7}" srcOrd="0" destOrd="0" parTransId="{91747226-1C4C-480A-90BA-8747CFE9CA13}" sibTransId="{0AB96D02-2EEC-467A-8F40-B44AFAFE8BBC}"/>
    <dgm:cxn modelId="{4D000531-FE64-452A-A05B-6DD428D7EDD2}" type="presOf" srcId="{0AEA9C5D-40EA-4EAA-92A9-0DFD0E5C01C0}" destId="{53076C06-993D-480A-92DE-7F4DD008C9F8}" srcOrd="0" destOrd="0" presId="urn:microsoft.com/office/officeart/2005/8/layout/hierarchy2"/>
    <dgm:cxn modelId="{8F0354B6-42D9-4752-A13E-819B1CA2AC10}" type="presOf" srcId="{FE7272F9-18F9-4788-91EE-876FF7D51663}" destId="{B412C112-8F80-4606-A30F-D6B4AADF7B85}" srcOrd="1" destOrd="0" presId="urn:microsoft.com/office/officeart/2005/8/layout/hierarchy2"/>
    <dgm:cxn modelId="{0BCFE2A0-3B00-4B2D-B415-3266A6687475}" type="presOf" srcId="{7BA8FD6A-0161-473D-96CD-D5A8C965321B}" destId="{2A2DDD8B-4B64-4D06-8DF9-ABAAC235C36E}" srcOrd="0" destOrd="0" presId="urn:microsoft.com/office/officeart/2005/8/layout/hierarchy2"/>
    <dgm:cxn modelId="{968DA24B-D0E6-45A5-BCA6-F0CFD741AEEB}" type="presOf" srcId="{D1B32E92-0927-4A46-BFB4-5A99517E3B36}" destId="{9ED505E4-5519-4FD7-99BE-6813629D20DF}" srcOrd="0" destOrd="0" presId="urn:microsoft.com/office/officeart/2005/8/layout/hierarchy2"/>
    <dgm:cxn modelId="{177837F5-65BA-447F-B8CA-685AC88AD9AD}" type="presOf" srcId="{80A8C03F-89C0-4C6C-BA61-866CF4AFCB1C}" destId="{04292122-0EE7-4521-A03C-DE9C9CA796CA}" srcOrd="0" destOrd="0" presId="urn:microsoft.com/office/officeart/2005/8/layout/hierarchy2"/>
    <dgm:cxn modelId="{D21531D0-55EA-4975-B8D4-E95DF16A1519}" srcId="{F5B5972D-7523-414F-983C-60ACBC301980}" destId="{0803DE8C-8B3D-4E54-9A7E-5BA0EECE5C97}" srcOrd="5" destOrd="0" parTransId="{2664BA42-225B-46A3-9599-0D6151EA4F9D}" sibTransId="{4C8AF650-5AF4-4FC4-8868-066CCF78DDD1}"/>
    <dgm:cxn modelId="{71399B36-BBBD-4423-8831-5790EFF060E3}" type="presOf" srcId="{97732434-43F0-4F15-ABD2-FE073EDC6B7D}" destId="{849DA338-DDD1-4EEE-A3CB-65BAE844E6C8}" srcOrd="0" destOrd="0" presId="urn:microsoft.com/office/officeart/2005/8/layout/hierarchy2"/>
    <dgm:cxn modelId="{24DCD639-48C1-4A7F-9BAC-38C31E837A35}" type="presOf" srcId="{DB37F622-1649-43A6-B0CF-65CF040F74FF}" destId="{108CB62F-CCB3-4CB4-9982-2175591CD88C}" srcOrd="0" destOrd="0" presId="urn:microsoft.com/office/officeart/2005/8/layout/hierarchy2"/>
    <dgm:cxn modelId="{EADD035D-5ECE-4688-9F55-732AC794071A}" type="presOf" srcId="{8A578AFA-74E0-4697-9EE5-C60A60E93DD7}" destId="{2F6D3E29-1493-4A52-A12B-1DF454D0A993}" srcOrd="0" destOrd="0" presId="urn:microsoft.com/office/officeart/2005/8/layout/hierarchy2"/>
    <dgm:cxn modelId="{2CDDBC07-5FB7-4C0E-A08C-244C3A49F9D4}" type="presOf" srcId="{D1B32E92-0927-4A46-BFB4-5A99517E3B36}" destId="{1DA658A9-3D45-41B1-A9FE-6EBE5D2EDBD3}" srcOrd="1" destOrd="0" presId="urn:microsoft.com/office/officeart/2005/8/layout/hierarchy2"/>
    <dgm:cxn modelId="{979869DA-0655-40E3-AFD7-CDC9B2CC1DBD}" type="presOf" srcId="{F07165E7-6C32-4149-9B8B-C62B0517FFF3}" destId="{BB7E424A-99E0-4A0C-B21B-C82F7ABB9FC9}" srcOrd="0" destOrd="0" presId="urn:microsoft.com/office/officeart/2005/8/layout/hierarchy2"/>
    <dgm:cxn modelId="{5C965BB6-4305-408C-984F-DC2F6C72DFC4}" type="presOf" srcId="{0803DE8C-8B3D-4E54-9A7E-5BA0EECE5C97}" destId="{033F698C-C2E9-417B-88E5-E44EEF594DF2}" srcOrd="0" destOrd="0" presId="urn:microsoft.com/office/officeart/2005/8/layout/hierarchy2"/>
    <dgm:cxn modelId="{D9BD9843-64E3-4020-B984-BAB99FEE4547}" type="presOf" srcId="{604A0309-E7F0-4B5E-8B61-9F89ADAA7C31}" destId="{09F840C6-4304-4833-9DB9-02E70CB1F510}" srcOrd="0" destOrd="0" presId="urn:microsoft.com/office/officeart/2005/8/layout/hierarchy2"/>
    <dgm:cxn modelId="{83239A29-C40F-4915-8F3A-A2DA2DC6DFFD}" srcId="{1154AAA2-9C77-4AB7-9421-77FCDEDA4E22}" destId="{80E887CC-4A47-442A-9AB8-A140DB6D6F3A}" srcOrd="0" destOrd="0" parTransId="{5D89D3AE-92F2-49E4-A840-0E77EA21DC59}" sibTransId="{A46F04AC-4847-4BED-A069-4E0207246274}"/>
    <dgm:cxn modelId="{662073EB-7257-4DC0-9FF2-1B6DC7EC9F7E}" srcId="{F5B5972D-7523-414F-983C-60ACBC301980}" destId="{13AF7DD7-75E7-4D0A-A9E9-BCE34D888BB5}" srcOrd="0" destOrd="0" parTransId="{60E33D18-7EFD-43E1-9A80-217A9F282275}" sibTransId="{F8AE8B93-DA75-4B56-A172-D6524CA23913}"/>
    <dgm:cxn modelId="{9E405D72-0949-4717-A47F-A51F2FB13BEB}" type="presOf" srcId="{13AF7DD7-75E7-4D0A-A9E9-BCE34D888BB5}" destId="{4191D7DC-5039-4E5E-8C7A-9B6C8484EB36}" srcOrd="0" destOrd="0" presId="urn:microsoft.com/office/officeart/2005/8/layout/hierarchy2"/>
    <dgm:cxn modelId="{8AE14408-120F-4211-9414-90EF03CA2DC5}" srcId="{40C6295F-56E6-40F0-8C25-625486761E08}" destId="{DB37F622-1649-43A6-B0CF-65CF040F74FF}" srcOrd="0" destOrd="0" parTransId="{604A0309-E7F0-4B5E-8B61-9F89ADAA7C31}" sibTransId="{CADD51C9-E37A-4424-9DC3-1B6AA579A6CA}"/>
    <dgm:cxn modelId="{1CF099E0-4CB5-4AAD-B6F8-0C6CA0BFD510}" type="presOf" srcId="{80E887CC-4A47-442A-9AB8-A140DB6D6F3A}" destId="{B214AE52-FCD8-401E-9DB5-A43AC2512E4B}" srcOrd="0" destOrd="0" presId="urn:microsoft.com/office/officeart/2005/8/layout/hierarchy2"/>
    <dgm:cxn modelId="{62A60130-5540-4E6F-AB95-E8C39802C846}" type="presOf" srcId="{40C6295F-56E6-40F0-8C25-625486761E08}" destId="{717F2DFD-73FA-4B19-9376-065DBE69889F}" srcOrd="0" destOrd="0" presId="urn:microsoft.com/office/officeart/2005/8/layout/hierarchy2"/>
    <dgm:cxn modelId="{7593998A-EC71-48F1-9C64-4065F888244C}" type="presOf" srcId="{2664BA42-225B-46A3-9599-0D6151EA4F9D}" destId="{E8A680ED-5292-4DAC-ADEE-F3A894646BF7}" srcOrd="1" destOrd="0" presId="urn:microsoft.com/office/officeart/2005/8/layout/hierarchy2"/>
    <dgm:cxn modelId="{2D85B15D-1B86-4398-BC31-6F03E0751739}" type="presOf" srcId="{F5B5972D-7523-414F-983C-60ACBC301980}" destId="{53418017-E9C4-4014-A055-F4F372BE3EC9}" srcOrd="0" destOrd="0" presId="urn:microsoft.com/office/officeart/2005/8/layout/hierarchy2"/>
    <dgm:cxn modelId="{6B23ECB5-2DEA-44CD-BC9D-2B6FBCDBA19F}" type="presOf" srcId="{26FD2304-0DC4-4A9D-BA4C-D92569C43499}" destId="{BF1E316A-BFB4-48CE-9190-C2F8657D87EF}" srcOrd="1" destOrd="0" presId="urn:microsoft.com/office/officeart/2005/8/layout/hierarchy2"/>
    <dgm:cxn modelId="{78510554-85AF-499E-8CF3-54C4A39A13FC}" type="presOf" srcId="{97732434-43F0-4F15-ABD2-FE073EDC6B7D}" destId="{CB9ACFF4-87B4-4060-966B-8D31D899EFAD}" srcOrd="1" destOrd="0" presId="urn:microsoft.com/office/officeart/2005/8/layout/hierarchy2"/>
    <dgm:cxn modelId="{7A8205B0-4B07-4B53-B27B-CE8E00546F71}" srcId="{F5B5972D-7523-414F-983C-60ACBC301980}" destId="{7BA8FD6A-0161-473D-96CD-D5A8C965321B}" srcOrd="2" destOrd="0" parTransId="{26FD2304-0DC4-4A9D-BA4C-D92569C43499}" sibTransId="{A825651A-CC1B-42A9-9B4B-F949F4E85CA0}"/>
    <dgm:cxn modelId="{A83438CE-1574-4550-A031-C816045EA1FE}" type="presParOf" srcId="{A542CBDB-1A16-4730-A45A-9EBF354E73D7}" destId="{CF5408C4-BD91-4DC2-9E8B-067FC1CFDBC7}" srcOrd="0" destOrd="0" presId="urn:microsoft.com/office/officeart/2005/8/layout/hierarchy2"/>
    <dgm:cxn modelId="{0AE2C17A-56DD-4DEE-A831-9512DE9D0091}" type="presParOf" srcId="{CF5408C4-BD91-4DC2-9E8B-067FC1CFDBC7}" destId="{53418017-E9C4-4014-A055-F4F372BE3EC9}" srcOrd="0" destOrd="0" presId="urn:microsoft.com/office/officeart/2005/8/layout/hierarchy2"/>
    <dgm:cxn modelId="{CB091A4A-28BB-427D-B25B-DD591829FB08}" type="presParOf" srcId="{CF5408C4-BD91-4DC2-9E8B-067FC1CFDBC7}" destId="{EDE076F4-13CC-468D-8E6F-9251320FFF38}" srcOrd="1" destOrd="0" presId="urn:microsoft.com/office/officeart/2005/8/layout/hierarchy2"/>
    <dgm:cxn modelId="{C0D778EE-171E-45A9-9BCF-2DC35C15CD67}" type="presParOf" srcId="{EDE076F4-13CC-468D-8E6F-9251320FFF38}" destId="{0A27AA60-9EDC-474B-8B38-9A7744461EB2}" srcOrd="0" destOrd="0" presId="urn:microsoft.com/office/officeart/2005/8/layout/hierarchy2"/>
    <dgm:cxn modelId="{F144BEC4-E1AA-41C4-AD77-DB9432E43B8D}" type="presParOf" srcId="{0A27AA60-9EDC-474B-8B38-9A7744461EB2}" destId="{4165ACD7-2AB4-4442-88E9-7B9684CE5476}" srcOrd="0" destOrd="0" presId="urn:microsoft.com/office/officeart/2005/8/layout/hierarchy2"/>
    <dgm:cxn modelId="{ADC254DE-1345-4130-83C9-063499B8E590}" type="presParOf" srcId="{EDE076F4-13CC-468D-8E6F-9251320FFF38}" destId="{87111F5B-7111-47AA-9C07-D9175FB2C794}" srcOrd="1" destOrd="0" presId="urn:microsoft.com/office/officeart/2005/8/layout/hierarchy2"/>
    <dgm:cxn modelId="{A6372B2F-2DFE-4A53-B349-0ADD7522D781}" type="presParOf" srcId="{87111F5B-7111-47AA-9C07-D9175FB2C794}" destId="{4191D7DC-5039-4E5E-8C7A-9B6C8484EB36}" srcOrd="0" destOrd="0" presId="urn:microsoft.com/office/officeart/2005/8/layout/hierarchy2"/>
    <dgm:cxn modelId="{1D689A1E-09EB-4BB4-8D10-C0E31C0B70C4}" type="presParOf" srcId="{87111F5B-7111-47AA-9C07-D9175FB2C794}" destId="{2D51D633-9B28-4B96-A35E-023CA7D0B88D}" srcOrd="1" destOrd="0" presId="urn:microsoft.com/office/officeart/2005/8/layout/hierarchy2"/>
    <dgm:cxn modelId="{2EA34EE2-C1D3-498A-81E8-FB21869A69BF}" type="presParOf" srcId="{2D51D633-9B28-4B96-A35E-023CA7D0B88D}" destId="{CDE25665-5D34-4C47-ACF0-CA56D10946F8}" srcOrd="0" destOrd="0" presId="urn:microsoft.com/office/officeart/2005/8/layout/hierarchy2"/>
    <dgm:cxn modelId="{E233085D-42C8-4692-BD85-BBE4D5FFD53B}" type="presParOf" srcId="{CDE25665-5D34-4C47-ACF0-CA56D10946F8}" destId="{38A8583F-FE5E-452B-B41B-7A4A2110AC6F}" srcOrd="0" destOrd="0" presId="urn:microsoft.com/office/officeart/2005/8/layout/hierarchy2"/>
    <dgm:cxn modelId="{FA15F592-1B63-4063-A8D5-43A96021F91A}" type="presParOf" srcId="{2D51D633-9B28-4B96-A35E-023CA7D0B88D}" destId="{F1CE962E-7B49-4A3B-8F5D-98E31D2314AE}" srcOrd="1" destOrd="0" presId="urn:microsoft.com/office/officeart/2005/8/layout/hierarchy2"/>
    <dgm:cxn modelId="{F763C79B-2FD1-4F5B-834B-54932BF76DE0}" type="presParOf" srcId="{F1CE962E-7B49-4A3B-8F5D-98E31D2314AE}" destId="{2F6D3E29-1493-4A52-A12B-1DF454D0A993}" srcOrd="0" destOrd="0" presId="urn:microsoft.com/office/officeart/2005/8/layout/hierarchy2"/>
    <dgm:cxn modelId="{AF891D0A-FDA3-4C67-BB74-921053C1AABA}" type="presParOf" srcId="{F1CE962E-7B49-4A3B-8F5D-98E31D2314AE}" destId="{768FC8AE-5510-423E-ACEC-FDA0D1FA2301}" srcOrd="1" destOrd="0" presId="urn:microsoft.com/office/officeart/2005/8/layout/hierarchy2"/>
    <dgm:cxn modelId="{7DE6C373-F729-4C6D-B9EF-E4D4C6815E95}" type="presParOf" srcId="{EDE076F4-13CC-468D-8E6F-9251320FFF38}" destId="{95A0103A-0A06-4FF1-AB15-8AB5410915F3}" srcOrd="2" destOrd="0" presId="urn:microsoft.com/office/officeart/2005/8/layout/hierarchy2"/>
    <dgm:cxn modelId="{2311B020-9A21-49B9-8298-B3739C0477BB}" type="presParOf" srcId="{95A0103A-0A06-4FF1-AB15-8AB5410915F3}" destId="{FCB7EFFE-E4AB-42F4-8B36-31BFD6402F52}" srcOrd="0" destOrd="0" presId="urn:microsoft.com/office/officeart/2005/8/layout/hierarchy2"/>
    <dgm:cxn modelId="{18855F82-0CE1-4288-A6F0-CEF49A8AAF02}" type="presParOf" srcId="{EDE076F4-13CC-468D-8E6F-9251320FFF38}" destId="{5ECDA787-3666-4FD3-ABEA-FFD7AA766A17}" srcOrd="3" destOrd="0" presId="urn:microsoft.com/office/officeart/2005/8/layout/hierarchy2"/>
    <dgm:cxn modelId="{EF3CC852-E403-4078-A066-D593EFBF8665}" type="presParOf" srcId="{5ECDA787-3666-4FD3-ABEA-FFD7AA766A17}" destId="{3EA64089-72AD-4E44-B0C9-2E6904B44087}" srcOrd="0" destOrd="0" presId="urn:microsoft.com/office/officeart/2005/8/layout/hierarchy2"/>
    <dgm:cxn modelId="{B1158F12-E6B3-4BFC-8C8B-19C26E1E517A}" type="presParOf" srcId="{5ECDA787-3666-4FD3-ABEA-FFD7AA766A17}" destId="{5C8751BF-0899-4D76-BD13-4B890A4B1CB8}" srcOrd="1" destOrd="0" presId="urn:microsoft.com/office/officeart/2005/8/layout/hierarchy2"/>
    <dgm:cxn modelId="{985EA3EB-B0C6-4D40-913E-9DCBF62BA9D5}" type="presParOf" srcId="{5C8751BF-0899-4D76-BD13-4B890A4B1CB8}" destId="{1BFCF5A8-31F8-4D08-A28F-57D9497CE4B9}" srcOrd="0" destOrd="0" presId="urn:microsoft.com/office/officeart/2005/8/layout/hierarchy2"/>
    <dgm:cxn modelId="{62B8DDEC-67EA-452E-AB36-411E3D708C36}" type="presParOf" srcId="{1BFCF5A8-31F8-4D08-A28F-57D9497CE4B9}" destId="{E48D93A4-2BD8-4709-A27C-F6147AEDC2CE}" srcOrd="0" destOrd="0" presId="urn:microsoft.com/office/officeart/2005/8/layout/hierarchy2"/>
    <dgm:cxn modelId="{4EE5C927-A7F8-4AE4-B22E-9A4975100E21}" type="presParOf" srcId="{5C8751BF-0899-4D76-BD13-4B890A4B1CB8}" destId="{B3BBE98E-FBC7-417C-8AA4-DB6590D2BCBA}" srcOrd="1" destOrd="0" presId="urn:microsoft.com/office/officeart/2005/8/layout/hierarchy2"/>
    <dgm:cxn modelId="{1916B733-F30F-4871-A60F-190C75F9ECAF}" type="presParOf" srcId="{B3BBE98E-FBC7-417C-8AA4-DB6590D2BCBA}" destId="{5C0E07DB-EB57-4169-BF26-E60F93377953}" srcOrd="0" destOrd="0" presId="urn:microsoft.com/office/officeart/2005/8/layout/hierarchy2"/>
    <dgm:cxn modelId="{F5B5E500-B7F8-43C3-8C87-CD7D84E64D24}" type="presParOf" srcId="{B3BBE98E-FBC7-417C-8AA4-DB6590D2BCBA}" destId="{837C4D52-308B-4F47-9363-92F72A341670}" srcOrd="1" destOrd="0" presId="urn:microsoft.com/office/officeart/2005/8/layout/hierarchy2"/>
    <dgm:cxn modelId="{DADEA2D0-5E99-4642-AC22-DA921CA91861}" type="presParOf" srcId="{EDE076F4-13CC-468D-8E6F-9251320FFF38}" destId="{AE9D7269-F068-4F9D-889E-1B0EACE08488}" srcOrd="4" destOrd="0" presId="urn:microsoft.com/office/officeart/2005/8/layout/hierarchy2"/>
    <dgm:cxn modelId="{7FDFB925-013E-42E0-9E05-1D9251DA1087}" type="presParOf" srcId="{AE9D7269-F068-4F9D-889E-1B0EACE08488}" destId="{BF1E316A-BFB4-48CE-9190-C2F8657D87EF}" srcOrd="0" destOrd="0" presId="urn:microsoft.com/office/officeart/2005/8/layout/hierarchy2"/>
    <dgm:cxn modelId="{62457C2A-029E-49CA-B721-EC7478505927}" type="presParOf" srcId="{EDE076F4-13CC-468D-8E6F-9251320FFF38}" destId="{AABE7267-1F8F-4037-AE75-DE971E74DD1A}" srcOrd="5" destOrd="0" presId="urn:microsoft.com/office/officeart/2005/8/layout/hierarchy2"/>
    <dgm:cxn modelId="{731A387F-4860-4329-818C-8F74729A94D4}" type="presParOf" srcId="{AABE7267-1F8F-4037-AE75-DE971E74DD1A}" destId="{2A2DDD8B-4B64-4D06-8DF9-ABAAC235C36E}" srcOrd="0" destOrd="0" presId="urn:microsoft.com/office/officeart/2005/8/layout/hierarchy2"/>
    <dgm:cxn modelId="{D1F606A5-298E-41CA-BFCE-934E2CBA180F}" type="presParOf" srcId="{AABE7267-1F8F-4037-AE75-DE971E74DD1A}" destId="{B012316A-E4BF-42BC-BFA7-870F2565CD84}" srcOrd="1" destOrd="0" presId="urn:microsoft.com/office/officeart/2005/8/layout/hierarchy2"/>
    <dgm:cxn modelId="{942B65E9-642F-4D2D-BB56-97CBE74C7430}" type="presParOf" srcId="{B012316A-E4BF-42BC-BFA7-870F2565CD84}" destId="{9ED505E4-5519-4FD7-99BE-6813629D20DF}" srcOrd="0" destOrd="0" presId="urn:microsoft.com/office/officeart/2005/8/layout/hierarchy2"/>
    <dgm:cxn modelId="{4A0A8C37-5414-4AC0-9FD9-A994F562A19A}" type="presParOf" srcId="{9ED505E4-5519-4FD7-99BE-6813629D20DF}" destId="{1DA658A9-3D45-41B1-A9FE-6EBE5D2EDBD3}" srcOrd="0" destOrd="0" presId="urn:microsoft.com/office/officeart/2005/8/layout/hierarchy2"/>
    <dgm:cxn modelId="{E0981DD9-23CC-47E5-A97F-12829794545F}" type="presParOf" srcId="{B012316A-E4BF-42BC-BFA7-870F2565CD84}" destId="{FCC138E5-A08C-4E9C-A79A-903A62CEC8BD}" srcOrd="1" destOrd="0" presId="urn:microsoft.com/office/officeart/2005/8/layout/hierarchy2"/>
    <dgm:cxn modelId="{7324AB23-D563-455F-AC3C-E07AD7BA7C91}" type="presParOf" srcId="{FCC138E5-A08C-4E9C-A79A-903A62CEC8BD}" destId="{C9C09A9E-D155-434A-8613-38EAD3D56D49}" srcOrd="0" destOrd="0" presId="urn:microsoft.com/office/officeart/2005/8/layout/hierarchy2"/>
    <dgm:cxn modelId="{05FE2548-5C90-40C0-B51C-9945D86C601E}" type="presParOf" srcId="{FCC138E5-A08C-4E9C-A79A-903A62CEC8BD}" destId="{9DCA2EEE-62C3-4377-8BF0-62215537A385}" srcOrd="1" destOrd="0" presId="urn:microsoft.com/office/officeart/2005/8/layout/hierarchy2"/>
    <dgm:cxn modelId="{3EFC6B82-0D9A-4665-8247-E13310C82AC4}" type="presParOf" srcId="{EDE076F4-13CC-468D-8E6F-9251320FFF38}" destId="{BDED93B8-F764-4D84-B2F8-C5456C4F1B3F}" srcOrd="6" destOrd="0" presId="urn:microsoft.com/office/officeart/2005/8/layout/hierarchy2"/>
    <dgm:cxn modelId="{BCADC9A2-E0D7-4CCF-BFCA-B814F548D60F}" type="presParOf" srcId="{BDED93B8-F764-4D84-B2F8-C5456C4F1B3F}" destId="{5B8C58B5-A76B-4078-8401-85340BF1D648}" srcOrd="0" destOrd="0" presId="urn:microsoft.com/office/officeart/2005/8/layout/hierarchy2"/>
    <dgm:cxn modelId="{008A40B7-CFDD-4348-8242-D3D49CBF6C63}" type="presParOf" srcId="{EDE076F4-13CC-468D-8E6F-9251320FFF38}" destId="{ECD697ED-FA5E-432A-9F22-D33C6C73683E}" srcOrd="7" destOrd="0" presId="urn:microsoft.com/office/officeart/2005/8/layout/hierarchy2"/>
    <dgm:cxn modelId="{A0A5458C-4C49-41EF-AAF7-E652E20A5792}" type="presParOf" srcId="{ECD697ED-FA5E-432A-9F22-D33C6C73683E}" destId="{717F2DFD-73FA-4B19-9376-065DBE69889F}" srcOrd="0" destOrd="0" presId="urn:microsoft.com/office/officeart/2005/8/layout/hierarchy2"/>
    <dgm:cxn modelId="{65BFCFDE-A332-41A0-8D51-D7C581451074}" type="presParOf" srcId="{ECD697ED-FA5E-432A-9F22-D33C6C73683E}" destId="{2BDAF408-1F0E-412D-AAAA-D85A4DE0FEE2}" srcOrd="1" destOrd="0" presId="urn:microsoft.com/office/officeart/2005/8/layout/hierarchy2"/>
    <dgm:cxn modelId="{3490DA00-EEC3-460D-AF6A-6B41FA114BE2}" type="presParOf" srcId="{2BDAF408-1F0E-412D-AAAA-D85A4DE0FEE2}" destId="{09F840C6-4304-4833-9DB9-02E70CB1F510}" srcOrd="0" destOrd="0" presId="urn:microsoft.com/office/officeart/2005/8/layout/hierarchy2"/>
    <dgm:cxn modelId="{6072E2C6-F775-4A07-B4EE-C0A8EADCA1B9}" type="presParOf" srcId="{09F840C6-4304-4833-9DB9-02E70CB1F510}" destId="{4029E555-9A59-4992-834B-D7EAD934385B}" srcOrd="0" destOrd="0" presId="urn:microsoft.com/office/officeart/2005/8/layout/hierarchy2"/>
    <dgm:cxn modelId="{6AB0B8D7-FC41-4474-ABD5-ED261656AE89}" type="presParOf" srcId="{2BDAF408-1F0E-412D-AAAA-D85A4DE0FEE2}" destId="{04AF6694-6E85-4F0C-B652-5F661223EACD}" srcOrd="1" destOrd="0" presId="urn:microsoft.com/office/officeart/2005/8/layout/hierarchy2"/>
    <dgm:cxn modelId="{F02F9168-54E1-4E7E-9AD7-6F2235AD33D9}" type="presParOf" srcId="{04AF6694-6E85-4F0C-B652-5F661223EACD}" destId="{108CB62F-CCB3-4CB4-9982-2175591CD88C}" srcOrd="0" destOrd="0" presId="urn:microsoft.com/office/officeart/2005/8/layout/hierarchy2"/>
    <dgm:cxn modelId="{4798F535-4C5B-43B2-A33C-D0A8D292F222}" type="presParOf" srcId="{04AF6694-6E85-4F0C-B652-5F661223EACD}" destId="{88AD255E-5BA0-4BF5-91BA-354384385357}" srcOrd="1" destOrd="0" presId="urn:microsoft.com/office/officeart/2005/8/layout/hierarchy2"/>
    <dgm:cxn modelId="{181EC47D-6DC9-4B58-BE67-04D35598E9D7}" type="presParOf" srcId="{EDE076F4-13CC-468D-8E6F-9251320FFF38}" destId="{849DA338-DDD1-4EEE-A3CB-65BAE844E6C8}" srcOrd="8" destOrd="0" presId="urn:microsoft.com/office/officeart/2005/8/layout/hierarchy2"/>
    <dgm:cxn modelId="{684D73C2-9054-44A0-B7EE-7D0AB3C83354}" type="presParOf" srcId="{849DA338-DDD1-4EEE-A3CB-65BAE844E6C8}" destId="{CB9ACFF4-87B4-4060-966B-8D31D899EFAD}" srcOrd="0" destOrd="0" presId="urn:microsoft.com/office/officeart/2005/8/layout/hierarchy2"/>
    <dgm:cxn modelId="{30DDBFF1-DE45-471A-9E9B-76ED52B9DE0D}" type="presParOf" srcId="{EDE076F4-13CC-468D-8E6F-9251320FFF38}" destId="{3B9F9211-2664-418E-9A7F-524D36C200BA}" srcOrd="9" destOrd="0" presId="urn:microsoft.com/office/officeart/2005/8/layout/hierarchy2"/>
    <dgm:cxn modelId="{01E9E0C3-7159-4ADA-96D2-F26118C7F236}" type="presParOf" srcId="{3B9F9211-2664-418E-9A7F-524D36C200BA}" destId="{18BC5127-B566-4FC3-9B93-1E5A9638B501}" srcOrd="0" destOrd="0" presId="urn:microsoft.com/office/officeart/2005/8/layout/hierarchy2"/>
    <dgm:cxn modelId="{137A7A4C-82DD-462F-865D-ECB53F0B54F4}" type="presParOf" srcId="{3B9F9211-2664-418E-9A7F-524D36C200BA}" destId="{3C358616-9E91-4A0E-B099-D7B357001DFD}" srcOrd="1" destOrd="0" presId="urn:microsoft.com/office/officeart/2005/8/layout/hierarchy2"/>
    <dgm:cxn modelId="{44606BC4-FDEB-4C1A-8F77-9FCF9464F1D4}" type="presParOf" srcId="{3C358616-9E91-4A0E-B099-D7B357001DFD}" destId="{3A8410AC-86D0-4694-80B4-31CD81CA1DF9}" srcOrd="0" destOrd="0" presId="urn:microsoft.com/office/officeart/2005/8/layout/hierarchy2"/>
    <dgm:cxn modelId="{2EBCC5A2-D6FC-4053-8D95-AA4953EE8156}" type="presParOf" srcId="{3A8410AC-86D0-4694-80B4-31CD81CA1DF9}" destId="{B0CCBEF3-B446-4B0B-A310-5662949E47CE}" srcOrd="0" destOrd="0" presId="urn:microsoft.com/office/officeart/2005/8/layout/hierarchy2"/>
    <dgm:cxn modelId="{D5756AC7-C3BD-4F75-AEC3-3AE5E81B5A83}" type="presParOf" srcId="{3C358616-9E91-4A0E-B099-D7B357001DFD}" destId="{5ECDD093-398F-487B-AB99-D44C64094500}" srcOrd="1" destOrd="0" presId="urn:microsoft.com/office/officeart/2005/8/layout/hierarchy2"/>
    <dgm:cxn modelId="{58189F84-35D3-415B-A3E7-EAC8B7756B94}" type="presParOf" srcId="{5ECDD093-398F-487B-AB99-D44C64094500}" destId="{B214AE52-FCD8-401E-9DB5-A43AC2512E4B}" srcOrd="0" destOrd="0" presId="urn:microsoft.com/office/officeart/2005/8/layout/hierarchy2"/>
    <dgm:cxn modelId="{9A6E24AD-305F-4AAB-B24E-0A76BB58E01E}" type="presParOf" srcId="{5ECDD093-398F-487B-AB99-D44C64094500}" destId="{7745A656-F8D3-4ECF-8386-1CF94AEA51C0}" srcOrd="1" destOrd="0" presId="urn:microsoft.com/office/officeart/2005/8/layout/hierarchy2"/>
    <dgm:cxn modelId="{DD3832D8-77EA-49E4-97BC-DBFB52BF5593}" type="presParOf" srcId="{EDE076F4-13CC-468D-8E6F-9251320FFF38}" destId="{63D60916-092A-4C7F-975F-3964AA468DCA}" srcOrd="10" destOrd="0" presId="urn:microsoft.com/office/officeart/2005/8/layout/hierarchy2"/>
    <dgm:cxn modelId="{BBB30A32-7731-48C9-B5F9-4B7C97423751}" type="presParOf" srcId="{63D60916-092A-4C7F-975F-3964AA468DCA}" destId="{E8A680ED-5292-4DAC-ADEE-F3A894646BF7}" srcOrd="0" destOrd="0" presId="urn:microsoft.com/office/officeart/2005/8/layout/hierarchy2"/>
    <dgm:cxn modelId="{34D86D01-4FD8-43F9-95ED-BEC2440CB69A}" type="presParOf" srcId="{EDE076F4-13CC-468D-8E6F-9251320FFF38}" destId="{47EAC8D1-7870-4C20-826D-2AD5FA528E65}" srcOrd="11" destOrd="0" presId="urn:microsoft.com/office/officeart/2005/8/layout/hierarchy2"/>
    <dgm:cxn modelId="{151BCE24-592B-428D-9BDF-EA3F7D8F8EB1}" type="presParOf" srcId="{47EAC8D1-7870-4C20-826D-2AD5FA528E65}" destId="{033F698C-C2E9-417B-88E5-E44EEF594DF2}" srcOrd="0" destOrd="0" presId="urn:microsoft.com/office/officeart/2005/8/layout/hierarchy2"/>
    <dgm:cxn modelId="{6178E850-21FA-4F50-A57D-EFDCA1FC0DD2}" type="presParOf" srcId="{47EAC8D1-7870-4C20-826D-2AD5FA528E65}" destId="{49577602-B829-4344-955C-C0C830211D7E}" srcOrd="1" destOrd="0" presId="urn:microsoft.com/office/officeart/2005/8/layout/hierarchy2"/>
    <dgm:cxn modelId="{54A26AEA-D4DC-4E24-98E8-5144089600BD}" type="presParOf" srcId="{49577602-B829-4344-955C-C0C830211D7E}" destId="{53076C06-993D-480A-92DE-7F4DD008C9F8}" srcOrd="0" destOrd="0" presId="urn:microsoft.com/office/officeart/2005/8/layout/hierarchy2"/>
    <dgm:cxn modelId="{E8F14DCD-B0AD-4924-9399-A976AA73C6A7}" type="presParOf" srcId="{53076C06-993D-480A-92DE-7F4DD008C9F8}" destId="{0EF806A4-F891-413B-BB18-19AAF9A0AE7B}" srcOrd="0" destOrd="0" presId="urn:microsoft.com/office/officeart/2005/8/layout/hierarchy2"/>
    <dgm:cxn modelId="{FC8EA64A-4292-4632-ACAF-C5825409CE38}" type="presParOf" srcId="{49577602-B829-4344-955C-C0C830211D7E}" destId="{4DBC32A0-DE78-4D4B-A16B-1168E10BA739}" srcOrd="1" destOrd="0" presId="urn:microsoft.com/office/officeart/2005/8/layout/hierarchy2"/>
    <dgm:cxn modelId="{1481868D-ACA4-4D37-958A-19EEFADBC479}" type="presParOf" srcId="{4DBC32A0-DE78-4D4B-A16B-1168E10BA739}" destId="{5D3DCD13-1947-4A26-8D72-CFA8E73DFCCD}" srcOrd="0" destOrd="0" presId="urn:microsoft.com/office/officeart/2005/8/layout/hierarchy2"/>
    <dgm:cxn modelId="{DAF14C0B-657E-4E9B-B39F-F87815C19AE4}" type="presParOf" srcId="{4DBC32A0-DE78-4D4B-A16B-1168E10BA739}" destId="{D1913306-4CDB-45DB-AE5E-CED23C18789B}" srcOrd="1" destOrd="0" presId="urn:microsoft.com/office/officeart/2005/8/layout/hierarchy2"/>
    <dgm:cxn modelId="{B9DA8D08-4080-4E03-B9FE-6FD3B15DEEB9}" type="presParOf" srcId="{EDE076F4-13CC-468D-8E6F-9251320FFF38}" destId="{3B732298-3D48-4C41-98A9-3892D80B91A6}" srcOrd="12" destOrd="0" presId="urn:microsoft.com/office/officeart/2005/8/layout/hierarchy2"/>
    <dgm:cxn modelId="{45C177F4-F6A0-45B2-B5CD-88C37CE08322}" type="presParOf" srcId="{3B732298-3D48-4C41-98A9-3892D80B91A6}" destId="{008CC110-E3A5-4CC1-946B-F6BFC2CF10EA}" srcOrd="0" destOrd="0" presId="urn:microsoft.com/office/officeart/2005/8/layout/hierarchy2"/>
    <dgm:cxn modelId="{73CE5271-B2B5-4F99-81E0-297F9B7763BD}" type="presParOf" srcId="{EDE076F4-13CC-468D-8E6F-9251320FFF38}" destId="{82E7D39C-53C0-4A19-AFA7-54E6063AE730}" srcOrd="13" destOrd="0" presId="urn:microsoft.com/office/officeart/2005/8/layout/hierarchy2"/>
    <dgm:cxn modelId="{49BD7927-9CA7-4929-93BB-F3DBF2C7F195}" type="presParOf" srcId="{82E7D39C-53C0-4A19-AFA7-54E6063AE730}" destId="{987AF318-0FDF-464C-BBDE-6F0AA6FF0992}" srcOrd="0" destOrd="0" presId="urn:microsoft.com/office/officeart/2005/8/layout/hierarchy2"/>
    <dgm:cxn modelId="{015C7151-DA9B-4394-9826-C90FEECC39DD}" type="presParOf" srcId="{82E7D39C-53C0-4A19-AFA7-54E6063AE730}" destId="{EC018887-D99C-416B-8691-F0D378D147A6}" srcOrd="1" destOrd="0" presId="urn:microsoft.com/office/officeart/2005/8/layout/hierarchy2"/>
    <dgm:cxn modelId="{21BA0576-D5AE-4FB7-A4D4-C0D805547376}" type="presParOf" srcId="{EC018887-D99C-416B-8691-F0D378D147A6}" destId="{C275FA45-C4EE-4A13-8475-D459DB1E51BE}" srcOrd="0" destOrd="0" presId="urn:microsoft.com/office/officeart/2005/8/layout/hierarchy2"/>
    <dgm:cxn modelId="{DE698E88-E121-4E3A-99B6-0138D4B54D9E}" type="presParOf" srcId="{C275FA45-C4EE-4A13-8475-D459DB1E51BE}" destId="{90ADE06C-6491-4434-AE44-945727320883}" srcOrd="0" destOrd="0" presId="urn:microsoft.com/office/officeart/2005/8/layout/hierarchy2"/>
    <dgm:cxn modelId="{8680621F-1A22-44BE-8081-875DB42070D4}" type="presParOf" srcId="{EC018887-D99C-416B-8691-F0D378D147A6}" destId="{AF369D55-993A-437A-BC33-8AAC50523838}" srcOrd="1" destOrd="0" presId="urn:microsoft.com/office/officeart/2005/8/layout/hierarchy2"/>
    <dgm:cxn modelId="{094EEFDD-D9E3-44CD-AFC0-4020A1325172}" type="presParOf" srcId="{AF369D55-993A-437A-BC33-8AAC50523838}" destId="{0B8EF14E-ABD1-41FB-87DC-B1906C596327}" srcOrd="0" destOrd="0" presId="urn:microsoft.com/office/officeart/2005/8/layout/hierarchy2"/>
    <dgm:cxn modelId="{97C68B0D-0D87-42B9-8CE5-5B5BCDD22DED}" type="presParOf" srcId="{AF369D55-993A-437A-BC33-8AAC50523838}" destId="{803FA1C9-76D6-41B4-B85E-AA6399ECD7EB}" srcOrd="1" destOrd="0" presId="urn:microsoft.com/office/officeart/2005/8/layout/hierarchy2"/>
    <dgm:cxn modelId="{E8325F68-D864-4DA5-8A0D-D5BCA12E2475}" type="presParOf" srcId="{EDE076F4-13CC-468D-8E6F-9251320FFF38}" destId="{7748B56A-4EB4-4595-B809-7EEC293E8933}" srcOrd="14" destOrd="0" presId="urn:microsoft.com/office/officeart/2005/8/layout/hierarchy2"/>
    <dgm:cxn modelId="{EBB20EDE-C1C1-47FF-BF4E-0144F2653C12}" type="presParOf" srcId="{7748B56A-4EB4-4595-B809-7EEC293E8933}" destId="{B412C112-8F80-4606-A30F-D6B4AADF7B85}" srcOrd="0" destOrd="0" presId="urn:microsoft.com/office/officeart/2005/8/layout/hierarchy2"/>
    <dgm:cxn modelId="{8689332B-BAFE-411E-B69A-BFF8A54098EA}" type="presParOf" srcId="{EDE076F4-13CC-468D-8E6F-9251320FFF38}" destId="{1035C28D-F322-456E-B193-4835FEE3F02C}" srcOrd="15" destOrd="0" presId="urn:microsoft.com/office/officeart/2005/8/layout/hierarchy2"/>
    <dgm:cxn modelId="{C8E7C403-AF55-4D34-AE85-E44179B893F3}" type="presParOf" srcId="{1035C28D-F322-456E-B193-4835FEE3F02C}" destId="{BB7E424A-99E0-4A0C-B21B-C82F7ABB9FC9}" srcOrd="0" destOrd="0" presId="urn:microsoft.com/office/officeart/2005/8/layout/hierarchy2"/>
    <dgm:cxn modelId="{07FC8C97-2317-49FA-A655-4E0B8CC31120}" type="presParOf" srcId="{1035C28D-F322-456E-B193-4835FEE3F02C}" destId="{84D6F9AA-0CB0-4FA1-97A9-85981715AB4B}" srcOrd="1" destOrd="0" presId="urn:microsoft.com/office/officeart/2005/8/layout/hierarchy2"/>
    <dgm:cxn modelId="{4F0CE85A-0BD9-4771-B16C-F222C6134657}" type="presParOf" srcId="{84D6F9AA-0CB0-4FA1-97A9-85981715AB4B}" destId="{04292122-0EE7-4521-A03C-DE9C9CA796CA}" srcOrd="0" destOrd="0" presId="urn:microsoft.com/office/officeart/2005/8/layout/hierarchy2"/>
    <dgm:cxn modelId="{35E98607-AD16-421B-B1E6-EDFAE636822B}" type="presParOf" srcId="{04292122-0EE7-4521-A03C-DE9C9CA796CA}" destId="{D58AE4C6-892F-44A8-A36C-465DA8579909}" srcOrd="0" destOrd="0" presId="urn:microsoft.com/office/officeart/2005/8/layout/hierarchy2"/>
    <dgm:cxn modelId="{ECEA5FF1-430C-401D-8A2A-8DE850CB1E6F}" type="presParOf" srcId="{84D6F9AA-0CB0-4FA1-97A9-85981715AB4B}" destId="{502BBB20-A690-4069-B1F1-91B2F13DA210}" srcOrd="1" destOrd="0" presId="urn:microsoft.com/office/officeart/2005/8/layout/hierarchy2"/>
    <dgm:cxn modelId="{4886F54E-5E0B-4A3E-8A8B-C3E713382159}" type="presParOf" srcId="{502BBB20-A690-4069-B1F1-91B2F13DA210}" destId="{6BC403D2-C870-4A7C-941C-0EAE980F6FF2}" srcOrd="0" destOrd="0" presId="urn:microsoft.com/office/officeart/2005/8/layout/hierarchy2"/>
    <dgm:cxn modelId="{7B0A61F3-AAFD-4BFA-901E-4BAD7BB284CA}" type="presParOf" srcId="{502BBB20-A690-4069-B1F1-91B2F13DA210}" destId="{F595EC24-AB0B-474F-974D-A24460523EC9}"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32EBA19-3090-4FCB-B3DD-426682A58170}" type="doc">
      <dgm:prSet loTypeId="urn:microsoft.com/office/officeart/2005/8/layout/hierarchy2" loCatId="hierarchy" qsTypeId="urn:microsoft.com/office/officeart/2005/8/quickstyle/3d1" qsCatId="3D" csTypeId="urn:microsoft.com/office/officeart/2005/8/colors/accent3_1" csCatId="accent3" phldr="1"/>
      <dgm:spPr/>
      <dgm:t>
        <a:bodyPr/>
        <a:lstStyle/>
        <a:p>
          <a:pPr rtl="1"/>
          <a:endParaRPr lang="fa-IR"/>
        </a:p>
      </dgm:t>
    </dgm:pt>
    <dgm:pt modelId="{EBF464AB-6BEA-4E5B-979F-E01C1BE600C0}">
      <dgm:prSet phldrT="[Text]" custT="1"/>
      <dgm:spPr/>
      <dgm:t>
        <a:bodyPr/>
        <a:lstStyle/>
        <a:p>
          <a:pPr rtl="1"/>
          <a:r>
            <a:rPr lang="fa-IR" sz="2000" dirty="0">
              <a:cs typeface="B Titr" pitchFamily="2" charset="-78"/>
            </a:rPr>
            <a:t>تشکل خودانتظام</a:t>
          </a:r>
        </a:p>
      </dgm:t>
    </dgm:pt>
    <dgm:pt modelId="{DA7ED89A-C747-4DC0-BE9A-5FDBE033C63B}" type="parTrans" cxnId="{DB678259-4CA6-4A2D-A369-907DF66A113A}">
      <dgm:prSet/>
      <dgm:spPr/>
      <dgm:t>
        <a:bodyPr/>
        <a:lstStyle/>
        <a:p>
          <a:pPr rtl="1"/>
          <a:endParaRPr lang="fa-IR"/>
        </a:p>
      </dgm:t>
    </dgm:pt>
    <dgm:pt modelId="{17D8EF9B-EB56-4330-B8C2-A8247CE290D4}" type="sibTrans" cxnId="{DB678259-4CA6-4A2D-A369-907DF66A113A}">
      <dgm:prSet/>
      <dgm:spPr/>
      <dgm:t>
        <a:bodyPr/>
        <a:lstStyle/>
        <a:p>
          <a:pPr rtl="1"/>
          <a:endParaRPr lang="fa-IR"/>
        </a:p>
      </dgm:t>
    </dgm:pt>
    <dgm:pt modelId="{80FA192C-8DFC-426E-914B-4DC54DE7E4E2}">
      <dgm:prSet phldrT="[Text]"/>
      <dgm:spPr/>
      <dgm:t>
        <a:bodyPr/>
        <a:lstStyle/>
        <a:p>
          <a:pPr rtl="1"/>
          <a:r>
            <a:rPr lang="fa-IR" dirty="0">
              <a:cs typeface="B Titr" pitchFamily="2" charset="-78"/>
            </a:rPr>
            <a:t>بورس ها</a:t>
          </a:r>
        </a:p>
      </dgm:t>
    </dgm:pt>
    <dgm:pt modelId="{DB3E0831-3980-49F0-88B5-8FB75A2BC366}" type="parTrans" cxnId="{C1846237-5C39-4A95-AE6C-777C8AE6490A}">
      <dgm:prSet/>
      <dgm:spPr/>
      <dgm:t>
        <a:bodyPr/>
        <a:lstStyle/>
        <a:p>
          <a:pPr rtl="1"/>
          <a:endParaRPr lang="fa-IR">
            <a:cs typeface="B Titr" pitchFamily="2" charset="-78"/>
          </a:endParaRPr>
        </a:p>
      </dgm:t>
    </dgm:pt>
    <dgm:pt modelId="{A3297191-0A6A-429C-8E69-455E085CF5FC}" type="sibTrans" cxnId="{C1846237-5C39-4A95-AE6C-777C8AE6490A}">
      <dgm:prSet/>
      <dgm:spPr/>
      <dgm:t>
        <a:bodyPr/>
        <a:lstStyle/>
        <a:p>
          <a:pPr rtl="1"/>
          <a:endParaRPr lang="fa-IR"/>
        </a:p>
      </dgm:t>
    </dgm:pt>
    <dgm:pt modelId="{EEF75FE5-356A-4AD5-8E2D-B6C259AF1C49}">
      <dgm:prSet/>
      <dgm:spPr/>
      <dgm:t>
        <a:bodyPr/>
        <a:lstStyle/>
        <a:p>
          <a:pPr rtl="1"/>
          <a:r>
            <a:rPr lang="fa-IR" dirty="0">
              <a:cs typeface="B Titr" pitchFamily="2" charset="-78"/>
            </a:rPr>
            <a:t>کانون ها</a:t>
          </a:r>
        </a:p>
      </dgm:t>
    </dgm:pt>
    <dgm:pt modelId="{ECCAA04C-4603-4211-BE91-37B9949D206F}" type="parTrans" cxnId="{706FD8FB-5AF0-4827-B5DE-1EBDF4A40A4E}">
      <dgm:prSet/>
      <dgm:spPr/>
      <dgm:t>
        <a:bodyPr/>
        <a:lstStyle/>
        <a:p>
          <a:pPr rtl="1"/>
          <a:endParaRPr lang="fa-IR">
            <a:cs typeface="B Titr" pitchFamily="2" charset="-78"/>
          </a:endParaRPr>
        </a:p>
      </dgm:t>
    </dgm:pt>
    <dgm:pt modelId="{2385FCE8-4F16-4B19-A0EC-15325EA5F074}" type="sibTrans" cxnId="{706FD8FB-5AF0-4827-B5DE-1EBDF4A40A4E}">
      <dgm:prSet/>
      <dgm:spPr/>
      <dgm:t>
        <a:bodyPr/>
        <a:lstStyle/>
        <a:p>
          <a:pPr rtl="1"/>
          <a:endParaRPr lang="fa-IR"/>
        </a:p>
      </dgm:t>
    </dgm:pt>
    <dgm:pt modelId="{9AA55566-7983-4820-8440-214881B7974A}">
      <dgm:prSet/>
      <dgm:spPr/>
      <dgm:t>
        <a:bodyPr/>
        <a:lstStyle/>
        <a:p>
          <a:pPr rtl="1"/>
          <a:r>
            <a:rPr lang="fa-IR" dirty="0">
              <a:cs typeface="B Titr" pitchFamily="2" charset="-78"/>
            </a:rPr>
            <a:t>شرکت های سپرده گذاری مرکزی اوراق بهادار و تسویه وجوه</a:t>
          </a:r>
        </a:p>
      </dgm:t>
    </dgm:pt>
    <dgm:pt modelId="{7942233B-6244-4D90-8226-CD3A1158BC52}" type="parTrans" cxnId="{2FD6A807-DB50-4A4C-8153-C973A02BA02D}">
      <dgm:prSet/>
      <dgm:spPr/>
      <dgm:t>
        <a:bodyPr/>
        <a:lstStyle/>
        <a:p>
          <a:pPr rtl="1"/>
          <a:endParaRPr lang="fa-IR">
            <a:cs typeface="B Titr" pitchFamily="2" charset="-78"/>
          </a:endParaRPr>
        </a:p>
      </dgm:t>
    </dgm:pt>
    <dgm:pt modelId="{45E70B96-F14A-4BB1-A883-0EF7BB25A759}" type="sibTrans" cxnId="{2FD6A807-DB50-4A4C-8153-C973A02BA02D}">
      <dgm:prSet/>
      <dgm:spPr/>
      <dgm:t>
        <a:bodyPr/>
        <a:lstStyle/>
        <a:p>
          <a:pPr rtl="1"/>
          <a:endParaRPr lang="fa-IR"/>
        </a:p>
      </dgm:t>
    </dgm:pt>
    <dgm:pt modelId="{26197F98-6692-4B1B-99D3-C1E344A5A6BF}" type="pres">
      <dgm:prSet presAssocID="{732EBA19-3090-4FCB-B3DD-426682A58170}" presName="diagram" presStyleCnt="0">
        <dgm:presLayoutVars>
          <dgm:chPref val="1"/>
          <dgm:dir val="rev"/>
          <dgm:animOne val="branch"/>
          <dgm:animLvl val="lvl"/>
          <dgm:resizeHandles val="exact"/>
        </dgm:presLayoutVars>
      </dgm:prSet>
      <dgm:spPr/>
    </dgm:pt>
    <dgm:pt modelId="{D0327925-BF1C-4071-BCA5-F968DE8AB05B}" type="pres">
      <dgm:prSet presAssocID="{EBF464AB-6BEA-4E5B-979F-E01C1BE600C0}" presName="root1" presStyleCnt="0"/>
      <dgm:spPr/>
    </dgm:pt>
    <dgm:pt modelId="{EEC54448-F05A-499B-A827-90DC3CA48C6E}" type="pres">
      <dgm:prSet presAssocID="{EBF464AB-6BEA-4E5B-979F-E01C1BE600C0}" presName="LevelOneTextNode" presStyleLbl="node0" presStyleIdx="0" presStyleCnt="1" custScaleY="186874" custLinFactNeighborX="48954" custLinFactNeighborY="-13757">
        <dgm:presLayoutVars>
          <dgm:chPref val="3"/>
        </dgm:presLayoutVars>
      </dgm:prSet>
      <dgm:spPr/>
    </dgm:pt>
    <dgm:pt modelId="{17F3E819-8338-482F-89D6-E757B0DA1FDB}" type="pres">
      <dgm:prSet presAssocID="{EBF464AB-6BEA-4E5B-979F-E01C1BE600C0}" presName="level2hierChild" presStyleCnt="0"/>
      <dgm:spPr/>
    </dgm:pt>
    <dgm:pt modelId="{0A18819C-FDB8-4383-B0CA-B815B20AE2A3}" type="pres">
      <dgm:prSet presAssocID="{DB3E0831-3980-49F0-88B5-8FB75A2BC366}" presName="conn2-1" presStyleLbl="parChTrans1D2" presStyleIdx="0" presStyleCnt="3"/>
      <dgm:spPr/>
    </dgm:pt>
    <dgm:pt modelId="{81E67888-DCA9-43B6-A53F-E0A0562C8860}" type="pres">
      <dgm:prSet presAssocID="{DB3E0831-3980-49F0-88B5-8FB75A2BC366}" presName="connTx" presStyleLbl="parChTrans1D2" presStyleIdx="0" presStyleCnt="3"/>
      <dgm:spPr/>
    </dgm:pt>
    <dgm:pt modelId="{0507968F-2CA3-4470-A4CB-AEFF61870EAF}" type="pres">
      <dgm:prSet presAssocID="{80FA192C-8DFC-426E-914B-4DC54DE7E4E2}" presName="root2" presStyleCnt="0"/>
      <dgm:spPr/>
    </dgm:pt>
    <dgm:pt modelId="{F9B1F81D-E092-4BB3-B019-7244F7EF41CA}" type="pres">
      <dgm:prSet presAssocID="{80FA192C-8DFC-426E-914B-4DC54DE7E4E2}" presName="LevelTwoTextNode" presStyleLbl="node2" presStyleIdx="0" presStyleCnt="3">
        <dgm:presLayoutVars>
          <dgm:chPref val="3"/>
        </dgm:presLayoutVars>
      </dgm:prSet>
      <dgm:spPr/>
    </dgm:pt>
    <dgm:pt modelId="{4A072198-A72D-473E-BD7D-FD78CDF78ED2}" type="pres">
      <dgm:prSet presAssocID="{80FA192C-8DFC-426E-914B-4DC54DE7E4E2}" presName="level3hierChild" presStyleCnt="0"/>
      <dgm:spPr/>
    </dgm:pt>
    <dgm:pt modelId="{B407310D-45A0-4274-88DB-9A3889099F36}" type="pres">
      <dgm:prSet presAssocID="{ECCAA04C-4603-4211-BE91-37B9949D206F}" presName="conn2-1" presStyleLbl="parChTrans1D2" presStyleIdx="1" presStyleCnt="3"/>
      <dgm:spPr/>
    </dgm:pt>
    <dgm:pt modelId="{B50D631D-54F0-4323-87F7-57A8315CD35B}" type="pres">
      <dgm:prSet presAssocID="{ECCAA04C-4603-4211-BE91-37B9949D206F}" presName="connTx" presStyleLbl="parChTrans1D2" presStyleIdx="1" presStyleCnt="3"/>
      <dgm:spPr/>
    </dgm:pt>
    <dgm:pt modelId="{E273E728-591A-4CBA-8B4B-57026491622D}" type="pres">
      <dgm:prSet presAssocID="{EEF75FE5-356A-4AD5-8E2D-B6C259AF1C49}" presName="root2" presStyleCnt="0"/>
      <dgm:spPr/>
    </dgm:pt>
    <dgm:pt modelId="{3F473EBD-BF6E-4A64-8AD3-D4F1E5A276DD}" type="pres">
      <dgm:prSet presAssocID="{EEF75FE5-356A-4AD5-8E2D-B6C259AF1C49}" presName="LevelTwoTextNode" presStyleLbl="node2" presStyleIdx="1" presStyleCnt="3">
        <dgm:presLayoutVars>
          <dgm:chPref val="3"/>
        </dgm:presLayoutVars>
      </dgm:prSet>
      <dgm:spPr/>
    </dgm:pt>
    <dgm:pt modelId="{87F68987-D69B-4D0F-A311-0455926BE3D9}" type="pres">
      <dgm:prSet presAssocID="{EEF75FE5-356A-4AD5-8E2D-B6C259AF1C49}" presName="level3hierChild" presStyleCnt="0"/>
      <dgm:spPr/>
    </dgm:pt>
    <dgm:pt modelId="{2705DC38-8654-41BE-80A3-CDFF2474EFA0}" type="pres">
      <dgm:prSet presAssocID="{7942233B-6244-4D90-8226-CD3A1158BC52}" presName="conn2-1" presStyleLbl="parChTrans1D2" presStyleIdx="2" presStyleCnt="3"/>
      <dgm:spPr/>
    </dgm:pt>
    <dgm:pt modelId="{6791A951-A362-4A25-BC68-96063EBB6904}" type="pres">
      <dgm:prSet presAssocID="{7942233B-6244-4D90-8226-CD3A1158BC52}" presName="connTx" presStyleLbl="parChTrans1D2" presStyleIdx="2" presStyleCnt="3"/>
      <dgm:spPr/>
    </dgm:pt>
    <dgm:pt modelId="{BFAE6E85-E110-444A-AA57-74D3344602DD}" type="pres">
      <dgm:prSet presAssocID="{9AA55566-7983-4820-8440-214881B7974A}" presName="root2" presStyleCnt="0"/>
      <dgm:spPr/>
    </dgm:pt>
    <dgm:pt modelId="{1BF799BE-11CC-418B-B2F8-E047D2F9BBAE}" type="pres">
      <dgm:prSet presAssocID="{9AA55566-7983-4820-8440-214881B7974A}" presName="LevelTwoTextNode" presStyleLbl="node2" presStyleIdx="2" presStyleCnt="3">
        <dgm:presLayoutVars>
          <dgm:chPref val="3"/>
        </dgm:presLayoutVars>
      </dgm:prSet>
      <dgm:spPr/>
    </dgm:pt>
    <dgm:pt modelId="{5254F627-8E54-4946-BA51-D18AD52A5332}" type="pres">
      <dgm:prSet presAssocID="{9AA55566-7983-4820-8440-214881B7974A}" presName="level3hierChild" presStyleCnt="0"/>
      <dgm:spPr/>
    </dgm:pt>
  </dgm:ptLst>
  <dgm:cxnLst>
    <dgm:cxn modelId="{3981126A-DDB6-41E9-AF2E-013AF1999441}" type="presOf" srcId="{DB3E0831-3980-49F0-88B5-8FB75A2BC366}" destId="{81E67888-DCA9-43B6-A53F-E0A0562C8860}" srcOrd="1" destOrd="0" presId="urn:microsoft.com/office/officeart/2005/8/layout/hierarchy2"/>
    <dgm:cxn modelId="{C1846237-5C39-4A95-AE6C-777C8AE6490A}" srcId="{EBF464AB-6BEA-4E5B-979F-E01C1BE600C0}" destId="{80FA192C-8DFC-426E-914B-4DC54DE7E4E2}" srcOrd="0" destOrd="0" parTransId="{DB3E0831-3980-49F0-88B5-8FB75A2BC366}" sibTransId="{A3297191-0A6A-429C-8E69-455E085CF5FC}"/>
    <dgm:cxn modelId="{E5B43C4E-9744-40AF-9EEC-9D2896B72A91}" type="presOf" srcId="{80FA192C-8DFC-426E-914B-4DC54DE7E4E2}" destId="{F9B1F81D-E092-4BB3-B019-7244F7EF41CA}" srcOrd="0" destOrd="0" presId="urn:microsoft.com/office/officeart/2005/8/layout/hierarchy2"/>
    <dgm:cxn modelId="{18D4175A-264C-4295-A90B-4BD8BAABA474}" type="presOf" srcId="{732EBA19-3090-4FCB-B3DD-426682A58170}" destId="{26197F98-6692-4B1B-99D3-C1E344A5A6BF}" srcOrd="0" destOrd="0" presId="urn:microsoft.com/office/officeart/2005/8/layout/hierarchy2"/>
    <dgm:cxn modelId="{706FD8FB-5AF0-4827-B5DE-1EBDF4A40A4E}" srcId="{EBF464AB-6BEA-4E5B-979F-E01C1BE600C0}" destId="{EEF75FE5-356A-4AD5-8E2D-B6C259AF1C49}" srcOrd="1" destOrd="0" parTransId="{ECCAA04C-4603-4211-BE91-37B9949D206F}" sibTransId="{2385FCE8-4F16-4B19-A0EC-15325EA5F074}"/>
    <dgm:cxn modelId="{CBE75C26-8417-46EE-9F15-E25845104E45}" type="presOf" srcId="{EEF75FE5-356A-4AD5-8E2D-B6C259AF1C49}" destId="{3F473EBD-BF6E-4A64-8AD3-D4F1E5A276DD}" srcOrd="0" destOrd="0" presId="urn:microsoft.com/office/officeart/2005/8/layout/hierarchy2"/>
    <dgm:cxn modelId="{52E945B1-4869-45F1-876C-9C12BFD19403}" type="presOf" srcId="{ECCAA04C-4603-4211-BE91-37B9949D206F}" destId="{B50D631D-54F0-4323-87F7-57A8315CD35B}" srcOrd="1" destOrd="0" presId="urn:microsoft.com/office/officeart/2005/8/layout/hierarchy2"/>
    <dgm:cxn modelId="{9A12B54D-3460-498F-B237-F23AF24BD686}" type="presOf" srcId="{EBF464AB-6BEA-4E5B-979F-E01C1BE600C0}" destId="{EEC54448-F05A-499B-A827-90DC3CA48C6E}" srcOrd="0" destOrd="0" presId="urn:microsoft.com/office/officeart/2005/8/layout/hierarchy2"/>
    <dgm:cxn modelId="{2FD6A807-DB50-4A4C-8153-C973A02BA02D}" srcId="{EBF464AB-6BEA-4E5B-979F-E01C1BE600C0}" destId="{9AA55566-7983-4820-8440-214881B7974A}" srcOrd="2" destOrd="0" parTransId="{7942233B-6244-4D90-8226-CD3A1158BC52}" sibTransId="{45E70B96-F14A-4BB1-A883-0EF7BB25A759}"/>
    <dgm:cxn modelId="{F33B61F9-73E0-4EA8-8668-8FAF4F36467F}" type="presOf" srcId="{9AA55566-7983-4820-8440-214881B7974A}" destId="{1BF799BE-11CC-418B-B2F8-E047D2F9BBAE}" srcOrd="0" destOrd="0" presId="urn:microsoft.com/office/officeart/2005/8/layout/hierarchy2"/>
    <dgm:cxn modelId="{BAF4293C-A271-4250-9DDB-043C3AB4E90A}" type="presOf" srcId="{7942233B-6244-4D90-8226-CD3A1158BC52}" destId="{2705DC38-8654-41BE-80A3-CDFF2474EFA0}" srcOrd="0" destOrd="0" presId="urn:microsoft.com/office/officeart/2005/8/layout/hierarchy2"/>
    <dgm:cxn modelId="{5956C0B5-1202-458A-9AD2-F820D978EA22}" type="presOf" srcId="{7942233B-6244-4D90-8226-CD3A1158BC52}" destId="{6791A951-A362-4A25-BC68-96063EBB6904}" srcOrd="1" destOrd="0" presId="urn:microsoft.com/office/officeart/2005/8/layout/hierarchy2"/>
    <dgm:cxn modelId="{FA2F00A7-A6AD-4B65-BBC9-D73F994C1210}" type="presOf" srcId="{DB3E0831-3980-49F0-88B5-8FB75A2BC366}" destId="{0A18819C-FDB8-4383-B0CA-B815B20AE2A3}" srcOrd="0" destOrd="0" presId="urn:microsoft.com/office/officeart/2005/8/layout/hierarchy2"/>
    <dgm:cxn modelId="{DB678259-4CA6-4A2D-A369-907DF66A113A}" srcId="{732EBA19-3090-4FCB-B3DD-426682A58170}" destId="{EBF464AB-6BEA-4E5B-979F-E01C1BE600C0}" srcOrd="0" destOrd="0" parTransId="{DA7ED89A-C747-4DC0-BE9A-5FDBE033C63B}" sibTransId="{17D8EF9B-EB56-4330-B8C2-A8247CE290D4}"/>
    <dgm:cxn modelId="{B0F99239-FEA2-4D6D-AED1-0F47692BC5CB}" type="presOf" srcId="{ECCAA04C-4603-4211-BE91-37B9949D206F}" destId="{B407310D-45A0-4274-88DB-9A3889099F36}" srcOrd="0" destOrd="0" presId="urn:microsoft.com/office/officeart/2005/8/layout/hierarchy2"/>
    <dgm:cxn modelId="{4B1CC95E-E041-423C-A9DC-24A0BD6F7DC1}" type="presParOf" srcId="{26197F98-6692-4B1B-99D3-C1E344A5A6BF}" destId="{D0327925-BF1C-4071-BCA5-F968DE8AB05B}" srcOrd="0" destOrd="0" presId="urn:microsoft.com/office/officeart/2005/8/layout/hierarchy2"/>
    <dgm:cxn modelId="{6C6D4D2B-5BD2-42AF-9047-AB2FCE1392E5}" type="presParOf" srcId="{D0327925-BF1C-4071-BCA5-F968DE8AB05B}" destId="{EEC54448-F05A-499B-A827-90DC3CA48C6E}" srcOrd="0" destOrd="0" presId="urn:microsoft.com/office/officeart/2005/8/layout/hierarchy2"/>
    <dgm:cxn modelId="{278B16FD-A5C8-4795-A4B8-224B3C5FD264}" type="presParOf" srcId="{D0327925-BF1C-4071-BCA5-F968DE8AB05B}" destId="{17F3E819-8338-482F-89D6-E757B0DA1FDB}" srcOrd="1" destOrd="0" presId="urn:microsoft.com/office/officeart/2005/8/layout/hierarchy2"/>
    <dgm:cxn modelId="{A89C4642-28A3-4936-A02C-5C235330F41C}" type="presParOf" srcId="{17F3E819-8338-482F-89D6-E757B0DA1FDB}" destId="{0A18819C-FDB8-4383-B0CA-B815B20AE2A3}" srcOrd="0" destOrd="0" presId="urn:microsoft.com/office/officeart/2005/8/layout/hierarchy2"/>
    <dgm:cxn modelId="{BD7412BC-C2F2-40DB-897A-F4DBA162646A}" type="presParOf" srcId="{0A18819C-FDB8-4383-B0CA-B815B20AE2A3}" destId="{81E67888-DCA9-43B6-A53F-E0A0562C8860}" srcOrd="0" destOrd="0" presId="urn:microsoft.com/office/officeart/2005/8/layout/hierarchy2"/>
    <dgm:cxn modelId="{ADD43690-18DE-4C1A-AFCB-87EBB8673E2C}" type="presParOf" srcId="{17F3E819-8338-482F-89D6-E757B0DA1FDB}" destId="{0507968F-2CA3-4470-A4CB-AEFF61870EAF}" srcOrd="1" destOrd="0" presId="urn:microsoft.com/office/officeart/2005/8/layout/hierarchy2"/>
    <dgm:cxn modelId="{A6DB492E-7005-4552-B63E-29326976BDFD}" type="presParOf" srcId="{0507968F-2CA3-4470-A4CB-AEFF61870EAF}" destId="{F9B1F81D-E092-4BB3-B019-7244F7EF41CA}" srcOrd="0" destOrd="0" presId="urn:microsoft.com/office/officeart/2005/8/layout/hierarchy2"/>
    <dgm:cxn modelId="{C68E6D00-D575-4EEE-940B-FB7C722E5226}" type="presParOf" srcId="{0507968F-2CA3-4470-A4CB-AEFF61870EAF}" destId="{4A072198-A72D-473E-BD7D-FD78CDF78ED2}" srcOrd="1" destOrd="0" presId="urn:microsoft.com/office/officeart/2005/8/layout/hierarchy2"/>
    <dgm:cxn modelId="{79AC3B4F-05AD-4168-ABCA-541D8BC7BC1F}" type="presParOf" srcId="{17F3E819-8338-482F-89D6-E757B0DA1FDB}" destId="{B407310D-45A0-4274-88DB-9A3889099F36}" srcOrd="2" destOrd="0" presId="urn:microsoft.com/office/officeart/2005/8/layout/hierarchy2"/>
    <dgm:cxn modelId="{8907B960-518F-46F3-AA95-81760906AB99}" type="presParOf" srcId="{B407310D-45A0-4274-88DB-9A3889099F36}" destId="{B50D631D-54F0-4323-87F7-57A8315CD35B}" srcOrd="0" destOrd="0" presId="urn:microsoft.com/office/officeart/2005/8/layout/hierarchy2"/>
    <dgm:cxn modelId="{3679F7A4-E04E-4DF6-8FAA-8B641DF52765}" type="presParOf" srcId="{17F3E819-8338-482F-89D6-E757B0DA1FDB}" destId="{E273E728-591A-4CBA-8B4B-57026491622D}" srcOrd="3" destOrd="0" presId="urn:microsoft.com/office/officeart/2005/8/layout/hierarchy2"/>
    <dgm:cxn modelId="{FE106731-1F30-4B50-AFC5-919E02B6C279}" type="presParOf" srcId="{E273E728-591A-4CBA-8B4B-57026491622D}" destId="{3F473EBD-BF6E-4A64-8AD3-D4F1E5A276DD}" srcOrd="0" destOrd="0" presId="urn:microsoft.com/office/officeart/2005/8/layout/hierarchy2"/>
    <dgm:cxn modelId="{04F6796F-C739-4516-AFA5-31FDF67A964E}" type="presParOf" srcId="{E273E728-591A-4CBA-8B4B-57026491622D}" destId="{87F68987-D69B-4D0F-A311-0455926BE3D9}" srcOrd="1" destOrd="0" presId="urn:microsoft.com/office/officeart/2005/8/layout/hierarchy2"/>
    <dgm:cxn modelId="{7C5325BB-3A3E-4E45-9377-B788E6E788FE}" type="presParOf" srcId="{17F3E819-8338-482F-89D6-E757B0DA1FDB}" destId="{2705DC38-8654-41BE-80A3-CDFF2474EFA0}" srcOrd="4" destOrd="0" presId="urn:microsoft.com/office/officeart/2005/8/layout/hierarchy2"/>
    <dgm:cxn modelId="{5815D979-010F-4367-ACF3-B1CC8277521C}" type="presParOf" srcId="{2705DC38-8654-41BE-80A3-CDFF2474EFA0}" destId="{6791A951-A362-4A25-BC68-96063EBB6904}" srcOrd="0" destOrd="0" presId="urn:microsoft.com/office/officeart/2005/8/layout/hierarchy2"/>
    <dgm:cxn modelId="{892C6258-A888-4CFE-BDA1-15891F35D479}" type="presParOf" srcId="{17F3E819-8338-482F-89D6-E757B0DA1FDB}" destId="{BFAE6E85-E110-444A-AA57-74D3344602DD}" srcOrd="5" destOrd="0" presId="urn:microsoft.com/office/officeart/2005/8/layout/hierarchy2"/>
    <dgm:cxn modelId="{DB34E4F5-4AE6-4C50-810D-CB7CD7EC1145}" type="presParOf" srcId="{BFAE6E85-E110-444A-AA57-74D3344602DD}" destId="{1BF799BE-11CC-418B-B2F8-E047D2F9BBAE}" srcOrd="0" destOrd="0" presId="urn:microsoft.com/office/officeart/2005/8/layout/hierarchy2"/>
    <dgm:cxn modelId="{8D662638-20E0-45E4-AF9B-EC521177CA90}" type="presParOf" srcId="{BFAE6E85-E110-444A-AA57-74D3344602DD}" destId="{5254F627-8E54-4946-BA51-D18AD52A5332}"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D1659F9-1741-46C4-BDB7-29F8FB4FA907}" type="doc">
      <dgm:prSet loTypeId="urn:microsoft.com/office/officeart/2005/8/layout/orgChart1" loCatId="hierarchy" qsTypeId="urn:microsoft.com/office/officeart/2005/8/quickstyle/3d1" qsCatId="3D" csTypeId="urn:microsoft.com/office/officeart/2005/8/colors/accent3_1" csCatId="accent3" phldr="1"/>
      <dgm:spPr/>
      <dgm:t>
        <a:bodyPr/>
        <a:lstStyle/>
        <a:p>
          <a:pPr rtl="1"/>
          <a:endParaRPr lang="fa-IR"/>
        </a:p>
      </dgm:t>
    </dgm:pt>
    <dgm:pt modelId="{833F1CCC-9AF0-48AE-81BA-15E38E438028}">
      <dgm:prSet phldrT="[Text]"/>
      <dgm:spPr/>
      <dgm:t>
        <a:bodyPr/>
        <a:lstStyle/>
        <a:p>
          <a:pPr rtl="1"/>
          <a:r>
            <a:rPr lang="fa-IR" dirty="0">
              <a:cs typeface="B Titr" pitchFamily="2" charset="-78"/>
            </a:rPr>
            <a:t>بورس ها</a:t>
          </a:r>
        </a:p>
      </dgm:t>
    </dgm:pt>
    <dgm:pt modelId="{1E8E5C14-4D70-40A1-B805-BCA569CA1FA4}" type="parTrans" cxnId="{55A89F87-6F04-4C99-B1B1-D3AD426FFCA0}">
      <dgm:prSet/>
      <dgm:spPr/>
      <dgm:t>
        <a:bodyPr/>
        <a:lstStyle/>
        <a:p>
          <a:pPr rtl="1"/>
          <a:endParaRPr lang="fa-IR"/>
        </a:p>
      </dgm:t>
    </dgm:pt>
    <dgm:pt modelId="{32A39D2F-9EA5-4235-92C5-93F1D78397FF}" type="sibTrans" cxnId="{55A89F87-6F04-4C99-B1B1-D3AD426FFCA0}">
      <dgm:prSet/>
      <dgm:spPr/>
      <dgm:t>
        <a:bodyPr/>
        <a:lstStyle/>
        <a:p>
          <a:pPr rtl="1"/>
          <a:endParaRPr lang="fa-IR"/>
        </a:p>
      </dgm:t>
    </dgm:pt>
    <dgm:pt modelId="{9C9EAFA3-593B-46F3-9B52-1393FD6D8C24}">
      <dgm:prSet phldrT="[Text]"/>
      <dgm:spPr/>
      <dgm:t>
        <a:bodyPr/>
        <a:lstStyle/>
        <a:p>
          <a:pPr rtl="1"/>
          <a:r>
            <a:rPr lang="fa-IR" dirty="0">
              <a:cs typeface="B Titr" pitchFamily="2" charset="-78"/>
            </a:rPr>
            <a:t>بورس انرژی</a:t>
          </a:r>
        </a:p>
      </dgm:t>
    </dgm:pt>
    <dgm:pt modelId="{A1177381-D281-4AEE-926E-27E42938101F}" type="parTrans" cxnId="{540A7C29-1135-4BE9-92F3-E4E40C355D5B}">
      <dgm:prSet/>
      <dgm:spPr/>
      <dgm:t>
        <a:bodyPr/>
        <a:lstStyle/>
        <a:p>
          <a:pPr rtl="1"/>
          <a:endParaRPr lang="fa-IR">
            <a:cs typeface="B Titr" pitchFamily="2" charset="-78"/>
          </a:endParaRPr>
        </a:p>
      </dgm:t>
    </dgm:pt>
    <dgm:pt modelId="{3DD6E720-9A1A-4CF4-A790-8900790FDF82}" type="sibTrans" cxnId="{540A7C29-1135-4BE9-92F3-E4E40C355D5B}">
      <dgm:prSet/>
      <dgm:spPr/>
      <dgm:t>
        <a:bodyPr/>
        <a:lstStyle/>
        <a:p>
          <a:pPr rtl="1"/>
          <a:endParaRPr lang="fa-IR"/>
        </a:p>
      </dgm:t>
    </dgm:pt>
    <dgm:pt modelId="{8F07C740-FB74-4790-8838-022795AC7C02}">
      <dgm:prSet phldrT="[Text]"/>
      <dgm:spPr/>
      <dgm:t>
        <a:bodyPr/>
        <a:lstStyle/>
        <a:p>
          <a:pPr rtl="1"/>
          <a:r>
            <a:rPr lang="fa-IR" dirty="0">
              <a:cs typeface="B Titr" pitchFamily="2" charset="-78"/>
            </a:rPr>
            <a:t>بورس کالا</a:t>
          </a:r>
        </a:p>
      </dgm:t>
    </dgm:pt>
    <dgm:pt modelId="{83F443BD-DA7A-4B86-9537-539408D0684C}" type="parTrans" cxnId="{A746B6DF-1578-4F34-9E1F-55EBE1596210}">
      <dgm:prSet/>
      <dgm:spPr/>
      <dgm:t>
        <a:bodyPr/>
        <a:lstStyle/>
        <a:p>
          <a:pPr rtl="1"/>
          <a:endParaRPr lang="fa-IR">
            <a:cs typeface="B Titr" pitchFamily="2" charset="-78"/>
          </a:endParaRPr>
        </a:p>
      </dgm:t>
    </dgm:pt>
    <dgm:pt modelId="{A2CB00B4-D407-401C-9A6B-DB4FF1942570}" type="sibTrans" cxnId="{A746B6DF-1578-4F34-9E1F-55EBE1596210}">
      <dgm:prSet/>
      <dgm:spPr/>
      <dgm:t>
        <a:bodyPr/>
        <a:lstStyle/>
        <a:p>
          <a:pPr rtl="1"/>
          <a:endParaRPr lang="fa-IR"/>
        </a:p>
      </dgm:t>
    </dgm:pt>
    <dgm:pt modelId="{16E705F3-E284-400E-B169-F6D9B889FD60}">
      <dgm:prSet phldrT="[Text]"/>
      <dgm:spPr/>
      <dgm:t>
        <a:bodyPr/>
        <a:lstStyle/>
        <a:p>
          <a:pPr rtl="1"/>
          <a:r>
            <a:rPr lang="fa-IR" dirty="0">
              <a:cs typeface="B Titr" pitchFamily="2" charset="-78"/>
            </a:rPr>
            <a:t>بورس اوراق بهادار</a:t>
          </a:r>
        </a:p>
      </dgm:t>
    </dgm:pt>
    <dgm:pt modelId="{18272E1C-B821-4949-B3F8-B47E56DC600A}" type="parTrans" cxnId="{AF696841-B132-41CD-8AC1-93FBDB3DB8C1}">
      <dgm:prSet/>
      <dgm:spPr/>
      <dgm:t>
        <a:bodyPr/>
        <a:lstStyle/>
        <a:p>
          <a:pPr rtl="1"/>
          <a:endParaRPr lang="fa-IR">
            <a:cs typeface="B Titr" pitchFamily="2" charset="-78"/>
          </a:endParaRPr>
        </a:p>
      </dgm:t>
    </dgm:pt>
    <dgm:pt modelId="{BB259751-687C-48C9-AC10-71D8C778E930}" type="sibTrans" cxnId="{AF696841-B132-41CD-8AC1-93FBDB3DB8C1}">
      <dgm:prSet/>
      <dgm:spPr/>
      <dgm:t>
        <a:bodyPr/>
        <a:lstStyle/>
        <a:p>
          <a:pPr rtl="1"/>
          <a:endParaRPr lang="fa-IR"/>
        </a:p>
      </dgm:t>
    </dgm:pt>
    <dgm:pt modelId="{9ADAE610-4ACD-431F-9952-B9098F7E8DFB}">
      <dgm:prSet custT="1"/>
      <dgm:spPr/>
      <dgm:t>
        <a:bodyPr/>
        <a:lstStyle/>
        <a:p>
          <a:r>
            <a:rPr lang="fa-IR" sz="2800" b="1" dirty="0" err="1">
              <a:cs typeface="B Lotus" panose="00000400000000000000" pitchFamily="2" charset="-78"/>
            </a:rPr>
            <a:t>فرابورس</a:t>
          </a:r>
          <a:endParaRPr lang="en-US" sz="2800" b="1" dirty="0">
            <a:cs typeface="B Lotus" panose="00000400000000000000" pitchFamily="2" charset="-78"/>
          </a:endParaRPr>
        </a:p>
      </dgm:t>
    </dgm:pt>
    <dgm:pt modelId="{6A128AE1-FE28-4D0F-BE06-3C1A8BBB6341}" type="parTrans" cxnId="{4755DE16-B66A-427A-A5BB-65970135088C}">
      <dgm:prSet/>
      <dgm:spPr/>
      <dgm:t>
        <a:bodyPr/>
        <a:lstStyle/>
        <a:p>
          <a:endParaRPr lang="en-US"/>
        </a:p>
      </dgm:t>
    </dgm:pt>
    <dgm:pt modelId="{8E1090AC-0011-417C-A691-B51BAA6221B2}" type="sibTrans" cxnId="{4755DE16-B66A-427A-A5BB-65970135088C}">
      <dgm:prSet/>
      <dgm:spPr/>
      <dgm:t>
        <a:bodyPr/>
        <a:lstStyle/>
        <a:p>
          <a:endParaRPr lang="en-US"/>
        </a:p>
      </dgm:t>
    </dgm:pt>
    <dgm:pt modelId="{2BB49E7C-FDF4-44EF-879D-5DFB22739DE0}" type="pres">
      <dgm:prSet presAssocID="{0D1659F9-1741-46C4-BDB7-29F8FB4FA907}" presName="hierChild1" presStyleCnt="0">
        <dgm:presLayoutVars>
          <dgm:orgChart val="1"/>
          <dgm:chPref val="1"/>
          <dgm:dir/>
          <dgm:animOne val="branch"/>
          <dgm:animLvl val="lvl"/>
          <dgm:resizeHandles/>
        </dgm:presLayoutVars>
      </dgm:prSet>
      <dgm:spPr/>
    </dgm:pt>
    <dgm:pt modelId="{B681F08E-DED9-466A-B34C-86AACCCC7437}" type="pres">
      <dgm:prSet presAssocID="{833F1CCC-9AF0-48AE-81BA-15E38E438028}" presName="hierRoot1" presStyleCnt="0">
        <dgm:presLayoutVars>
          <dgm:hierBranch val="init"/>
        </dgm:presLayoutVars>
      </dgm:prSet>
      <dgm:spPr/>
    </dgm:pt>
    <dgm:pt modelId="{F8E88368-F8DE-4E15-BAD2-679B0638472F}" type="pres">
      <dgm:prSet presAssocID="{833F1CCC-9AF0-48AE-81BA-15E38E438028}" presName="rootComposite1" presStyleCnt="0"/>
      <dgm:spPr/>
    </dgm:pt>
    <dgm:pt modelId="{B6050843-5E7E-425E-BF57-1FAD9023A1ED}" type="pres">
      <dgm:prSet presAssocID="{833F1CCC-9AF0-48AE-81BA-15E38E438028}" presName="rootText1" presStyleLbl="node0" presStyleIdx="0" presStyleCnt="1" custLinFactNeighborX="-673" custLinFactNeighborY="-98783">
        <dgm:presLayoutVars>
          <dgm:chPref val="3"/>
        </dgm:presLayoutVars>
      </dgm:prSet>
      <dgm:spPr/>
    </dgm:pt>
    <dgm:pt modelId="{B4CD40C0-BA15-492F-B3E1-720A5CE3BF1C}" type="pres">
      <dgm:prSet presAssocID="{833F1CCC-9AF0-48AE-81BA-15E38E438028}" presName="rootConnector1" presStyleLbl="node1" presStyleIdx="0" presStyleCnt="0"/>
      <dgm:spPr/>
    </dgm:pt>
    <dgm:pt modelId="{DDBD11DE-EF19-432E-9FAD-6C4DE189D171}" type="pres">
      <dgm:prSet presAssocID="{833F1CCC-9AF0-48AE-81BA-15E38E438028}" presName="hierChild2" presStyleCnt="0"/>
      <dgm:spPr/>
    </dgm:pt>
    <dgm:pt modelId="{3CDD088A-8A77-4F77-AF1C-6C5ECDD27C62}" type="pres">
      <dgm:prSet presAssocID="{A1177381-D281-4AEE-926E-27E42938101F}" presName="Name37" presStyleLbl="parChTrans1D2" presStyleIdx="0" presStyleCnt="4"/>
      <dgm:spPr/>
    </dgm:pt>
    <dgm:pt modelId="{FD45771F-341E-45D3-91C7-03DE1CE7804E}" type="pres">
      <dgm:prSet presAssocID="{9C9EAFA3-593B-46F3-9B52-1393FD6D8C24}" presName="hierRoot2" presStyleCnt="0">
        <dgm:presLayoutVars>
          <dgm:hierBranch val="init"/>
        </dgm:presLayoutVars>
      </dgm:prSet>
      <dgm:spPr/>
    </dgm:pt>
    <dgm:pt modelId="{55C03C30-334C-410A-8FE7-F7E3B8DC6EDE}" type="pres">
      <dgm:prSet presAssocID="{9C9EAFA3-593B-46F3-9B52-1393FD6D8C24}" presName="rootComposite" presStyleCnt="0"/>
      <dgm:spPr/>
    </dgm:pt>
    <dgm:pt modelId="{C5DBF57E-491D-4295-A7ED-E6CA126C8BAC}" type="pres">
      <dgm:prSet presAssocID="{9C9EAFA3-593B-46F3-9B52-1393FD6D8C24}" presName="rootText" presStyleLbl="node2" presStyleIdx="0" presStyleCnt="4" custLinFactNeighborX="-3190" custLinFactNeighborY="44255">
        <dgm:presLayoutVars>
          <dgm:chPref val="3"/>
        </dgm:presLayoutVars>
      </dgm:prSet>
      <dgm:spPr/>
    </dgm:pt>
    <dgm:pt modelId="{70A48B09-4709-4CF3-83E0-050FF6138487}" type="pres">
      <dgm:prSet presAssocID="{9C9EAFA3-593B-46F3-9B52-1393FD6D8C24}" presName="rootConnector" presStyleLbl="node2" presStyleIdx="0" presStyleCnt="4"/>
      <dgm:spPr/>
    </dgm:pt>
    <dgm:pt modelId="{87952FB2-1094-4A88-9E23-8E80DF0AF909}" type="pres">
      <dgm:prSet presAssocID="{9C9EAFA3-593B-46F3-9B52-1393FD6D8C24}" presName="hierChild4" presStyleCnt="0"/>
      <dgm:spPr/>
    </dgm:pt>
    <dgm:pt modelId="{9F35D485-8810-4C4B-8B79-528CDB92649D}" type="pres">
      <dgm:prSet presAssocID="{9C9EAFA3-593B-46F3-9B52-1393FD6D8C24}" presName="hierChild5" presStyleCnt="0"/>
      <dgm:spPr/>
    </dgm:pt>
    <dgm:pt modelId="{78570C69-BA01-47B2-BC07-6A860822559F}" type="pres">
      <dgm:prSet presAssocID="{83F443BD-DA7A-4B86-9537-539408D0684C}" presName="Name37" presStyleLbl="parChTrans1D2" presStyleIdx="1" presStyleCnt="4"/>
      <dgm:spPr/>
    </dgm:pt>
    <dgm:pt modelId="{8E55A4D4-846C-4E70-A452-155391BF585A}" type="pres">
      <dgm:prSet presAssocID="{8F07C740-FB74-4790-8838-022795AC7C02}" presName="hierRoot2" presStyleCnt="0">
        <dgm:presLayoutVars>
          <dgm:hierBranch val="init"/>
        </dgm:presLayoutVars>
      </dgm:prSet>
      <dgm:spPr/>
    </dgm:pt>
    <dgm:pt modelId="{AE82C877-2AB8-4FEA-8674-384A47A5FECC}" type="pres">
      <dgm:prSet presAssocID="{8F07C740-FB74-4790-8838-022795AC7C02}" presName="rootComposite" presStyleCnt="0"/>
      <dgm:spPr/>
    </dgm:pt>
    <dgm:pt modelId="{9425BBC7-8967-4A1B-A840-B5298CCA0028}" type="pres">
      <dgm:prSet presAssocID="{8F07C740-FB74-4790-8838-022795AC7C02}" presName="rootText" presStyleLbl="node2" presStyleIdx="1" presStyleCnt="4" custLinFactNeighborX="-673" custLinFactNeighborY="37921">
        <dgm:presLayoutVars>
          <dgm:chPref val="3"/>
        </dgm:presLayoutVars>
      </dgm:prSet>
      <dgm:spPr/>
    </dgm:pt>
    <dgm:pt modelId="{0E3112F3-2FED-46F1-AB48-349573EFE632}" type="pres">
      <dgm:prSet presAssocID="{8F07C740-FB74-4790-8838-022795AC7C02}" presName="rootConnector" presStyleLbl="node2" presStyleIdx="1" presStyleCnt="4"/>
      <dgm:spPr/>
    </dgm:pt>
    <dgm:pt modelId="{D5CF186A-1DA0-4CCC-8DAC-B2635E3DDB89}" type="pres">
      <dgm:prSet presAssocID="{8F07C740-FB74-4790-8838-022795AC7C02}" presName="hierChild4" presStyleCnt="0"/>
      <dgm:spPr/>
    </dgm:pt>
    <dgm:pt modelId="{B7EC3A1A-FB87-40CD-8FB5-C6695D9CF23B}" type="pres">
      <dgm:prSet presAssocID="{8F07C740-FB74-4790-8838-022795AC7C02}" presName="hierChild5" presStyleCnt="0"/>
      <dgm:spPr/>
    </dgm:pt>
    <dgm:pt modelId="{5BEE5CED-FDA8-4B08-BF4A-1C4D9675AB94}" type="pres">
      <dgm:prSet presAssocID="{18272E1C-B821-4949-B3F8-B47E56DC600A}" presName="Name37" presStyleLbl="parChTrans1D2" presStyleIdx="2" presStyleCnt="4"/>
      <dgm:spPr/>
    </dgm:pt>
    <dgm:pt modelId="{319A01E4-B93E-49C5-9D55-6DBD6945D303}" type="pres">
      <dgm:prSet presAssocID="{16E705F3-E284-400E-B169-F6D9B889FD60}" presName="hierRoot2" presStyleCnt="0">
        <dgm:presLayoutVars>
          <dgm:hierBranch val="init"/>
        </dgm:presLayoutVars>
      </dgm:prSet>
      <dgm:spPr/>
    </dgm:pt>
    <dgm:pt modelId="{7658A811-7C0F-4EF5-8801-B2488F259F0B}" type="pres">
      <dgm:prSet presAssocID="{16E705F3-E284-400E-B169-F6D9B889FD60}" presName="rootComposite" presStyleCnt="0"/>
      <dgm:spPr/>
    </dgm:pt>
    <dgm:pt modelId="{19CCACE3-8F07-4B5C-8FAE-0CA276F07D98}" type="pres">
      <dgm:prSet presAssocID="{16E705F3-E284-400E-B169-F6D9B889FD60}" presName="rootText" presStyleLbl="node2" presStyleIdx="2" presStyleCnt="4" custLinFactNeighborX="-4491" custLinFactNeighborY="44255">
        <dgm:presLayoutVars>
          <dgm:chPref val="3"/>
        </dgm:presLayoutVars>
      </dgm:prSet>
      <dgm:spPr/>
    </dgm:pt>
    <dgm:pt modelId="{096A11C7-E84A-4A2B-AE80-56619B307850}" type="pres">
      <dgm:prSet presAssocID="{16E705F3-E284-400E-B169-F6D9B889FD60}" presName="rootConnector" presStyleLbl="node2" presStyleIdx="2" presStyleCnt="4"/>
      <dgm:spPr/>
    </dgm:pt>
    <dgm:pt modelId="{C4ACE33F-09A5-4216-AE47-F5F4DE97E41C}" type="pres">
      <dgm:prSet presAssocID="{16E705F3-E284-400E-B169-F6D9B889FD60}" presName="hierChild4" presStyleCnt="0"/>
      <dgm:spPr/>
    </dgm:pt>
    <dgm:pt modelId="{93C8ADC3-9840-489A-A496-00661C1BBE07}" type="pres">
      <dgm:prSet presAssocID="{16E705F3-E284-400E-B169-F6D9B889FD60}" presName="hierChild5" presStyleCnt="0"/>
      <dgm:spPr/>
    </dgm:pt>
    <dgm:pt modelId="{DCF842F0-486B-494C-B094-261A4F46958C}" type="pres">
      <dgm:prSet presAssocID="{6A128AE1-FE28-4D0F-BE06-3C1A8BBB6341}" presName="Name37" presStyleLbl="parChTrans1D2" presStyleIdx="3" presStyleCnt="4"/>
      <dgm:spPr/>
    </dgm:pt>
    <dgm:pt modelId="{2D2EBC75-F20B-425F-A584-12256D06A59B}" type="pres">
      <dgm:prSet presAssocID="{9ADAE610-4ACD-431F-9952-B9098F7E8DFB}" presName="hierRoot2" presStyleCnt="0">
        <dgm:presLayoutVars>
          <dgm:hierBranch val="init"/>
        </dgm:presLayoutVars>
      </dgm:prSet>
      <dgm:spPr/>
    </dgm:pt>
    <dgm:pt modelId="{CB2601E9-2F50-4BEE-A850-079A7355D556}" type="pres">
      <dgm:prSet presAssocID="{9ADAE610-4ACD-431F-9952-B9098F7E8DFB}" presName="rootComposite" presStyleCnt="0"/>
      <dgm:spPr/>
    </dgm:pt>
    <dgm:pt modelId="{D71FBE3A-2046-4CD1-9965-5FCD91636BA8}" type="pres">
      <dgm:prSet presAssocID="{9ADAE610-4ACD-431F-9952-B9098F7E8DFB}" presName="rootText" presStyleLbl="node2" presStyleIdx="3" presStyleCnt="4" custLinFactNeighborX="-1032" custLinFactNeighborY="50256">
        <dgm:presLayoutVars>
          <dgm:chPref val="3"/>
        </dgm:presLayoutVars>
      </dgm:prSet>
      <dgm:spPr/>
    </dgm:pt>
    <dgm:pt modelId="{A5B2D684-C33A-4D9E-B8DD-856C45DA06F5}" type="pres">
      <dgm:prSet presAssocID="{9ADAE610-4ACD-431F-9952-B9098F7E8DFB}" presName="rootConnector" presStyleLbl="node2" presStyleIdx="3" presStyleCnt="4"/>
      <dgm:spPr/>
    </dgm:pt>
    <dgm:pt modelId="{8A925F66-180A-485B-89EC-F2025F305802}" type="pres">
      <dgm:prSet presAssocID="{9ADAE610-4ACD-431F-9952-B9098F7E8DFB}" presName="hierChild4" presStyleCnt="0"/>
      <dgm:spPr/>
    </dgm:pt>
    <dgm:pt modelId="{49A6823A-0C0D-4129-B562-D60ACB0F01DF}" type="pres">
      <dgm:prSet presAssocID="{9ADAE610-4ACD-431F-9952-B9098F7E8DFB}" presName="hierChild5" presStyleCnt="0"/>
      <dgm:spPr/>
    </dgm:pt>
    <dgm:pt modelId="{F483EB6E-C65E-4277-9511-00276D75D255}" type="pres">
      <dgm:prSet presAssocID="{833F1CCC-9AF0-48AE-81BA-15E38E438028}" presName="hierChild3" presStyleCnt="0"/>
      <dgm:spPr/>
    </dgm:pt>
  </dgm:ptLst>
  <dgm:cxnLst>
    <dgm:cxn modelId="{8BADB882-59F3-422E-8F08-A5520A02F461}" type="presOf" srcId="{9ADAE610-4ACD-431F-9952-B9098F7E8DFB}" destId="{A5B2D684-C33A-4D9E-B8DD-856C45DA06F5}" srcOrd="1" destOrd="0" presId="urn:microsoft.com/office/officeart/2005/8/layout/orgChart1"/>
    <dgm:cxn modelId="{810C0982-4195-4C6D-B19D-51DA942568BE}" type="presOf" srcId="{9ADAE610-4ACD-431F-9952-B9098F7E8DFB}" destId="{D71FBE3A-2046-4CD1-9965-5FCD91636BA8}" srcOrd="0" destOrd="0" presId="urn:microsoft.com/office/officeart/2005/8/layout/orgChart1"/>
    <dgm:cxn modelId="{69C1826C-5D6C-434C-9895-6B80D4304C5E}" type="presOf" srcId="{0D1659F9-1741-46C4-BDB7-29F8FB4FA907}" destId="{2BB49E7C-FDF4-44EF-879D-5DFB22739DE0}" srcOrd="0" destOrd="0" presId="urn:microsoft.com/office/officeart/2005/8/layout/orgChart1"/>
    <dgm:cxn modelId="{07FEDB0D-CC87-4CA1-BEA6-8E36AEDCB4A9}" type="presOf" srcId="{16E705F3-E284-400E-B169-F6D9B889FD60}" destId="{096A11C7-E84A-4A2B-AE80-56619B307850}" srcOrd="1" destOrd="0" presId="urn:microsoft.com/office/officeart/2005/8/layout/orgChart1"/>
    <dgm:cxn modelId="{AF696841-B132-41CD-8AC1-93FBDB3DB8C1}" srcId="{833F1CCC-9AF0-48AE-81BA-15E38E438028}" destId="{16E705F3-E284-400E-B169-F6D9B889FD60}" srcOrd="2" destOrd="0" parTransId="{18272E1C-B821-4949-B3F8-B47E56DC600A}" sibTransId="{BB259751-687C-48C9-AC10-71D8C778E930}"/>
    <dgm:cxn modelId="{AEC4D920-CDDD-4820-8B53-0EA23C08E905}" type="presOf" srcId="{8F07C740-FB74-4790-8838-022795AC7C02}" destId="{0E3112F3-2FED-46F1-AB48-349573EFE632}" srcOrd="1" destOrd="0" presId="urn:microsoft.com/office/officeart/2005/8/layout/orgChart1"/>
    <dgm:cxn modelId="{4755DE16-B66A-427A-A5BB-65970135088C}" srcId="{833F1CCC-9AF0-48AE-81BA-15E38E438028}" destId="{9ADAE610-4ACD-431F-9952-B9098F7E8DFB}" srcOrd="3" destOrd="0" parTransId="{6A128AE1-FE28-4D0F-BE06-3C1A8BBB6341}" sibTransId="{8E1090AC-0011-417C-A691-B51BAA6221B2}"/>
    <dgm:cxn modelId="{8102DDDA-2042-4AC4-B930-763DBC86B888}" type="presOf" srcId="{9C9EAFA3-593B-46F3-9B52-1393FD6D8C24}" destId="{C5DBF57E-491D-4295-A7ED-E6CA126C8BAC}" srcOrd="0" destOrd="0" presId="urn:microsoft.com/office/officeart/2005/8/layout/orgChart1"/>
    <dgm:cxn modelId="{F9528003-FAA9-4F79-86B5-C82F77EB9F18}" type="presOf" srcId="{833F1CCC-9AF0-48AE-81BA-15E38E438028}" destId="{B4CD40C0-BA15-492F-B3E1-720A5CE3BF1C}" srcOrd="1" destOrd="0" presId="urn:microsoft.com/office/officeart/2005/8/layout/orgChart1"/>
    <dgm:cxn modelId="{55338F11-9276-4729-B7B2-CE0EC6ED7F0B}" type="presOf" srcId="{6A128AE1-FE28-4D0F-BE06-3C1A8BBB6341}" destId="{DCF842F0-486B-494C-B094-261A4F46958C}" srcOrd="0" destOrd="0" presId="urn:microsoft.com/office/officeart/2005/8/layout/orgChart1"/>
    <dgm:cxn modelId="{24FB1DCE-3489-40BD-BEA5-6CAC8ED54D2F}" type="presOf" srcId="{9C9EAFA3-593B-46F3-9B52-1393FD6D8C24}" destId="{70A48B09-4709-4CF3-83E0-050FF6138487}" srcOrd="1" destOrd="0" presId="urn:microsoft.com/office/officeart/2005/8/layout/orgChart1"/>
    <dgm:cxn modelId="{5D46B7C1-1684-4996-A6CD-E577605DFA3D}" type="presOf" srcId="{16E705F3-E284-400E-B169-F6D9B889FD60}" destId="{19CCACE3-8F07-4B5C-8FAE-0CA276F07D98}" srcOrd="0" destOrd="0" presId="urn:microsoft.com/office/officeart/2005/8/layout/orgChart1"/>
    <dgm:cxn modelId="{B3930EB7-36CD-4710-854F-F27B4C186E66}" type="presOf" srcId="{833F1CCC-9AF0-48AE-81BA-15E38E438028}" destId="{B6050843-5E7E-425E-BF57-1FAD9023A1ED}" srcOrd="0" destOrd="0" presId="urn:microsoft.com/office/officeart/2005/8/layout/orgChart1"/>
    <dgm:cxn modelId="{F30A9D2A-00E5-4927-BDCF-C25E776D120A}" type="presOf" srcId="{A1177381-D281-4AEE-926E-27E42938101F}" destId="{3CDD088A-8A77-4F77-AF1C-6C5ECDD27C62}" srcOrd="0" destOrd="0" presId="urn:microsoft.com/office/officeart/2005/8/layout/orgChart1"/>
    <dgm:cxn modelId="{257ADD62-DEC1-4EEA-821A-840B17D731A7}" type="presOf" srcId="{8F07C740-FB74-4790-8838-022795AC7C02}" destId="{9425BBC7-8967-4A1B-A840-B5298CCA0028}" srcOrd="0" destOrd="0" presId="urn:microsoft.com/office/officeart/2005/8/layout/orgChart1"/>
    <dgm:cxn modelId="{AE700CF9-00A6-4E2A-9878-7D9C05FE24FA}" type="presOf" srcId="{83F443BD-DA7A-4B86-9537-539408D0684C}" destId="{78570C69-BA01-47B2-BC07-6A860822559F}" srcOrd="0" destOrd="0" presId="urn:microsoft.com/office/officeart/2005/8/layout/orgChart1"/>
    <dgm:cxn modelId="{540A7C29-1135-4BE9-92F3-E4E40C355D5B}" srcId="{833F1CCC-9AF0-48AE-81BA-15E38E438028}" destId="{9C9EAFA3-593B-46F3-9B52-1393FD6D8C24}" srcOrd="0" destOrd="0" parTransId="{A1177381-D281-4AEE-926E-27E42938101F}" sibTransId="{3DD6E720-9A1A-4CF4-A790-8900790FDF82}"/>
    <dgm:cxn modelId="{55A89F87-6F04-4C99-B1B1-D3AD426FFCA0}" srcId="{0D1659F9-1741-46C4-BDB7-29F8FB4FA907}" destId="{833F1CCC-9AF0-48AE-81BA-15E38E438028}" srcOrd="0" destOrd="0" parTransId="{1E8E5C14-4D70-40A1-B805-BCA569CA1FA4}" sibTransId="{32A39D2F-9EA5-4235-92C5-93F1D78397FF}"/>
    <dgm:cxn modelId="{A746B6DF-1578-4F34-9E1F-55EBE1596210}" srcId="{833F1CCC-9AF0-48AE-81BA-15E38E438028}" destId="{8F07C740-FB74-4790-8838-022795AC7C02}" srcOrd="1" destOrd="0" parTransId="{83F443BD-DA7A-4B86-9537-539408D0684C}" sibTransId="{A2CB00B4-D407-401C-9A6B-DB4FF1942570}"/>
    <dgm:cxn modelId="{3ADE3EB3-9A89-495D-95DD-6D33271D3F0B}" type="presOf" srcId="{18272E1C-B821-4949-B3F8-B47E56DC600A}" destId="{5BEE5CED-FDA8-4B08-BF4A-1C4D9675AB94}" srcOrd="0" destOrd="0" presId="urn:microsoft.com/office/officeart/2005/8/layout/orgChart1"/>
    <dgm:cxn modelId="{DCE95623-9ACE-4386-90F9-862995DB965D}" type="presParOf" srcId="{2BB49E7C-FDF4-44EF-879D-5DFB22739DE0}" destId="{B681F08E-DED9-466A-B34C-86AACCCC7437}" srcOrd="0" destOrd="0" presId="urn:microsoft.com/office/officeart/2005/8/layout/orgChart1"/>
    <dgm:cxn modelId="{1F6938E9-DFD9-411C-A7AA-A7966F288EEB}" type="presParOf" srcId="{B681F08E-DED9-466A-B34C-86AACCCC7437}" destId="{F8E88368-F8DE-4E15-BAD2-679B0638472F}" srcOrd="0" destOrd="0" presId="urn:microsoft.com/office/officeart/2005/8/layout/orgChart1"/>
    <dgm:cxn modelId="{3C734075-11BB-4E4E-9C81-156C8D57831A}" type="presParOf" srcId="{F8E88368-F8DE-4E15-BAD2-679B0638472F}" destId="{B6050843-5E7E-425E-BF57-1FAD9023A1ED}" srcOrd="0" destOrd="0" presId="urn:microsoft.com/office/officeart/2005/8/layout/orgChart1"/>
    <dgm:cxn modelId="{58EFA2B2-1AF8-4D55-93EC-7500639A34B8}" type="presParOf" srcId="{F8E88368-F8DE-4E15-BAD2-679B0638472F}" destId="{B4CD40C0-BA15-492F-B3E1-720A5CE3BF1C}" srcOrd="1" destOrd="0" presId="urn:microsoft.com/office/officeart/2005/8/layout/orgChart1"/>
    <dgm:cxn modelId="{67159048-F7B4-4E2F-A5CD-BEB0BEF66AFA}" type="presParOf" srcId="{B681F08E-DED9-466A-B34C-86AACCCC7437}" destId="{DDBD11DE-EF19-432E-9FAD-6C4DE189D171}" srcOrd="1" destOrd="0" presId="urn:microsoft.com/office/officeart/2005/8/layout/orgChart1"/>
    <dgm:cxn modelId="{F33D97C4-2FB3-40FB-BEE4-491FDC7A863F}" type="presParOf" srcId="{DDBD11DE-EF19-432E-9FAD-6C4DE189D171}" destId="{3CDD088A-8A77-4F77-AF1C-6C5ECDD27C62}" srcOrd="0" destOrd="0" presId="urn:microsoft.com/office/officeart/2005/8/layout/orgChart1"/>
    <dgm:cxn modelId="{FE260BDA-8CB7-482D-B702-ADC882557DA7}" type="presParOf" srcId="{DDBD11DE-EF19-432E-9FAD-6C4DE189D171}" destId="{FD45771F-341E-45D3-91C7-03DE1CE7804E}" srcOrd="1" destOrd="0" presId="urn:microsoft.com/office/officeart/2005/8/layout/orgChart1"/>
    <dgm:cxn modelId="{82647377-4AC8-40BE-9A5C-7EA9E808BE93}" type="presParOf" srcId="{FD45771F-341E-45D3-91C7-03DE1CE7804E}" destId="{55C03C30-334C-410A-8FE7-F7E3B8DC6EDE}" srcOrd="0" destOrd="0" presId="urn:microsoft.com/office/officeart/2005/8/layout/orgChart1"/>
    <dgm:cxn modelId="{D5E246C1-54CC-433E-A494-2DCBFF62FE86}" type="presParOf" srcId="{55C03C30-334C-410A-8FE7-F7E3B8DC6EDE}" destId="{C5DBF57E-491D-4295-A7ED-E6CA126C8BAC}" srcOrd="0" destOrd="0" presId="urn:microsoft.com/office/officeart/2005/8/layout/orgChart1"/>
    <dgm:cxn modelId="{60941298-A765-45B6-8802-BA8A39DE536F}" type="presParOf" srcId="{55C03C30-334C-410A-8FE7-F7E3B8DC6EDE}" destId="{70A48B09-4709-4CF3-83E0-050FF6138487}" srcOrd="1" destOrd="0" presId="urn:microsoft.com/office/officeart/2005/8/layout/orgChart1"/>
    <dgm:cxn modelId="{4213CEAC-9BC7-4395-B77A-C36931BF695C}" type="presParOf" srcId="{FD45771F-341E-45D3-91C7-03DE1CE7804E}" destId="{87952FB2-1094-4A88-9E23-8E80DF0AF909}" srcOrd="1" destOrd="0" presId="urn:microsoft.com/office/officeart/2005/8/layout/orgChart1"/>
    <dgm:cxn modelId="{E4771CC3-2779-4964-9BD6-2C5686DC8CE3}" type="presParOf" srcId="{FD45771F-341E-45D3-91C7-03DE1CE7804E}" destId="{9F35D485-8810-4C4B-8B79-528CDB92649D}" srcOrd="2" destOrd="0" presId="urn:microsoft.com/office/officeart/2005/8/layout/orgChart1"/>
    <dgm:cxn modelId="{FA717158-1C3A-42FA-9664-4ED87CF5510E}" type="presParOf" srcId="{DDBD11DE-EF19-432E-9FAD-6C4DE189D171}" destId="{78570C69-BA01-47B2-BC07-6A860822559F}" srcOrd="2" destOrd="0" presId="urn:microsoft.com/office/officeart/2005/8/layout/orgChart1"/>
    <dgm:cxn modelId="{633573E2-5F0F-466B-B17E-DE6D73AD40DE}" type="presParOf" srcId="{DDBD11DE-EF19-432E-9FAD-6C4DE189D171}" destId="{8E55A4D4-846C-4E70-A452-155391BF585A}" srcOrd="3" destOrd="0" presId="urn:microsoft.com/office/officeart/2005/8/layout/orgChart1"/>
    <dgm:cxn modelId="{A628190A-9E90-49F5-BB73-500990D62CF2}" type="presParOf" srcId="{8E55A4D4-846C-4E70-A452-155391BF585A}" destId="{AE82C877-2AB8-4FEA-8674-384A47A5FECC}" srcOrd="0" destOrd="0" presId="urn:microsoft.com/office/officeart/2005/8/layout/orgChart1"/>
    <dgm:cxn modelId="{1890A5D2-9745-49EF-BE88-FAB2542918AF}" type="presParOf" srcId="{AE82C877-2AB8-4FEA-8674-384A47A5FECC}" destId="{9425BBC7-8967-4A1B-A840-B5298CCA0028}" srcOrd="0" destOrd="0" presId="urn:microsoft.com/office/officeart/2005/8/layout/orgChart1"/>
    <dgm:cxn modelId="{5F01A8F6-0C4B-4103-B341-33D49AA8FE59}" type="presParOf" srcId="{AE82C877-2AB8-4FEA-8674-384A47A5FECC}" destId="{0E3112F3-2FED-46F1-AB48-349573EFE632}" srcOrd="1" destOrd="0" presId="urn:microsoft.com/office/officeart/2005/8/layout/orgChart1"/>
    <dgm:cxn modelId="{F3ACBEBA-47D6-435F-B7AD-D648F5C92EAE}" type="presParOf" srcId="{8E55A4D4-846C-4E70-A452-155391BF585A}" destId="{D5CF186A-1DA0-4CCC-8DAC-B2635E3DDB89}" srcOrd="1" destOrd="0" presId="urn:microsoft.com/office/officeart/2005/8/layout/orgChart1"/>
    <dgm:cxn modelId="{EB181BFC-86AE-4650-AF03-96157C304303}" type="presParOf" srcId="{8E55A4D4-846C-4E70-A452-155391BF585A}" destId="{B7EC3A1A-FB87-40CD-8FB5-C6695D9CF23B}" srcOrd="2" destOrd="0" presId="urn:microsoft.com/office/officeart/2005/8/layout/orgChart1"/>
    <dgm:cxn modelId="{DFB085DA-51EF-48C4-9410-6AFB4BAF919E}" type="presParOf" srcId="{DDBD11DE-EF19-432E-9FAD-6C4DE189D171}" destId="{5BEE5CED-FDA8-4B08-BF4A-1C4D9675AB94}" srcOrd="4" destOrd="0" presId="urn:microsoft.com/office/officeart/2005/8/layout/orgChart1"/>
    <dgm:cxn modelId="{42DA979B-5518-45E8-8D93-933FD4E81A74}" type="presParOf" srcId="{DDBD11DE-EF19-432E-9FAD-6C4DE189D171}" destId="{319A01E4-B93E-49C5-9D55-6DBD6945D303}" srcOrd="5" destOrd="0" presId="urn:microsoft.com/office/officeart/2005/8/layout/orgChart1"/>
    <dgm:cxn modelId="{25AE1635-EB30-43D9-9B84-144F41A20545}" type="presParOf" srcId="{319A01E4-B93E-49C5-9D55-6DBD6945D303}" destId="{7658A811-7C0F-4EF5-8801-B2488F259F0B}" srcOrd="0" destOrd="0" presId="urn:microsoft.com/office/officeart/2005/8/layout/orgChart1"/>
    <dgm:cxn modelId="{F1FC072C-CA9E-4A5C-89BE-FA5C7F54D856}" type="presParOf" srcId="{7658A811-7C0F-4EF5-8801-B2488F259F0B}" destId="{19CCACE3-8F07-4B5C-8FAE-0CA276F07D98}" srcOrd="0" destOrd="0" presId="urn:microsoft.com/office/officeart/2005/8/layout/orgChart1"/>
    <dgm:cxn modelId="{8D9E0A65-7F09-448B-9FA7-2D36E95462F0}" type="presParOf" srcId="{7658A811-7C0F-4EF5-8801-B2488F259F0B}" destId="{096A11C7-E84A-4A2B-AE80-56619B307850}" srcOrd="1" destOrd="0" presId="urn:microsoft.com/office/officeart/2005/8/layout/orgChart1"/>
    <dgm:cxn modelId="{83814612-4AA9-477B-9D1A-8FB11CEDAD1F}" type="presParOf" srcId="{319A01E4-B93E-49C5-9D55-6DBD6945D303}" destId="{C4ACE33F-09A5-4216-AE47-F5F4DE97E41C}" srcOrd="1" destOrd="0" presId="urn:microsoft.com/office/officeart/2005/8/layout/orgChart1"/>
    <dgm:cxn modelId="{247EC9EC-D027-4060-ACAE-267EE5B7CF36}" type="presParOf" srcId="{319A01E4-B93E-49C5-9D55-6DBD6945D303}" destId="{93C8ADC3-9840-489A-A496-00661C1BBE07}" srcOrd="2" destOrd="0" presId="urn:microsoft.com/office/officeart/2005/8/layout/orgChart1"/>
    <dgm:cxn modelId="{14844C0B-8291-4E6C-BF9F-56949ED125F1}" type="presParOf" srcId="{DDBD11DE-EF19-432E-9FAD-6C4DE189D171}" destId="{DCF842F0-486B-494C-B094-261A4F46958C}" srcOrd="6" destOrd="0" presId="urn:microsoft.com/office/officeart/2005/8/layout/orgChart1"/>
    <dgm:cxn modelId="{4EBC6D71-C7FF-4D60-B900-D2ECFD925BDF}" type="presParOf" srcId="{DDBD11DE-EF19-432E-9FAD-6C4DE189D171}" destId="{2D2EBC75-F20B-425F-A584-12256D06A59B}" srcOrd="7" destOrd="0" presId="urn:microsoft.com/office/officeart/2005/8/layout/orgChart1"/>
    <dgm:cxn modelId="{EA1DA68C-D042-4649-B244-1C1B175B2836}" type="presParOf" srcId="{2D2EBC75-F20B-425F-A584-12256D06A59B}" destId="{CB2601E9-2F50-4BEE-A850-079A7355D556}" srcOrd="0" destOrd="0" presId="urn:microsoft.com/office/officeart/2005/8/layout/orgChart1"/>
    <dgm:cxn modelId="{F09D69BF-A01C-4785-B599-03071D507844}" type="presParOf" srcId="{CB2601E9-2F50-4BEE-A850-079A7355D556}" destId="{D71FBE3A-2046-4CD1-9965-5FCD91636BA8}" srcOrd="0" destOrd="0" presId="urn:microsoft.com/office/officeart/2005/8/layout/orgChart1"/>
    <dgm:cxn modelId="{6DB69E86-823C-4E34-8A6F-6E8F19F057A0}" type="presParOf" srcId="{CB2601E9-2F50-4BEE-A850-079A7355D556}" destId="{A5B2D684-C33A-4D9E-B8DD-856C45DA06F5}" srcOrd="1" destOrd="0" presId="urn:microsoft.com/office/officeart/2005/8/layout/orgChart1"/>
    <dgm:cxn modelId="{A6D6CE86-57AA-46F8-BC73-270DA291AE82}" type="presParOf" srcId="{2D2EBC75-F20B-425F-A584-12256D06A59B}" destId="{8A925F66-180A-485B-89EC-F2025F305802}" srcOrd="1" destOrd="0" presId="urn:microsoft.com/office/officeart/2005/8/layout/orgChart1"/>
    <dgm:cxn modelId="{1DA20093-8810-4606-8BC2-F7CFA16800C3}" type="presParOf" srcId="{2D2EBC75-F20B-425F-A584-12256D06A59B}" destId="{49A6823A-0C0D-4129-B562-D60ACB0F01DF}" srcOrd="2" destOrd="0" presId="urn:microsoft.com/office/officeart/2005/8/layout/orgChart1"/>
    <dgm:cxn modelId="{22341B4C-9705-4C11-968A-0EACDA4346CF}" type="presParOf" srcId="{B681F08E-DED9-466A-B34C-86AACCCC7437}" destId="{F483EB6E-C65E-4277-9511-00276D75D25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C63DD42-2482-4872-92CD-33237DA7EE48}" type="doc">
      <dgm:prSet loTypeId="urn:microsoft.com/office/officeart/2005/8/layout/radial5" loCatId="cycle" qsTypeId="urn:microsoft.com/office/officeart/2005/8/quickstyle/3d2#1" qsCatId="3D" csTypeId="urn:microsoft.com/office/officeart/2005/8/colors/accent0_2" csCatId="mainScheme" phldr="1"/>
      <dgm:spPr/>
      <dgm:t>
        <a:bodyPr/>
        <a:lstStyle/>
        <a:p>
          <a:pPr rtl="1"/>
          <a:endParaRPr lang="fa-IR"/>
        </a:p>
      </dgm:t>
    </dgm:pt>
    <dgm:pt modelId="{A6A2E729-D3F8-4EA5-83E5-F22963D76A60}">
      <dgm:prSet phldrT="[Text]"/>
      <dgm:spPr/>
      <dgm:t>
        <a:bodyPr/>
        <a:lstStyle/>
        <a:p>
          <a:pPr rtl="1"/>
          <a:r>
            <a:rPr lang="fa-IR" dirty="0">
              <a:cs typeface="B Titr" pitchFamily="2" charset="-78"/>
            </a:rPr>
            <a:t>کانون ها</a:t>
          </a:r>
        </a:p>
      </dgm:t>
    </dgm:pt>
    <dgm:pt modelId="{0BAC4F73-2929-46AD-BE5A-60775DEB193C}" type="parTrans" cxnId="{4B0DDEFA-8FA7-48FB-891D-5F9084DC4B07}">
      <dgm:prSet/>
      <dgm:spPr/>
      <dgm:t>
        <a:bodyPr/>
        <a:lstStyle/>
        <a:p>
          <a:pPr rtl="1"/>
          <a:endParaRPr lang="fa-IR"/>
        </a:p>
      </dgm:t>
    </dgm:pt>
    <dgm:pt modelId="{CE7F25F7-B60A-4421-B564-CFC50A7CFFF6}" type="sibTrans" cxnId="{4B0DDEFA-8FA7-48FB-891D-5F9084DC4B07}">
      <dgm:prSet/>
      <dgm:spPr/>
      <dgm:t>
        <a:bodyPr/>
        <a:lstStyle/>
        <a:p>
          <a:pPr rtl="1"/>
          <a:endParaRPr lang="fa-IR"/>
        </a:p>
      </dgm:t>
    </dgm:pt>
    <dgm:pt modelId="{3F8B8DF7-DC50-4597-B215-06C695F5BB3C}">
      <dgm:prSet phldrT="[Text]"/>
      <dgm:spPr/>
      <dgm:t>
        <a:bodyPr/>
        <a:lstStyle/>
        <a:p>
          <a:pPr rtl="1"/>
          <a:r>
            <a:rPr lang="fa-IR" dirty="0">
              <a:cs typeface="B Titr" pitchFamily="2" charset="-78"/>
            </a:rPr>
            <a:t>کانون کارگزاران</a:t>
          </a:r>
        </a:p>
      </dgm:t>
    </dgm:pt>
    <dgm:pt modelId="{C0C55618-601B-4BBD-946E-CC57302CF288}" type="parTrans" cxnId="{93F487C9-6C70-49F3-8ECB-5A68CAB50D3C}">
      <dgm:prSet/>
      <dgm:spPr/>
      <dgm:t>
        <a:bodyPr/>
        <a:lstStyle/>
        <a:p>
          <a:pPr rtl="1"/>
          <a:endParaRPr lang="fa-IR">
            <a:cs typeface="B Titr" pitchFamily="2" charset="-78"/>
          </a:endParaRPr>
        </a:p>
      </dgm:t>
    </dgm:pt>
    <dgm:pt modelId="{B37522DC-A57E-4A38-8E2E-DA5D15659EED}" type="sibTrans" cxnId="{93F487C9-6C70-49F3-8ECB-5A68CAB50D3C}">
      <dgm:prSet/>
      <dgm:spPr/>
      <dgm:t>
        <a:bodyPr/>
        <a:lstStyle/>
        <a:p>
          <a:pPr rtl="1"/>
          <a:endParaRPr lang="fa-IR"/>
        </a:p>
      </dgm:t>
    </dgm:pt>
    <dgm:pt modelId="{FFFD158F-1A45-4E1E-86C7-727994EC784A}">
      <dgm:prSet phldrT="[Text]"/>
      <dgm:spPr/>
      <dgm:t>
        <a:bodyPr/>
        <a:lstStyle/>
        <a:p>
          <a:pPr rtl="1"/>
          <a:r>
            <a:rPr lang="fa-IR" dirty="0">
              <a:cs typeface="B Titr" pitchFamily="2" charset="-78"/>
            </a:rPr>
            <a:t>کانون نهادهای سرمایه گذاری ایران</a:t>
          </a:r>
        </a:p>
      </dgm:t>
    </dgm:pt>
    <dgm:pt modelId="{5E254A17-5A5F-41E3-9A1A-A6B2EAC3BC6B}" type="parTrans" cxnId="{73977578-B21C-4EA7-9D7B-4DD10EC312C8}">
      <dgm:prSet/>
      <dgm:spPr/>
      <dgm:t>
        <a:bodyPr/>
        <a:lstStyle/>
        <a:p>
          <a:pPr rtl="1"/>
          <a:endParaRPr lang="fa-IR">
            <a:cs typeface="B Titr" pitchFamily="2" charset="-78"/>
          </a:endParaRPr>
        </a:p>
      </dgm:t>
    </dgm:pt>
    <dgm:pt modelId="{2523C8FB-A4CB-4416-8EC9-41E8372C621C}" type="sibTrans" cxnId="{73977578-B21C-4EA7-9D7B-4DD10EC312C8}">
      <dgm:prSet/>
      <dgm:spPr/>
      <dgm:t>
        <a:bodyPr/>
        <a:lstStyle/>
        <a:p>
          <a:pPr rtl="1"/>
          <a:endParaRPr lang="fa-IR"/>
        </a:p>
      </dgm:t>
    </dgm:pt>
    <dgm:pt modelId="{AFD0EAF1-7B50-4E79-8B1D-63D5252227FF}">
      <dgm:prSet phldrT="[Text]"/>
      <dgm:spPr/>
      <dgm:t>
        <a:bodyPr/>
        <a:lstStyle/>
        <a:p>
          <a:pPr rtl="1"/>
          <a:r>
            <a:rPr lang="fa-IR" dirty="0">
              <a:cs typeface="B Titr" pitchFamily="2" charset="-78"/>
            </a:rPr>
            <a:t>کانون شرکت های سرمایه گذاری سهام عدالت</a:t>
          </a:r>
        </a:p>
      </dgm:t>
    </dgm:pt>
    <dgm:pt modelId="{1B7F8A88-F25A-4965-8F8A-D7C353459AAC}" type="parTrans" cxnId="{24F05407-376A-42AE-A7D5-91331007DBDD}">
      <dgm:prSet/>
      <dgm:spPr/>
      <dgm:t>
        <a:bodyPr/>
        <a:lstStyle/>
        <a:p>
          <a:pPr rtl="1"/>
          <a:endParaRPr lang="fa-IR">
            <a:cs typeface="B Titr" pitchFamily="2" charset="-78"/>
          </a:endParaRPr>
        </a:p>
      </dgm:t>
    </dgm:pt>
    <dgm:pt modelId="{A15D2CC5-1D58-43E1-8427-6008D02E3EFA}" type="sibTrans" cxnId="{24F05407-376A-42AE-A7D5-91331007DBDD}">
      <dgm:prSet/>
      <dgm:spPr/>
      <dgm:t>
        <a:bodyPr/>
        <a:lstStyle/>
        <a:p>
          <a:pPr rtl="1"/>
          <a:endParaRPr lang="fa-IR"/>
        </a:p>
      </dgm:t>
    </dgm:pt>
    <dgm:pt modelId="{3C5EF949-6B92-497F-BE2F-A37E9D678850}" type="pres">
      <dgm:prSet presAssocID="{BC63DD42-2482-4872-92CD-33237DA7EE48}" presName="Name0" presStyleCnt="0">
        <dgm:presLayoutVars>
          <dgm:chMax val="1"/>
          <dgm:dir/>
          <dgm:animLvl val="ctr"/>
          <dgm:resizeHandles val="exact"/>
        </dgm:presLayoutVars>
      </dgm:prSet>
      <dgm:spPr/>
    </dgm:pt>
    <dgm:pt modelId="{A3A0414E-41BA-4F37-80A3-C147303B041B}" type="pres">
      <dgm:prSet presAssocID="{A6A2E729-D3F8-4EA5-83E5-F22963D76A60}" presName="centerShape" presStyleLbl="node0" presStyleIdx="0" presStyleCnt="1" custScaleX="153633" custScaleY="130645" custLinFactNeighborX="-313" custLinFactNeighborY="-5486"/>
      <dgm:spPr/>
    </dgm:pt>
    <dgm:pt modelId="{BB92457E-E1F2-4547-B5E6-06E6DD8B77A6}" type="pres">
      <dgm:prSet presAssocID="{C0C55618-601B-4BBD-946E-CC57302CF288}" presName="parTrans" presStyleLbl="sibTrans2D1" presStyleIdx="0" presStyleCnt="3"/>
      <dgm:spPr/>
    </dgm:pt>
    <dgm:pt modelId="{40A1D869-05B1-42FD-A423-57FF00A3815F}" type="pres">
      <dgm:prSet presAssocID="{C0C55618-601B-4BBD-946E-CC57302CF288}" presName="connectorText" presStyleLbl="sibTrans2D1" presStyleIdx="0" presStyleCnt="3"/>
      <dgm:spPr/>
    </dgm:pt>
    <dgm:pt modelId="{023B7947-DFF3-4562-90D8-455C76E99A6E}" type="pres">
      <dgm:prSet presAssocID="{3F8B8DF7-DC50-4597-B215-06C695F5BB3C}" presName="node" presStyleLbl="node1" presStyleIdx="0" presStyleCnt="3" custScaleX="125165" custScaleY="75879">
        <dgm:presLayoutVars>
          <dgm:bulletEnabled val="1"/>
        </dgm:presLayoutVars>
      </dgm:prSet>
      <dgm:spPr/>
    </dgm:pt>
    <dgm:pt modelId="{CD2FF000-77B9-48F4-B3E3-1F8A7EBF4A88}" type="pres">
      <dgm:prSet presAssocID="{5E254A17-5A5F-41E3-9A1A-A6B2EAC3BC6B}" presName="parTrans" presStyleLbl="sibTrans2D1" presStyleIdx="1" presStyleCnt="3"/>
      <dgm:spPr/>
    </dgm:pt>
    <dgm:pt modelId="{02497E4B-1FB2-4F4D-82B5-8EBF0E1127C9}" type="pres">
      <dgm:prSet presAssocID="{5E254A17-5A5F-41E3-9A1A-A6B2EAC3BC6B}" presName="connectorText" presStyleLbl="sibTrans2D1" presStyleIdx="1" presStyleCnt="3"/>
      <dgm:spPr/>
    </dgm:pt>
    <dgm:pt modelId="{F78675FE-3818-44F5-B340-A8C303E4948D}" type="pres">
      <dgm:prSet presAssocID="{FFFD158F-1A45-4E1E-86C7-727994EC784A}" presName="node" presStyleLbl="node1" presStyleIdx="1" presStyleCnt="3" custScaleX="157070" custScaleY="83883" custRadScaleRad="113454" custRadScaleInc="574">
        <dgm:presLayoutVars>
          <dgm:bulletEnabled val="1"/>
        </dgm:presLayoutVars>
      </dgm:prSet>
      <dgm:spPr/>
    </dgm:pt>
    <dgm:pt modelId="{D28BF6E5-DF3A-46D5-B3DC-67F9739DAC87}" type="pres">
      <dgm:prSet presAssocID="{1B7F8A88-F25A-4965-8F8A-D7C353459AAC}" presName="parTrans" presStyleLbl="sibTrans2D1" presStyleIdx="2" presStyleCnt="3"/>
      <dgm:spPr/>
    </dgm:pt>
    <dgm:pt modelId="{2E6B2A34-3D8A-437E-9752-FBDF73139824}" type="pres">
      <dgm:prSet presAssocID="{1B7F8A88-F25A-4965-8F8A-D7C353459AAC}" presName="connectorText" presStyleLbl="sibTrans2D1" presStyleIdx="2" presStyleCnt="3"/>
      <dgm:spPr/>
    </dgm:pt>
    <dgm:pt modelId="{CB58E05F-506B-40AB-B564-50D6AD298866}" type="pres">
      <dgm:prSet presAssocID="{AFD0EAF1-7B50-4E79-8B1D-63D5252227FF}" presName="node" presStyleLbl="node1" presStyleIdx="2" presStyleCnt="3" custScaleX="151918" custScaleY="87714" custRadScaleRad="106659" custRadScaleInc="422">
        <dgm:presLayoutVars>
          <dgm:bulletEnabled val="1"/>
        </dgm:presLayoutVars>
      </dgm:prSet>
      <dgm:spPr/>
    </dgm:pt>
  </dgm:ptLst>
  <dgm:cxnLst>
    <dgm:cxn modelId="{1F49A16A-4821-44CF-B82B-B587549E1062}" type="presOf" srcId="{A6A2E729-D3F8-4EA5-83E5-F22963D76A60}" destId="{A3A0414E-41BA-4F37-80A3-C147303B041B}" srcOrd="0" destOrd="0" presId="urn:microsoft.com/office/officeart/2005/8/layout/radial5"/>
    <dgm:cxn modelId="{73977578-B21C-4EA7-9D7B-4DD10EC312C8}" srcId="{A6A2E729-D3F8-4EA5-83E5-F22963D76A60}" destId="{FFFD158F-1A45-4E1E-86C7-727994EC784A}" srcOrd="1" destOrd="0" parTransId="{5E254A17-5A5F-41E3-9A1A-A6B2EAC3BC6B}" sibTransId="{2523C8FB-A4CB-4416-8EC9-41E8372C621C}"/>
    <dgm:cxn modelId="{CEBB3DF8-FDA3-4390-8F97-141B69782334}" type="presOf" srcId="{AFD0EAF1-7B50-4E79-8B1D-63D5252227FF}" destId="{CB58E05F-506B-40AB-B564-50D6AD298866}" srcOrd="0" destOrd="0" presId="urn:microsoft.com/office/officeart/2005/8/layout/radial5"/>
    <dgm:cxn modelId="{A8B7A0F7-7001-4897-961C-8E57211B3EE6}" type="presOf" srcId="{1B7F8A88-F25A-4965-8F8A-D7C353459AAC}" destId="{D28BF6E5-DF3A-46D5-B3DC-67F9739DAC87}" srcOrd="0" destOrd="0" presId="urn:microsoft.com/office/officeart/2005/8/layout/radial5"/>
    <dgm:cxn modelId="{4CD71CFC-4C07-4D26-808C-BB8ECC30270F}" type="presOf" srcId="{1B7F8A88-F25A-4965-8F8A-D7C353459AAC}" destId="{2E6B2A34-3D8A-437E-9752-FBDF73139824}" srcOrd="1" destOrd="0" presId="urn:microsoft.com/office/officeart/2005/8/layout/radial5"/>
    <dgm:cxn modelId="{94C4BD97-0EDB-4B80-9A4E-568F89D49F67}" type="presOf" srcId="{3F8B8DF7-DC50-4597-B215-06C695F5BB3C}" destId="{023B7947-DFF3-4562-90D8-455C76E99A6E}" srcOrd="0" destOrd="0" presId="urn:microsoft.com/office/officeart/2005/8/layout/radial5"/>
    <dgm:cxn modelId="{FA497214-0D03-4AE4-9106-8D81C1599084}" type="presOf" srcId="{C0C55618-601B-4BBD-946E-CC57302CF288}" destId="{BB92457E-E1F2-4547-B5E6-06E6DD8B77A6}" srcOrd="0" destOrd="0" presId="urn:microsoft.com/office/officeart/2005/8/layout/radial5"/>
    <dgm:cxn modelId="{0FBD760A-A874-4B34-9152-C2BE3D3DD98D}" type="presOf" srcId="{5E254A17-5A5F-41E3-9A1A-A6B2EAC3BC6B}" destId="{CD2FF000-77B9-48F4-B3E3-1F8A7EBF4A88}" srcOrd="0" destOrd="0" presId="urn:microsoft.com/office/officeart/2005/8/layout/radial5"/>
    <dgm:cxn modelId="{FC3B055E-0D32-4929-A11A-285FD1B94F2F}" type="presOf" srcId="{FFFD158F-1A45-4E1E-86C7-727994EC784A}" destId="{F78675FE-3818-44F5-B340-A8C303E4948D}" srcOrd="0" destOrd="0" presId="urn:microsoft.com/office/officeart/2005/8/layout/radial5"/>
    <dgm:cxn modelId="{ED2000F4-F5D7-4888-9DFA-6BD1CD71FCCF}" type="presOf" srcId="{C0C55618-601B-4BBD-946E-CC57302CF288}" destId="{40A1D869-05B1-42FD-A423-57FF00A3815F}" srcOrd="1" destOrd="0" presId="urn:microsoft.com/office/officeart/2005/8/layout/radial5"/>
    <dgm:cxn modelId="{4B0DDEFA-8FA7-48FB-891D-5F9084DC4B07}" srcId="{BC63DD42-2482-4872-92CD-33237DA7EE48}" destId="{A6A2E729-D3F8-4EA5-83E5-F22963D76A60}" srcOrd="0" destOrd="0" parTransId="{0BAC4F73-2929-46AD-BE5A-60775DEB193C}" sibTransId="{CE7F25F7-B60A-4421-B564-CFC50A7CFFF6}"/>
    <dgm:cxn modelId="{93F487C9-6C70-49F3-8ECB-5A68CAB50D3C}" srcId="{A6A2E729-D3F8-4EA5-83E5-F22963D76A60}" destId="{3F8B8DF7-DC50-4597-B215-06C695F5BB3C}" srcOrd="0" destOrd="0" parTransId="{C0C55618-601B-4BBD-946E-CC57302CF288}" sibTransId="{B37522DC-A57E-4A38-8E2E-DA5D15659EED}"/>
    <dgm:cxn modelId="{DF350195-CC86-4436-BBD8-E089D92EAB8C}" type="presOf" srcId="{BC63DD42-2482-4872-92CD-33237DA7EE48}" destId="{3C5EF949-6B92-497F-BE2F-A37E9D678850}" srcOrd="0" destOrd="0" presId="urn:microsoft.com/office/officeart/2005/8/layout/radial5"/>
    <dgm:cxn modelId="{24F05407-376A-42AE-A7D5-91331007DBDD}" srcId="{A6A2E729-D3F8-4EA5-83E5-F22963D76A60}" destId="{AFD0EAF1-7B50-4E79-8B1D-63D5252227FF}" srcOrd="2" destOrd="0" parTransId="{1B7F8A88-F25A-4965-8F8A-D7C353459AAC}" sibTransId="{A15D2CC5-1D58-43E1-8427-6008D02E3EFA}"/>
    <dgm:cxn modelId="{6ADE6C81-2C59-437C-881F-567EDF50D8F6}" type="presOf" srcId="{5E254A17-5A5F-41E3-9A1A-A6B2EAC3BC6B}" destId="{02497E4B-1FB2-4F4D-82B5-8EBF0E1127C9}" srcOrd="1" destOrd="0" presId="urn:microsoft.com/office/officeart/2005/8/layout/radial5"/>
    <dgm:cxn modelId="{3E699AE7-12D8-4795-8AF2-F1C4B973860B}" type="presParOf" srcId="{3C5EF949-6B92-497F-BE2F-A37E9D678850}" destId="{A3A0414E-41BA-4F37-80A3-C147303B041B}" srcOrd="0" destOrd="0" presId="urn:microsoft.com/office/officeart/2005/8/layout/radial5"/>
    <dgm:cxn modelId="{6469FC8E-BA07-4ADE-A273-4C4BDAAF8D8A}" type="presParOf" srcId="{3C5EF949-6B92-497F-BE2F-A37E9D678850}" destId="{BB92457E-E1F2-4547-B5E6-06E6DD8B77A6}" srcOrd="1" destOrd="0" presId="urn:microsoft.com/office/officeart/2005/8/layout/radial5"/>
    <dgm:cxn modelId="{8F070147-55A3-4C3A-8FF2-08E1FAE13113}" type="presParOf" srcId="{BB92457E-E1F2-4547-B5E6-06E6DD8B77A6}" destId="{40A1D869-05B1-42FD-A423-57FF00A3815F}" srcOrd="0" destOrd="0" presId="urn:microsoft.com/office/officeart/2005/8/layout/radial5"/>
    <dgm:cxn modelId="{A8FB30B7-CCEC-42E0-8F48-929EF970443A}" type="presParOf" srcId="{3C5EF949-6B92-497F-BE2F-A37E9D678850}" destId="{023B7947-DFF3-4562-90D8-455C76E99A6E}" srcOrd="2" destOrd="0" presId="urn:microsoft.com/office/officeart/2005/8/layout/radial5"/>
    <dgm:cxn modelId="{1A8A4869-1973-489F-8EF4-01D5A1DA74D8}" type="presParOf" srcId="{3C5EF949-6B92-497F-BE2F-A37E9D678850}" destId="{CD2FF000-77B9-48F4-B3E3-1F8A7EBF4A88}" srcOrd="3" destOrd="0" presId="urn:microsoft.com/office/officeart/2005/8/layout/radial5"/>
    <dgm:cxn modelId="{07C5643D-805D-49E1-B3A3-A77F928C56A4}" type="presParOf" srcId="{CD2FF000-77B9-48F4-B3E3-1F8A7EBF4A88}" destId="{02497E4B-1FB2-4F4D-82B5-8EBF0E1127C9}" srcOrd="0" destOrd="0" presId="urn:microsoft.com/office/officeart/2005/8/layout/radial5"/>
    <dgm:cxn modelId="{39C388CB-8487-4D34-B6EE-3A72EDED270D}" type="presParOf" srcId="{3C5EF949-6B92-497F-BE2F-A37E9D678850}" destId="{F78675FE-3818-44F5-B340-A8C303E4948D}" srcOrd="4" destOrd="0" presId="urn:microsoft.com/office/officeart/2005/8/layout/radial5"/>
    <dgm:cxn modelId="{1E1599E5-7907-4774-A61E-CFE8A2F5C18B}" type="presParOf" srcId="{3C5EF949-6B92-497F-BE2F-A37E9D678850}" destId="{D28BF6E5-DF3A-46D5-B3DC-67F9739DAC87}" srcOrd="5" destOrd="0" presId="urn:microsoft.com/office/officeart/2005/8/layout/radial5"/>
    <dgm:cxn modelId="{20815A26-E55F-4289-931B-9B5E2EB6FA5C}" type="presParOf" srcId="{D28BF6E5-DF3A-46D5-B3DC-67F9739DAC87}" destId="{2E6B2A34-3D8A-437E-9752-FBDF73139824}" srcOrd="0" destOrd="0" presId="urn:microsoft.com/office/officeart/2005/8/layout/radial5"/>
    <dgm:cxn modelId="{DB5343A7-6212-4A9D-8FFE-D0DD533EAA25}" type="presParOf" srcId="{3C5EF949-6B92-497F-BE2F-A37E9D678850}" destId="{CB58E05F-506B-40AB-B564-50D6AD298866}" srcOrd="6"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7AE4EE-C363-4E2C-B05E-8224FE540CAE}">
      <dsp:nvSpPr>
        <dsp:cNvPr id="0" name=""/>
        <dsp:cNvSpPr/>
      </dsp:nvSpPr>
      <dsp:spPr>
        <a:xfrm>
          <a:off x="1725733" y="727386"/>
          <a:ext cx="4854333" cy="4854333"/>
        </a:xfrm>
        <a:prstGeom prst="blockArc">
          <a:avLst>
            <a:gd name="adj1" fmla="val 9000000"/>
            <a:gd name="adj2" fmla="val 16200000"/>
            <a:gd name="adj3" fmla="val 464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BE38EDD-0FF0-4A91-9021-9F56D2B0210E}">
      <dsp:nvSpPr>
        <dsp:cNvPr id="0" name=""/>
        <dsp:cNvSpPr/>
      </dsp:nvSpPr>
      <dsp:spPr>
        <a:xfrm>
          <a:off x="1725719" y="727362"/>
          <a:ext cx="4854333" cy="4854333"/>
        </a:xfrm>
        <a:prstGeom prst="blockArc">
          <a:avLst>
            <a:gd name="adj1" fmla="val 1839595"/>
            <a:gd name="adj2" fmla="val 8999961"/>
            <a:gd name="adj3" fmla="val 464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DB84041-3A42-4623-A598-652DDDBAD2D6}">
      <dsp:nvSpPr>
        <dsp:cNvPr id="0" name=""/>
        <dsp:cNvSpPr/>
      </dsp:nvSpPr>
      <dsp:spPr>
        <a:xfrm>
          <a:off x="1725705" y="727386"/>
          <a:ext cx="4854333" cy="4854333"/>
        </a:xfrm>
        <a:prstGeom prst="blockArc">
          <a:avLst>
            <a:gd name="adj1" fmla="val 16200040"/>
            <a:gd name="adj2" fmla="val 1839556"/>
            <a:gd name="adj3" fmla="val 464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96AF016-EF2E-4DF2-A086-25DB45352E77}">
      <dsp:nvSpPr>
        <dsp:cNvPr id="0" name=""/>
        <dsp:cNvSpPr/>
      </dsp:nvSpPr>
      <dsp:spPr>
        <a:xfrm>
          <a:off x="3035591" y="2037244"/>
          <a:ext cx="2234617" cy="2234617"/>
        </a:xfrm>
        <a:prstGeom prst="ellipse">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rtl="1">
            <a:lnSpc>
              <a:spcPct val="90000"/>
            </a:lnSpc>
            <a:spcBef>
              <a:spcPct val="0"/>
            </a:spcBef>
            <a:spcAft>
              <a:spcPct val="35000"/>
            </a:spcAft>
            <a:buNone/>
          </a:pPr>
          <a:r>
            <a:rPr lang="fa-IR" sz="2800" kern="1200" dirty="0">
              <a:cs typeface="B Titr" pitchFamily="2" charset="-78"/>
            </a:rPr>
            <a:t>اشخاص تحت نظارت</a:t>
          </a:r>
        </a:p>
      </dsp:txBody>
      <dsp:txXfrm>
        <a:off x="3362843" y="2364496"/>
        <a:ext cx="1580113" cy="1580113"/>
      </dsp:txXfrm>
    </dsp:sp>
    <dsp:sp modelId="{AA9E6EA7-54D4-45D2-BB09-0F8760CAC2CE}">
      <dsp:nvSpPr>
        <dsp:cNvPr id="0" name=""/>
        <dsp:cNvSpPr/>
      </dsp:nvSpPr>
      <dsp:spPr>
        <a:xfrm>
          <a:off x="3370784" y="1582"/>
          <a:ext cx="1564231" cy="1564231"/>
        </a:xfrm>
        <a:prstGeom prst="ellipse">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rtl="1">
            <a:lnSpc>
              <a:spcPct val="90000"/>
            </a:lnSpc>
            <a:spcBef>
              <a:spcPct val="0"/>
            </a:spcBef>
            <a:spcAft>
              <a:spcPct val="35000"/>
            </a:spcAft>
            <a:buNone/>
          </a:pPr>
          <a:r>
            <a:rPr lang="fa-IR" sz="1700" kern="1200">
              <a:cs typeface="B Titr" pitchFamily="2" charset="-78"/>
            </a:rPr>
            <a:t>تشکلهای خودانتظام	</a:t>
          </a:r>
          <a:endParaRPr lang="fa-IR" sz="1700" kern="1200" dirty="0">
            <a:cs typeface="B Titr" pitchFamily="2" charset="-78"/>
          </a:endParaRPr>
        </a:p>
      </dsp:txBody>
      <dsp:txXfrm>
        <a:off x="3599860" y="230658"/>
        <a:ext cx="1106079" cy="1106079"/>
      </dsp:txXfrm>
    </dsp:sp>
    <dsp:sp modelId="{35E68DC7-D05A-45A2-8515-194E54950BFC}">
      <dsp:nvSpPr>
        <dsp:cNvPr id="0" name=""/>
        <dsp:cNvSpPr/>
      </dsp:nvSpPr>
      <dsp:spPr>
        <a:xfrm>
          <a:off x="5410201" y="3581410"/>
          <a:ext cx="1564231" cy="1564231"/>
        </a:xfrm>
        <a:prstGeom prst="ellipse">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rtl="1">
            <a:lnSpc>
              <a:spcPct val="90000"/>
            </a:lnSpc>
            <a:spcBef>
              <a:spcPct val="0"/>
            </a:spcBef>
            <a:spcAft>
              <a:spcPct val="35000"/>
            </a:spcAft>
            <a:buNone/>
          </a:pPr>
          <a:r>
            <a:rPr lang="fa-IR" sz="1700" kern="1200" dirty="0">
              <a:cs typeface="B Titr" pitchFamily="2" charset="-78"/>
            </a:rPr>
            <a:t>ناشران</a:t>
          </a:r>
        </a:p>
      </dsp:txBody>
      <dsp:txXfrm>
        <a:off x="5639277" y="3810486"/>
        <a:ext cx="1106079" cy="1106079"/>
      </dsp:txXfrm>
    </dsp:sp>
    <dsp:sp modelId="{6AD2A7B0-9ED6-413E-A13A-5C5A92C9261D}">
      <dsp:nvSpPr>
        <dsp:cNvPr id="0" name=""/>
        <dsp:cNvSpPr/>
      </dsp:nvSpPr>
      <dsp:spPr>
        <a:xfrm>
          <a:off x="1317563" y="3557864"/>
          <a:ext cx="1564231" cy="1564231"/>
        </a:xfrm>
        <a:prstGeom prst="ellipse">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rtl="1">
            <a:lnSpc>
              <a:spcPct val="90000"/>
            </a:lnSpc>
            <a:spcBef>
              <a:spcPct val="0"/>
            </a:spcBef>
            <a:spcAft>
              <a:spcPct val="35000"/>
            </a:spcAft>
            <a:buNone/>
          </a:pPr>
          <a:r>
            <a:rPr lang="fa-IR" sz="1700" kern="1200" dirty="0">
              <a:cs typeface="B Titr" pitchFamily="2" charset="-78"/>
            </a:rPr>
            <a:t>نهادهای مالی</a:t>
          </a:r>
        </a:p>
      </dsp:txBody>
      <dsp:txXfrm>
        <a:off x="1546639" y="3786940"/>
        <a:ext cx="1106079" cy="11060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DBDCEB-594A-49B4-B765-3CE1E32BCEE9}">
      <dsp:nvSpPr>
        <dsp:cNvPr id="0" name=""/>
        <dsp:cNvSpPr/>
      </dsp:nvSpPr>
      <dsp:spPr>
        <a:xfrm>
          <a:off x="4168236" y="3853506"/>
          <a:ext cx="1507695" cy="717526"/>
        </a:xfrm>
        <a:custGeom>
          <a:avLst/>
          <a:gdLst/>
          <a:ahLst/>
          <a:cxnLst/>
          <a:rect l="0" t="0" r="0" b="0"/>
          <a:pathLst>
            <a:path>
              <a:moveTo>
                <a:pt x="0" y="0"/>
              </a:moveTo>
              <a:lnTo>
                <a:pt x="0" y="488973"/>
              </a:lnTo>
              <a:lnTo>
                <a:pt x="1507695" y="488973"/>
              </a:lnTo>
              <a:lnTo>
                <a:pt x="1507695" y="717526"/>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737BA1-E206-4A78-9BA2-3AE57B07031E}">
      <dsp:nvSpPr>
        <dsp:cNvPr id="0" name=""/>
        <dsp:cNvSpPr/>
      </dsp:nvSpPr>
      <dsp:spPr>
        <a:xfrm>
          <a:off x="2660540" y="3853506"/>
          <a:ext cx="1507695" cy="717526"/>
        </a:xfrm>
        <a:custGeom>
          <a:avLst/>
          <a:gdLst/>
          <a:ahLst/>
          <a:cxnLst/>
          <a:rect l="0" t="0" r="0" b="0"/>
          <a:pathLst>
            <a:path>
              <a:moveTo>
                <a:pt x="1507695" y="0"/>
              </a:moveTo>
              <a:lnTo>
                <a:pt x="1507695" y="488973"/>
              </a:lnTo>
              <a:lnTo>
                <a:pt x="0" y="488973"/>
              </a:lnTo>
              <a:lnTo>
                <a:pt x="0" y="717526"/>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8DE924-59A1-4BA2-8EDA-CCE5D873F5C8}">
      <dsp:nvSpPr>
        <dsp:cNvPr id="0" name=""/>
        <dsp:cNvSpPr/>
      </dsp:nvSpPr>
      <dsp:spPr>
        <a:xfrm>
          <a:off x="4122516" y="1569347"/>
          <a:ext cx="91440" cy="717526"/>
        </a:xfrm>
        <a:custGeom>
          <a:avLst/>
          <a:gdLst/>
          <a:ahLst/>
          <a:cxnLst/>
          <a:rect l="0" t="0" r="0" b="0"/>
          <a:pathLst>
            <a:path>
              <a:moveTo>
                <a:pt x="45720" y="0"/>
              </a:moveTo>
              <a:lnTo>
                <a:pt x="45720" y="717526"/>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D584DB9-0B18-44DB-A7EE-48655936B8A8}">
      <dsp:nvSpPr>
        <dsp:cNvPr id="0" name=""/>
        <dsp:cNvSpPr/>
      </dsp:nvSpPr>
      <dsp:spPr>
        <a:xfrm>
          <a:off x="2934667" y="2714"/>
          <a:ext cx="2467138" cy="1566633"/>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sp>
    <dsp:sp modelId="{70BEF39D-2434-4BDA-8990-171385B83E7C}">
      <dsp:nvSpPr>
        <dsp:cNvPr id="0" name=""/>
        <dsp:cNvSpPr/>
      </dsp:nvSpPr>
      <dsp:spPr>
        <a:xfrm>
          <a:off x="3208793" y="263134"/>
          <a:ext cx="2467138" cy="156663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fa-IR" sz="2000" kern="1200" dirty="0">
              <a:cs typeface="B Titr" pitchFamily="2" charset="-78"/>
            </a:rPr>
            <a:t>ناشران اوراق بهادار</a:t>
          </a:r>
        </a:p>
      </dsp:txBody>
      <dsp:txXfrm>
        <a:off x="3254678" y="309019"/>
        <a:ext cx="2375368" cy="1474863"/>
      </dsp:txXfrm>
    </dsp:sp>
    <dsp:sp modelId="{07B4D687-44AC-4833-ABE1-84D20E325AE8}">
      <dsp:nvSpPr>
        <dsp:cNvPr id="0" name=""/>
        <dsp:cNvSpPr/>
      </dsp:nvSpPr>
      <dsp:spPr>
        <a:xfrm>
          <a:off x="2934667" y="2286873"/>
          <a:ext cx="2467138" cy="1566633"/>
        </a:xfrm>
        <a:prstGeom prst="roundRect">
          <a:avLst>
            <a:gd name="adj" fmla="val 1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57150" dist="38100" dir="5400000" algn="ctr" rotWithShape="0">
            <a:schemeClr val="accent3">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sp>
    <dsp:sp modelId="{4A88325C-E07D-4635-9955-5EBC08D4F12E}">
      <dsp:nvSpPr>
        <dsp:cNvPr id="0" name=""/>
        <dsp:cNvSpPr/>
      </dsp:nvSpPr>
      <dsp:spPr>
        <a:xfrm>
          <a:off x="3208793" y="2547293"/>
          <a:ext cx="2467138" cy="1566633"/>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fa-IR" sz="2100" kern="1200" dirty="0">
              <a:cs typeface="B Titr" pitchFamily="2" charset="-78"/>
            </a:rPr>
            <a:t>ناشران ثبت شده نزد سازمان</a:t>
          </a:r>
        </a:p>
      </dsp:txBody>
      <dsp:txXfrm>
        <a:off x="3254678" y="2593178"/>
        <a:ext cx="2375368" cy="1474863"/>
      </dsp:txXfrm>
    </dsp:sp>
    <dsp:sp modelId="{E8BCC725-E880-414B-B63B-81262DA74D27}">
      <dsp:nvSpPr>
        <dsp:cNvPr id="0" name=""/>
        <dsp:cNvSpPr/>
      </dsp:nvSpPr>
      <dsp:spPr>
        <a:xfrm>
          <a:off x="1426971" y="4571032"/>
          <a:ext cx="2467138" cy="1566633"/>
        </a:xfrm>
        <a:prstGeom prst="roundRect">
          <a:avLst>
            <a:gd name="adj" fmla="val 10000"/>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57150" dist="38100" dir="5400000" algn="ctr" rotWithShape="0">
            <a:schemeClr val="accent4">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sp>
    <dsp:sp modelId="{44FFE04E-87D3-47AD-91F3-4DB90F240A69}">
      <dsp:nvSpPr>
        <dsp:cNvPr id="0" name=""/>
        <dsp:cNvSpPr/>
      </dsp:nvSpPr>
      <dsp:spPr>
        <a:xfrm>
          <a:off x="1701098" y="4831452"/>
          <a:ext cx="2467138" cy="1566633"/>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fa-IR" sz="2100" kern="1200" dirty="0" err="1">
              <a:cs typeface="B Titr" pitchFamily="2" charset="-78"/>
            </a:rPr>
            <a:t>ساير</a:t>
          </a:r>
          <a:r>
            <a:rPr lang="fa-IR" sz="2100" kern="1200" dirty="0">
              <a:cs typeface="B Titr" pitchFamily="2" charset="-78"/>
            </a:rPr>
            <a:t> ناشران (ناشران </a:t>
          </a:r>
          <a:r>
            <a:rPr lang="fa-IR" sz="2100" kern="1200" dirty="0" err="1">
              <a:cs typeface="B Titr" pitchFamily="2" charset="-78"/>
            </a:rPr>
            <a:t>غيربورسي</a:t>
          </a:r>
          <a:r>
            <a:rPr lang="fa-IR" sz="2100" kern="1200" dirty="0">
              <a:cs typeface="B Titr" pitchFamily="2" charset="-78"/>
            </a:rPr>
            <a:t>)</a:t>
          </a:r>
        </a:p>
      </dsp:txBody>
      <dsp:txXfrm>
        <a:off x="1746983" y="4877337"/>
        <a:ext cx="2375368" cy="1474863"/>
      </dsp:txXfrm>
    </dsp:sp>
    <dsp:sp modelId="{06B31E24-1E9E-4AB7-8C61-6B7139B108CA}">
      <dsp:nvSpPr>
        <dsp:cNvPr id="0" name=""/>
        <dsp:cNvSpPr/>
      </dsp:nvSpPr>
      <dsp:spPr>
        <a:xfrm>
          <a:off x="4442363" y="4571032"/>
          <a:ext cx="2467138" cy="1566633"/>
        </a:xfrm>
        <a:prstGeom prst="roundRect">
          <a:avLst>
            <a:gd name="adj" fmla="val 10000"/>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57150" dist="38100" dir="5400000" algn="ctr" rotWithShape="0">
            <a:schemeClr val="accent4">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sp>
    <dsp:sp modelId="{D39E6F0B-8322-4391-B3BC-4C4B7846A17C}">
      <dsp:nvSpPr>
        <dsp:cNvPr id="0" name=""/>
        <dsp:cNvSpPr/>
      </dsp:nvSpPr>
      <dsp:spPr>
        <a:xfrm>
          <a:off x="4716489" y="4831452"/>
          <a:ext cx="2467138" cy="1566633"/>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fa-IR" sz="2100" kern="1200" dirty="0">
              <a:cs typeface="B Titr" pitchFamily="2" charset="-78"/>
            </a:rPr>
            <a:t>ناشرانی که در بورس </a:t>
          </a:r>
          <a:r>
            <a:rPr lang="fa-IR" sz="2100" kern="1200" dirty="0" err="1">
              <a:cs typeface="B Titr" pitchFamily="2" charset="-78"/>
            </a:rPr>
            <a:t>يا</a:t>
          </a:r>
          <a:r>
            <a:rPr lang="fa-IR" sz="2100" kern="1200" dirty="0">
              <a:cs typeface="B Titr" pitchFamily="2" charset="-78"/>
            </a:rPr>
            <a:t> </a:t>
          </a:r>
          <a:r>
            <a:rPr lang="fa-IR" sz="2100" kern="1200" dirty="0" err="1">
              <a:cs typeface="B Titr" pitchFamily="2" charset="-78"/>
            </a:rPr>
            <a:t>فرابورس</a:t>
          </a:r>
          <a:r>
            <a:rPr lang="fa-IR" sz="2100" kern="1200" dirty="0">
              <a:cs typeface="B Titr" pitchFamily="2" charset="-78"/>
            </a:rPr>
            <a:t> </a:t>
          </a:r>
          <a:r>
            <a:rPr lang="fa-IR" sz="2100" kern="1200" dirty="0" err="1">
              <a:cs typeface="B Titr" pitchFamily="2" charset="-78"/>
            </a:rPr>
            <a:t>پذيرفته</a:t>
          </a:r>
          <a:r>
            <a:rPr lang="fa-IR" sz="2100" kern="1200" dirty="0">
              <a:cs typeface="B Titr" pitchFamily="2" charset="-78"/>
            </a:rPr>
            <a:t> شده </a:t>
          </a:r>
          <a:r>
            <a:rPr lang="fa-IR" sz="2100" kern="1200" dirty="0" err="1">
              <a:cs typeface="B Titr" pitchFamily="2" charset="-78"/>
            </a:rPr>
            <a:t>اند</a:t>
          </a:r>
          <a:r>
            <a:rPr lang="fa-IR" sz="2100" kern="1200" dirty="0">
              <a:cs typeface="B Titr" pitchFamily="2" charset="-78"/>
            </a:rPr>
            <a:t> (ناشران </a:t>
          </a:r>
          <a:r>
            <a:rPr lang="fa-IR" sz="2100" kern="1200" dirty="0" err="1">
              <a:cs typeface="B Titr" pitchFamily="2" charset="-78"/>
            </a:rPr>
            <a:t>بورسي</a:t>
          </a:r>
          <a:r>
            <a:rPr lang="fa-IR" sz="2100" kern="1200" dirty="0">
              <a:cs typeface="B Titr" pitchFamily="2" charset="-78"/>
            </a:rPr>
            <a:t>)</a:t>
          </a:r>
        </a:p>
      </dsp:txBody>
      <dsp:txXfrm>
        <a:off x="4762374" y="4877337"/>
        <a:ext cx="2375368" cy="147486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B18812-F6A9-4562-8C86-C515DAC7F13A}">
      <dsp:nvSpPr>
        <dsp:cNvPr id="0" name=""/>
        <dsp:cNvSpPr/>
      </dsp:nvSpPr>
      <dsp:spPr>
        <a:xfrm>
          <a:off x="3793651" y="1189883"/>
          <a:ext cx="3381531" cy="1739635"/>
        </a:xfrm>
        <a:custGeom>
          <a:avLst/>
          <a:gdLst/>
          <a:ahLst/>
          <a:cxnLst/>
          <a:rect l="0" t="0" r="0" b="0"/>
          <a:pathLst>
            <a:path>
              <a:moveTo>
                <a:pt x="0" y="0"/>
              </a:moveTo>
              <a:lnTo>
                <a:pt x="0" y="1580160"/>
              </a:lnTo>
              <a:lnTo>
                <a:pt x="3381531" y="1580160"/>
              </a:lnTo>
              <a:lnTo>
                <a:pt x="3381531" y="1739635"/>
              </a:lnTo>
            </a:path>
          </a:pathLst>
        </a:custGeom>
        <a:noFill/>
        <a:ln w="9525" cap="flat" cmpd="sng" algn="ctr">
          <a:solidFill>
            <a:schemeClr val="accent3">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EB2B2E8-C499-433E-B8DE-E9606098FDD0}">
      <dsp:nvSpPr>
        <dsp:cNvPr id="0" name=""/>
        <dsp:cNvSpPr/>
      </dsp:nvSpPr>
      <dsp:spPr>
        <a:xfrm>
          <a:off x="3793651" y="1189883"/>
          <a:ext cx="1277518" cy="1739635"/>
        </a:xfrm>
        <a:custGeom>
          <a:avLst/>
          <a:gdLst/>
          <a:ahLst/>
          <a:cxnLst/>
          <a:rect l="0" t="0" r="0" b="0"/>
          <a:pathLst>
            <a:path>
              <a:moveTo>
                <a:pt x="0" y="0"/>
              </a:moveTo>
              <a:lnTo>
                <a:pt x="0" y="1580160"/>
              </a:lnTo>
              <a:lnTo>
                <a:pt x="1277518" y="1580160"/>
              </a:lnTo>
              <a:lnTo>
                <a:pt x="1277518" y="1739635"/>
              </a:lnTo>
            </a:path>
          </a:pathLst>
        </a:custGeom>
        <a:noFill/>
        <a:ln w="9525" cap="flat" cmpd="sng" algn="ctr">
          <a:solidFill>
            <a:schemeClr val="accent3">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42514EC-DC2A-4A3A-A24F-79B04CF083ED}">
      <dsp:nvSpPr>
        <dsp:cNvPr id="0" name=""/>
        <dsp:cNvSpPr/>
      </dsp:nvSpPr>
      <dsp:spPr>
        <a:xfrm>
          <a:off x="2967156" y="1189883"/>
          <a:ext cx="826494" cy="1739635"/>
        </a:xfrm>
        <a:custGeom>
          <a:avLst/>
          <a:gdLst/>
          <a:ahLst/>
          <a:cxnLst/>
          <a:rect l="0" t="0" r="0" b="0"/>
          <a:pathLst>
            <a:path>
              <a:moveTo>
                <a:pt x="826494" y="0"/>
              </a:moveTo>
              <a:lnTo>
                <a:pt x="826494" y="1580160"/>
              </a:lnTo>
              <a:lnTo>
                <a:pt x="0" y="1580160"/>
              </a:lnTo>
              <a:lnTo>
                <a:pt x="0" y="1739635"/>
              </a:lnTo>
            </a:path>
          </a:pathLst>
        </a:custGeom>
        <a:noFill/>
        <a:ln w="9525" cap="flat" cmpd="sng" algn="ctr">
          <a:solidFill>
            <a:schemeClr val="accent3">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92AB1F4-8FE5-4C57-BBD3-DAEE63A26F5A}">
      <dsp:nvSpPr>
        <dsp:cNvPr id="0" name=""/>
        <dsp:cNvSpPr/>
      </dsp:nvSpPr>
      <dsp:spPr>
        <a:xfrm>
          <a:off x="898054" y="1189883"/>
          <a:ext cx="2895596" cy="1752610"/>
        </a:xfrm>
        <a:custGeom>
          <a:avLst/>
          <a:gdLst/>
          <a:ahLst/>
          <a:cxnLst/>
          <a:rect l="0" t="0" r="0" b="0"/>
          <a:pathLst>
            <a:path>
              <a:moveTo>
                <a:pt x="2895596" y="0"/>
              </a:moveTo>
              <a:lnTo>
                <a:pt x="2895596" y="1593136"/>
              </a:lnTo>
              <a:lnTo>
                <a:pt x="0" y="1593136"/>
              </a:lnTo>
              <a:lnTo>
                <a:pt x="0" y="1752610"/>
              </a:lnTo>
            </a:path>
          </a:pathLst>
        </a:custGeom>
        <a:noFill/>
        <a:ln w="9525" cap="flat" cmpd="sng" algn="ctr">
          <a:solidFill>
            <a:schemeClr val="accent3">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2203AB5-C987-4853-AA4B-ACEA28424ED5}">
      <dsp:nvSpPr>
        <dsp:cNvPr id="0" name=""/>
        <dsp:cNvSpPr/>
      </dsp:nvSpPr>
      <dsp:spPr>
        <a:xfrm>
          <a:off x="2932918" y="-2984"/>
          <a:ext cx="1721465" cy="1192867"/>
        </a:xfrm>
        <a:prstGeom prst="roundRect">
          <a:avLst>
            <a:gd name="adj" fmla="val 10000"/>
          </a:avLst>
        </a:prstGeom>
        <a:gradFill rotWithShape="0">
          <a:gsLst>
            <a:gs pos="0">
              <a:schemeClr val="lt1">
                <a:hueOff val="0"/>
                <a:satOff val="0"/>
                <a:lumOff val="0"/>
                <a:alphaOff val="0"/>
                <a:tint val="98000"/>
                <a:shade val="25000"/>
                <a:satMod val="250000"/>
              </a:schemeClr>
            </a:gs>
            <a:gs pos="68000">
              <a:schemeClr val="lt1">
                <a:hueOff val="0"/>
                <a:satOff val="0"/>
                <a:lumOff val="0"/>
                <a:alphaOff val="0"/>
                <a:tint val="86000"/>
                <a:satMod val="115000"/>
              </a:schemeClr>
            </a:gs>
            <a:gs pos="100000">
              <a:schemeClr val="l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sp>
    <dsp:sp modelId="{4C34F93E-26BF-4B78-AFC6-CB66584775E2}">
      <dsp:nvSpPr>
        <dsp:cNvPr id="0" name=""/>
        <dsp:cNvSpPr/>
      </dsp:nvSpPr>
      <dsp:spPr>
        <a:xfrm>
          <a:off x="3124192" y="178725"/>
          <a:ext cx="1721465" cy="1192867"/>
        </a:xfrm>
        <a:prstGeom prst="roundRect">
          <a:avLst>
            <a:gd name="adj" fmla="val 10000"/>
          </a:avLst>
        </a:prstGeom>
        <a:solidFill>
          <a:schemeClr val="accent3">
            <a:alpha val="90000"/>
            <a:tint val="4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rtl="1">
            <a:lnSpc>
              <a:spcPct val="90000"/>
            </a:lnSpc>
            <a:spcBef>
              <a:spcPct val="0"/>
            </a:spcBef>
            <a:spcAft>
              <a:spcPct val="35000"/>
            </a:spcAft>
            <a:buNone/>
          </a:pPr>
          <a:r>
            <a:rPr lang="fa-IR" sz="2400" kern="1200" dirty="0">
              <a:cs typeface="B Titr" pitchFamily="2" charset="-78"/>
            </a:rPr>
            <a:t>اوراق بهادار معاف از ثبت</a:t>
          </a:r>
        </a:p>
      </dsp:txBody>
      <dsp:txXfrm>
        <a:off x="3159130" y="213663"/>
        <a:ext cx="1651589" cy="1122991"/>
      </dsp:txXfrm>
    </dsp:sp>
    <dsp:sp modelId="{6301D329-982E-43B8-86F9-1E04803312E2}">
      <dsp:nvSpPr>
        <dsp:cNvPr id="0" name=""/>
        <dsp:cNvSpPr/>
      </dsp:nvSpPr>
      <dsp:spPr>
        <a:xfrm>
          <a:off x="37322" y="2942493"/>
          <a:ext cx="1721465" cy="1524392"/>
        </a:xfrm>
        <a:prstGeom prst="roundRect">
          <a:avLst>
            <a:gd name="adj" fmla="val 10000"/>
          </a:avLst>
        </a:prstGeom>
        <a:gradFill rotWithShape="0">
          <a:gsLst>
            <a:gs pos="0">
              <a:schemeClr val="lt1">
                <a:hueOff val="0"/>
                <a:satOff val="0"/>
                <a:lumOff val="0"/>
                <a:alphaOff val="0"/>
                <a:tint val="98000"/>
                <a:shade val="25000"/>
                <a:satMod val="250000"/>
              </a:schemeClr>
            </a:gs>
            <a:gs pos="68000">
              <a:schemeClr val="lt1">
                <a:hueOff val="0"/>
                <a:satOff val="0"/>
                <a:lumOff val="0"/>
                <a:alphaOff val="0"/>
                <a:tint val="86000"/>
                <a:satMod val="115000"/>
              </a:schemeClr>
            </a:gs>
            <a:gs pos="100000">
              <a:schemeClr val="l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sp>
    <dsp:sp modelId="{39AF5ED7-3725-483E-994C-3A05CC1FFA8C}">
      <dsp:nvSpPr>
        <dsp:cNvPr id="0" name=""/>
        <dsp:cNvSpPr/>
      </dsp:nvSpPr>
      <dsp:spPr>
        <a:xfrm>
          <a:off x="228596" y="3124204"/>
          <a:ext cx="1721465" cy="1524392"/>
        </a:xfrm>
        <a:prstGeom prst="roundRect">
          <a:avLst>
            <a:gd name="adj" fmla="val 10000"/>
          </a:avLst>
        </a:prstGeom>
        <a:solidFill>
          <a:schemeClr val="accent3">
            <a:alpha val="90000"/>
            <a:tint val="4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fa-IR" sz="1500" kern="1200" dirty="0">
              <a:cs typeface="B Titr" pitchFamily="2" charset="-78"/>
            </a:rPr>
            <a:t>ساير اوراق بهاداري كه به تشخيص شورای عالی بورس و اوراق بهادار نياز به ثبت نداشته باشند</a:t>
          </a:r>
        </a:p>
      </dsp:txBody>
      <dsp:txXfrm>
        <a:off x="273244" y="3168852"/>
        <a:ext cx="1632169" cy="1435096"/>
      </dsp:txXfrm>
    </dsp:sp>
    <dsp:sp modelId="{F6EB17A7-F978-439D-8C24-78C1CC051F73}">
      <dsp:nvSpPr>
        <dsp:cNvPr id="0" name=""/>
        <dsp:cNvSpPr/>
      </dsp:nvSpPr>
      <dsp:spPr>
        <a:xfrm>
          <a:off x="2106423" y="2929518"/>
          <a:ext cx="1721465" cy="1550343"/>
        </a:xfrm>
        <a:prstGeom prst="roundRect">
          <a:avLst>
            <a:gd name="adj" fmla="val 10000"/>
          </a:avLst>
        </a:prstGeom>
        <a:gradFill rotWithShape="0">
          <a:gsLst>
            <a:gs pos="0">
              <a:schemeClr val="lt1">
                <a:hueOff val="0"/>
                <a:satOff val="0"/>
                <a:lumOff val="0"/>
                <a:alphaOff val="0"/>
                <a:tint val="98000"/>
                <a:shade val="25000"/>
                <a:satMod val="250000"/>
              </a:schemeClr>
            </a:gs>
            <a:gs pos="68000">
              <a:schemeClr val="lt1">
                <a:hueOff val="0"/>
                <a:satOff val="0"/>
                <a:lumOff val="0"/>
                <a:alphaOff val="0"/>
                <a:tint val="86000"/>
                <a:satMod val="115000"/>
              </a:schemeClr>
            </a:gs>
            <a:gs pos="100000">
              <a:schemeClr val="l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sp>
    <dsp:sp modelId="{3A90CE73-C054-492E-BAC5-67F4D398C6F0}">
      <dsp:nvSpPr>
        <dsp:cNvPr id="0" name=""/>
        <dsp:cNvSpPr/>
      </dsp:nvSpPr>
      <dsp:spPr>
        <a:xfrm>
          <a:off x="2297697" y="3111228"/>
          <a:ext cx="1721465" cy="1550343"/>
        </a:xfrm>
        <a:prstGeom prst="roundRect">
          <a:avLst>
            <a:gd name="adj" fmla="val 10000"/>
          </a:avLst>
        </a:prstGeom>
        <a:solidFill>
          <a:schemeClr val="accent3">
            <a:alpha val="90000"/>
            <a:tint val="4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fa-IR" sz="1600" kern="1200" dirty="0">
              <a:cs typeface="B Titr" pitchFamily="2" charset="-78"/>
            </a:rPr>
            <a:t>اوراق بهادار عرضه شده در عرضه‌هاي خصوصي</a:t>
          </a:r>
        </a:p>
      </dsp:txBody>
      <dsp:txXfrm>
        <a:off x="2343105" y="3156636"/>
        <a:ext cx="1630649" cy="1459527"/>
      </dsp:txXfrm>
    </dsp:sp>
    <dsp:sp modelId="{12B5818A-07BD-4ED3-839E-AC5236224ABC}">
      <dsp:nvSpPr>
        <dsp:cNvPr id="0" name=""/>
        <dsp:cNvSpPr/>
      </dsp:nvSpPr>
      <dsp:spPr>
        <a:xfrm>
          <a:off x="4210436" y="2929518"/>
          <a:ext cx="1721465" cy="1524403"/>
        </a:xfrm>
        <a:prstGeom prst="roundRect">
          <a:avLst>
            <a:gd name="adj" fmla="val 10000"/>
          </a:avLst>
        </a:prstGeom>
        <a:gradFill rotWithShape="0">
          <a:gsLst>
            <a:gs pos="0">
              <a:schemeClr val="lt1">
                <a:hueOff val="0"/>
                <a:satOff val="0"/>
                <a:lumOff val="0"/>
                <a:alphaOff val="0"/>
                <a:tint val="98000"/>
                <a:shade val="25000"/>
                <a:satMod val="250000"/>
              </a:schemeClr>
            </a:gs>
            <a:gs pos="68000">
              <a:schemeClr val="lt1">
                <a:hueOff val="0"/>
                <a:satOff val="0"/>
                <a:lumOff val="0"/>
                <a:alphaOff val="0"/>
                <a:tint val="86000"/>
                <a:satMod val="115000"/>
              </a:schemeClr>
            </a:gs>
            <a:gs pos="100000">
              <a:schemeClr val="l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sp>
    <dsp:sp modelId="{F5A50C83-D4B1-4DBD-8298-A20925DC77D9}">
      <dsp:nvSpPr>
        <dsp:cNvPr id="0" name=""/>
        <dsp:cNvSpPr/>
      </dsp:nvSpPr>
      <dsp:spPr>
        <a:xfrm>
          <a:off x="4401710" y="3111228"/>
          <a:ext cx="1721465" cy="1524403"/>
        </a:xfrm>
        <a:prstGeom prst="roundRect">
          <a:avLst>
            <a:gd name="adj" fmla="val 10000"/>
          </a:avLst>
        </a:prstGeom>
        <a:solidFill>
          <a:schemeClr val="accent3">
            <a:alpha val="90000"/>
            <a:tint val="4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fa-IR" sz="1500" kern="1200" dirty="0">
              <a:cs typeface="B Titr" pitchFamily="2" charset="-78"/>
            </a:rPr>
            <a:t>اوراق مشاركت منتشره توسط بانك‌ها و مؤسسات مالي و اعتباري تحت نظارت بانك مركزي</a:t>
          </a:r>
        </a:p>
      </dsp:txBody>
      <dsp:txXfrm>
        <a:off x="4446358" y="3155876"/>
        <a:ext cx="1632169" cy="1435107"/>
      </dsp:txXfrm>
    </dsp:sp>
    <dsp:sp modelId="{8177C13C-386C-4FB3-B34F-750669E93584}">
      <dsp:nvSpPr>
        <dsp:cNvPr id="0" name=""/>
        <dsp:cNvSpPr/>
      </dsp:nvSpPr>
      <dsp:spPr>
        <a:xfrm>
          <a:off x="6314449" y="2929518"/>
          <a:ext cx="1721465" cy="1524403"/>
        </a:xfrm>
        <a:prstGeom prst="roundRect">
          <a:avLst>
            <a:gd name="adj" fmla="val 10000"/>
          </a:avLst>
        </a:prstGeom>
        <a:gradFill rotWithShape="0">
          <a:gsLst>
            <a:gs pos="0">
              <a:schemeClr val="lt1">
                <a:hueOff val="0"/>
                <a:satOff val="0"/>
                <a:lumOff val="0"/>
                <a:alphaOff val="0"/>
                <a:tint val="98000"/>
                <a:shade val="25000"/>
                <a:satMod val="250000"/>
              </a:schemeClr>
            </a:gs>
            <a:gs pos="68000">
              <a:schemeClr val="lt1">
                <a:hueOff val="0"/>
                <a:satOff val="0"/>
                <a:lumOff val="0"/>
                <a:alphaOff val="0"/>
                <a:tint val="86000"/>
                <a:satMod val="115000"/>
              </a:schemeClr>
            </a:gs>
            <a:gs pos="100000">
              <a:schemeClr val="l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sp>
    <dsp:sp modelId="{0E999189-1E09-4E12-BDFF-750F67A1499F}">
      <dsp:nvSpPr>
        <dsp:cNvPr id="0" name=""/>
        <dsp:cNvSpPr/>
      </dsp:nvSpPr>
      <dsp:spPr>
        <a:xfrm>
          <a:off x="6505723" y="3111228"/>
          <a:ext cx="1721465" cy="1524403"/>
        </a:xfrm>
        <a:prstGeom prst="roundRect">
          <a:avLst>
            <a:gd name="adj" fmla="val 10000"/>
          </a:avLst>
        </a:prstGeom>
        <a:solidFill>
          <a:schemeClr val="accent3">
            <a:alpha val="90000"/>
            <a:tint val="4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fa-IR" sz="1600" kern="1200" dirty="0">
              <a:cs typeface="B Titr" pitchFamily="2" charset="-78"/>
            </a:rPr>
            <a:t>اوراق مشاركت دولت، بانك مركزي و شهرداري‌ها</a:t>
          </a:r>
        </a:p>
      </dsp:txBody>
      <dsp:txXfrm>
        <a:off x="6550371" y="3155876"/>
        <a:ext cx="1632169" cy="143510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418017-E9C4-4014-A055-F4F372BE3EC9}">
      <dsp:nvSpPr>
        <dsp:cNvPr id="0" name=""/>
        <dsp:cNvSpPr/>
      </dsp:nvSpPr>
      <dsp:spPr>
        <a:xfrm>
          <a:off x="7757161" y="3121995"/>
          <a:ext cx="1234438" cy="617219"/>
        </a:xfrm>
        <a:prstGeom prst="roundRect">
          <a:avLst>
            <a:gd name="adj" fmla="val 10000"/>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57150" dist="38100" dir="5400000" algn="ctr" rotWithShape="0">
            <a:schemeClr val="l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rtl="1">
            <a:lnSpc>
              <a:spcPct val="90000"/>
            </a:lnSpc>
            <a:spcBef>
              <a:spcPct val="0"/>
            </a:spcBef>
            <a:spcAft>
              <a:spcPct val="35000"/>
            </a:spcAft>
            <a:buNone/>
          </a:pPr>
          <a:r>
            <a:rPr lang="fa-IR" sz="1600" kern="1200" dirty="0">
              <a:cs typeface="B Titr" pitchFamily="2" charset="-78"/>
            </a:rPr>
            <a:t>نهادهای مالی</a:t>
          </a:r>
        </a:p>
      </dsp:txBody>
      <dsp:txXfrm>
        <a:off x="7775239" y="3140073"/>
        <a:ext cx="1198282" cy="581063"/>
      </dsp:txXfrm>
    </dsp:sp>
    <dsp:sp modelId="{0A27AA60-9EDC-474B-8B38-9A7744461EB2}">
      <dsp:nvSpPr>
        <dsp:cNvPr id="0" name=""/>
        <dsp:cNvSpPr/>
      </dsp:nvSpPr>
      <dsp:spPr>
        <a:xfrm rot="15520413">
          <a:off x="6225813" y="2167469"/>
          <a:ext cx="2559927" cy="16199"/>
        </a:xfrm>
        <a:custGeom>
          <a:avLst/>
          <a:gdLst/>
          <a:ahLst/>
          <a:cxnLst/>
          <a:rect l="0" t="0" r="0" b="0"/>
          <a:pathLst>
            <a:path>
              <a:moveTo>
                <a:pt x="0" y="8099"/>
              </a:moveTo>
              <a:lnTo>
                <a:pt x="2559927" y="8099"/>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rtl="1">
            <a:lnSpc>
              <a:spcPct val="90000"/>
            </a:lnSpc>
            <a:spcBef>
              <a:spcPct val="0"/>
            </a:spcBef>
            <a:spcAft>
              <a:spcPct val="35000"/>
            </a:spcAft>
            <a:buNone/>
          </a:pPr>
          <a:endParaRPr lang="fa-IR" sz="1600" kern="1200">
            <a:cs typeface="B Titr" pitchFamily="2" charset="-78"/>
          </a:endParaRPr>
        </a:p>
      </dsp:txBody>
      <dsp:txXfrm rot="10800000">
        <a:off x="7441779" y="2111571"/>
        <a:ext cx="127996" cy="127996"/>
      </dsp:txXfrm>
    </dsp:sp>
    <dsp:sp modelId="{4191D7DC-5039-4E5E-8C7A-9B6C8484EB36}">
      <dsp:nvSpPr>
        <dsp:cNvPr id="0" name=""/>
        <dsp:cNvSpPr/>
      </dsp:nvSpPr>
      <dsp:spPr>
        <a:xfrm>
          <a:off x="6019955" y="611924"/>
          <a:ext cx="1234438" cy="617219"/>
        </a:xfrm>
        <a:prstGeom prst="roundRect">
          <a:avLst>
            <a:gd name="adj" fmla="val 10000"/>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57150" dist="38100" dir="5400000" algn="ctr" rotWithShape="0">
            <a:schemeClr val="l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rtl="1">
            <a:lnSpc>
              <a:spcPct val="90000"/>
            </a:lnSpc>
            <a:spcBef>
              <a:spcPct val="0"/>
            </a:spcBef>
            <a:spcAft>
              <a:spcPct val="35000"/>
            </a:spcAft>
            <a:buNone/>
          </a:pPr>
          <a:r>
            <a:rPr lang="fa-IR" sz="1600" kern="1200" dirty="0">
              <a:cs typeface="B Titr" pitchFamily="2" charset="-78"/>
            </a:rPr>
            <a:t>کارگزار</a:t>
          </a:r>
        </a:p>
      </dsp:txBody>
      <dsp:txXfrm>
        <a:off x="6038033" y="630002"/>
        <a:ext cx="1198282" cy="581063"/>
      </dsp:txXfrm>
    </dsp:sp>
    <dsp:sp modelId="{CDE25665-5D34-4C47-ACF0-CA56D10946F8}">
      <dsp:nvSpPr>
        <dsp:cNvPr id="0" name=""/>
        <dsp:cNvSpPr/>
      </dsp:nvSpPr>
      <dsp:spPr>
        <a:xfrm rot="10800000">
          <a:off x="5526179" y="912433"/>
          <a:ext cx="493775" cy="16199"/>
        </a:xfrm>
        <a:custGeom>
          <a:avLst/>
          <a:gdLst/>
          <a:ahLst/>
          <a:cxnLst/>
          <a:rect l="0" t="0" r="0" b="0"/>
          <a:pathLst>
            <a:path>
              <a:moveTo>
                <a:pt x="0" y="8099"/>
              </a:moveTo>
              <a:lnTo>
                <a:pt x="493775" y="8099"/>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rtl="1">
            <a:lnSpc>
              <a:spcPct val="90000"/>
            </a:lnSpc>
            <a:spcBef>
              <a:spcPct val="0"/>
            </a:spcBef>
            <a:spcAft>
              <a:spcPct val="35000"/>
            </a:spcAft>
            <a:buNone/>
          </a:pPr>
          <a:endParaRPr lang="fa-IR" sz="1600" kern="1200">
            <a:cs typeface="B Titr" pitchFamily="2" charset="-78"/>
          </a:endParaRPr>
        </a:p>
      </dsp:txBody>
      <dsp:txXfrm rot="10800000">
        <a:off x="5760723" y="908189"/>
        <a:ext cx="24688" cy="24688"/>
      </dsp:txXfrm>
    </dsp:sp>
    <dsp:sp modelId="{2F6D3E29-1493-4A52-A12B-1DF454D0A993}">
      <dsp:nvSpPr>
        <dsp:cNvPr id="0" name=""/>
        <dsp:cNvSpPr/>
      </dsp:nvSpPr>
      <dsp:spPr>
        <a:xfrm>
          <a:off x="789551" y="611924"/>
          <a:ext cx="4736628" cy="617219"/>
        </a:xfrm>
        <a:prstGeom prst="roundRect">
          <a:avLst>
            <a:gd name="adj" fmla="val 10000"/>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57150" dist="38100" dir="5400000" algn="ctr" rotWithShape="0">
            <a:schemeClr val="l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rtl="1">
            <a:lnSpc>
              <a:spcPct val="90000"/>
            </a:lnSpc>
            <a:spcBef>
              <a:spcPct val="0"/>
            </a:spcBef>
            <a:spcAft>
              <a:spcPct val="35000"/>
            </a:spcAft>
            <a:buNone/>
          </a:pPr>
          <a:r>
            <a:rPr lang="fa-IR" sz="1200" u="none" kern="1200" dirty="0">
              <a:cs typeface="B Titr" pitchFamily="2" charset="-78"/>
            </a:rPr>
            <a:t>کارگزار شخص حقوقی است که اوراق بهادار را برای دیگران و به حساب آن‌ها معامله می‌کند </a:t>
          </a:r>
        </a:p>
      </dsp:txBody>
      <dsp:txXfrm>
        <a:off x="807629" y="630002"/>
        <a:ext cx="4700472" cy="581063"/>
      </dsp:txXfrm>
    </dsp:sp>
    <dsp:sp modelId="{95A0103A-0A06-4FF1-AB15-8AB5410915F3}">
      <dsp:nvSpPr>
        <dsp:cNvPr id="0" name=""/>
        <dsp:cNvSpPr/>
      </dsp:nvSpPr>
      <dsp:spPr>
        <a:xfrm rot="15263782">
          <a:off x="6571200" y="2522370"/>
          <a:ext cx="1869155" cy="16199"/>
        </a:xfrm>
        <a:custGeom>
          <a:avLst/>
          <a:gdLst/>
          <a:ahLst/>
          <a:cxnLst/>
          <a:rect l="0" t="0" r="0" b="0"/>
          <a:pathLst>
            <a:path>
              <a:moveTo>
                <a:pt x="0" y="8099"/>
              </a:moveTo>
              <a:lnTo>
                <a:pt x="1869155" y="8099"/>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rtl="1">
            <a:lnSpc>
              <a:spcPct val="90000"/>
            </a:lnSpc>
            <a:spcBef>
              <a:spcPct val="0"/>
            </a:spcBef>
            <a:spcAft>
              <a:spcPct val="35000"/>
            </a:spcAft>
            <a:buNone/>
          </a:pPr>
          <a:endParaRPr lang="fa-IR" sz="1600" kern="1200">
            <a:cs typeface="B Titr" pitchFamily="2" charset="-78"/>
          </a:endParaRPr>
        </a:p>
      </dsp:txBody>
      <dsp:txXfrm rot="10800000">
        <a:off x="7459048" y="2483741"/>
        <a:ext cx="93457" cy="93457"/>
      </dsp:txXfrm>
    </dsp:sp>
    <dsp:sp modelId="{3EA64089-72AD-4E44-B0C9-2E6904B44087}">
      <dsp:nvSpPr>
        <dsp:cNvPr id="0" name=""/>
        <dsp:cNvSpPr/>
      </dsp:nvSpPr>
      <dsp:spPr>
        <a:xfrm>
          <a:off x="6019955" y="1321726"/>
          <a:ext cx="1234438" cy="617219"/>
        </a:xfrm>
        <a:prstGeom prst="roundRect">
          <a:avLst>
            <a:gd name="adj" fmla="val 10000"/>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57150" dist="38100" dir="5400000" algn="ctr" rotWithShape="0">
            <a:schemeClr val="l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rtl="1">
            <a:lnSpc>
              <a:spcPct val="90000"/>
            </a:lnSpc>
            <a:spcBef>
              <a:spcPct val="0"/>
            </a:spcBef>
            <a:spcAft>
              <a:spcPct val="35000"/>
            </a:spcAft>
            <a:buNone/>
          </a:pPr>
          <a:r>
            <a:rPr lang="fa-IR" sz="1600" kern="1200" dirty="0">
              <a:cs typeface="B Titr" pitchFamily="2" charset="-78"/>
            </a:rPr>
            <a:t>بازارگردان</a:t>
          </a:r>
        </a:p>
      </dsp:txBody>
      <dsp:txXfrm>
        <a:off x="6038033" y="1339804"/>
        <a:ext cx="1198282" cy="581063"/>
      </dsp:txXfrm>
    </dsp:sp>
    <dsp:sp modelId="{1BFCF5A8-31F8-4D08-A28F-57D9497CE4B9}">
      <dsp:nvSpPr>
        <dsp:cNvPr id="0" name=""/>
        <dsp:cNvSpPr/>
      </dsp:nvSpPr>
      <dsp:spPr>
        <a:xfrm rot="10800000">
          <a:off x="5526179" y="1622236"/>
          <a:ext cx="493775" cy="16199"/>
        </a:xfrm>
        <a:custGeom>
          <a:avLst/>
          <a:gdLst/>
          <a:ahLst/>
          <a:cxnLst/>
          <a:rect l="0" t="0" r="0" b="0"/>
          <a:pathLst>
            <a:path>
              <a:moveTo>
                <a:pt x="0" y="8099"/>
              </a:moveTo>
              <a:lnTo>
                <a:pt x="493775" y="8099"/>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rtl="1">
            <a:lnSpc>
              <a:spcPct val="90000"/>
            </a:lnSpc>
            <a:spcBef>
              <a:spcPct val="0"/>
            </a:spcBef>
            <a:spcAft>
              <a:spcPct val="35000"/>
            </a:spcAft>
            <a:buNone/>
          </a:pPr>
          <a:endParaRPr lang="fa-IR" sz="1600" kern="1200">
            <a:cs typeface="B Titr" pitchFamily="2" charset="-78"/>
          </a:endParaRPr>
        </a:p>
      </dsp:txBody>
      <dsp:txXfrm rot="10800000">
        <a:off x="5760723" y="1617991"/>
        <a:ext cx="24688" cy="24688"/>
      </dsp:txXfrm>
    </dsp:sp>
    <dsp:sp modelId="{5C0E07DB-EB57-4169-BF26-E60F93377953}">
      <dsp:nvSpPr>
        <dsp:cNvPr id="0" name=""/>
        <dsp:cNvSpPr/>
      </dsp:nvSpPr>
      <dsp:spPr>
        <a:xfrm>
          <a:off x="631531" y="1321726"/>
          <a:ext cx="4894648" cy="617219"/>
        </a:xfrm>
        <a:prstGeom prst="roundRect">
          <a:avLst>
            <a:gd name="adj" fmla="val 10000"/>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57150" dist="38100" dir="5400000" algn="ctr" rotWithShape="0">
            <a:schemeClr val="l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rtl="1">
            <a:lnSpc>
              <a:spcPct val="90000"/>
            </a:lnSpc>
            <a:spcBef>
              <a:spcPct val="0"/>
            </a:spcBef>
            <a:spcAft>
              <a:spcPct val="35000"/>
            </a:spcAft>
            <a:buNone/>
          </a:pPr>
          <a:r>
            <a:rPr lang="fa-IR" sz="1100" kern="1200" dirty="0">
              <a:cs typeface="B Titr" pitchFamily="2" charset="-78"/>
            </a:rPr>
            <a:t>کارگزار/معامله‌گری است که با اخذ مجوز لازم با تعهد به افزایش نقدشوندگی و تنظیم عرضه و تقاضای اوراق بهادار معین و تحدید دامنه نوسان قیمت آن به دادوستد آن اوراق می پردازد</a:t>
          </a:r>
        </a:p>
      </dsp:txBody>
      <dsp:txXfrm>
        <a:off x="649609" y="1339804"/>
        <a:ext cx="4858492" cy="581063"/>
      </dsp:txXfrm>
    </dsp:sp>
    <dsp:sp modelId="{AE9D7269-F068-4F9D-889E-1B0EACE08488}">
      <dsp:nvSpPr>
        <dsp:cNvPr id="0" name=""/>
        <dsp:cNvSpPr/>
      </dsp:nvSpPr>
      <dsp:spPr>
        <a:xfrm rot="14714857">
          <a:off x="6905383" y="2877271"/>
          <a:ext cx="1200787" cy="16199"/>
        </a:xfrm>
        <a:custGeom>
          <a:avLst/>
          <a:gdLst/>
          <a:ahLst/>
          <a:cxnLst/>
          <a:rect l="0" t="0" r="0" b="0"/>
          <a:pathLst>
            <a:path>
              <a:moveTo>
                <a:pt x="0" y="8099"/>
              </a:moveTo>
              <a:lnTo>
                <a:pt x="1200787" y="8099"/>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rtl="1">
            <a:lnSpc>
              <a:spcPct val="90000"/>
            </a:lnSpc>
            <a:spcBef>
              <a:spcPct val="0"/>
            </a:spcBef>
            <a:spcAft>
              <a:spcPct val="35000"/>
            </a:spcAft>
            <a:buNone/>
          </a:pPr>
          <a:endParaRPr lang="fa-IR" sz="1600" kern="1200">
            <a:cs typeface="B Titr" pitchFamily="2" charset="-78"/>
          </a:endParaRPr>
        </a:p>
      </dsp:txBody>
      <dsp:txXfrm rot="10800000">
        <a:off x="7475758" y="2855351"/>
        <a:ext cx="60039" cy="60039"/>
      </dsp:txXfrm>
    </dsp:sp>
    <dsp:sp modelId="{2A2DDD8B-4B64-4D06-8DF9-ABAAC235C36E}">
      <dsp:nvSpPr>
        <dsp:cNvPr id="0" name=""/>
        <dsp:cNvSpPr/>
      </dsp:nvSpPr>
      <dsp:spPr>
        <a:xfrm>
          <a:off x="6019955" y="2031528"/>
          <a:ext cx="1234438" cy="617219"/>
        </a:xfrm>
        <a:prstGeom prst="roundRect">
          <a:avLst>
            <a:gd name="adj" fmla="val 10000"/>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57150" dist="38100" dir="5400000" algn="ctr" rotWithShape="0">
            <a:schemeClr val="l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rtl="1">
            <a:lnSpc>
              <a:spcPct val="90000"/>
            </a:lnSpc>
            <a:spcBef>
              <a:spcPct val="0"/>
            </a:spcBef>
            <a:spcAft>
              <a:spcPct val="35000"/>
            </a:spcAft>
            <a:buNone/>
          </a:pPr>
          <a:r>
            <a:rPr lang="fa-IR" sz="1600" kern="1200" dirty="0">
              <a:cs typeface="B Titr" pitchFamily="2" charset="-78"/>
            </a:rPr>
            <a:t>صندوق سرمایه گذاری</a:t>
          </a:r>
        </a:p>
      </dsp:txBody>
      <dsp:txXfrm>
        <a:off x="6038033" y="2049606"/>
        <a:ext cx="1198282" cy="581063"/>
      </dsp:txXfrm>
    </dsp:sp>
    <dsp:sp modelId="{9ED505E4-5519-4FD7-99BE-6813629D20DF}">
      <dsp:nvSpPr>
        <dsp:cNvPr id="0" name=""/>
        <dsp:cNvSpPr/>
      </dsp:nvSpPr>
      <dsp:spPr>
        <a:xfrm rot="10800000">
          <a:off x="5526179" y="2332038"/>
          <a:ext cx="493775" cy="16199"/>
        </a:xfrm>
        <a:custGeom>
          <a:avLst/>
          <a:gdLst/>
          <a:ahLst/>
          <a:cxnLst/>
          <a:rect l="0" t="0" r="0" b="0"/>
          <a:pathLst>
            <a:path>
              <a:moveTo>
                <a:pt x="0" y="8099"/>
              </a:moveTo>
              <a:lnTo>
                <a:pt x="493775" y="8099"/>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rtl="1">
            <a:lnSpc>
              <a:spcPct val="90000"/>
            </a:lnSpc>
            <a:spcBef>
              <a:spcPct val="0"/>
            </a:spcBef>
            <a:spcAft>
              <a:spcPct val="35000"/>
            </a:spcAft>
            <a:buNone/>
          </a:pPr>
          <a:endParaRPr lang="fa-IR" sz="1600" kern="1200">
            <a:cs typeface="B Titr" pitchFamily="2" charset="-78"/>
          </a:endParaRPr>
        </a:p>
      </dsp:txBody>
      <dsp:txXfrm rot="10800000">
        <a:off x="5760723" y="2327794"/>
        <a:ext cx="24688" cy="24688"/>
      </dsp:txXfrm>
    </dsp:sp>
    <dsp:sp modelId="{C9C09A9E-D155-434A-8613-38EAD3D56D49}">
      <dsp:nvSpPr>
        <dsp:cNvPr id="0" name=""/>
        <dsp:cNvSpPr/>
      </dsp:nvSpPr>
      <dsp:spPr>
        <a:xfrm>
          <a:off x="1070756" y="2031528"/>
          <a:ext cx="4455423" cy="617219"/>
        </a:xfrm>
        <a:prstGeom prst="roundRect">
          <a:avLst>
            <a:gd name="adj" fmla="val 10000"/>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57150" dist="38100" dir="5400000" algn="ctr" rotWithShape="0">
            <a:schemeClr val="l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rtl="1">
            <a:lnSpc>
              <a:spcPct val="90000"/>
            </a:lnSpc>
            <a:spcBef>
              <a:spcPct val="0"/>
            </a:spcBef>
            <a:spcAft>
              <a:spcPct val="35000"/>
            </a:spcAft>
            <a:buNone/>
          </a:pPr>
          <a:r>
            <a:rPr lang="fa-IR" sz="1100" kern="1200" dirty="0">
              <a:cs typeface="B Titr" pitchFamily="2" charset="-78"/>
            </a:rPr>
            <a:t>نهاد مالی است که فعالیت اصلی آن سرمایه‌گذاری در اوراق بهادار می‌باشد و مالکان آن به نسبت سرمایه‌گذاری خود در سود و زیان صندوق شریکند</a:t>
          </a:r>
        </a:p>
      </dsp:txBody>
      <dsp:txXfrm>
        <a:off x="1088834" y="2049606"/>
        <a:ext cx="4419267" cy="581063"/>
      </dsp:txXfrm>
    </dsp:sp>
    <dsp:sp modelId="{BDED93B8-F764-4D84-B2F8-C5456C4F1B3F}">
      <dsp:nvSpPr>
        <dsp:cNvPr id="0" name=""/>
        <dsp:cNvSpPr/>
      </dsp:nvSpPr>
      <dsp:spPr>
        <a:xfrm rot="13027845">
          <a:off x="7190468" y="3232172"/>
          <a:ext cx="630618" cy="16199"/>
        </a:xfrm>
        <a:custGeom>
          <a:avLst/>
          <a:gdLst/>
          <a:ahLst/>
          <a:cxnLst/>
          <a:rect l="0" t="0" r="0" b="0"/>
          <a:pathLst>
            <a:path>
              <a:moveTo>
                <a:pt x="0" y="8099"/>
              </a:moveTo>
              <a:lnTo>
                <a:pt x="630618" y="8099"/>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rtl="1">
            <a:lnSpc>
              <a:spcPct val="90000"/>
            </a:lnSpc>
            <a:spcBef>
              <a:spcPct val="0"/>
            </a:spcBef>
            <a:spcAft>
              <a:spcPct val="35000"/>
            </a:spcAft>
            <a:buNone/>
          </a:pPr>
          <a:endParaRPr lang="fa-IR" sz="1600" kern="1200">
            <a:cs typeface="B Titr" pitchFamily="2" charset="-78"/>
          </a:endParaRPr>
        </a:p>
      </dsp:txBody>
      <dsp:txXfrm rot="10800000">
        <a:off x="7490012" y="3224507"/>
        <a:ext cx="31530" cy="31530"/>
      </dsp:txXfrm>
    </dsp:sp>
    <dsp:sp modelId="{717F2DFD-73FA-4B19-9376-065DBE69889F}">
      <dsp:nvSpPr>
        <dsp:cNvPr id="0" name=""/>
        <dsp:cNvSpPr/>
      </dsp:nvSpPr>
      <dsp:spPr>
        <a:xfrm>
          <a:off x="6019955" y="2741331"/>
          <a:ext cx="1234438" cy="617219"/>
        </a:xfrm>
        <a:prstGeom prst="roundRect">
          <a:avLst>
            <a:gd name="adj" fmla="val 10000"/>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57150" dist="38100" dir="5400000" algn="ctr" rotWithShape="0">
            <a:schemeClr val="l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rtl="1">
            <a:lnSpc>
              <a:spcPct val="90000"/>
            </a:lnSpc>
            <a:spcBef>
              <a:spcPct val="0"/>
            </a:spcBef>
            <a:spcAft>
              <a:spcPct val="35000"/>
            </a:spcAft>
            <a:buNone/>
          </a:pPr>
          <a:r>
            <a:rPr lang="fa-IR" sz="1600" kern="1200" dirty="0">
              <a:cs typeface="B Titr" pitchFamily="2" charset="-78"/>
            </a:rPr>
            <a:t>سبدگردان</a:t>
          </a:r>
        </a:p>
      </dsp:txBody>
      <dsp:txXfrm>
        <a:off x="6038033" y="2759409"/>
        <a:ext cx="1198282" cy="581063"/>
      </dsp:txXfrm>
    </dsp:sp>
    <dsp:sp modelId="{09F840C6-4304-4833-9DB9-02E70CB1F510}">
      <dsp:nvSpPr>
        <dsp:cNvPr id="0" name=""/>
        <dsp:cNvSpPr/>
      </dsp:nvSpPr>
      <dsp:spPr>
        <a:xfrm rot="10800000">
          <a:off x="5526179" y="3041840"/>
          <a:ext cx="493775" cy="16199"/>
        </a:xfrm>
        <a:custGeom>
          <a:avLst/>
          <a:gdLst/>
          <a:ahLst/>
          <a:cxnLst/>
          <a:rect l="0" t="0" r="0" b="0"/>
          <a:pathLst>
            <a:path>
              <a:moveTo>
                <a:pt x="0" y="8099"/>
              </a:moveTo>
              <a:lnTo>
                <a:pt x="493775" y="8099"/>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rtl="1">
            <a:lnSpc>
              <a:spcPct val="90000"/>
            </a:lnSpc>
            <a:spcBef>
              <a:spcPct val="0"/>
            </a:spcBef>
            <a:spcAft>
              <a:spcPct val="35000"/>
            </a:spcAft>
            <a:buNone/>
          </a:pPr>
          <a:endParaRPr lang="fa-IR" sz="1600" kern="1200">
            <a:cs typeface="B Titr" pitchFamily="2" charset="-78"/>
          </a:endParaRPr>
        </a:p>
      </dsp:txBody>
      <dsp:txXfrm rot="10800000">
        <a:off x="5760723" y="3037596"/>
        <a:ext cx="24688" cy="24688"/>
      </dsp:txXfrm>
    </dsp:sp>
    <dsp:sp modelId="{108CB62F-CCB3-4CB4-9982-2175591CD88C}">
      <dsp:nvSpPr>
        <dsp:cNvPr id="0" name=""/>
        <dsp:cNvSpPr/>
      </dsp:nvSpPr>
      <dsp:spPr>
        <a:xfrm>
          <a:off x="496742" y="2741331"/>
          <a:ext cx="5029437" cy="617219"/>
        </a:xfrm>
        <a:prstGeom prst="roundRect">
          <a:avLst>
            <a:gd name="adj" fmla="val 10000"/>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57150" dist="38100" dir="5400000" algn="ctr" rotWithShape="0">
            <a:schemeClr val="l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rtl="1">
            <a:lnSpc>
              <a:spcPct val="90000"/>
            </a:lnSpc>
            <a:spcBef>
              <a:spcPct val="0"/>
            </a:spcBef>
            <a:spcAft>
              <a:spcPct val="35000"/>
            </a:spcAft>
            <a:buNone/>
          </a:pPr>
          <a:r>
            <a:rPr lang="fa-IR" sz="1100" kern="1200" dirty="0">
              <a:cs typeface="B Titr" pitchFamily="2" charset="-78"/>
            </a:rPr>
            <a:t>شخص حقوقی است که در قالب قراردادی مشخص و به منظور کسب انتفاع به خرید و فروش اوراق بهادار برای سرمایه‌گذار می‌پردازد</a:t>
          </a:r>
        </a:p>
      </dsp:txBody>
      <dsp:txXfrm>
        <a:off x="514820" y="2759409"/>
        <a:ext cx="4993281" cy="581063"/>
      </dsp:txXfrm>
    </dsp:sp>
    <dsp:sp modelId="{849DA338-DDD1-4EEE-A3CB-65BAE844E6C8}">
      <dsp:nvSpPr>
        <dsp:cNvPr id="0" name=""/>
        <dsp:cNvSpPr/>
      </dsp:nvSpPr>
      <dsp:spPr>
        <a:xfrm rot="8811684">
          <a:off x="7241237" y="3576007"/>
          <a:ext cx="561594" cy="16199"/>
        </a:xfrm>
        <a:custGeom>
          <a:avLst/>
          <a:gdLst/>
          <a:ahLst/>
          <a:cxnLst/>
          <a:rect l="0" t="0" r="0" b="0"/>
          <a:pathLst>
            <a:path>
              <a:moveTo>
                <a:pt x="0" y="8099"/>
              </a:moveTo>
              <a:lnTo>
                <a:pt x="561594" y="8099"/>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rtl="1">
            <a:lnSpc>
              <a:spcPct val="90000"/>
            </a:lnSpc>
            <a:spcBef>
              <a:spcPct val="0"/>
            </a:spcBef>
            <a:spcAft>
              <a:spcPct val="35000"/>
            </a:spcAft>
            <a:buNone/>
          </a:pPr>
          <a:endParaRPr lang="fa-IR" sz="1600" kern="1200">
            <a:cs typeface="B Titr" pitchFamily="2" charset="-78"/>
          </a:endParaRPr>
        </a:p>
      </dsp:txBody>
      <dsp:txXfrm rot="10800000">
        <a:off x="7507995" y="3570067"/>
        <a:ext cx="28079" cy="28079"/>
      </dsp:txXfrm>
    </dsp:sp>
    <dsp:sp modelId="{18BC5127-B566-4FC3-9B93-1E5A9638B501}">
      <dsp:nvSpPr>
        <dsp:cNvPr id="0" name=""/>
        <dsp:cNvSpPr/>
      </dsp:nvSpPr>
      <dsp:spPr>
        <a:xfrm>
          <a:off x="5029194" y="3429000"/>
          <a:ext cx="2257714" cy="617219"/>
        </a:xfrm>
        <a:prstGeom prst="roundRect">
          <a:avLst>
            <a:gd name="adj" fmla="val 10000"/>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57150" dist="38100" dir="5400000" algn="ctr" rotWithShape="0">
            <a:schemeClr val="l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rtl="1">
            <a:lnSpc>
              <a:spcPct val="90000"/>
            </a:lnSpc>
            <a:spcBef>
              <a:spcPct val="0"/>
            </a:spcBef>
            <a:spcAft>
              <a:spcPct val="35000"/>
            </a:spcAft>
            <a:buNone/>
          </a:pPr>
          <a:r>
            <a:rPr lang="fa-IR" sz="1600" kern="1200" dirty="0">
              <a:cs typeface="B Titr" pitchFamily="2" charset="-78"/>
            </a:rPr>
            <a:t>شرکت سپرده گذاری مرکزی اوراق بهادار و تسویه وجوه </a:t>
          </a:r>
        </a:p>
      </dsp:txBody>
      <dsp:txXfrm>
        <a:off x="5047272" y="3447078"/>
        <a:ext cx="2221558" cy="581063"/>
      </dsp:txXfrm>
    </dsp:sp>
    <dsp:sp modelId="{3A8410AC-86D0-4694-80B4-31CD81CA1DF9}">
      <dsp:nvSpPr>
        <dsp:cNvPr id="0" name=""/>
        <dsp:cNvSpPr/>
      </dsp:nvSpPr>
      <dsp:spPr>
        <a:xfrm rot="10655509">
          <a:off x="4502671" y="3740576"/>
          <a:ext cx="526755" cy="16199"/>
        </a:xfrm>
        <a:custGeom>
          <a:avLst/>
          <a:gdLst/>
          <a:ahLst/>
          <a:cxnLst/>
          <a:rect l="0" t="0" r="0" b="0"/>
          <a:pathLst>
            <a:path>
              <a:moveTo>
                <a:pt x="0" y="8099"/>
              </a:moveTo>
              <a:lnTo>
                <a:pt x="526755" y="8099"/>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fa-IR" sz="500" kern="1200"/>
        </a:p>
      </dsp:txBody>
      <dsp:txXfrm rot="10800000">
        <a:off x="4752880" y="3735507"/>
        <a:ext cx="26337" cy="26337"/>
      </dsp:txXfrm>
    </dsp:sp>
    <dsp:sp modelId="{B214AE52-FCD8-401E-9DB5-A43AC2512E4B}">
      <dsp:nvSpPr>
        <dsp:cNvPr id="0" name=""/>
        <dsp:cNvSpPr/>
      </dsp:nvSpPr>
      <dsp:spPr>
        <a:xfrm>
          <a:off x="677674" y="3451133"/>
          <a:ext cx="3825229" cy="617219"/>
        </a:xfrm>
        <a:prstGeom prst="roundRect">
          <a:avLst>
            <a:gd name="adj" fmla="val 10000"/>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57150" dist="38100" dir="5400000" algn="ctr" rotWithShape="0">
            <a:schemeClr val="l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rtl="1">
            <a:lnSpc>
              <a:spcPct val="90000"/>
            </a:lnSpc>
            <a:spcBef>
              <a:spcPct val="0"/>
            </a:spcBef>
            <a:spcAft>
              <a:spcPct val="35000"/>
            </a:spcAft>
            <a:buNone/>
          </a:pPr>
          <a:r>
            <a:rPr lang="fa-IR" sz="1100" kern="1200" dirty="0">
              <a:cs typeface="B Titr" pitchFamily="2" charset="-78"/>
            </a:rPr>
            <a:t>شرکتی است که امور مربوط به ثبت، نگهداری، انتقال مالکیت اوراق بهادار و تسویه وجوه را انجام می‌دهد </a:t>
          </a:r>
        </a:p>
      </dsp:txBody>
      <dsp:txXfrm>
        <a:off x="695752" y="3469211"/>
        <a:ext cx="3789073" cy="581063"/>
      </dsp:txXfrm>
    </dsp:sp>
    <dsp:sp modelId="{63D60916-092A-4C7F-975F-3964AA468DCA}">
      <dsp:nvSpPr>
        <dsp:cNvPr id="0" name=""/>
        <dsp:cNvSpPr/>
      </dsp:nvSpPr>
      <dsp:spPr>
        <a:xfrm rot="6918641">
          <a:off x="6917782" y="3954054"/>
          <a:ext cx="1175990" cy="16199"/>
        </a:xfrm>
        <a:custGeom>
          <a:avLst/>
          <a:gdLst/>
          <a:ahLst/>
          <a:cxnLst/>
          <a:rect l="0" t="0" r="0" b="0"/>
          <a:pathLst>
            <a:path>
              <a:moveTo>
                <a:pt x="0" y="8099"/>
              </a:moveTo>
              <a:lnTo>
                <a:pt x="1175990" y="8099"/>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rtl="1">
            <a:lnSpc>
              <a:spcPct val="90000"/>
            </a:lnSpc>
            <a:spcBef>
              <a:spcPct val="0"/>
            </a:spcBef>
            <a:spcAft>
              <a:spcPct val="35000"/>
            </a:spcAft>
            <a:buNone/>
          </a:pPr>
          <a:endParaRPr lang="fa-IR" sz="1600" kern="1200">
            <a:cs typeface="B Titr" pitchFamily="2" charset="-78"/>
          </a:endParaRPr>
        </a:p>
      </dsp:txBody>
      <dsp:txXfrm rot="10800000">
        <a:off x="7476377" y="3932754"/>
        <a:ext cx="58799" cy="58799"/>
      </dsp:txXfrm>
    </dsp:sp>
    <dsp:sp modelId="{033F698C-C2E9-417B-88E5-E44EEF594DF2}">
      <dsp:nvSpPr>
        <dsp:cNvPr id="0" name=""/>
        <dsp:cNvSpPr/>
      </dsp:nvSpPr>
      <dsp:spPr>
        <a:xfrm>
          <a:off x="6019955" y="4185093"/>
          <a:ext cx="1234438" cy="617219"/>
        </a:xfrm>
        <a:prstGeom prst="roundRect">
          <a:avLst>
            <a:gd name="adj" fmla="val 10000"/>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57150" dist="38100" dir="5400000" algn="ctr" rotWithShape="0">
            <a:schemeClr val="l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rtl="1">
            <a:lnSpc>
              <a:spcPct val="90000"/>
            </a:lnSpc>
            <a:spcBef>
              <a:spcPct val="0"/>
            </a:spcBef>
            <a:spcAft>
              <a:spcPct val="35000"/>
            </a:spcAft>
            <a:buNone/>
          </a:pPr>
          <a:r>
            <a:rPr lang="fa-IR" sz="1600" kern="1200" dirty="0">
              <a:cs typeface="B Titr" pitchFamily="2" charset="-78"/>
            </a:rPr>
            <a:t>شرکت تامین سرمایه</a:t>
          </a:r>
        </a:p>
      </dsp:txBody>
      <dsp:txXfrm>
        <a:off x="6038033" y="4203171"/>
        <a:ext cx="1198282" cy="581063"/>
      </dsp:txXfrm>
    </dsp:sp>
    <dsp:sp modelId="{53076C06-993D-480A-92DE-7F4DD008C9F8}">
      <dsp:nvSpPr>
        <dsp:cNvPr id="0" name=""/>
        <dsp:cNvSpPr/>
      </dsp:nvSpPr>
      <dsp:spPr>
        <a:xfrm rot="10800000">
          <a:off x="5526179" y="4485603"/>
          <a:ext cx="493775" cy="16199"/>
        </a:xfrm>
        <a:custGeom>
          <a:avLst/>
          <a:gdLst/>
          <a:ahLst/>
          <a:cxnLst/>
          <a:rect l="0" t="0" r="0" b="0"/>
          <a:pathLst>
            <a:path>
              <a:moveTo>
                <a:pt x="0" y="8099"/>
              </a:moveTo>
              <a:lnTo>
                <a:pt x="493775" y="8099"/>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rtl="1">
            <a:lnSpc>
              <a:spcPct val="90000"/>
            </a:lnSpc>
            <a:spcBef>
              <a:spcPct val="0"/>
            </a:spcBef>
            <a:spcAft>
              <a:spcPct val="35000"/>
            </a:spcAft>
            <a:buNone/>
          </a:pPr>
          <a:endParaRPr lang="fa-IR" sz="1600" kern="1200">
            <a:cs typeface="B Titr" pitchFamily="2" charset="-78"/>
          </a:endParaRPr>
        </a:p>
      </dsp:txBody>
      <dsp:txXfrm rot="10800000">
        <a:off x="5760723" y="4481359"/>
        <a:ext cx="24688" cy="24688"/>
      </dsp:txXfrm>
    </dsp:sp>
    <dsp:sp modelId="{5D3DCD13-1947-4A26-8D72-CFA8E73DFCCD}">
      <dsp:nvSpPr>
        <dsp:cNvPr id="0" name=""/>
        <dsp:cNvSpPr/>
      </dsp:nvSpPr>
      <dsp:spPr>
        <a:xfrm>
          <a:off x="585832" y="4160935"/>
          <a:ext cx="4940347" cy="665535"/>
        </a:xfrm>
        <a:prstGeom prst="roundRect">
          <a:avLst>
            <a:gd name="adj" fmla="val 10000"/>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57150" dist="38100" dir="5400000" algn="ctr" rotWithShape="0">
            <a:schemeClr val="l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rtl="1">
            <a:lnSpc>
              <a:spcPct val="90000"/>
            </a:lnSpc>
            <a:spcBef>
              <a:spcPct val="0"/>
            </a:spcBef>
            <a:spcAft>
              <a:spcPct val="35000"/>
            </a:spcAft>
            <a:buNone/>
          </a:pPr>
          <a:r>
            <a:rPr lang="fa-IR" sz="1100" kern="1200" dirty="0">
              <a:cs typeface="B Titr" pitchFamily="2" charset="-78"/>
            </a:rPr>
            <a:t>شرکتی است که به عنوان واسطه بین ناشر اوراق بهادار و عموم سرمایه‌گذاران فعالیت می‌کند و می‌تواند فعالیتهای کارگزاری، معامله‌گری، بازارگردانی، مشاوره، سبدگردانی، پذیره‌نویسی، تعهد پذیره‌نویسی و فعالیتهای مشابه را با اخذ مجوز از سازمان انجام دهد</a:t>
          </a:r>
        </a:p>
      </dsp:txBody>
      <dsp:txXfrm>
        <a:off x="605325" y="4180428"/>
        <a:ext cx="4901361" cy="626549"/>
      </dsp:txXfrm>
    </dsp:sp>
    <dsp:sp modelId="{3B732298-3D48-4C41-98A9-3892D80B91A6}">
      <dsp:nvSpPr>
        <dsp:cNvPr id="0" name=""/>
        <dsp:cNvSpPr/>
      </dsp:nvSpPr>
      <dsp:spPr>
        <a:xfrm rot="6337808">
          <a:off x="6572745" y="4321034"/>
          <a:ext cx="1866064" cy="16199"/>
        </a:xfrm>
        <a:custGeom>
          <a:avLst/>
          <a:gdLst/>
          <a:ahLst/>
          <a:cxnLst/>
          <a:rect l="0" t="0" r="0" b="0"/>
          <a:pathLst>
            <a:path>
              <a:moveTo>
                <a:pt x="0" y="8099"/>
              </a:moveTo>
              <a:lnTo>
                <a:pt x="1866064" y="8099"/>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rtl="1">
            <a:lnSpc>
              <a:spcPct val="90000"/>
            </a:lnSpc>
            <a:spcBef>
              <a:spcPct val="0"/>
            </a:spcBef>
            <a:spcAft>
              <a:spcPct val="35000"/>
            </a:spcAft>
            <a:buNone/>
          </a:pPr>
          <a:endParaRPr lang="fa-IR" sz="1600" kern="1200">
            <a:cs typeface="B Titr" pitchFamily="2" charset="-78"/>
          </a:endParaRPr>
        </a:p>
      </dsp:txBody>
      <dsp:txXfrm rot="10800000">
        <a:off x="7459126" y="4282482"/>
        <a:ext cx="93303" cy="93303"/>
      </dsp:txXfrm>
    </dsp:sp>
    <dsp:sp modelId="{987AF318-0FDF-464C-BBDE-6F0AA6FF0992}">
      <dsp:nvSpPr>
        <dsp:cNvPr id="0" name=""/>
        <dsp:cNvSpPr/>
      </dsp:nvSpPr>
      <dsp:spPr>
        <a:xfrm>
          <a:off x="6019955" y="4919054"/>
          <a:ext cx="1234438" cy="617219"/>
        </a:xfrm>
        <a:prstGeom prst="roundRect">
          <a:avLst>
            <a:gd name="adj" fmla="val 10000"/>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57150" dist="38100" dir="5400000" algn="ctr" rotWithShape="0">
            <a:schemeClr val="l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rtl="1">
            <a:lnSpc>
              <a:spcPct val="90000"/>
            </a:lnSpc>
            <a:spcBef>
              <a:spcPct val="0"/>
            </a:spcBef>
            <a:spcAft>
              <a:spcPct val="35000"/>
            </a:spcAft>
            <a:buNone/>
          </a:pPr>
          <a:r>
            <a:rPr lang="fa-IR" sz="1600" kern="1200" dirty="0">
              <a:cs typeface="B Titr" pitchFamily="2" charset="-78"/>
            </a:rPr>
            <a:t>شرکت های مادر (هلدینگ)</a:t>
          </a:r>
        </a:p>
      </dsp:txBody>
      <dsp:txXfrm>
        <a:off x="6038033" y="4937132"/>
        <a:ext cx="1198282" cy="581063"/>
      </dsp:txXfrm>
    </dsp:sp>
    <dsp:sp modelId="{C275FA45-C4EE-4A13-8475-D459DB1E51BE}">
      <dsp:nvSpPr>
        <dsp:cNvPr id="0" name=""/>
        <dsp:cNvSpPr/>
      </dsp:nvSpPr>
      <dsp:spPr>
        <a:xfrm rot="10800000">
          <a:off x="5526179" y="5219563"/>
          <a:ext cx="493775" cy="16199"/>
        </a:xfrm>
        <a:custGeom>
          <a:avLst/>
          <a:gdLst/>
          <a:ahLst/>
          <a:cxnLst/>
          <a:rect l="0" t="0" r="0" b="0"/>
          <a:pathLst>
            <a:path>
              <a:moveTo>
                <a:pt x="0" y="8099"/>
              </a:moveTo>
              <a:lnTo>
                <a:pt x="493775" y="8099"/>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rtl="1">
            <a:lnSpc>
              <a:spcPct val="90000"/>
            </a:lnSpc>
            <a:spcBef>
              <a:spcPct val="0"/>
            </a:spcBef>
            <a:spcAft>
              <a:spcPct val="35000"/>
            </a:spcAft>
            <a:buNone/>
          </a:pPr>
          <a:endParaRPr lang="fa-IR" sz="1600" kern="1200">
            <a:cs typeface="B Titr" pitchFamily="2" charset="-78"/>
          </a:endParaRPr>
        </a:p>
      </dsp:txBody>
      <dsp:txXfrm rot="10800000">
        <a:off x="5760723" y="5215319"/>
        <a:ext cx="24688" cy="24688"/>
      </dsp:txXfrm>
    </dsp:sp>
    <dsp:sp modelId="{0B8EF14E-ABD1-41FB-87DC-B1906C596327}">
      <dsp:nvSpPr>
        <dsp:cNvPr id="0" name=""/>
        <dsp:cNvSpPr/>
      </dsp:nvSpPr>
      <dsp:spPr>
        <a:xfrm>
          <a:off x="8991" y="4919054"/>
          <a:ext cx="5517188" cy="617219"/>
        </a:xfrm>
        <a:prstGeom prst="roundRect">
          <a:avLst>
            <a:gd name="adj" fmla="val 10000"/>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57150" dist="38100" dir="5400000" algn="ctr" rotWithShape="0">
            <a:schemeClr val="l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rtl="1">
            <a:lnSpc>
              <a:spcPct val="90000"/>
            </a:lnSpc>
            <a:spcBef>
              <a:spcPct val="0"/>
            </a:spcBef>
            <a:spcAft>
              <a:spcPct val="35000"/>
            </a:spcAft>
            <a:buNone/>
          </a:pPr>
          <a:r>
            <a:rPr lang="fa-IR" sz="1100" kern="1200" dirty="0">
              <a:cs typeface="B Titr" pitchFamily="2" charset="-78"/>
            </a:rPr>
            <a:t>شرکتی است که با سرمایه‌گذاری در شرکت سرمایه‌پذیر جهت کسب انتفاع، آن قدر حق رأی کسب می‌کند که برای کنترل عملیات شرکت، هیأت مدیره را انتخاب کند و یا در انتخاب اعضای هیأت مدیره موثر باشد</a:t>
          </a:r>
        </a:p>
      </dsp:txBody>
      <dsp:txXfrm>
        <a:off x="27069" y="4937132"/>
        <a:ext cx="5481032" cy="581063"/>
      </dsp:txXfrm>
    </dsp:sp>
    <dsp:sp modelId="{7748B56A-4EB4-4595-B809-7EEC293E8933}">
      <dsp:nvSpPr>
        <dsp:cNvPr id="0" name=""/>
        <dsp:cNvSpPr/>
      </dsp:nvSpPr>
      <dsp:spPr>
        <a:xfrm rot="6080435">
          <a:off x="6227387" y="4675935"/>
          <a:ext cx="2556780" cy="16199"/>
        </a:xfrm>
        <a:custGeom>
          <a:avLst/>
          <a:gdLst/>
          <a:ahLst/>
          <a:cxnLst/>
          <a:rect l="0" t="0" r="0" b="0"/>
          <a:pathLst>
            <a:path>
              <a:moveTo>
                <a:pt x="0" y="8099"/>
              </a:moveTo>
              <a:lnTo>
                <a:pt x="2556780" y="8099"/>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rtl="1">
            <a:lnSpc>
              <a:spcPct val="90000"/>
            </a:lnSpc>
            <a:spcBef>
              <a:spcPct val="0"/>
            </a:spcBef>
            <a:spcAft>
              <a:spcPct val="35000"/>
            </a:spcAft>
            <a:buNone/>
          </a:pPr>
          <a:endParaRPr lang="fa-IR" sz="900" kern="1200"/>
        </a:p>
      </dsp:txBody>
      <dsp:txXfrm rot="10800000">
        <a:off x="7441858" y="4620115"/>
        <a:ext cx="127839" cy="127839"/>
      </dsp:txXfrm>
    </dsp:sp>
    <dsp:sp modelId="{BB7E424A-99E0-4A0C-B21B-C82F7ABB9FC9}">
      <dsp:nvSpPr>
        <dsp:cNvPr id="0" name=""/>
        <dsp:cNvSpPr/>
      </dsp:nvSpPr>
      <dsp:spPr>
        <a:xfrm>
          <a:off x="6019955" y="5628856"/>
          <a:ext cx="1234438" cy="617219"/>
        </a:xfrm>
        <a:prstGeom prst="roundRect">
          <a:avLst>
            <a:gd name="adj" fmla="val 10000"/>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57150" dist="38100" dir="5400000" algn="ctr" rotWithShape="0">
            <a:schemeClr val="l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rtl="1">
            <a:lnSpc>
              <a:spcPct val="90000"/>
            </a:lnSpc>
            <a:spcBef>
              <a:spcPct val="0"/>
            </a:spcBef>
            <a:spcAft>
              <a:spcPct val="35000"/>
            </a:spcAft>
            <a:buNone/>
          </a:pPr>
          <a:r>
            <a:rPr lang="fa-IR" sz="1600" kern="1200" dirty="0">
              <a:cs typeface="B Titr" pitchFamily="2" charset="-78"/>
            </a:rPr>
            <a:t>شرکت سرمایه گذاری</a:t>
          </a:r>
        </a:p>
      </dsp:txBody>
      <dsp:txXfrm>
        <a:off x="6038033" y="5646934"/>
        <a:ext cx="1198282" cy="581063"/>
      </dsp:txXfrm>
    </dsp:sp>
    <dsp:sp modelId="{04292122-0EE7-4521-A03C-DE9C9CA796CA}">
      <dsp:nvSpPr>
        <dsp:cNvPr id="0" name=""/>
        <dsp:cNvSpPr/>
      </dsp:nvSpPr>
      <dsp:spPr>
        <a:xfrm rot="10800000">
          <a:off x="5526179" y="5929366"/>
          <a:ext cx="493775" cy="16199"/>
        </a:xfrm>
        <a:custGeom>
          <a:avLst/>
          <a:gdLst/>
          <a:ahLst/>
          <a:cxnLst/>
          <a:rect l="0" t="0" r="0" b="0"/>
          <a:pathLst>
            <a:path>
              <a:moveTo>
                <a:pt x="0" y="8099"/>
              </a:moveTo>
              <a:lnTo>
                <a:pt x="493775" y="8099"/>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fa-IR" sz="500" kern="1200"/>
        </a:p>
      </dsp:txBody>
      <dsp:txXfrm rot="10800000">
        <a:off x="5760723" y="5925121"/>
        <a:ext cx="24688" cy="24688"/>
      </dsp:txXfrm>
    </dsp:sp>
    <dsp:sp modelId="{6BC403D2-C870-4A7C-941C-0EAE980F6FF2}">
      <dsp:nvSpPr>
        <dsp:cNvPr id="0" name=""/>
        <dsp:cNvSpPr/>
      </dsp:nvSpPr>
      <dsp:spPr>
        <a:xfrm>
          <a:off x="127855" y="5628856"/>
          <a:ext cx="5398324" cy="617219"/>
        </a:xfrm>
        <a:prstGeom prst="roundRect">
          <a:avLst>
            <a:gd name="adj" fmla="val 10000"/>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57150" dist="38100" dir="5400000" algn="ctr" rotWithShape="0">
            <a:schemeClr val="l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rtl="1">
            <a:lnSpc>
              <a:spcPct val="90000"/>
            </a:lnSpc>
            <a:spcBef>
              <a:spcPct val="0"/>
            </a:spcBef>
            <a:spcAft>
              <a:spcPct val="35000"/>
            </a:spcAft>
            <a:buNone/>
          </a:pPr>
          <a:r>
            <a:rPr lang="fa-IR" sz="1200" kern="1200" dirty="0">
              <a:cs typeface="B Titr" pitchFamily="2" charset="-78"/>
            </a:rPr>
            <a:t>شرکتی است که بدون آنکه در شرکت سرمایه پذیر نفوذ یا کنترل قابل ملاحظه یابد، به قصد انتفاع اقدام به سرمایه گذاری می کند.</a:t>
          </a:r>
        </a:p>
      </dsp:txBody>
      <dsp:txXfrm>
        <a:off x="145933" y="5646934"/>
        <a:ext cx="5362168" cy="58106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C54448-F05A-499B-A827-90DC3CA48C6E}">
      <dsp:nvSpPr>
        <dsp:cNvPr id="0" name=""/>
        <dsp:cNvSpPr/>
      </dsp:nvSpPr>
      <dsp:spPr>
        <a:xfrm>
          <a:off x="4801577" y="1035264"/>
          <a:ext cx="3428022" cy="3203040"/>
        </a:xfrm>
        <a:prstGeom prst="roundRect">
          <a:avLst>
            <a:gd name="adj" fmla="val 10000"/>
          </a:avLst>
        </a:prstGeom>
        <a:gradFill rotWithShape="0">
          <a:gsLst>
            <a:gs pos="0">
              <a:schemeClr val="lt1">
                <a:hueOff val="0"/>
                <a:satOff val="0"/>
                <a:lumOff val="0"/>
                <a:alphaOff val="0"/>
                <a:tint val="98000"/>
                <a:shade val="25000"/>
                <a:satMod val="250000"/>
              </a:schemeClr>
            </a:gs>
            <a:gs pos="68000">
              <a:schemeClr val="lt1">
                <a:hueOff val="0"/>
                <a:satOff val="0"/>
                <a:lumOff val="0"/>
                <a:alphaOff val="0"/>
                <a:tint val="86000"/>
                <a:satMod val="115000"/>
              </a:schemeClr>
            </a:gs>
            <a:gs pos="100000">
              <a:schemeClr val="l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rtl="1">
            <a:lnSpc>
              <a:spcPct val="90000"/>
            </a:lnSpc>
            <a:spcBef>
              <a:spcPct val="0"/>
            </a:spcBef>
            <a:spcAft>
              <a:spcPct val="35000"/>
            </a:spcAft>
            <a:buNone/>
          </a:pPr>
          <a:r>
            <a:rPr lang="fa-IR" sz="2000" kern="1200" dirty="0">
              <a:cs typeface="B Titr" pitchFamily="2" charset="-78"/>
            </a:rPr>
            <a:t>تشکل خودانتظام</a:t>
          </a:r>
        </a:p>
      </dsp:txBody>
      <dsp:txXfrm>
        <a:off x="4895391" y="1129078"/>
        <a:ext cx="3240394" cy="3015412"/>
      </dsp:txXfrm>
    </dsp:sp>
    <dsp:sp modelId="{0A18819C-FDB8-4383-B0CA-B815B20AE2A3}">
      <dsp:nvSpPr>
        <dsp:cNvPr id="0" name=""/>
        <dsp:cNvSpPr/>
      </dsp:nvSpPr>
      <dsp:spPr>
        <a:xfrm rot="13899668">
          <a:off x="3009182" y="1742276"/>
          <a:ext cx="2212409" cy="53701"/>
        </a:xfrm>
        <a:custGeom>
          <a:avLst/>
          <a:gdLst/>
          <a:ahLst/>
          <a:cxnLst/>
          <a:rect l="0" t="0" r="0" b="0"/>
          <a:pathLst>
            <a:path>
              <a:moveTo>
                <a:pt x="0" y="26850"/>
              </a:moveTo>
              <a:lnTo>
                <a:pt x="2212409" y="26850"/>
              </a:lnTo>
            </a:path>
          </a:pathLst>
        </a:custGeom>
        <a:noFill/>
        <a:ln w="25400" cap="flat" cmpd="sng" algn="ctr">
          <a:solidFill>
            <a:schemeClr val="accent3">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fa-IR" sz="500" kern="1200">
            <a:cs typeface="B Titr" pitchFamily="2" charset="-78"/>
          </a:endParaRPr>
        </a:p>
      </dsp:txBody>
      <dsp:txXfrm rot="10800000">
        <a:off x="4060076" y="1713816"/>
        <a:ext cx="110620" cy="110620"/>
      </dsp:txXfrm>
    </dsp:sp>
    <dsp:sp modelId="{F9B1F81D-E092-4BB3-B019-7244F7EF41CA}">
      <dsp:nvSpPr>
        <dsp:cNvPr id="0" name=""/>
        <dsp:cNvSpPr/>
      </dsp:nvSpPr>
      <dsp:spPr>
        <a:xfrm>
          <a:off x="1173" y="44463"/>
          <a:ext cx="3428022" cy="1714011"/>
        </a:xfrm>
        <a:prstGeom prst="roundRect">
          <a:avLst>
            <a:gd name="adj" fmla="val 10000"/>
          </a:avLst>
        </a:prstGeom>
        <a:gradFill rotWithShape="0">
          <a:gsLst>
            <a:gs pos="0">
              <a:schemeClr val="lt1">
                <a:hueOff val="0"/>
                <a:satOff val="0"/>
                <a:lumOff val="0"/>
                <a:alphaOff val="0"/>
                <a:tint val="98000"/>
                <a:shade val="25000"/>
                <a:satMod val="250000"/>
              </a:schemeClr>
            </a:gs>
            <a:gs pos="68000">
              <a:schemeClr val="lt1">
                <a:hueOff val="0"/>
                <a:satOff val="0"/>
                <a:lumOff val="0"/>
                <a:alphaOff val="0"/>
                <a:tint val="86000"/>
                <a:satMod val="115000"/>
              </a:schemeClr>
            </a:gs>
            <a:gs pos="100000">
              <a:schemeClr val="l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rtl="1">
            <a:lnSpc>
              <a:spcPct val="90000"/>
            </a:lnSpc>
            <a:spcBef>
              <a:spcPct val="0"/>
            </a:spcBef>
            <a:spcAft>
              <a:spcPct val="35000"/>
            </a:spcAft>
            <a:buNone/>
          </a:pPr>
          <a:r>
            <a:rPr lang="fa-IR" sz="2500" kern="1200" dirty="0">
              <a:cs typeface="B Titr" pitchFamily="2" charset="-78"/>
            </a:rPr>
            <a:t>بورس ها</a:t>
          </a:r>
        </a:p>
      </dsp:txBody>
      <dsp:txXfrm>
        <a:off x="51375" y="94665"/>
        <a:ext cx="3327618" cy="1613607"/>
      </dsp:txXfrm>
    </dsp:sp>
    <dsp:sp modelId="{B407310D-45A0-4274-88DB-9A3889099F36}">
      <dsp:nvSpPr>
        <dsp:cNvPr id="0" name=""/>
        <dsp:cNvSpPr/>
      </dsp:nvSpPr>
      <dsp:spPr>
        <a:xfrm rot="10215053">
          <a:off x="3419140" y="2727832"/>
          <a:ext cx="1392491" cy="53701"/>
        </a:xfrm>
        <a:custGeom>
          <a:avLst/>
          <a:gdLst/>
          <a:ahLst/>
          <a:cxnLst/>
          <a:rect l="0" t="0" r="0" b="0"/>
          <a:pathLst>
            <a:path>
              <a:moveTo>
                <a:pt x="0" y="26850"/>
              </a:moveTo>
              <a:lnTo>
                <a:pt x="1392491" y="26850"/>
              </a:lnTo>
            </a:path>
          </a:pathLst>
        </a:custGeom>
        <a:noFill/>
        <a:ln w="25400" cap="flat" cmpd="sng" algn="ctr">
          <a:solidFill>
            <a:schemeClr val="accent3">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fa-IR" sz="500" kern="1200">
            <a:cs typeface="B Titr" pitchFamily="2" charset="-78"/>
          </a:endParaRPr>
        </a:p>
      </dsp:txBody>
      <dsp:txXfrm rot="10800000">
        <a:off x="4080574" y="2719870"/>
        <a:ext cx="69624" cy="69624"/>
      </dsp:txXfrm>
    </dsp:sp>
    <dsp:sp modelId="{3F473EBD-BF6E-4A64-8AD3-D4F1E5A276DD}">
      <dsp:nvSpPr>
        <dsp:cNvPr id="0" name=""/>
        <dsp:cNvSpPr/>
      </dsp:nvSpPr>
      <dsp:spPr>
        <a:xfrm>
          <a:off x="1173" y="2015575"/>
          <a:ext cx="3428022" cy="1714011"/>
        </a:xfrm>
        <a:prstGeom prst="roundRect">
          <a:avLst>
            <a:gd name="adj" fmla="val 10000"/>
          </a:avLst>
        </a:prstGeom>
        <a:gradFill rotWithShape="0">
          <a:gsLst>
            <a:gs pos="0">
              <a:schemeClr val="lt1">
                <a:hueOff val="0"/>
                <a:satOff val="0"/>
                <a:lumOff val="0"/>
                <a:alphaOff val="0"/>
                <a:tint val="98000"/>
                <a:shade val="25000"/>
                <a:satMod val="250000"/>
              </a:schemeClr>
            </a:gs>
            <a:gs pos="68000">
              <a:schemeClr val="lt1">
                <a:hueOff val="0"/>
                <a:satOff val="0"/>
                <a:lumOff val="0"/>
                <a:alphaOff val="0"/>
                <a:tint val="86000"/>
                <a:satMod val="115000"/>
              </a:schemeClr>
            </a:gs>
            <a:gs pos="100000">
              <a:schemeClr val="l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rtl="1">
            <a:lnSpc>
              <a:spcPct val="90000"/>
            </a:lnSpc>
            <a:spcBef>
              <a:spcPct val="0"/>
            </a:spcBef>
            <a:spcAft>
              <a:spcPct val="35000"/>
            </a:spcAft>
            <a:buNone/>
          </a:pPr>
          <a:r>
            <a:rPr lang="fa-IR" sz="2500" kern="1200" dirty="0">
              <a:cs typeface="B Titr" pitchFamily="2" charset="-78"/>
            </a:rPr>
            <a:t>کانون ها</a:t>
          </a:r>
        </a:p>
      </dsp:txBody>
      <dsp:txXfrm>
        <a:off x="51375" y="2065777"/>
        <a:ext cx="3327618" cy="1613607"/>
      </dsp:txXfrm>
    </dsp:sp>
    <dsp:sp modelId="{2705DC38-8654-41BE-80A3-CDFF2474EFA0}">
      <dsp:nvSpPr>
        <dsp:cNvPr id="0" name=""/>
        <dsp:cNvSpPr/>
      </dsp:nvSpPr>
      <dsp:spPr>
        <a:xfrm rot="7312543">
          <a:off x="2815975" y="3713389"/>
          <a:ext cx="2598823" cy="53701"/>
        </a:xfrm>
        <a:custGeom>
          <a:avLst/>
          <a:gdLst/>
          <a:ahLst/>
          <a:cxnLst/>
          <a:rect l="0" t="0" r="0" b="0"/>
          <a:pathLst>
            <a:path>
              <a:moveTo>
                <a:pt x="0" y="26850"/>
              </a:moveTo>
              <a:lnTo>
                <a:pt x="2598823" y="26850"/>
              </a:lnTo>
            </a:path>
          </a:pathLst>
        </a:custGeom>
        <a:noFill/>
        <a:ln w="25400" cap="flat" cmpd="sng" algn="ctr">
          <a:solidFill>
            <a:schemeClr val="accent3">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rtl="1">
            <a:lnSpc>
              <a:spcPct val="90000"/>
            </a:lnSpc>
            <a:spcBef>
              <a:spcPct val="0"/>
            </a:spcBef>
            <a:spcAft>
              <a:spcPct val="35000"/>
            </a:spcAft>
            <a:buNone/>
          </a:pPr>
          <a:endParaRPr lang="fa-IR" sz="600" kern="1200">
            <a:cs typeface="B Titr" pitchFamily="2" charset="-78"/>
          </a:endParaRPr>
        </a:p>
      </dsp:txBody>
      <dsp:txXfrm rot="10800000">
        <a:off x="4050416" y="3675269"/>
        <a:ext cx="129941" cy="129941"/>
      </dsp:txXfrm>
    </dsp:sp>
    <dsp:sp modelId="{1BF799BE-11CC-418B-B2F8-E047D2F9BBAE}">
      <dsp:nvSpPr>
        <dsp:cNvPr id="0" name=""/>
        <dsp:cNvSpPr/>
      </dsp:nvSpPr>
      <dsp:spPr>
        <a:xfrm>
          <a:off x="1173" y="3986688"/>
          <a:ext cx="3428022" cy="1714011"/>
        </a:xfrm>
        <a:prstGeom prst="roundRect">
          <a:avLst>
            <a:gd name="adj" fmla="val 10000"/>
          </a:avLst>
        </a:prstGeom>
        <a:gradFill rotWithShape="0">
          <a:gsLst>
            <a:gs pos="0">
              <a:schemeClr val="lt1">
                <a:hueOff val="0"/>
                <a:satOff val="0"/>
                <a:lumOff val="0"/>
                <a:alphaOff val="0"/>
                <a:tint val="98000"/>
                <a:shade val="25000"/>
                <a:satMod val="250000"/>
              </a:schemeClr>
            </a:gs>
            <a:gs pos="68000">
              <a:schemeClr val="lt1">
                <a:hueOff val="0"/>
                <a:satOff val="0"/>
                <a:lumOff val="0"/>
                <a:alphaOff val="0"/>
                <a:tint val="86000"/>
                <a:satMod val="115000"/>
              </a:schemeClr>
            </a:gs>
            <a:gs pos="100000">
              <a:schemeClr val="l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rtl="1">
            <a:lnSpc>
              <a:spcPct val="90000"/>
            </a:lnSpc>
            <a:spcBef>
              <a:spcPct val="0"/>
            </a:spcBef>
            <a:spcAft>
              <a:spcPct val="35000"/>
            </a:spcAft>
            <a:buNone/>
          </a:pPr>
          <a:r>
            <a:rPr lang="fa-IR" sz="2500" kern="1200" dirty="0">
              <a:cs typeface="B Titr" pitchFamily="2" charset="-78"/>
            </a:rPr>
            <a:t>شرکت های سپرده گذاری مرکزی اوراق بهادار و تسویه وجوه</a:t>
          </a:r>
        </a:p>
      </dsp:txBody>
      <dsp:txXfrm>
        <a:off x="51375" y="4036890"/>
        <a:ext cx="3327618" cy="161360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F842F0-486B-494C-B094-261A4F46958C}">
      <dsp:nvSpPr>
        <dsp:cNvPr id="0" name=""/>
        <dsp:cNvSpPr/>
      </dsp:nvSpPr>
      <dsp:spPr>
        <a:xfrm>
          <a:off x="4102850" y="1732940"/>
          <a:ext cx="3216362" cy="1696056"/>
        </a:xfrm>
        <a:custGeom>
          <a:avLst/>
          <a:gdLst/>
          <a:ahLst/>
          <a:cxnLst/>
          <a:rect l="0" t="0" r="0" b="0"/>
          <a:pathLst>
            <a:path>
              <a:moveTo>
                <a:pt x="0" y="0"/>
              </a:moveTo>
              <a:lnTo>
                <a:pt x="0" y="1509616"/>
              </a:lnTo>
              <a:lnTo>
                <a:pt x="3216362" y="1509616"/>
              </a:lnTo>
              <a:lnTo>
                <a:pt x="3216362" y="1696056"/>
              </a:lnTo>
            </a:path>
          </a:pathLst>
        </a:custGeom>
        <a:noFill/>
        <a:ln w="25400" cap="flat" cmpd="sng" algn="ctr">
          <a:solidFill>
            <a:schemeClr val="accent3">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5BEE5CED-FDA8-4B08-BF4A-1C4D9675AB94}">
      <dsp:nvSpPr>
        <dsp:cNvPr id="0" name=""/>
        <dsp:cNvSpPr/>
      </dsp:nvSpPr>
      <dsp:spPr>
        <a:xfrm>
          <a:off x="4102850" y="1732940"/>
          <a:ext cx="1006452" cy="1642778"/>
        </a:xfrm>
        <a:custGeom>
          <a:avLst/>
          <a:gdLst/>
          <a:ahLst/>
          <a:cxnLst/>
          <a:rect l="0" t="0" r="0" b="0"/>
          <a:pathLst>
            <a:path>
              <a:moveTo>
                <a:pt x="0" y="0"/>
              </a:moveTo>
              <a:lnTo>
                <a:pt x="0" y="1456339"/>
              </a:lnTo>
              <a:lnTo>
                <a:pt x="1006452" y="1456339"/>
              </a:lnTo>
              <a:lnTo>
                <a:pt x="1006452" y="1642778"/>
              </a:lnTo>
            </a:path>
          </a:pathLst>
        </a:custGeom>
        <a:noFill/>
        <a:ln w="25400" cap="flat" cmpd="sng" algn="ctr">
          <a:solidFill>
            <a:schemeClr val="accent3">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78570C69-BA01-47B2-BC07-6A860822559F}">
      <dsp:nvSpPr>
        <dsp:cNvPr id="0" name=""/>
        <dsp:cNvSpPr/>
      </dsp:nvSpPr>
      <dsp:spPr>
        <a:xfrm>
          <a:off x="3028604" y="1732940"/>
          <a:ext cx="1074245" cy="1586545"/>
        </a:xfrm>
        <a:custGeom>
          <a:avLst/>
          <a:gdLst/>
          <a:ahLst/>
          <a:cxnLst/>
          <a:rect l="0" t="0" r="0" b="0"/>
          <a:pathLst>
            <a:path>
              <a:moveTo>
                <a:pt x="1074245" y="0"/>
              </a:moveTo>
              <a:lnTo>
                <a:pt x="1074245" y="1400106"/>
              </a:lnTo>
              <a:lnTo>
                <a:pt x="0" y="1400106"/>
              </a:lnTo>
              <a:lnTo>
                <a:pt x="0" y="1586545"/>
              </a:lnTo>
            </a:path>
          </a:pathLst>
        </a:custGeom>
        <a:noFill/>
        <a:ln w="25400" cap="flat" cmpd="sng" algn="ctr">
          <a:solidFill>
            <a:schemeClr val="accent3">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CDD088A-8A77-4F77-AF1C-6C5ECDD27C62}">
      <dsp:nvSpPr>
        <dsp:cNvPr id="0" name=""/>
        <dsp:cNvSpPr/>
      </dsp:nvSpPr>
      <dsp:spPr>
        <a:xfrm>
          <a:off x="887806" y="1732940"/>
          <a:ext cx="3215043" cy="1642778"/>
        </a:xfrm>
        <a:custGeom>
          <a:avLst/>
          <a:gdLst/>
          <a:ahLst/>
          <a:cxnLst/>
          <a:rect l="0" t="0" r="0" b="0"/>
          <a:pathLst>
            <a:path>
              <a:moveTo>
                <a:pt x="3215043" y="0"/>
              </a:moveTo>
              <a:lnTo>
                <a:pt x="3215043" y="1456339"/>
              </a:lnTo>
              <a:lnTo>
                <a:pt x="0" y="1456339"/>
              </a:lnTo>
              <a:lnTo>
                <a:pt x="0" y="1642778"/>
              </a:lnTo>
            </a:path>
          </a:pathLst>
        </a:custGeom>
        <a:noFill/>
        <a:ln w="25400" cap="flat" cmpd="sng" algn="ctr">
          <a:solidFill>
            <a:schemeClr val="accent3">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B6050843-5E7E-425E-BF57-1FAD9023A1ED}">
      <dsp:nvSpPr>
        <dsp:cNvPr id="0" name=""/>
        <dsp:cNvSpPr/>
      </dsp:nvSpPr>
      <dsp:spPr>
        <a:xfrm>
          <a:off x="3215043" y="845134"/>
          <a:ext cx="1775612" cy="887806"/>
        </a:xfrm>
        <a:prstGeom prst="rect">
          <a:avLst/>
        </a:prstGeom>
        <a:gradFill rotWithShape="0">
          <a:gsLst>
            <a:gs pos="0">
              <a:schemeClr val="lt1">
                <a:hueOff val="0"/>
                <a:satOff val="0"/>
                <a:lumOff val="0"/>
                <a:alphaOff val="0"/>
                <a:tint val="98000"/>
                <a:shade val="25000"/>
                <a:satMod val="250000"/>
              </a:schemeClr>
            </a:gs>
            <a:gs pos="68000">
              <a:schemeClr val="lt1">
                <a:hueOff val="0"/>
                <a:satOff val="0"/>
                <a:lumOff val="0"/>
                <a:alphaOff val="0"/>
                <a:tint val="86000"/>
                <a:satMod val="115000"/>
              </a:schemeClr>
            </a:gs>
            <a:gs pos="100000">
              <a:schemeClr val="l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rtl="1">
            <a:lnSpc>
              <a:spcPct val="90000"/>
            </a:lnSpc>
            <a:spcBef>
              <a:spcPct val="0"/>
            </a:spcBef>
            <a:spcAft>
              <a:spcPct val="35000"/>
            </a:spcAft>
            <a:buNone/>
          </a:pPr>
          <a:r>
            <a:rPr lang="fa-IR" sz="2100" kern="1200" dirty="0">
              <a:cs typeface="B Titr" pitchFamily="2" charset="-78"/>
            </a:rPr>
            <a:t>بورس ها</a:t>
          </a:r>
        </a:p>
      </dsp:txBody>
      <dsp:txXfrm>
        <a:off x="3215043" y="845134"/>
        <a:ext cx="1775612" cy="887806"/>
      </dsp:txXfrm>
    </dsp:sp>
    <dsp:sp modelId="{C5DBF57E-491D-4295-A7ED-E6CA126C8BAC}">
      <dsp:nvSpPr>
        <dsp:cNvPr id="0" name=""/>
        <dsp:cNvSpPr/>
      </dsp:nvSpPr>
      <dsp:spPr>
        <a:xfrm>
          <a:off x="0" y="3375719"/>
          <a:ext cx="1775612" cy="887806"/>
        </a:xfrm>
        <a:prstGeom prst="rect">
          <a:avLst/>
        </a:prstGeom>
        <a:gradFill rotWithShape="0">
          <a:gsLst>
            <a:gs pos="0">
              <a:schemeClr val="lt1">
                <a:hueOff val="0"/>
                <a:satOff val="0"/>
                <a:lumOff val="0"/>
                <a:alphaOff val="0"/>
                <a:tint val="98000"/>
                <a:shade val="25000"/>
                <a:satMod val="250000"/>
              </a:schemeClr>
            </a:gs>
            <a:gs pos="68000">
              <a:schemeClr val="lt1">
                <a:hueOff val="0"/>
                <a:satOff val="0"/>
                <a:lumOff val="0"/>
                <a:alphaOff val="0"/>
                <a:tint val="86000"/>
                <a:satMod val="115000"/>
              </a:schemeClr>
            </a:gs>
            <a:gs pos="100000">
              <a:schemeClr val="l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rtl="1">
            <a:lnSpc>
              <a:spcPct val="90000"/>
            </a:lnSpc>
            <a:spcBef>
              <a:spcPct val="0"/>
            </a:spcBef>
            <a:spcAft>
              <a:spcPct val="35000"/>
            </a:spcAft>
            <a:buNone/>
          </a:pPr>
          <a:r>
            <a:rPr lang="fa-IR" sz="2100" kern="1200" dirty="0">
              <a:cs typeface="B Titr" pitchFamily="2" charset="-78"/>
            </a:rPr>
            <a:t>بورس انرژی</a:t>
          </a:r>
        </a:p>
      </dsp:txBody>
      <dsp:txXfrm>
        <a:off x="0" y="3375719"/>
        <a:ext cx="1775612" cy="887806"/>
      </dsp:txXfrm>
    </dsp:sp>
    <dsp:sp modelId="{9425BBC7-8967-4A1B-A840-B5298CCA0028}">
      <dsp:nvSpPr>
        <dsp:cNvPr id="0" name=""/>
        <dsp:cNvSpPr/>
      </dsp:nvSpPr>
      <dsp:spPr>
        <a:xfrm>
          <a:off x="2140798" y="3319485"/>
          <a:ext cx="1775612" cy="887806"/>
        </a:xfrm>
        <a:prstGeom prst="rect">
          <a:avLst/>
        </a:prstGeom>
        <a:gradFill rotWithShape="0">
          <a:gsLst>
            <a:gs pos="0">
              <a:schemeClr val="lt1">
                <a:hueOff val="0"/>
                <a:satOff val="0"/>
                <a:lumOff val="0"/>
                <a:alphaOff val="0"/>
                <a:tint val="98000"/>
                <a:shade val="25000"/>
                <a:satMod val="250000"/>
              </a:schemeClr>
            </a:gs>
            <a:gs pos="68000">
              <a:schemeClr val="lt1">
                <a:hueOff val="0"/>
                <a:satOff val="0"/>
                <a:lumOff val="0"/>
                <a:alphaOff val="0"/>
                <a:tint val="86000"/>
                <a:satMod val="115000"/>
              </a:schemeClr>
            </a:gs>
            <a:gs pos="100000">
              <a:schemeClr val="l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rtl="1">
            <a:lnSpc>
              <a:spcPct val="90000"/>
            </a:lnSpc>
            <a:spcBef>
              <a:spcPct val="0"/>
            </a:spcBef>
            <a:spcAft>
              <a:spcPct val="35000"/>
            </a:spcAft>
            <a:buNone/>
          </a:pPr>
          <a:r>
            <a:rPr lang="fa-IR" sz="2100" kern="1200" dirty="0">
              <a:cs typeface="B Titr" pitchFamily="2" charset="-78"/>
            </a:rPr>
            <a:t>بورس کالا</a:t>
          </a:r>
        </a:p>
      </dsp:txBody>
      <dsp:txXfrm>
        <a:off x="2140798" y="3319485"/>
        <a:ext cx="1775612" cy="887806"/>
      </dsp:txXfrm>
    </dsp:sp>
    <dsp:sp modelId="{19CCACE3-8F07-4B5C-8FAE-0CA276F07D98}">
      <dsp:nvSpPr>
        <dsp:cNvPr id="0" name=""/>
        <dsp:cNvSpPr/>
      </dsp:nvSpPr>
      <dsp:spPr>
        <a:xfrm>
          <a:off x="4221496" y="3375719"/>
          <a:ext cx="1775612" cy="887806"/>
        </a:xfrm>
        <a:prstGeom prst="rect">
          <a:avLst/>
        </a:prstGeom>
        <a:gradFill rotWithShape="0">
          <a:gsLst>
            <a:gs pos="0">
              <a:schemeClr val="lt1">
                <a:hueOff val="0"/>
                <a:satOff val="0"/>
                <a:lumOff val="0"/>
                <a:alphaOff val="0"/>
                <a:tint val="98000"/>
                <a:shade val="25000"/>
                <a:satMod val="250000"/>
              </a:schemeClr>
            </a:gs>
            <a:gs pos="68000">
              <a:schemeClr val="lt1">
                <a:hueOff val="0"/>
                <a:satOff val="0"/>
                <a:lumOff val="0"/>
                <a:alphaOff val="0"/>
                <a:tint val="86000"/>
                <a:satMod val="115000"/>
              </a:schemeClr>
            </a:gs>
            <a:gs pos="100000">
              <a:schemeClr val="l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rtl="1">
            <a:lnSpc>
              <a:spcPct val="90000"/>
            </a:lnSpc>
            <a:spcBef>
              <a:spcPct val="0"/>
            </a:spcBef>
            <a:spcAft>
              <a:spcPct val="35000"/>
            </a:spcAft>
            <a:buNone/>
          </a:pPr>
          <a:r>
            <a:rPr lang="fa-IR" sz="2100" kern="1200" dirty="0">
              <a:cs typeface="B Titr" pitchFamily="2" charset="-78"/>
            </a:rPr>
            <a:t>بورس اوراق بهادار</a:t>
          </a:r>
        </a:p>
      </dsp:txBody>
      <dsp:txXfrm>
        <a:off x="4221496" y="3375719"/>
        <a:ext cx="1775612" cy="887806"/>
      </dsp:txXfrm>
    </dsp:sp>
    <dsp:sp modelId="{D71FBE3A-2046-4CD1-9965-5FCD91636BA8}">
      <dsp:nvSpPr>
        <dsp:cNvPr id="0" name=""/>
        <dsp:cNvSpPr/>
      </dsp:nvSpPr>
      <dsp:spPr>
        <a:xfrm>
          <a:off x="6431406" y="3428996"/>
          <a:ext cx="1775612" cy="887806"/>
        </a:xfrm>
        <a:prstGeom prst="rect">
          <a:avLst/>
        </a:prstGeom>
        <a:gradFill rotWithShape="0">
          <a:gsLst>
            <a:gs pos="0">
              <a:schemeClr val="lt1">
                <a:hueOff val="0"/>
                <a:satOff val="0"/>
                <a:lumOff val="0"/>
                <a:alphaOff val="0"/>
                <a:tint val="98000"/>
                <a:shade val="25000"/>
                <a:satMod val="250000"/>
              </a:schemeClr>
            </a:gs>
            <a:gs pos="68000">
              <a:schemeClr val="lt1">
                <a:hueOff val="0"/>
                <a:satOff val="0"/>
                <a:lumOff val="0"/>
                <a:alphaOff val="0"/>
                <a:tint val="86000"/>
                <a:satMod val="115000"/>
              </a:schemeClr>
            </a:gs>
            <a:gs pos="100000">
              <a:schemeClr val="l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fa-IR" sz="2800" b="1" kern="1200" dirty="0" err="1">
              <a:cs typeface="B Lotus" panose="00000400000000000000" pitchFamily="2" charset="-78"/>
            </a:rPr>
            <a:t>فرابورس</a:t>
          </a:r>
          <a:endParaRPr lang="en-US" sz="2800" b="1" kern="1200" dirty="0">
            <a:cs typeface="B Lotus" panose="00000400000000000000" pitchFamily="2" charset="-78"/>
          </a:endParaRPr>
        </a:p>
      </dsp:txBody>
      <dsp:txXfrm>
        <a:off x="6431406" y="3428996"/>
        <a:ext cx="1775612" cy="88780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A0414E-41BA-4F37-80A3-C147303B041B}">
      <dsp:nvSpPr>
        <dsp:cNvPr id="0" name=""/>
        <dsp:cNvSpPr/>
      </dsp:nvSpPr>
      <dsp:spPr>
        <a:xfrm>
          <a:off x="3153798" y="2248424"/>
          <a:ext cx="2750305" cy="2338779"/>
        </a:xfrm>
        <a:prstGeom prst="ellipse">
          <a:avLst/>
        </a:prstGeom>
        <a:gradFill rotWithShape="0">
          <a:gsLst>
            <a:gs pos="0">
              <a:schemeClr val="lt1">
                <a:hueOff val="0"/>
                <a:satOff val="0"/>
                <a:lumOff val="0"/>
                <a:alphaOff val="0"/>
                <a:tint val="98000"/>
                <a:shade val="25000"/>
                <a:satMod val="250000"/>
              </a:schemeClr>
            </a:gs>
            <a:gs pos="68000">
              <a:schemeClr val="lt1">
                <a:hueOff val="0"/>
                <a:satOff val="0"/>
                <a:lumOff val="0"/>
                <a:alphaOff val="0"/>
                <a:tint val="86000"/>
                <a:satMod val="115000"/>
              </a:schemeClr>
            </a:gs>
            <a:gs pos="100000">
              <a:schemeClr val="l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9690" tIns="59690" rIns="59690" bIns="59690" numCol="1" spcCol="1270" anchor="ctr" anchorCtr="0">
          <a:noAutofit/>
        </a:bodyPr>
        <a:lstStyle/>
        <a:p>
          <a:pPr marL="0" lvl="0" indent="0" algn="ctr" defTabSz="2089150" rtl="1">
            <a:lnSpc>
              <a:spcPct val="90000"/>
            </a:lnSpc>
            <a:spcBef>
              <a:spcPct val="0"/>
            </a:spcBef>
            <a:spcAft>
              <a:spcPct val="35000"/>
            </a:spcAft>
            <a:buNone/>
          </a:pPr>
          <a:r>
            <a:rPr lang="fa-IR" sz="4700" kern="1200" dirty="0">
              <a:cs typeface="B Titr" pitchFamily="2" charset="-78"/>
            </a:rPr>
            <a:t>کانون ها</a:t>
          </a:r>
        </a:p>
      </dsp:txBody>
      <dsp:txXfrm>
        <a:off x="3556571" y="2590930"/>
        <a:ext cx="1944759" cy="1653767"/>
      </dsp:txXfrm>
    </dsp:sp>
    <dsp:sp modelId="{BB92457E-E1F2-4547-B5E6-06E6DD8B77A6}">
      <dsp:nvSpPr>
        <dsp:cNvPr id="0" name=""/>
        <dsp:cNvSpPr/>
      </dsp:nvSpPr>
      <dsp:spPr>
        <a:xfrm rot="16224172">
          <a:off x="4392066" y="1641271"/>
          <a:ext cx="293998" cy="676289"/>
        </a:xfrm>
        <a:prstGeom prst="rightArrow">
          <a:avLst>
            <a:gd name="adj1" fmla="val 60000"/>
            <a:gd name="adj2" fmla="val 50000"/>
          </a:avLst>
        </a:prstGeom>
        <a:solidFill>
          <a:schemeClr val="dk2">
            <a:tint val="60000"/>
            <a:hueOff val="0"/>
            <a:satOff val="0"/>
            <a:lumOff val="0"/>
            <a:alphaOff val="0"/>
          </a:schemeClr>
        </a:solidFill>
        <a:ln>
          <a:noFill/>
        </a:ln>
        <a:effectLst>
          <a:outerShdw blurRad="57150" dist="38100" dir="5400000" algn="ctr" rotWithShape="0">
            <a:schemeClr val="dk2">
              <a:tint val="60000"/>
              <a:hueOff val="0"/>
              <a:satOff val="0"/>
              <a:lumOff val="0"/>
              <a:alphaOff val="0"/>
              <a:shade val="9000"/>
              <a:satMod val="105000"/>
              <a:alpha val="48000"/>
            </a:scheme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rtl="1">
            <a:lnSpc>
              <a:spcPct val="90000"/>
            </a:lnSpc>
            <a:spcBef>
              <a:spcPct val="0"/>
            </a:spcBef>
            <a:spcAft>
              <a:spcPct val="35000"/>
            </a:spcAft>
            <a:buNone/>
          </a:pPr>
          <a:endParaRPr lang="fa-IR" sz="1900" kern="1200">
            <a:cs typeface="B Titr" pitchFamily="2" charset="-78"/>
          </a:endParaRPr>
        </a:p>
      </dsp:txBody>
      <dsp:txXfrm>
        <a:off x="4435855" y="1820627"/>
        <a:ext cx="205799" cy="405773"/>
      </dsp:txXfrm>
    </dsp:sp>
    <dsp:sp modelId="{023B7947-DFF3-4562-90D8-455C76E99A6E}">
      <dsp:nvSpPr>
        <dsp:cNvPr id="0" name=""/>
        <dsp:cNvSpPr/>
      </dsp:nvSpPr>
      <dsp:spPr>
        <a:xfrm>
          <a:off x="3301559" y="184452"/>
          <a:ext cx="2489641" cy="1509300"/>
        </a:xfrm>
        <a:prstGeom prst="ellipse">
          <a:avLst/>
        </a:prstGeom>
        <a:gradFill rotWithShape="0">
          <a:gsLst>
            <a:gs pos="0">
              <a:schemeClr val="lt1">
                <a:hueOff val="0"/>
                <a:satOff val="0"/>
                <a:lumOff val="0"/>
                <a:alphaOff val="0"/>
                <a:tint val="98000"/>
                <a:shade val="25000"/>
                <a:satMod val="250000"/>
              </a:schemeClr>
            </a:gs>
            <a:gs pos="68000">
              <a:schemeClr val="lt1">
                <a:hueOff val="0"/>
                <a:satOff val="0"/>
                <a:lumOff val="0"/>
                <a:alphaOff val="0"/>
                <a:tint val="86000"/>
                <a:satMod val="115000"/>
              </a:schemeClr>
            </a:gs>
            <a:gs pos="100000">
              <a:schemeClr val="l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rtl="1">
            <a:lnSpc>
              <a:spcPct val="90000"/>
            </a:lnSpc>
            <a:spcBef>
              <a:spcPct val="0"/>
            </a:spcBef>
            <a:spcAft>
              <a:spcPct val="35000"/>
            </a:spcAft>
            <a:buNone/>
          </a:pPr>
          <a:r>
            <a:rPr lang="fa-IR" sz="1900" kern="1200" dirty="0">
              <a:cs typeface="B Titr" pitchFamily="2" charset="-78"/>
            </a:rPr>
            <a:t>کانون کارگزاران</a:t>
          </a:r>
        </a:p>
      </dsp:txBody>
      <dsp:txXfrm>
        <a:off x="3666158" y="405484"/>
        <a:ext cx="1760443" cy="1067236"/>
      </dsp:txXfrm>
    </dsp:sp>
    <dsp:sp modelId="{CD2FF000-77B9-48F4-B3E3-1F8A7EBF4A88}">
      <dsp:nvSpPr>
        <dsp:cNvPr id="0" name=""/>
        <dsp:cNvSpPr/>
      </dsp:nvSpPr>
      <dsp:spPr>
        <a:xfrm rot="2083370">
          <a:off x="5712643" y="4061758"/>
          <a:ext cx="466835" cy="676289"/>
        </a:xfrm>
        <a:prstGeom prst="rightArrow">
          <a:avLst>
            <a:gd name="adj1" fmla="val 60000"/>
            <a:gd name="adj2" fmla="val 50000"/>
          </a:avLst>
        </a:prstGeom>
        <a:solidFill>
          <a:schemeClr val="dk2">
            <a:tint val="60000"/>
            <a:hueOff val="0"/>
            <a:satOff val="0"/>
            <a:lumOff val="0"/>
            <a:alphaOff val="0"/>
          </a:schemeClr>
        </a:solidFill>
        <a:ln>
          <a:noFill/>
        </a:ln>
        <a:effectLst>
          <a:outerShdw blurRad="57150" dist="38100" dir="5400000" algn="ctr" rotWithShape="0">
            <a:schemeClr val="dk2">
              <a:tint val="60000"/>
              <a:hueOff val="0"/>
              <a:satOff val="0"/>
              <a:lumOff val="0"/>
              <a:alphaOff val="0"/>
              <a:shade val="9000"/>
              <a:satMod val="105000"/>
              <a:alpha val="48000"/>
            </a:scheme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rtl="1">
            <a:lnSpc>
              <a:spcPct val="90000"/>
            </a:lnSpc>
            <a:spcBef>
              <a:spcPct val="0"/>
            </a:spcBef>
            <a:spcAft>
              <a:spcPct val="35000"/>
            </a:spcAft>
            <a:buNone/>
          </a:pPr>
          <a:endParaRPr lang="fa-IR" sz="1900" kern="1200">
            <a:cs typeface="B Titr" pitchFamily="2" charset="-78"/>
          </a:endParaRPr>
        </a:p>
      </dsp:txBody>
      <dsp:txXfrm>
        <a:off x="5725113" y="4157129"/>
        <a:ext cx="326785" cy="405773"/>
      </dsp:txXfrm>
    </dsp:sp>
    <dsp:sp modelId="{F78675FE-3818-44F5-B340-A8C303E4948D}">
      <dsp:nvSpPr>
        <dsp:cNvPr id="0" name=""/>
        <dsp:cNvSpPr/>
      </dsp:nvSpPr>
      <dsp:spPr>
        <a:xfrm>
          <a:off x="5710290" y="4484847"/>
          <a:ext cx="3124260" cy="1668506"/>
        </a:xfrm>
        <a:prstGeom prst="ellipse">
          <a:avLst/>
        </a:prstGeom>
        <a:gradFill rotWithShape="0">
          <a:gsLst>
            <a:gs pos="0">
              <a:schemeClr val="lt1">
                <a:hueOff val="0"/>
                <a:satOff val="0"/>
                <a:lumOff val="0"/>
                <a:alphaOff val="0"/>
                <a:tint val="98000"/>
                <a:shade val="25000"/>
                <a:satMod val="250000"/>
              </a:schemeClr>
            </a:gs>
            <a:gs pos="68000">
              <a:schemeClr val="lt1">
                <a:hueOff val="0"/>
                <a:satOff val="0"/>
                <a:lumOff val="0"/>
                <a:alphaOff val="0"/>
                <a:tint val="86000"/>
                <a:satMod val="115000"/>
              </a:schemeClr>
            </a:gs>
            <a:gs pos="100000">
              <a:schemeClr val="l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rtl="1">
            <a:lnSpc>
              <a:spcPct val="90000"/>
            </a:lnSpc>
            <a:spcBef>
              <a:spcPct val="0"/>
            </a:spcBef>
            <a:spcAft>
              <a:spcPct val="35000"/>
            </a:spcAft>
            <a:buNone/>
          </a:pPr>
          <a:r>
            <a:rPr lang="fa-IR" sz="1900" kern="1200" dirty="0">
              <a:cs typeface="B Titr" pitchFamily="2" charset="-78"/>
            </a:rPr>
            <a:t>کانون نهادهای سرمایه گذاری ایران</a:t>
          </a:r>
        </a:p>
      </dsp:txBody>
      <dsp:txXfrm>
        <a:off x="6167827" y="4729194"/>
        <a:ext cx="2209186" cy="1179812"/>
      </dsp:txXfrm>
    </dsp:sp>
    <dsp:sp modelId="{D28BF6E5-DF3A-46D5-B3DC-67F9739DAC87}">
      <dsp:nvSpPr>
        <dsp:cNvPr id="0" name=""/>
        <dsp:cNvSpPr/>
      </dsp:nvSpPr>
      <dsp:spPr>
        <a:xfrm rot="8712850">
          <a:off x="3035826" y="3998057"/>
          <a:ext cx="342083" cy="676289"/>
        </a:xfrm>
        <a:prstGeom prst="rightArrow">
          <a:avLst>
            <a:gd name="adj1" fmla="val 60000"/>
            <a:gd name="adj2" fmla="val 50000"/>
          </a:avLst>
        </a:prstGeom>
        <a:solidFill>
          <a:schemeClr val="dk2">
            <a:tint val="60000"/>
            <a:hueOff val="0"/>
            <a:satOff val="0"/>
            <a:lumOff val="0"/>
            <a:alphaOff val="0"/>
          </a:schemeClr>
        </a:solidFill>
        <a:ln>
          <a:noFill/>
        </a:ln>
        <a:effectLst>
          <a:outerShdw blurRad="57150" dist="38100" dir="5400000" algn="ctr" rotWithShape="0">
            <a:schemeClr val="dk2">
              <a:tint val="60000"/>
              <a:hueOff val="0"/>
              <a:satOff val="0"/>
              <a:lumOff val="0"/>
              <a:alphaOff val="0"/>
              <a:shade val="9000"/>
              <a:satMod val="105000"/>
              <a:alpha val="48000"/>
            </a:scheme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rtl="1">
            <a:lnSpc>
              <a:spcPct val="90000"/>
            </a:lnSpc>
            <a:spcBef>
              <a:spcPct val="0"/>
            </a:spcBef>
            <a:spcAft>
              <a:spcPct val="35000"/>
            </a:spcAft>
            <a:buNone/>
          </a:pPr>
          <a:endParaRPr lang="fa-IR" sz="1900" kern="1200">
            <a:cs typeface="B Titr" pitchFamily="2" charset="-78"/>
          </a:endParaRPr>
        </a:p>
      </dsp:txBody>
      <dsp:txXfrm rot="10800000">
        <a:off x="3129281" y="4104041"/>
        <a:ext cx="239458" cy="405773"/>
      </dsp:txXfrm>
    </dsp:sp>
    <dsp:sp modelId="{CB58E05F-506B-40AB-B564-50D6AD298866}">
      <dsp:nvSpPr>
        <dsp:cNvPr id="0" name=""/>
        <dsp:cNvSpPr/>
      </dsp:nvSpPr>
      <dsp:spPr>
        <a:xfrm>
          <a:off x="457209" y="4324358"/>
          <a:ext cx="3021782" cy="1744708"/>
        </a:xfrm>
        <a:prstGeom prst="ellipse">
          <a:avLst/>
        </a:prstGeom>
        <a:gradFill rotWithShape="0">
          <a:gsLst>
            <a:gs pos="0">
              <a:schemeClr val="lt1">
                <a:hueOff val="0"/>
                <a:satOff val="0"/>
                <a:lumOff val="0"/>
                <a:alphaOff val="0"/>
                <a:tint val="98000"/>
                <a:shade val="25000"/>
                <a:satMod val="250000"/>
              </a:schemeClr>
            </a:gs>
            <a:gs pos="68000">
              <a:schemeClr val="lt1">
                <a:hueOff val="0"/>
                <a:satOff val="0"/>
                <a:lumOff val="0"/>
                <a:alphaOff val="0"/>
                <a:tint val="86000"/>
                <a:satMod val="115000"/>
              </a:schemeClr>
            </a:gs>
            <a:gs pos="100000">
              <a:schemeClr val="l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rtl="1">
            <a:lnSpc>
              <a:spcPct val="90000"/>
            </a:lnSpc>
            <a:spcBef>
              <a:spcPct val="0"/>
            </a:spcBef>
            <a:spcAft>
              <a:spcPct val="35000"/>
            </a:spcAft>
            <a:buNone/>
          </a:pPr>
          <a:r>
            <a:rPr lang="fa-IR" sz="1900" kern="1200" dirty="0">
              <a:cs typeface="B Titr" pitchFamily="2" charset="-78"/>
            </a:rPr>
            <a:t>کانون شرکت های سرمایه گذاری سهام عدالت</a:t>
          </a:r>
        </a:p>
      </dsp:txBody>
      <dsp:txXfrm>
        <a:off x="899739" y="4579865"/>
        <a:ext cx="2136722" cy="1233694"/>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a-IR"/>
          </a:p>
        </p:txBody>
      </p:sp>
      <p:sp>
        <p:nvSpPr>
          <p:cNvPr id="4" name="Date Placeholder 3"/>
          <p:cNvSpPr>
            <a:spLocks noGrp="1"/>
          </p:cNvSpPr>
          <p:nvPr>
            <p:ph type="dt" sz="half" idx="10"/>
          </p:nvPr>
        </p:nvSpPr>
        <p:spPr/>
        <p:txBody>
          <a:bodyPr/>
          <a:lstStyle/>
          <a:p>
            <a:fld id="{045AA393-42FE-424B-A8E1-78880C640812}" type="datetimeFigureOut">
              <a:rPr lang="fa-IR" smtClean="0"/>
              <a:t>01/17/1438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BA8B9E1-AD61-46FC-A193-B995C0D21C57}" type="slidenum">
              <a:rPr lang="fa-IR" smtClean="0"/>
              <a:t>‹#›</a:t>
            </a:fld>
            <a:endParaRPr lang="fa-IR"/>
          </a:p>
        </p:txBody>
      </p:sp>
    </p:spTree>
    <p:extLst>
      <p:ext uri="{BB962C8B-B14F-4D97-AF65-F5344CB8AC3E}">
        <p14:creationId xmlns:p14="http://schemas.microsoft.com/office/powerpoint/2010/main" val="392597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10"/>
          </p:nvPr>
        </p:nvSpPr>
        <p:spPr/>
        <p:txBody>
          <a:bodyPr/>
          <a:lstStyle/>
          <a:p>
            <a:fld id="{045AA393-42FE-424B-A8E1-78880C640812}" type="datetimeFigureOut">
              <a:rPr lang="fa-IR" smtClean="0"/>
              <a:t>01/17/1438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BA8B9E1-AD61-46FC-A193-B995C0D21C57}" type="slidenum">
              <a:rPr lang="fa-IR" smtClean="0"/>
              <a:t>‹#›</a:t>
            </a:fld>
            <a:endParaRPr lang="fa-IR"/>
          </a:p>
        </p:txBody>
      </p:sp>
    </p:spTree>
    <p:extLst>
      <p:ext uri="{BB962C8B-B14F-4D97-AF65-F5344CB8AC3E}">
        <p14:creationId xmlns:p14="http://schemas.microsoft.com/office/powerpoint/2010/main" val="3442437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10"/>
          </p:nvPr>
        </p:nvSpPr>
        <p:spPr/>
        <p:txBody>
          <a:bodyPr/>
          <a:lstStyle/>
          <a:p>
            <a:fld id="{045AA393-42FE-424B-A8E1-78880C640812}" type="datetimeFigureOut">
              <a:rPr lang="fa-IR" smtClean="0"/>
              <a:t>01/17/1438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BA8B9E1-AD61-46FC-A193-B995C0D21C57}" type="slidenum">
              <a:rPr lang="fa-IR" smtClean="0"/>
              <a:t>‹#›</a:t>
            </a:fld>
            <a:endParaRPr lang="fa-IR"/>
          </a:p>
        </p:txBody>
      </p:sp>
    </p:spTree>
    <p:extLst>
      <p:ext uri="{BB962C8B-B14F-4D97-AF65-F5344CB8AC3E}">
        <p14:creationId xmlns:p14="http://schemas.microsoft.com/office/powerpoint/2010/main" val="128895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p:cNvSpPr>
            <a:spLocks noGrp="1"/>
          </p:cNvSpPr>
          <p:nvPr>
            <p:ph type="dt" sz="half" idx="10"/>
          </p:nvPr>
        </p:nvSpPr>
        <p:spPr/>
        <p:txBody>
          <a:bodyPr/>
          <a:lstStyle>
            <a:lvl1pPr>
              <a:defRPr/>
            </a:lvl1pPr>
          </a:lstStyle>
          <a:p>
            <a:pPr>
              <a:defRPr/>
            </a:pPr>
            <a:fld id="{185EDD22-4C66-479B-8E8E-85AC9DF1C1DF}" type="datetimeFigureOut">
              <a:rPr lang="en-US"/>
              <a:pPr>
                <a:defRPr/>
              </a:pPr>
              <a:t>10/18/2016</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solidFill>
                  <a:srgbClr val="D1EAEE"/>
                </a:solidFill>
              </a:defRPr>
            </a:lvl1pPr>
          </a:lstStyle>
          <a:p>
            <a:pPr>
              <a:defRPr/>
            </a:pPr>
            <a:fld id="{C583AB44-ABA4-4C27-B5D5-DAF99843829C}" type="slidenum">
              <a:rPr lang="en-US" altLang="en-US"/>
              <a:pPr>
                <a:defRPr/>
              </a:pPr>
              <a:t>‹#›</a:t>
            </a:fld>
            <a:endParaRPr lang="en-US" altLang="en-US"/>
          </a:p>
        </p:txBody>
      </p:sp>
    </p:spTree>
    <p:extLst>
      <p:ext uri="{BB962C8B-B14F-4D97-AF65-F5344CB8AC3E}">
        <p14:creationId xmlns:p14="http://schemas.microsoft.com/office/powerpoint/2010/main" val="3855572707"/>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D9F3C490-DD20-4616-A12D-81A0E8F8F95F}" type="datetimeFigureOut">
              <a:rPr lang="en-US"/>
              <a:pPr>
                <a:defRPr/>
              </a:pPr>
              <a:t>10/18/2016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A8D9BF4-D87C-495A-8312-FDF727C6E5FB}" type="slidenum">
              <a:rPr lang="en-US" altLang="en-US"/>
              <a:pPr>
                <a:defRPr/>
              </a:pPr>
              <a:t>‹#›</a:t>
            </a:fld>
            <a:endParaRPr lang="en-US" altLang="en-US"/>
          </a:p>
        </p:txBody>
      </p:sp>
    </p:spTree>
    <p:extLst>
      <p:ext uri="{BB962C8B-B14F-4D97-AF65-F5344CB8AC3E}">
        <p14:creationId xmlns:p14="http://schemas.microsoft.com/office/powerpoint/2010/main" val="30627310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EA0A946-F11C-46A5-B186-4A6DE2A38D74}" type="datetimeFigureOut">
              <a:rPr lang="en-US"/>
              <a:pPr>
                <a:defRPr/>
              </a:pPr>
              <a:t>10/18/2016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D1EAEE"/>
                </a:solidFill>
              </a:defRPr>
            </a:lvl1pPr>
          </a:lstStyle>
          <a:p>
            <a:pPr>
              <a:defRPr/>
            </a:pPr>
            <a:fld id="{E662792B-4ACC-4D2D-8B0F-6AF9975E3F61}" type="slidenum">
              <a:rPr lang="en-US" altLang="en-US"/>
              <a:pPr>
                <a:defRPr/>
              </a:pPr>
              <a:t>‹#›</a:t>
            </a:fld>
            <a:endParaRPr lang="en-US" altLang="en-US"/>
          </a:p>
        </p:txBody>
      </p:sp>
    </p:spTree>
    <p:extLst>
      <p:ext uri="{BB962C8B-B14F-4D97-AF65-F5344CB8AC3E}">
        <p14:creationId xmlns:p14="http://schemas.microsoft.com/office/powerpoint/2010/main" val="2430668906"/>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93896230-5EB1-406F-B59E-D5E5EBDA7D94}" type="datetimeFigureOut">
              <a:rPr lang="en-US"/>
              <a:pPr>
                <a:defRPr/>
              </a:pPr>
              <a:t>10/18/2016</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C89F9C64-1F8E-4B83-835B-07EFA1A160DF}" type="slidenum">
              <a:rPr lang="en-US" altLang="en-US"/>
              <a:pPr>
                <a:defRPr/>
              </a:pPr>
              <a:t>‹#›</a:t>
            </a:fld>
            <a:endParaRPr lang="en-US" altLang="en-US"/>
          </a:p>
        </p:txBody>
      </p:sp>
    </p:spTree>
    <p:extLst>
      <p:ext uri="{BB962C8B-B14F-4D97-AF65-F5344CB8AC3E}">
        <p14:creationId xmlns:p14="http://schemas.microsoft.com/office/powerpoint/2010/main" val="11818994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pPr>
              <a:defRPr/>
            </a:pPr>
            <a:fld id="{890A0CD2-0B3C-4092-A065-E259AF0E8607}" type="datetimeFigureOut">
              <a:rPr lang="en-US"/>
              <a:pPr>
                <a:defRPr/>
              </a:pPr>
              <a:t>10/18/2016</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12ECC6C5-3F48-4587-A3B0-439109CE7BB5}" type="slidenum">
              <a:rPr lang="en-US" altLang="en-US"/>
              <a:pPr>
                <a:defRPr/>
              </a:pPr>
              <a:t>‹#›</a:t>
            </a:fld>
            <a:endParaRPr lang="en-US" altLang="en-US"/>
          </a:p>
        </p:txBody>
      </p:sp>
    </p:spTree>
    <p:extLst>
      <p:ext uri="{BB962C8B-B14F-4D97-AF65-F5344CB8AC3E}">
        <p14:creationId xmlns:p14="http://schemas.microsoft.com/office/powerpoint/2010/main" val="39832817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fld id="{295ABA6E-C89A-4CDF-AEFF-6B43B9E68FC8}" type="datetimeFigureOut">
              <a:rPr lang="en-US"/>
              <a:pPr>
                <a:defRPr/>
              </a:pPr>
              <a:t>10/18/2016</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42825A19-0994-43F3-9534-3476F2A67CDA}" type="slidenum">
              <a:rPr lang="en-US" altLang="en-US"/>
              <a:pPr>
                <a:defRPr/>
              </a:pPr>
              <a:t>‹#›</a:t>
            </a:fld>
            <a:endParaRPr lang="en-US" altLang="en-US"/>
          </a:p>
        </p:txBody>
      </p:sp>
    </p:spTree>
    <p:extLst>
      <p:ext uri="{BB962C8B-B14F-4D97-AF65-F5344CB8AC3E}">
        <p14:creationId xmlns:p14="http://schemas.microsoft.com/office/powerpoint/2010/main" val="13079608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CEFDD16-BA9F-4A45-AD43-88D7E99E8902}" type="datetimeFigureOut">
              <a:rPr lang="en-US"/>
              <a:pPr>
                <a:defRPr/>
              </a:pPr>
              <a:t>10/18/2016</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AE0A025D-94F0-4C0F-8C78-65D0DF29A424}" type="slidenum">
              <a:rPr lang="en-US" altLang="en-US"/>
              <a:pPr>
                <a:defRPr/>
              </a:pPr>
              <a:t>‹#›</a:t>
            </a:fld>
            <a:endParaRPr lang="en-US" altLang="en-US"/>
          </a:p>
        </p:txBody>
      </p:sp>
    </p:spTree>
    <p:extLst>
      <p:ext uri="{BB962C8B-B14F-4D97-AF65-F5344CB8AC3E}">
        <p14:creationId xmlns:p14="http://schemas.microsoft.com/office/powerpoint/2010/main" val="41126049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FA2CE848-2C83-4CAD-9F7E-BDECEB20DBCE}" type="datetimeFigureOut">
              <a:rPr lang="en-US"/>
              <a:pPr>
                <a:defRPr/>
              </a:pPr>
              <a:t>10/18/2016</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C8FD1B0F-8F1E-49A4-8409-612CF8F7CC46}" type="slidenum">
              <a:rPr lang="en-US" altLang="en-US"/>
              <a:pPr>
                <a:defRPr/>
              </a:pPr>
              <a:t>‹#›</a:t>
            </a:fld>
            <a:endParaRPr lang="en-US" altLang="en-US"/>
          </a:p>
        </p:txBody>
      </p:sp>
    </p:spTree>
    <p:extLst>
      <p:ext uri="{BB962C8B-B14F-4D97-AF65-F5344CB8AC3E}">
        <p14:creationId xmlns:p14="http://schemas.microsoft.com/office/powerpoint/2010/main" val="3052246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10"/>
          </p:nvPr>
        </p:nvSpPr>
        <p:spPr/>
        <p:txBody>
          <a:bodyPr/>
          <a:lstStyle/>
          <a:p>
            <a:fld id="{045AA393-42FE-424B-A8E1-78880C640812}" type="datetimeFigureOut">
              <a:rPr lang="fa-IR" smtClean="0"/>
              <a:t>01/17/1438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BA8B9E1-AD61-46FC-A193-B995C0D21C57}" type="slidenum">
              <a:rPr lang="fa-IR" smtClean="0"/>
              <a:t>‹#›</a:t>
            </a:fld>
            <a:endParaRPr lang="fa-IR"/>
          </a:p>
        </p:txBody>
      </p:sp>
    </p:spTree>
    <p:extLst>
      <p:ext uri="{BB962C8B-B14F-4D97-AF65-F5344CB8AC3E}">
        <p14:creationId xmlns:p14="http://schemas.microsoft.com/office/powerpoint/2010/main" val="23438948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rtl="1" eaLnBrk="1" hangingPunct="1">
              <a:defRPr/>
            </a:pPr>
            <a:endParaRPr lang="en-US" sz="1800"/>
          </a:p>
        </p:txBody>
      </p:sp>
      <p:sp>
        <p:nvSpPr>
          <p:cNvPr id="6" name="Right Triangle 5"/>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rtl="1" eaLnBrk="1" hangingPunct="1">
              <a:defRPr/>
            </a:pPr>
            <a:endParaRPr lang="en-US" sz="1800"/>
          </a:p>
        </p:txBody>
      </p:sp>
      <p:sp>
        <p:nvSpPr>
          <p:cNvPr id="7" name="Freeform 6"/>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sz="1800">
              <a:latin typeface="+mn-lt"/>
              <a:cs typeface="+mn-cs"/>
            </a:endParaRPr>
          </a:p>
        </p:txBody>
      </p:sp>
      <p:sp>
        <p:nvSpPr>
          <p:cNvPr id="8" name="Freeform 7"/>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sz="1800">
              <a:latin typeface="+mn-lt"/>
              <a:cs typeface="+mn-cs"/>
            </a:endParaRPr>
          </a:p>
        </p:txBody>
      </p:sp>
      <p:sp>
        <p:nvSpPr>
          <p:cNvPr id="2" name="Title 1"/>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5023CC86-0C59-40B5-A772-59E786C1A888}" type="datetimeFigureOut">
              <a:rPr lang="en-US"/>
              <a:pPr>
                <a:defRPr/>
              </a:pPr>
              <a:t>10/18/2016</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10769600" y="6356351"/>
            <a:ext cx="812800" cy="365125"/>
          </a:xfrm>
        </p:spPr>
        <p:txBody>
          <a:bodyPr/>
          <a:lstStyle>
            <a:lvl1pPr>
              <a:defRPr/>
            </a:lvl1pPr>
          </a:lstStyle>
          <a:p>
            <a:pPr>
              <a:defRPr/>
            </a:pPr>
            <a:fld id="{9E90115F-BF61-45E1-9853-6EE345E38223}" type="slidenum">
              <a:rPr lang="en-US" altLang="en-US"/>
              <a:pPr>
                <a:defRPr/>
              </a:pPr>
              <a:t>‹#›</a:t>
            </a:fld>
            <a:endParaRPr lang="en-US" altLang="en-US"/>
          </a:p>
        </p:txBody>
      </p:sp>
    </p:spTree>
    <p:extLst>
      <p:ext uri="{BB962C8B-B14F-4D97-AF65-F5344CB8AC3E}">
        <p14:creationId xmlns:p14="http://schemas.microsoft.com/office/powerpoint/2010/main" val="35451238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E47A0F38-B1EC-4175-B61A-881FEA815066}" type="datetimeFigureOut">
              <a:rPr lang="en-US"/>
              <a:pPr>
                <a:defRPr/>
              </a:pPr>
              <a:t>10/18/2016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B972FEE4-07DD-4C98-B4A9-08DAAFAC4646}" type="slidenum">
              <a:rPr lang="en-US" altLang="en-US"/>
              <a:pPr>
                <a:defRPr/>
              </a:pPr>
              <a:t>‹#›</a:t>
            </a:fld>
            <a:endParaRPr lang="en-US" altLang="en-US"/>
          </a:p>
        </p:txBody>
      </p:sp>
    </p:spTree>
    <p:extLst>
      <p:ext uri="{BB962C8B-B14F-4D97-AF65-F5344CB8AC3E}">
        <p14:creationId xmlns:p14="http://schemas.microsoft.com/office/powerpoint/2010/main" val="13105081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ACF81E02-4032-4894-AD7B-6CE17D9A75B6}" type="datetimeFigureOut">
              <a:rPr lang="en-US"/>
              <a:pPr>
                <a:defRPr/>
              </a:pPr>
              <a:t>10/18/2016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338B5D9-FC9B-4EAA-B728-290FECC48D86}" type="slidenum">
              <a:rPr lang="en-US" altLang="en-US"/>
              <a:pPr>
                <a:defRPr/>
              </a:pPr>
              <a:t>‹#›</a:t>
            </a:fld>
            <a:endParaRPr lang="en-US" altLang="en-US"/>
          </a:p>
        </p:txBody>
      </p:sp>
    </p:spTree>
    <p:extLst>
      <p:ext uri="{BB962C8B-B14F-4D97-AF65-F5344CB8AC3E}">
        <p14:creationId xmlns:p14="http://schemas.microsoft.com/office/powerpoint/2010/main" val="1153207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45AA393-42FE-424B-A8E1-78880C640812}" type="datetimeFigureOut">
              <a:rPr lang="fa-IR" smtClean="0"/>
              <a:t>01/17/1438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BA8B9E1-AD61-46FC-A193-B995C0D21C57}" type="slidenum">
              <a:rPr lang="fa-IR" smtClean="0"/>
              <a:t>‹#›</a:t>
            </a:fld>
            <a:endParaRPr lang="fa-IR"/>
          </a:p>
        </p:txBody>
      </p:sp>
    </p:spTree>
    <p:extLst>
      <p:ext uri="{BB962C8B-B14F-4D97-AF65-F5344CB8AC3E}">
        <p14:creationId xmlns:p14="http://schemas.microsoft.com/office/powerpoint/2010/main" val="1152450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Date Placeholder 4"/>
          <p:cNvSpPr>
            <a:spLocks noGrp="1"/>
          </p:cNvSpPr>
          <p:nvPr>
            <p:ph type="dt" sz="half" idx="10"/>
          </p:nvPr>
        </p:nvSpPr>
        <p:spPr/>
        <p:txBody>
          <a:bodyPr/>
          <a:lstStyle/>
          <a:p>
            <a:fld id="{045AA393-42FE-424B-A8E1-78880C640812}" type="datetimeFigureOut">
              <a:rPr lang="fa-IR" smtClean="0"/>
              <a:t>01/17/1438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BA8B9E1-AD61-46FC-A193-B995C0D21C57}" type="slidenum">
              <a:rPr lang="fa-IR" smtClean="0"/>
              <a:t>‹#›</a:t>
            </a:fld>
            <a:endParaRPr lang="fa-IR"/>
          </a:p>
        </p:txBody>
      </p:sp>
    </p:spTree>
    <p:extLst>
      <p:ext uri="{BB962C8B-B14F-4D97-AF65-F5344CB8AC3E}">
        <p14:creationId xmlns:p14="http://schemas.microsoft.com/office/powerpoint/2010/main" val="2728438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7" name="Date Placeholder 6"/>
          <p:cNvSpPr>
            <a:spLocks noGrp="1"/>
          </p:cNvSpPr>
          <p:nvPr>
            <p:ph type="dt" sz="half" idx="10"/>
          </p:nvPr>
        </p:nvSpPr>
        <p:spPr/>
        <p:txBody>
          <a:bodyPr/>
          <a:lstStyle/>
          <a:p>
            <a:fld id="{045AA393-42FE-424B-A8E1-78880C640812}" type="datetimeFigureOut">
              <a:rPr lang="fa-IR" smtClean="0"/>
              <a:t>01/17/1438</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ABA8B9E1-AD61-46FC-A193-B995C0D21C57}" type="slidenum">
              <a:rPr lang="fa-IR" smtClean="0"/>
              <a:t>‹#›</a:t>
            </a:fld>
            <a:endParaRPr lang="fa-IR"/>
          </a:p>
        </p:txBody>
      </p:sp>
    </p:spTree>
    <p:extLst>
      <p:ext uri="{BB962C8B-B14F-4D97-AF65-F5344CB8AC3E}">
        <p14:creationId xmlns:p14="http://schemas.microsoft.com/office/powerpoint/2010/main" val="3679823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Date Placeholder 2"/>
          <p:cNvSpPr>
            <a:spLocks noGrp="1"/>
          </p:cNvSpPr>
          <p:nvPr>
            <p:ph type="dt" sz="half" idx="10"/>
          </p:nvPr>
        </p:nvSpPr>
        <p:spPr/>
        <p:txBody>
          <a:bodyPr/>
          <a:lstStyle/>
          <a:p>
            <a:fld id="{045AA393-42FE-424B-A8E1-78880C640812}" type="datetimeFigureOut">
              <a:rPr lang="fa-IR" smtClean="0"/>
              <a:t>01/17/1438</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ABA8B9E1-AD61-46FC-A193-B995C0D21C57}" type="slidenum">
              <a:rPr lang="fa-IR" smtClean="0"/>
              <a:t>‹#›</a:t>
            </a:fld>
            <a:endParaRPr lang="fa-IR"/>
          </a:p>
        </p:txBody>
      </p:sp>
    </p:spTree>
    <p:extLst>
      <p:ext uri="{BB962C8B-B14F-4D97-AF65-F5344CB8AC3E}">
        <p14:creationId xmlns:p14="http://schemas.microsoft.com/office/powerpoint/2010/main" val="696009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5AA393-42FE-424B-A8E1-78880C640812}" type="datetimeFigureOut">
              <a:rPr lang="fa-IR" smtClean="0"/>
              <a:t>01/17/1438</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ABA8B9E1-AD61-46FC-A193-B995C0D21C57}" type="slidenum">
              <a:rPr lang="fa-IR" smtClean="0"/>
              <a:t>‹#›</a:t>
            </a:fld>
            <a:endParaRPr lang="fa-IR"/>
          </a:p>
        </p:txBody>
      </p:sp>
    </p:spTree>
    <p:extLst>
      <p:ext uri="{BB962C8B-B14F-4D97-AF65-F5344CB8AC3E}">
        <p14:creationId xmlns:p14="http://schemas.microsoft.com/office/powerpoint/2010/main" val="3274086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45AA393-42FE-424B-A8E1-78880C640812}" type="datetimeFigureOut">
              <a:rPr lang="fa-IR" smtClean="0"/>
              <a:t>01/17/1438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BA8B9E1-AD61-46FC-A193-B995C0D21C57}" type="slidenum">
              <a:rPr lang="fa-IR" smtClean="0"/>
              <a:t>‹#›</a:t>
            </a:fld>
            <a:endParaRPr lang="fa-IR"/>
          </a:p>
        </p:txBody>
      </p:sp>
    </p:spTree>
    <p:extLst>
      <p:ext uri="{BB962C8B-B14F-4D97-AF65-F5344CB8AC3E}">
        <p14:creationId xmlns:p14="http://schemas.microsoft.com/office/powerpoint/2010/main" val="2810276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45AA393-42FE-424B-A8E1-78880C640812}" type="datetimeFigureOut">
              <a:rPr lang="fa-IR" smtClean="0"/>
              <a:t>01/17/1438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BA8B9E1-AD61-46FC-A193-B995C0D21C57}" type="slidenum">
              <a:rPr lang="fa-IR" smtClean="0"/>
              <a:t>‹#›</a:t>
            </a:fld>
            <a:endParaRPr lang="fa-IR"/>
          </a:p>
        </p:txBody>
      </p:sp>
    </p:spTree>
    <p:extLst>
      <p:ext uri="{BB962C8B-B14F-4D97-AF65-F5344CB8AC3E}">
        <p14:creationId xmlns:p14="http://schemas.microsoft.com/office/powerpoint/2010/main" val="3037387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5AA393-42FE-424B-A8E1-78880C640812}" type="datetimeFigureOut">
              <a:rPr lang="fa-IR" smtClean="0"/>
              <a:t>01/17/1438</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A8B9E1-AD61-46FC-A193-B995C0D21C57}" type="slidenum">
              <a:rPr lang="fa-IR" smtClean="0"/>
              <a:t>‹#›</a:t>
            </a:fld>
            <a:endParaRPr lang="fa-IR"/>
          </a:p>
        </p:txBody>
      </p:sp>
    </p:spTree>
    <p:extLst>
      <p:ext uri="{BB962C8B-B14F-4D97-AF65-F5344CB8AC3E}">
        <p14:creationId xmlns:p14="http://schemas.microsoft.com/office/powerpoint/2010/main" val="38680657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sz="1800">
              <a:latin typeface="+mn-lt"/>
              <a:cs typeface="+mn-cs"/>
            </a:endParaRPr>
          </a:p>
        </p:txBody>
      </p:sp>
      <p:sp>
        <p:nvSpPr>
          <p:cNvPr id="8" name="Freeform 7"/>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sz="1800">
              <a:latin typeface="+mn-lt"/>
              <a:cs typeface="+mn-cs"/>
            </a:endParaRPr>
          </a:p>
        </p:txBody>
      </p:sp>
      <p:sp>
        <p:nvSpPr>
          <p:cNvPr id="1028" name="Title Placeholder 8"/>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a:t>Click to edit Master title style</a:t>
            </a:r>
          </a:p>
        </p:txBody>
      </p:sp>
      <p:sp>
        <p:nvSpPr>
          <p:cNvPr id="1029" name="Text Placeholder 29"/>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rtl="1" eaLnBrk="1" latinLnBrk="0" hangingPunct="1">
              <a:defRPr kumimoji="0" sz="1200">
                <a:solidFill>
                  <a:schemeClr val="tx2">
                    <a:shade val="90000"/>
                  </a:schemeClr>
                </a:solidFill>
              </a:defRPr>
            </a:lvl1pPr>
          </a:lstStyle>
          <a:p>
            <a:pPr>
              <a:defRPr/>
            </a:pPr>
            <a:fld id="{E9143FA2-A0A6-486F-A645-0BDCEFB018F8}" type="datetimeFigureOut">
              <a:rPr lang="en-US"/>
              <a:pPr>
                <a:defRPr/>
              </a:pPr>
              <a:t>10/18/2016</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rtl="1"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rtl="1" eaLnBrk="1" hangingPunct="1">
              <a:defRPr sz="1200">
                <a:solidFill>
                  <a:srgbClr val="045C75"/>
                </a:solidFill>
              </a:defRPr>
            </a:lvl1pPr>
          </a:lstStyle>
          <a:p>
            <a:pPr>
              <a:defRPr/>
            </a:pPr>
            <a:fld id="{49C28345-94CA-4DA3-A6EB-99F56861DC6C}" type="slidenum">
              <a:rPr lang="en-US" altLang="en-US"/>
              <a:pPr>
                <a:defRPr/>
              </a:pPr>
              <a:t>‹#›</a:t>
            </a:fld>
            <a:endParaRPr lang="en-US" altLang="en-US"/>
          </a:p>
        </p:txBody>
      </p:sp>
      <p:grpSp>
        <p:nvGrpSpPr>
          <p:cNvPr id="1033" name="Group 1"/>
          <p:cNvGrpSpPr>
            <a:grpSpLocks/>
          </p:cNvGrpSpPr>
          <p:nvPr/>
        </p:nvGrpSpPr>
        <p:grpSpPr bwMode="auto">
          <a:xfrm>
            <a:off x="-25399" y="203200"/>
            <a:ext cx="12240684"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lgn="r" rtl="1" eaLnBrk="1" hangingPunct="1">
                <a:defRPr/>
              </a:pPr>
              <a:endParaRPr lang="en-US" sz="180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lgn="r" rtl="1" eaLnBrk="1" hangingPunct="1">
                <a:defRPr/>
              </a:pPr>
              <a:endParaRPr lang="en-US" sz="1800"/>
            </a:p>
          </p:txBody>
        </p:sp>
      </p:grpSp>
    </p:spTree>
    <p:extLst>
      <p:ext uri="{BB962C8B-B14F-4D97-AF65-F5344CB8AC3E}">
        <p14:creationId xmlns:p14="http://schemas.microsoft.com/office/powerpoint/2010/main" val="14115865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0" fontAlgn="base" hangingPunct="0">
        <a:spcBef>
          <a:spcPct val="0"/>
        </a:spcBef>
        <a:spcAft>
          <a:spcPct val="0"/>
        </a:spcAft>
        <a:defRPr sz="5000" kern="1200">
          <a:solidFill>
            <a:schemeClr val="tx2"/>
          </a:solidFill>
          <a:latin typeface="+mj-lt"/>
          <a:ea typeface="+mj-ea"/>
          <a:cs typeface="+mj-cs"/>
        </a:defRPr>
      </a:lvl1pPr>
      <a:lvl2pPr algn="l" rtl="1" eaLnBrk="0" fontAlgn="base" hangingPunct="0">
        <a:spcBef>
          <a:spcPct val="0"/>
        </a:spcBef>
        <a:spcAft>
          <a:spcPct val="0"/>
        </a:spcAft>
        <a:defRPr sz="5000">
          <a:solidFill>
            <a:schemeClr val="tx2"/>
          </a:solidFill>
          <a:latin typeface="Calibri" pitchFamily="34" charset="0"/>
        </a:defRPr>
      </a:lvl2pPr>
      <a:lvl3pPr algn="l" rtl="1" eaLnBrk="0" fontAlgn="base" hangingPunct="0">
        <a:spcBef>
          <a:spcPct val="0"/>
        </a:spcBef>
        <a:spcAft>
          <a:spcPct val="0"/>
        </a:spcAft>
        <a:defRPr sz="5000">
          <a:solidFill>
            <a:schemeClr val="tx2"/>
          </a:solidFill>
          <a:latin typeface="Calibri" pitchFamily="34" charset="0"/>
        </a:defRPr>
      </a:lvl3pPr>
      <a:lvl4pPr algn="l" rtl="1" eaLnBrk="0" fontAlgn="base" hangingPunct="0">
        <a:spcBef>
          <a:spcPct val="0"/>
        </a:spcBef>
        <a:spcAft>
          <a:spcPct val="0"/>
        </a:spcAft>
        <a:defRPr sz="5000">
          <a:solidFill>
            <a:schemeClr val="tx2"/>
          </a:solidFill>
          <a:latin typeface="Calibri" pitchFamily="34" charset="0"/>
        </a:defRPr>
      </a:lvl4pPr>
      <a:lvl5pPr algn="l" rtl="1" eaLnBrk="0" fontAlgn="base" hangingPunct="0">
        <a:spcBef>
          <a:spcPct val="0"/>
        </a:spcBef>
        <a:spcAft>
          <a:spcPct val="0"/>
        </a:spcAft>
        <a:defRPr sz="5000">
          <a:solidFill>
            <a:schemeClr val="tx2"/>
          </a:solidFill>
          <a:latin typeface="Calibri" pitchFamily="34" charset="0"/>
        </a:defRPr>
      </a:lvl5pPr>
      <a:lvl6pPr marL="457200" algn="l" rtl="1" fontAlgn="base">
        <a:spcBef>
          <a:spcPct val="0"/>
        </a:spcBef>
        <a:spcAft>
          <a:spcPct val="0"/>
        </a:spcAft>
        <a:defRPr sz="5000">
          <a:solidFill>
            <a:schemeClr val="tx2"/>
          </a:solidFill>
          <a:latin typeface="Calibri" pitchFamily="34" charset="0"/>
        </a:defRPr>
      </a:lvl6pPr>
      <a:lvl7pPr marL="914400" algn="l" rtl="1" fontAlgn="base">
        <a:spcBef>
          <a:spcPct val="0"/>
        </a:spcBef>
        <a:spcAft>
          <a:spcPct val="0"/>
        </a:spcAft>
        <a:defRPr sz="5000">
          <a:solidFill>
            <a:schemeClr val="tx2"/>
          </a:solidFill>
          <a:latin typeface="Calibri" pitchFamily="34" charset="0"/>
        </a:defRPr>
      </a:lvl7pPr>
      <a:lvl8pPr marL="1371600" algn="l" rtl="1" fontAlgn="base">
        <a:spcBef>
          <a:spcPct val="0"/>
        </a:spcBef>
        <a:spcAft>
          <a:spcPct val="0"/>
        </a:spcAft>
        <a:defRPr sz="5000">
          <a:solidFill>
            <a:schemeClr val="tx2"/>
          </a:solidFill>
          <a:latin typeface="Calibri" pitchFamily="34" charset="0"/>
        </a:defRPr>
      </a:lvl8pPr>
      <a:lvl9pPr marL="1828800" algn="l" rtl="1" fontAlgn="base">
        <a:spcBef>
          <a:spcPct val="0"/>
        </a:spcBef>
        <a:spcAft>
          <a:spcPct val="0"/>
        </a:spcAft>
        <a:defRPr sz="5000">
          <a:solidFill>
            <a:schemeClr val="tx2"/>
          </a:solidFill>
          <a:latin typeface="Calibri" pitchFamily="34" charset="0"/>
        </a:defRPr>
      </a:lvl9pPr>
    </p:titleStyle>
    <p:bodyStyle>
      <a:lvl1pPr marL="273050" indent="-273050" algn="r" rtl="1"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r" rtl="1"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r" rtl="1"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r" rtl="1"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r" rtl="1"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ln>
            <a:miter lim="800000"/>
            <a:headEnd/>
            <a:tailEnd/>
          </a:ln>
          <a:extLst/>
        </p:spPr>
        <p:txBody>
          <a:bodyPr/>
          <a:lstStyle/>
          <a:p>
            <a:pPr algn="ctr" eaLnBrk="1" fontAlgn="auto" hangingPunct="1">
              <a:spcAft>
                <a:spcPts val="0"/>
              </a:spcAft>
              <a:defRPr/>
            </a:pPr>
            <a:r>
              <a:rPr lang="fa-IR" dirty="0">
                <a:cs typeface="B Titr" pitchFamily="2" charset="-78"/>
              </a:rPr>
              <a:t>حقوق تجارت</a:t>
            </a:r>
          </a:p>
        </p:txBody>
      </p:sp>
      <p:sp>
        <p:nvSpPr>
          <p:cNvPr id="5123" name="Subtitle 2"/>
          <p:cNvSpPr>
            <a:spLocks noGrp="1"/>
          </p:cNvSpPr>
          <p:nvPr>
            <p:ph type="subTitle" idx="1"/>
          </p:nvPr>
        </p:nvSpPr>
        <p:spPr>
          <a:xfrm>
            <a:off x="2057400" y="3886201"/>
            <a:ext cx="7854950" cy="1095375"/>
          </a:xfrm>
        </p:spPr>
        <p:txBody>
          <a:bodyPr/>
          <a:lstStyle/>
          <a:p>
            <a:pPr marR="0" algn="ctr" eaLnBrk="1" hangingPunct="1"/>
            <a:endParaRPr lang="fa-IR" altLang="en-US">
              <a:cs typeface="B Titr" panose="00000700000000000000" pitchFamily="2" charset="-78"/>
            </a:endParaRPr>
          </a:p>
        </p:txBody>
      </p:sp>
    </p:spTree>
    <p:extLst>
      <p:ext uri="{BB962C8B-B14F-4D97-AF65-F5344CB8AC3E}">
        <p14:creationId xmlns:p14="http://schemas.microsoft.com/office/powerpoint/2010/main" val="17904980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endParaRPr lang="en-US" sz="1800" kern="0">
              <a:solidFill>
                <a:sysClr val="windowText" lastClr="000000"/>
              </a:solidFill>
            </a:endParaRPr>
          </a:p>
        </p:txBody>
      </p:sp>
      <p:sp>
        <p:nvSpPr>
          <p:cNvPr id="23555"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lgn="r" rtl="1">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lgn="r" rtl="1">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lgn="r" rtl="1">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lgn="r" rtl="1">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None/>
            </a:pPr>
            <a:fld id="{5519C5A1-CEC0-4453-8AD7-E5D28963EBE8}" type="slidenum">
              <a:rPr lang="fa-IR" altLang="fa-IR" sz="1200" kern="0">
                <a:solidFill>
                  <a:srgbClr val="14335A"/>
                </a:solidFill>
                <a:latin typeface="Arial" panose="020B0604020202020204" pitchFamily="34" charset="0"/>
                <a:cs typeface="B Titr" panose="00000700000000000000" pitchFamily="2" charset="-78"/>
              </a:rPr>
              <a:pPr>
                <a:spcBef>
                  <a:spcPct val="0"/>
                </a:spcBef>
                <a:buClrTx/>
                <a:buSzTx/>
                <a:buNone/>
              </a:pPr>
              <a:t>10</a:t>
            </a:fld>
            <a:endParaRPr lang="en-US" altLang="fa-IR" sz="1200" kern="0">
              <a:solidFill>
                <a:srgbClr val="14335A"/>
              </a:solidFill>
              <a:latin typeface="Arial" panose="020B0604020202020204" pitchFamily="34" charset="0"/>
              <a:cs typeface="B Titr" panose="00000700000000000000" pitchFamily="2" charset="-78"/>
            </a:endParaRPr>
          </a:p>
        </p:txBody>
      </p:sp>
      <p:sp>
        <p:nvSpPr>
          <p:cNvPr id="23556" name="Rectangle 5"/>
          <p:cNvSpPr>
            <a:spLocks noChangeArrowheads="1"/>
          </p:cNvSpPr>
          <p:nvPr/>
        </p:nvSpPr>
        <p:spPr bwMode="auto">
          <a:xfrm>
            <a:off x="6629401" y="463550"/>
            <a:ext cx="20224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lgn="r" rtl="1">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lgn="r" rtl="1">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lgn="r" rtl="1">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lgn="r" rtl="1">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rtl="0">
              <a:spcBef>
                <a:spcPct val="0"/>
              </a:spcBef>
              <a:buClrTx/>
              <a:buSzTx/>
              <a:buNone/>
            </a:pPr>
            <a:r>
              <a:rPr lang="fa-IR" altLang="fa-IR" sz="3600" kern="0">
                <a:solidFill>
                  <a:schemeClr val="bg1"/>
                </a:solidFill>
                <a:latin typeface="Arial" panose="020B0604020202020204" pitchFamily="34" charset="0"/>
                <a:cs typeface="B Zar" panose="00000400000000000000" pitchFamily="2" charset="-78"/>
              </a:rPr>
              <a:t>کلیات</a:t>
            </a:r>
            <a:r>
              <a:rPr lang="fa-IR" altLang="fa-IR" sz="3600" b="1" kern="0">
                <a:solidFill>
                  <a:schemeClr val="bg1"/>
                </a:solidFill>
                <a:latin typeface="Arial" panose="020B0604020202020204" pitchFamily="34" charset="0"/>
                <a:cs typeface="B Zar" panose="00000400000000000000" pitchFamily="2" charset="-78"/>
              </a:rPr>
              <a:t> </a:t>
            </a:r>
            <a:r>
              <a:rPr lang="fa-IR" altLang="fa-IR" sz="3600" kern="0">
                <a:solidFill>
                  <a:schemeClr val="bg1"/>
                </a:solidFill>
                <a:latin typeface="Arial" panose="020B0604020202020204" pitchFamily="34" charset="0"/>
                <a:cs typeface="B Zar" panose="00000400000000000000" pitchFamily="2" charset="-78"/>
              </a:rPr>
              <a:t>تحقیق</a:t>
            </a:r>
            <a:endParaRPr lang="en-US" altLang="fa-IR" sz="3600" kern="0">
              <a:solidFill>
                <a:schemeClr val="bg1"/>
              </a:solidFill>
              <a:latin typeface="Arial" panose="020B0604020202020204" pitchFamily="34" charset="0"/>
              <a:cs typeface="B Zar" panose="00000400000000000000" pitchFamily="2" charset="-78"/>
            </a:endParaRPr>
          </a:p>
        </p:txBody>
      </p:sp>
      <p:grpSp>
        <p:nvGrpSpPr>
          <p:cNvPr id="5" name="Group 4"/>
          <p:cNvGrpSpPr/>
          <p:nvPr/>
        </p:nvGrpSpPr>
        <p:grpSpPr>
          <a:xfrm>
            <a:off x="1496960" y="1391266"/>
            <a:ext cx="9133946" cy="5257800"/>
            <a:chOff x="3138168" y="4037453"/>
            <a:chExt cx="2731522" cy="1337325"/>
          </a:xfrm>
          <a:effectLst>
            <a:outerShdw blurRad="50800" dist="38100" dir="2700000" algn="tl" rotWithShape="0">
              <a:prstClr val="black">
                <a:alpha val="40000"/>
              </a:prstClr>
            </a:outerShdw>
          </a:effectLst>
        </p:grpSpPr>
        <p:sp>
          <p:nvSpPr>
            <p:cNvPr id="6" name="Rounded Rectangle 5"/>
            <p:cNvSpPr/>
            <p:nvPr/>
          </p:nvSpPr>
          <p:spPr>
            <a:xfrm>
              <a:off x="3138168" y="4037453"/>
              <a:ext cx="2731522" cy="1337325"/>
            </a:xfrm>
            <a:prstGeom prst="roundRect">
              <a:avLst>
                <a:gd name="adj" fmla="val 10000"/>
              </a:avLst>
            </a:prstGeom>
            <a:scene3d>
              <a:camera prst="orthographicFront"/>
              <a:lightRig rig="threePt" dir="t"/>
            </a:scene3d>
            <a:sp3d>
              <a:bevelT w="114300" prst="artDeco"/>
            </a:sp3d>
          </p:spPr>
          <p:style>
            <a:lnRef idx="2">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0">
              <a:schemeClr val="accent5">
                <a:tint val="40000"/>
                <a:alpha val="90000"/>
                <a:hueOff val="0"/>
                <a:satOff val="0"/>
                <a:lumOff val="0"/>
                <a:alphaOff val="0"/>
              </a:schemeClr>
            </a:effectRef>
            <a:fontRef idx="minor">
              <a:schemeClr val="dk1">
                <a:hueOff val="0"/>
                <a:satOff val="0"/>
                <a:lumOff val="0"/>
                <a:alphaOff val="0"/>
              </a:schemeClr>
            </a:fontRef>
          </p:style>
        </p:sp>
        <p:sp>
          <p:nvSpPr>
            <p:cNvPr id="7" name="Rounded Rectangle 4"/>
            <p:cNvSpPr/>
            <p:nvPr/>
          </p:nvSpPr>
          <p:spPr>
            <a:xfrm>
              <a:off x="4012188" y="4885238"/>
              <a:ext cx="1829425" cy="445369"/>
            </a:xfrm>
            <a:prstGeom prst="rect">
              <a:avLst/>
            </a:prstGeom>
            <a:scene3d>
              <a:camera prst="orthographicFront"/>
              <a:lightRig rig="threePt" dir="t"/>
            </a:scene3d>
            <a:sp3d>
              <a:bevelT w="114300" prst="artDeco"/>
            </a:sp3d>
          </p:spPr>
          <p:style>
            <a:lnRef idx="0">
              <a:scrgbClr r="0" g="0" b="0"/>
            </a:lnRef>
            <a:fillRef idx="0">
              <a:scrgbClr r="0" g="0" b="0"/>
            </a:fillRef>
            <a:effectRef idx="0">
              <a:scrgbClr r="0" g="0" b="0"/>
            </a:effectRef>
            <a:fontRef idx="minor">
              <a:schemeClr val="dk1">
                <a:hueOff val="0"/>
                <a:satOff val="0"/>
                <a:lumOff val="0"/>
                <a:alphaOff val="0"/>
              </a:schemeClr>
            </a:fontRef>
          </p:style>
          <p:txBody>
            <a:bodyPr lIns="21590" tIns="21590" rIns="21590" bIns="21590" spcCol="1270" anchor="ctr"/>
            <a:lstStyle/>
            <a:p>
              <a:pPr algn="ctr" defTabSz="755650">
                <a:lnSpc>
                  <a:spcPct val="90000"/>
                </a:lnSpc>
                <a:spcAft>
                  <a:spcPct val="35000"/>
                </a:spcAft>
                <a:defRPr/>
              </a:pPr>
              <a:endParaRPr lang="fa-IR" sz="3600" kern="0" dirty="0">
                <a:solidFill>
                  <a:schemeClr val="tx1"/>
                </a:solidFill>
                <a:effectLst>
                  <a:outerShdw blurRad="38100" dist="38100" dir="2700000" algn="tl">
                    <a:srgbClr val="000000">
                      <a:alpha val="43137"/>
                    </a:srgbClr>
                  </a:outerShdw>
                </a:effectLst>
                <a:cs typeface="B Zar" pitchFamily="2" charset="-78"/>
              </a:endParaRPr>
            </a:p>
          </p:txBody>
        </p:sp>
      </p:grpSp>
      <p:sp>
        <p:nvSpPr>
          <p:cNvPr id="8" name="Rectangle 7"/>
          <p:cNvSpPr/>
          <p:nvPr/>
        </p:nvSpPr>
        <p:spPr>
          <a:xfrm>
            <a:off x="1676400" y="1676401"/>
            <a:ext cx="8610600" cy="461963"/>
          </a:xfrm>
          <a:prstGeom prst="rect">
            <a:avLst/>
          </a:prstGeom>
        </p:spPr>
        <p:txBody>
          <a:bodyPr>
            <a:spAutoFit/>
          </a:bodyPr>
          <a:lstStyle/>
          <a:p>
            <a:pPr algn="just" defTabSz="755650">
              <a:lnSpc>
                <a:spcPct val="90000"/>
              </a:lnSpc>
              <a:spcAft>
                <a:spcPct val="35000"/>
              </a:spcAft>
              <a:defRPr/>
            </a:pPr>
            <a:endParaRPr lang="fa-IR" sz="2600" kern="0" dirty="0">
              <a:solidFill>
                <a:sysClr val="windowText" lastClr="000000"/>
              </a:solidFill>
              <a:effectLst>
                <a:outerShdw blurRad="38100" dist="38100" dir="2700000" algn="tl">
                  <a:srgbClr val="000000">
                    <a:alpha val="43137"/>
                  </a:srgbClr>
                </a:outerShdw>
              </a:effectLst>
              <a:cs typeface="B Zar" pitchFamily="2" charset="-78"/>
            </a:endParaRPr>
          </a:p>
        </p:txBody>
      </p:sp>
      <p:sp>
        <p:nvSpPr>
          <p:cNvPr id="23559" name="Slide Number Placeholder 2"/>
          <p:cNvSpPr txBox="1">
            <a:spLocks/>
          </p:cNvSpPr>
          <p:nvPr/>
        </p:nvSpPr>
        <p:spPr bwMode="auto">
          <a:xfrm>
            <a:off x="1828801" y="6248400"/>
            <a:ext cx="574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r" rtl="1">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lgn="r" rtl="1">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lgn="r" rtl="1">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lgn="r" rtl="1">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lgn="r" rtl="1">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l" rtl="0">
              <a:spcBef>
                <a:spcPct val="0"/>
              </a:spcBef>
              <a:buClrTx/>
              <a:buSzTx/>
              <a:buNone/>
            </a:pPr>
            <a:fld id="{7C85243B-70E7-418C-A6DA-47B5D68FBCB5}" type="slidenum">
              <a:rPr lang="fa-IR" altLang="fa-IR" sz="1200" kern="0">
                <a:solidFill>
                  <a:srgbClr val="14335A"/>
                </a:solidFill>
                <a:latin typeface="Arial" panose="020B0604020202020204" pitchFamily="34" charset="0"/>
                <a:cs typeface="B Titr" panose="00000700000000000000" pitchFamily="2" charset="-78"/>
              </a:rPr>
              <a:pPr algn="l" rtl="0">
                <a:spcBef>
                  <a:spcPct val="0"/>
                </a:spcBef>
                <a:buClrTx/>
                <a:buSzTx/>
                <a:buNone/>
              </a:pPr>
              <a:t>10</a:t>
            </a:fld>
            <a:endParaRPr lang="en-US" altLang="fa-IR" sz="1200" kern="0">
              <a:solidFill>
                <a:srgbClr val="14335A"/>
              </a:solidFill>
              <a:latin typeface="Arial" panose="020B0604020202020204" pitchFamily="34" charset="0"/>
              <a:cs typeface="B Titr" panose="00000700000000000000" pitchFamily="2" charset="-78"/>
            </a:endParaRPr>
          </a:p>
        </p:txBody>
      </p:sp>
      <p:grpSp>
        <p:nvGrpSpPr>
          <p:cNvPr id="23560" name="Group 2"/>
          <p:cNvGrpSpPr>
            <a:grpSpLocks/>
          </p:cNvGrpSpPr>
          <p:nvPr/>
        </p:nvGrpSpPr>
        <p:grpSpPr bwMode="auto">
          <a:xfrm>
            <a:off x="1497013" y="433389"/>
            <a:ext cx="9144001" cy="809625"/>
            <a:chOff x="330" y="288"/>
            <a:chExt cx="11586" cy="835"/>
          </a:xfrm>
        </p:grpSpPr>
        <p:sp>
          <p:nvSpPr>
            <p:cNvPr id="12" name="Rectangle 3"/>
            <p:cNvSpPr>
              <a:spLocks noChangeArrowheads="1"/>
            </p:cNvSpPr>
            <p:nvPr/>
          </p:nvSpPr>
          <p:spPr bwMode="auto">
            <a:xfrm>
              <a:off x="377" y="360"/>
              <a:ext cx="9346" cy="720"/>
            </a:xfrm>
            <a:prstGeom prst="rect">
              <a:avLst/>
            </a:prstGeom>
            <a:solidFill>
              <a:srgbClr val="C00000"/>
            </a:solidFill>
            <a:ln>
              <a:noFill/>
            </a:ln>
            <a:scene3d>
              <a:camera prst="orthographicFront"/>
              <a:lightRig rig="threePt" dir="t"/>
            </a:scene3d>
            <a:sp3d>
              <a:bevelT w="114300" prst="artDeco"/>
            </a:sp3d>
            <a:extLst>
              <a:ext uri="{91240B29-F687-4F45-9708-019B960494DF}">
                <a14:hiddenLine xmlns:a14="http://schemas.microsoft.com/office/drawing/2010/main" w="19050">
                  <a:solidFill>
                    <a:srgbClr val="000000"/>
                  </a:solidFill>
                  <a:miter lim="800000"/>
                  <a:headEnd/>
                  <a:tailEnd/>
                </a14:hiddenLine>
              </a:ext>
            </a:extLst>
          </p:spPr>
          <p:txBody>
            <a:bodyPr anchor="ctr"/>
            <a:lstStyle/>
            <a:p>
              <a:pPr>
                <a:defRPr/>
              </a:pPr>
              <a:r>
                <a:rPr lang="fa-IR" sz="2000" b="1" kern="0" dirty="0">
                  <a:solidFill>
                    <a:srgbClr val="FFFFFF"/>
                  </a:solidFill>
                  <a:latin typeface="Raavi" pitchFamily="34" charset="0"/>
                </a:rPr>
                <a:t>   </a:t>
              </a:r>
            </a:p>
          </p:txBody>
        </p:sp>
        <p:sp>
          <p:nvSpPr>
            <p:cNvPr id="14" name="Rectangle 5"/>
            <p:cNvSpPr>
              <a:spLocks noChangeArrowheads="1"/>
            </p:cNvSpPr>
            <p:nvPr/>
          </p:nvSpPr>
          <p:spPr bwMode="auto">
            <a:xfrm>
              <a:off x="330" y="288"/>
              <a:ext cx="11586" cy="835"/>
            </a:xfrm>
            <a:prstGeom prst="rect">
              <a:avLst/>
            </a:prstGeom>
            <a:noFill/>
            <a:ln w="12700">
              <a:solidFill>
                <a:srgbClr val="000000"/>
              </a:solidFill>
              <a:miter lim="800000"/>
              <a:headEnd/>
              <a:tailEnd/>
            </a:ln>
            <a:scene3d>
              <a:camera prst="orthographicFront"/>
              <a:lightRig rig="threePt" dir="t"/>
            </a:scene3d>
            <a:sp3d>
              <a:bevelT w="114300" prst="artDeco"/>
            </a:sp3d>
            <a:extLst>
              <a:ext uri="{909E8E84-426E-40DD-AFC4-6F175D3DCCD1}">
                <a14:hiddenFill xmlns:a14="http://schemas.microsoft.com/office/drawing/2010/main">
                  <a:solidFill>
                    <a:srgbClr val="FFFFFF"/>
                  </a:solidFill>
                </a14:hiddenFill>
              </a:ext>
            </a:extLst>
          </p:spPr>
          <p:txBody>
            <a:bodyPr/>
            <a:lstStyle/>
            <a:p>
              <a:pPr>
                <a:defRPr/>
              </a:pPr>
              <a:endParaRPr lang="en-IN" kern="0">
                <a:solidFill>
                  <a:sysClr val="windowText" lastClr="000000"/>
                </a:solidFill>
                <a:latin typeface="Calibri" pitchFamily="34" charset="0"/>
              </a:endParaRPr>
            </a:p>
          </p:txBody>
        </p:sp>
      </p:grpSp>
      <p:sp>
        <p:nvSpPr>
          <p:cNvPr id="23561" name="Rectangle 14"/>
          <p:cNvSpPr>
            <a:spLocks noChangeArrowheads="1"/>
          </p:cNvSpPr>
          <p:nvPr/>
        </p:nvSpPr>
        <p:spPr bwMode="auto">
          <a:xfrm>
            <a:off x="5695950" y="666750"/>
            <a:ext cx="3048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lgn="r" rtl="1">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lgn="r" rtl="1">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lgn="r" rtl="1">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lgn="r" rtl="1">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l" rtl="0">
              <a:spcBef>
                <a:spcPct val="0"/>
              </a:spcBef>
              <a:buClrTx/>
              <a:buSzTx/>
              <a:buNone/>
            </a:pPr>
            <a:r>
              <a:rPr lang="fa-IR" altLang="fa-IR" sz="1800" b="1" kern="0">
                <a:solidFill>
                  <a:schemeClr val="bg1"/>
                </a:solidFill>
                <a:latin typeface="Arial" panose="020B0604020202020204" pitchFamily="34" charset="0"/>
                <a:cs typeface="B Titr" panose="00000700000000000000" pitchFamily="2" charset="-78"/>
              </a:rPr>
              <a:t>ارکان بازار اوراق بهادار</a:t>
            </a:r>
            <a:endParaRPr lang="en-US" altLang="fa-IR" sz="1800" kern="0">
              <a:solidFill>
                <a:schemeClr val="bg1"/>
              </a:solidFill>
              <a:latin typeface="Arial" panose="020B0604020202020204" pitchFamily="34" charset="0"/>
              <a:cs typeface="B Titr" panose="00000700000000000000" pitchFamily="2" charset="-78"/>
            </a:endParaRPr>
          </a:p>
        </p:txBody>
      </p:sp>
      <p:pic>
        <p:nvPicPr>
          <p:cNvPr id="23562" name="Picture 2" descr="D:\Mr. Golzari\Presentation\custom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808039"/>
            <a:ext cx="4038600" cy="355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3563" name="Group 23"/>
          <p:cNvGrpSpPr>
            <a:grpSpLocks/>
          </p:cNvGrpSpPr>
          <p:nvPr/>
        </p:nvGrpSpPr>
        <p:grpSpPr bwMode="auto">
          <a:xfrm>
            <a:off x="9432926" y="3122613"/>
            <a:ext cx="1103313" cy="577850"/>
            <a:chOff x="152401" y="1999034"/>
            <a:chExt cx="2316261" cy="1158130"/>
          </a:xfrm>
        </p:grpSpPr>
        <p:sp>
          <p:nvSpPr>
            <p:cNvPr id="25" name="Rounded Rectangle 24"/>
            <p:cNvSpPr/>
            <p:nvPr/>
          </p:nvSpPr>
          <p:spPr>
            <a:xfrm>
              <a:off x="152401" y="1999034"/>
              <a:ext cx="2316261" cy="1158130"/>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sp>
        <p:sp>
          <p:nvSpPr>
            <p:cNvPr id="26" name="Rounded Rectangle 4"/>
            <p:cNvSpPr/>
            <p:nvPr/>
          </p:nvSpPr>
          <p:spPr>
            <a:xfrm>
              <a:off x="185728" y="2034031"/>
              <a:ext cx="2249606" cy="1088133"/>
            </a:xfrm>
            <a:prstGeom prst="rect">
              <a:avLst/>
            </a:prstGeom>
          </p:spPr>
          <p:style>
            <a:lnRef idx="0">
              <a:scrgbClr r="0" g="0" b="0"/>
            </a:lnRef>
            <a:fillRef idx="0">
              <a:scrgbClr r="0" g="0" b="0"/>
            </a:fillRef>
            <a:effectRef idx="0">
              <a:scrgbClr r="0" g="0" b="0"/>
            </a:effectRef>
            <a:fontRef idx="minor">
              <a:schemeClr val="lt1"/>
            </a:fontRef>
          </p:style>
          <p:txBody>
            <a:bodyPr lIns="17780" tIns="17780" rIns="17780" bIns="17780" spcCol="1270" anchor="ctr"/>
            <a:lstStyle/>
            <a:p>
              <a:pPr algn="ctr" defTabSz="1244600">
                <a:lnSpc>
                  <a:spcPct val="90000"/>
                </a:lnSpc>
                <a:spcAft>
                  <a:spcPct val="35000"/>
                </a:spcAft>
                <a:defRPr/>
              </a:pPr>
              <a:r>
                <a:rPr lang="fa-IR" sz="1600" b="1" kern="0" dirty="0">
                  <a:solidFill>
                    <a:sysClr val="windowText" lastClr="000000"/>
                  </a:solidFill>
                  <a:cs typeface="B Zar" pitchFamily="2" charset="-78"/>
                </a:rPr>
                <a:t>ارکان بازار اوراق بهادار</a:t>
              </a:r>
              <a:endParaRPr lang="en-US" sz="1600" b="1" kern="0" dirty="0">
                <a:solidFill>
                  <a:sysClr val="windowText" lastClr="000000"/>
                </a:solidFill>
                <a:cs typeface="B Zar" pitchFamily="2" charset="-78"/>
              </a:endParaRPr>
            </a:p>
          </p:txBody>
        </p:sp>
      </p:grpSp>
      <p:sp>
        <p:nvSpPr>
          <p:cNvPr id="28" name="Rounded Rectangle 27"/>
          <p:cNvSpPr/>
          <p:nvPr/>
        </p:nvSpPr>
        <p:spPr>
          <a:xfrm>
            <a:off x="8001000" y="1812562"/>
            <a:ext cx="1241310" cy="424335"/>
          </a:xfrm>
          <a:prstGeom prst="roundRect">
            <a:avLst>
              <a:gd name="adj" fmla="val 10000"/>
            </a:avLst>
          </a:prstGeom>
        </p:spPr>
        <p:style>
          <a:lnRef idx="0">
            <a:schemeClr val="accent5"/>
          </a:lnRef>
          <a:fillRef idx="3">
            <a:schemeClr val="accent5"/>
          </a:fillRef>
          <a:effectRef idx="3">
            <a:schemeClr val="accent5"/>
          </a:effectRef>
          <a:fontRef idx="minor">
            <a:schemeClr val="lt1"/>
          </a:fontRef>
        </p:style>
        <p:txBody>
          <a:bodyPr/>
          <a:lstStyle/>
          <a:p>
            <a:pPr>
              <a:defRPr/>
            </a:pPr>
            <a:r>
              <a:rPr lang="fa-IR" kern="0" dirty="0">
                <a:solidFill>
                  <a:sysClr val="windowText" lastClr="000000"/>
                </a:solidFill>
                <a:cs typeface="B Zar" pitchFamily="2" charset="-78"/>
              </a:rPr>
              <a:t>بخش نظارتی</a:t>
            </a:r>
            <a:endParaRPr lang="en-US" kern="0" dirty="0">
              <a:solidFill>
                <a:sysClr val="windowText" lastClr="000000"/>
              </a:solidFill>
              <a:cs typeface="B Zar" pitchFamily="2" charset="-78"/>
            </a:endParaRPr>
          </a:p>
        </p:txBody>
      </p:sp>
      <p:sp>
        <p:nvSpPr>
          <p:cNvPr id="29" name="Right Brace 28"/>
          <p:cNvSpPr/>
          <p:nvPr/>
        </p:nvSpPr>
        <p:spPr>
          <a:xfrm>
            <a:off x="9242425" y="2024064"/>
            <a:ext cx="222250" cy="2700337"/>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kern="0">
              <a:solidFill>
                <a:sysClr val="windowText" lastClr="000000"/>
              </a:solidFill>
            </a:endParaRPr>
          </a:p>
        </p:txBody>
      </p:sp>
      <p:sp>
        <p:nvSpPr>
          <p:cNvPr id="30" name="Rounded Rectangle 29"/>
          <p:cNvSpPr/>
          <p:nvPr/>
        </p:nvSpPr>
        <p:spPr>
          <a:xfrm>
            <a:off x="8001000" y="4512233"/>
            <a:ext cx="1241310" cy="424335"/>
          </a:xfrm>
          <a:prstGeom prst="roundRect">
            <a:avLst>
              <a:gd name="adj" fmla="val 10000"/>
            </a:avLst>
          </a:prstGeom>
        </p:spPr>
        <p:style>
          <a:lnRef idx="0">
            <a:schemeClr val="accent3"/>
          </a:lnRef>
          <a:fillRef idx="3">
            <a:schemeClr val="accent3"/>
          </a:fillRef>
          <a:effectRef idx="3">
            <a:schemeClr val="accent3"/>
          </a:effectRef>
          <a:fontRef idx="minor">
            <a:schemeClr val="lt1"/>
          </a:fontRef>
        </p:style>
        <p:txBody>
          <a:bodyPr/>
          <a:lstStyle/>
          <a:p>
            <a:pPr>
              <a:defRPr/>
            </a:pPr>
            <a:r>
              <a:rPr lang="fa-IR" kern="0" dirty="0">
                <a:solidFill>
                  <a:sysClr val="windowText" lastClr="000000"/>
                </a:solidFill>
                <a:cs typeface="B Zar" pitchFamily="2" charset="-78"/>
              </a:rPr>
              <a:t>بخش اجرایی</a:t>
            </a:r>
            <a:endParaRPr lang="en-US" kern="0" dirty="0">
              <a:solidFill>
                <a:sysClr val="windowText" lastClr="000000"/>
              </a:solidFill>
              <a:cs typeface="B Zar" pitchFamily="2" charset="-78"/>
            </a:endParaRPr>
          </a:p>
        </p:txBody>
      </p:sp>
      <p:sp>
        <p:nvSpPr>
          <p:cNvPr id="31" name="Rounded Rectangle 30"/>
          <p:cNvSpPr/>
          <p:nvPr/>
        </p:nvSpPr>
        <p:spPr>
          <a:xfrm>
            <a:off x="4419599" y="1502333"/>
            <a:ext cx="2552740" cy="424335"/>
          </a:xfrm>
          <a:prstGeom prst="roundRect">
            <a:avLst>
              <a:gd name="adj" fmla="val 10000"/>
            </a:avLst>
          </a:prstGeom>
        </p:spPr>
        <p:style>
          <a:lnRef idx="0">
            <a:schemeClr val="accent5"/>
          </a:lnRef>
          <a:fillRef idx="3">
            <a:schemeClr val="accent5"/>
          </a:fillRef>
          <a:effectRef idx="3">
            <a:schemeClr val="accent5"/>
          </a:effectRef>
          <a:fontRef idx="minor">
            <a:schemeClr val="lt1"/>
          </a:fontRef>
        </p:style>
        <p:txBody>
          <a:bodyPr/>
          <a:lstStyle/>
          <a:p>
            <a:pPr>
              <a:defRPr/>
            </a:pPr>
            <a:r>
              <a:rPr lang="fa-IR" kern="0" dirty="0">
                <a:solidFill>
                  <a:sysClr val="windowText" lastClr="000000"/>
                </a:solidFill>
                <a:cs typeface="B Zar" pitchFamily="2" charset="-78"/>
              </a:rPr>
              <a:t>شورای عالی بورس و اوراق بهادار</a:t>
            </a:r>
            <a:endParaRPr lang="en-US" kern="0" dirty="0">
              <a:solidFill>
                <a:sysClr val="windowText" lastClr="000000"/>
              </a:solidFill>
              <a:cs typeface="B Zar" pitchFamily="2" charset="-78"/>
            </a:endParaRPr>
          </a:p>
        </p:txBody>
      </p:sp>
      <p:sp>
        <p:nvSpPr>
          <p:cNvPr id="32" name="Rounded Rectangle 31"/>
          <p:cNvSpPr/>
          <p:nvPr/>
        </p:nvSpPr>
        <p:spPr>
          <a:xfrm>
            <a:off x="4419599" y="2158762"/>
            <a:ext cx="2552740" cy="424335"/>
          </a:xfrm>
          <a:prstGeom prst="roundRect">
            <a:avLst>
              <a:gd name="adj" fmla="val 10000"/>
            </a:avLst>
          </a:prstGeom>
        </p:spPr>
        <p:style>
          <a:lnRef idx="0">
            <a:schemeClr val="accent5"/>
          </a:lnRef>
          <a:fillRef idx="3">
            <a:schemeClr val="accent5"/>
          </a:fillRef>
          <a:effectRef idx="3">
            <a:schemeClr val="accent5"/>
          </a:effectRef>
          <a:fontRef idx="minor">
            <a:schemeClr val="lt1"/>
          </a:fontRef>
        </p:style>
        <p:txBody>
          <a:bodyPr/>
          <a:lstStyle/>
          <a:p>
            <a:pPr algn="ctr">
              <a:defRPr/>
            </a:pPr>
            <a:r>
              <a:rPr lang="fa-IR" kern="0" dirty="0">
                <a:solidFill>
                  <a:sysClr val="windowText" lastClr="000000"/>
                </a:solidFill>
                <a:cs typeface="B Zar" pitchFamily="2" charset="-78"/>
              </a:rPr>
              <a:t>سازمان بورس و اوراق بهادار</a:t>
            </a:r>
            <a:endParaRPr lang="en-US" kern="0" dirty="0">
              <a:solidFill>
                <a:sysClr val="windowText" lastClr="000000"/>
              </a:solidFill>
              <a:cs typeface="B Zar" pitchFamily="2" charset="-78"/>
            </a:endParaRPr>
          </a:p>
        </p:txBody>
      </p:sp>
      <p:sp>
        <p:nvSpPr>
          <p:cNvPr id="33" name="Right Brace 32"/>
          <p:cNvSpPr/>
          <p:nvPr/>
        </p:nvSpPr>
        <p:spPr>
          <a:xfrm>
            <a:off x="7470775" y="1674814"/>
            <a:ext cx="114300" cy="695325"/>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kern="0">
              <a:solidFill>
                <a:sysClr val="windowText" lastClr="000000"/>
              </a:solidFill>
            </a:endParaRPr>
          </a:p>
        </p:txBody>
      </p:sp>
      <p:sp>
        <p:nvSpPr>
          <p:cNvPr id="34" name="Rounded Rectangle 33"/>
          <p:cNvSpPr/>
          <p:nvPr/>
        </p:nvSpPr>
        <p:spPr>
          <a:xfrm>
            <a:off x="4419599" y="2971801"/>
            <a:ext cx="2552740" cy="424335"/>
          </a:xfrm>
          <a:prstGeom prst="roundRect">
            <a:avLst>
              <a:gd name="adj" fmla="val 10000"/>
            </a:avLst>
          </a:prstGeom>
        </p:spPr>
        <p:style>
          <a:lnRef idx="0">
            <a:schemeClr val="accent3"/>
          </a:lnRef>
          <a:fillRef idx="3">
            <a:schemeClr val="accent3"/>
          </a:fillRef>
          <a:effectRef idx="3">
            <a:schemeClr val="accent3"/>
          </a:effectRef>
          <a:fontRef idx="minor">
            <a:schemeClr val="lt1"/>
          </a:fontRef>
        </p:style>
        <p:txBody>
          <a:bodyPr/>
          <a:lstStyle/>
          <a:p>
            <a:pPr algn="r" rtl="1">
              <a:defRPr/>
            </a:pPr>
            <a:r>
              <a:rPr lang="fa-IR" kern="0" dirty="0">
                <a:solidFill>
                  <a:sysClr val="windowText" lastClr="000000"/>
                </a:solidFill>
                <a:cs typeface="B Zar" pitchFamily="2" charset="-78"/>
              </a:rPr>
              <a:t> بورس ها</a:t>
            </a:r>
            <a:endParaRPr lang="en-US" kern="0" dirty="0">
              <a:solidFill>
                <a:sysClr val="windowText" lastClr="000000"/>
              </a:solidFill>
              <a:cs typeface="B Zar" pitchFamily="2" charset="-78"/>
            </a:endParaRPr>
          </a:p>
        </p:txBody>
      </p:sp>
      <p:sp>
        <p:nvSpPr>
          <p:cNvPr id="36" name="Rounded Rectangle 35"/>
          <p:cNvSpPr/>
          <p:nvPr/>
        </p:nvSpPr>
        <p:spPr>
          <a:xfrm>
            <a:off x="2116137" y="4223866"/>
            <a:ext cx="4856203" cy="424335"/>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a:lstStyle/>
          <a:p>
            <a:pPr algn="r" rtl="1">
              <a:defRPr/>
            </a:pPr>
            <a:r>
              <a:rPr lang="fa-IR" kern="0" dirty="0">
                <a:solidFill>
                  <a:sysClr val="windowText" lastClr="000000"/>
                </a:solidFill>
                <a:cs typeface="B Zar" pitchFamily="2" charset="-78"/>
              </a:rPr>
              <a:t>ناشران</a:t>
            </a:r>
            <a:endParaRPr lang="en-US" kern="0" dirty="0">
              <a:solidFill>
                <a:sysClr val="windowText" lastClr="000000"/>
              </a:solidFill>
              <a:cs typeface="B Zar" pitchFamily="2" charset="-78"/>
            </a:endParaRPr>
          </a:p>
        </p:txBody>
      </p:sp>
      <p:sp>
        <p:nvSpPr>
          <p:cNvPr id="37" name="Rounded Rectangle 36"/>
          <p:cNvSpPr/>
          <p:nvPr/>
        </p:nvSpPr>
        <p:spPr>
          <a:xfrm>
            <a:off x="2116137" y="4785645"/>
            <a:ext cx="4856202" cy="424335"/>
          </a:xfrm>
          <a:prstGeom prst="roundRect">
            <a:avLst>
              <a:gd name="adj" fmla="val 10000"/>
            </a:avLst>
          </a:prstGeom>
        </p:spPr>
        <p:style>
          <a:lnRef idx="0">
            <a:schemeClr val="accent5"/>
          </a:lnRef>
          <a:fillRef idx="3">
            <a:schemeClr val="accent5"/>
          </a:fillRef>
          <a:effectRef idx="3">
            <a:schemeClr val="accent5"/>
          </a:effectRef>
          <a:fontRef idx="minor">
            <a:schemeClr val="lt1"/>
          </a:fontRef>
        </p:style>
        <p:txBody>
          <a:bodyPr/>
          <a:lstStyle/>
          <a:p>
            <a:pPr algn="r" rtl="1">
              <a:defRPr/>
            </a:pPr>
            <a:r>
              <a:rPr lang="fa-IR" kern="0" dirty="0">
                <a:solidFill>
                  <a:sysClr val="windowText" lastClr="000000"/>
                </a:solidFill>
                <a:cs typeface="B Zar" pitchFamily="2" charset="-78"/>
              </a:rPr>
              <a:t>  نهاد های مالی  </a:t>
            </a:r>
            <a:endParaRPr lang="en-US" kern="0" dirty="0">
              <a:solidFill>
                <a:sysClr val="windowText" lastClr="000000"/>
              </a:solidFill>
              <a:cs typeface="B Zar" pitchFamily="2" charset="-78"/>
            </a:endParaRPr>
          </a:p>
        </p:txBody>
      </p:sp>
      <p:cxnSp>
        <p:nvCxnSpPr>
          <p:cNvPr id="49" name="Elbow Connector 48"/>
          <p:cNvCxnSpPr/>
          <p:nvPr/>
        </p:nvCxnSpPr>
        <p:spPr>
          <a:xfrm rot="10800000">
            <a:off x="6972300" y="4435476"/>
            <a:ext cx="1028700" cy="288925"/>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Elbow Connector 50"/>
          <p:cNvCxnSpPr/>
          <p:nvPr/>
        </p:nvCxnSpPr>
        <p:spPr>
          <a:xfrm rot="10800000" flipV="1">
            <a:off x="6972300" y="4724400"/>
            <a:ext cx="1028700" cy="27305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0" name="Elbow Connector 69"/>
          <p:cNvCxnSpPr/>
          <p:nvPr/>
        </p:nvCxnSpPr>
        <p:spPr>
          <a:xfrm rot="16200000" flipV="1">
            <a:off x="6621463" y="3535363"/>
            <a:ext cx="1219200" cy="517525"/>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33" idx="0"/>
          </p:cNvCxnSpPr>
          <p:nvPr/>
        </p:nvCxnSpPr>
        <p:spPr>
          <a:xfrm flipH="1">
            <a:off x="6972301" y="1674813"/>
            <a:ext cx="49847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33" idx="2"/>
          </p:cNvCxnSpPr>
          <p:nvPr/>
        </p:nvCxnSpPr>
        <p:spPr>
          <a:xfrm flipH="1">
            <a:off x="6972301" y="2370138"/>
            <a:ext cx="49847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a:stCxn id="33" idx="1"/>
          </p:cNvCxnSpPr>
          <p:nvPr/>
        </p:nvCxnSpPr>
        <p:spPr>
          <a:xfrm>
            <a:off x="7585076" y="2022475"/>
            <a:ext cx="415925"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3291339"/>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endParaRPr lang="fa-IR" altLang="en-US"/>
          </a:p>
        </p:txBody>
      </p:sp>
      <p:graphicFrame>
        <p:nvGraphicFramePr>
          <p:cNvPr id="4" name="Content Placeholder 3"/>
          <p:cNvGraphicFramePr>
            <a:graphicFrameLocks noGrp="1"/>
          </p:cNvGraphicFramePr>
          <p:nvPr>
            <p:ph idx="1"/>
          </p:nvPr>
        </p:nvGraphicFramePr>
        <p:xfrm>
          <a:off x="2057400" y="304801"/>
          <a:ext cx="8305800" cy="5897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1414522"/>
      </p:ext>
    </p:extLst>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endParaRPr lang="fa-IR" altLang="en-US"/>
          </a:p>
        </p:txBody>
      </p:sp>
      <p:graphicFrame>
        <p:nvGraphicFramePr>
          <p:cNvPr id="4" name="Content Placeholder 3"/>
          <p:cNvGraphicFramePr>
            <a:graphicFrameLocks noGrp="1"/>
          </p:cNvGraphicFramePr>
          <p:nvPr>
            <p:ph idx="1"/>
          </p:nvPr>
        </p:nvGraphicFramePr>
        <p:xfrm>
          <a:off x="1752600" y="304800"/>
          <a:ext cx="8610600" cy="640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2784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algn="ctr" eaLnBrk="1" hangingPunct="1"/>
            <a:r>
              <a:rPr lang="fa-IR" altLang="en-US">
                <a:cs typeface="B Titr" panose="00000700000000000000" pitchFamily="2" charset="-78"/>
              </a:rPr>
              <a:t>ناشران ثبت شده نزد سازمان</a:t>
            </a:r>
          </a:p>
        </p:txBody>
      </p:sp>
      <p:sp>
        <p:nvSpPr>
          <p:cNvPr id="26627" name="Content Placeholder 2"/>
          <p:cNvSpPr>
            <a:spLocks noGrp="1"/>
          </p:cNvSpPr>
          <p:nvPr>
            <p:ph idx="1"/>
          </p:nvPr>
        </p:nvSpPr>
        <p:spPr/>
        <p:txBody>
          <a:bodyPr/>
          <a:lstStyle/>
          <a:p>
            <a:pPr algn="ctr" eaLnBrk="1" hangingPunct="1"/>
            <a:endParaRPr lang="fa-IR" altLang="en-US" sz="2800">
              <a:cs typeface="B Titr" panose="00000700000000000000" pitchFamily="2" charset="-78"/>
            </a:endParaRPr>
          </a:p>
          <a:p>
            <a:pPr algn="just" eaLnBrk="1" hangingPunct="1">
              <a:lnSpc>
                <a:spcPct val="150000"/>
              </a:lnSpc>
              <a:buFont typeface="Arial" panose="020B0604020202020204" pitchFamily="34" charset="0"/>
              <a:buNone/>
            </a:pPr>
            <a:r>
              <a:rPr lang="fa-IR" altLang="en-US" sz="2400">
                <a:cs typeface="B Titr" panose="00000700000000000000" pitchFamily="2" charset="-78"/>
              </a:rPr>
              <a:t>     </a:t>
            </a:r>
            <a:r>
              <a:rPr lang="fa-IR" altLang="en-US" sz="2400">
                <a:cs typeface="B Zar" panose="00000400000000000000" pitchFamily="2" charset="-78"/>
              </a:rPr>
              <a:t>مطابق ماده 99 قانون برنامه پنج ساله پنجم توسعه جمهوری اسلامی ایران (1394-1390) </a:t>
            </a:r>
            <a:r>
              <a:rPr lang="fa-IR" altLang="en-US" sz="2400" b="1">
                <a:cs typeface="B Zar" panose="00000400000000000000" pitchFamily="2" charset="-78"/>
              </a:rPr>
              <a:t>کلیه اشخاصی </a:t>
            </a:r>
            <a:r>
              <a:rPr lang="fa-IR" altLang="en-US" sz="2400">
                <a:cs typeface="B Zar" panose="00000400000000000000" pitchFamily="2" charset="-78"/>
              </a:rPr>
              <a:t>که تا تصویب قانون مذکور نسبت به انتشار اوراق بهادار اقدام کرده‌اند، موظفند حداکثر ظرف شش ماه پس از ابلاغ قانون، نسبت به ثبت آن نزد سازمان اقدام نمایند. عدم ثبت تخلف محسوب می‌شود لیکن مانع از انجام تکالیف قانونی ناشر نمی‌باشد.</a:t>
            </a:r>
          </a:p>
        </p:txBody>
      </p:sp>
    </p:spTree>
    <p:extLst>
      <p:ext uri="{BB962C8B-B14F-4D97-AF65-F5344CB8AC3E}">
        <p14:creationId xmlns:p14="http://schemas.microsoft.com/office/powerpoint/2010/main" val="4226365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endParaRPr lang="fa-IR" altLang="en-US"/>
          </a:p>
        </p:txBody>
      </p:sp>
      <p:graphicFrame>
        <p:nvGraphicFramePr>
          <p:cNvPr id="4" name="Content Placeholder 3"/>
          <p:cNvGraphicFramePr>
            <a:graphicFrameLocks noGrp="1"/>
          </p:cNvGraphicFramePr>
          <p:nvPr>
            <p:ph idx="1"/>
          </p:nvPr>
        </p:nvGraphicFramePr>
        <p:xfrm>
          <a:off x="1981200" y="228601"/>
          <a:ext cx="8229600" cy="5897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91505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endParaRPr lang="fa-IR" altLang="en-US"/>
          </a:p>
        </p:txBody>
      </p:sp>
      <p:graphicFrame>
        <p:nvGraphicFramePr>
          <p:cNvPr id="4" name="Content Placeholder 3"/>
          <p:cNvGraphicFramePr>
            <a:graphicFrameLocks noGrp="1"/>
          </p:cNvGraphicFramePr>
          <p:nvPr>
            <p:ph idx="1"/>
          </p:nvPr>
        </p:nvGraphicFramePr>
        <p:xfrm>
          <a:off x="1676400" y="0"/>
          <a:ext cx="89916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42951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algn="ctr" eaLnBrk="1" hangingPunct="1"/>
            <a:r>
              <a:rPr lang="fa-IR" altLang="en-US">
                <a:cs typeface="B Titr" panose="00000700000000000000" pitchFamily="2" charset="-78"/>
              </a:rPr>
              <a:t>تشکل های خودانتظام</a:t>
            </a:r>
          </a:p>
        </p:txBody>
      </p:sp>
      <p:sp>
        <p:nvSpPr>
          <p:cNvPr id="29699" name="Content Placeholder 2"/>
          <p:cNvSpPr>
            <a:spLocks noGrp="1"/>
          </p:cNvSpPr>
          <p:nvPr>
            <p:ph idx="1"/>
          </p:nvPr>
        </p:nvSpPr>
        <p:spPr/>
        <p:txBody>
          <a:bodyPr/>
          <a:lstStyle/>
          <a:p>
            <a:pPr algn="just" eaLnBrk="1" hangingPunct="1">
              <a:buFont typeface="Arial" panose="020B0604020202020204" pitchFamily="34" charset="0"/>
              <a:buNone/>
            </a:pPr>
            <a:r>
              <a:rPr lang="fa-IR" altLang="en-US">
                <a:cs typeface="B Titr" panose="00000700000000000000" pitchFamily="2" charset="-78"/>
              </a:rPr>
              <a:t>    </a:t>
            </a:r>
          </a:p>
          <a:p>
            <a:pPr algn="just" eaLnBrk="1" hangingPunct="1">
              <a:lnSpc>
                <a:spcPct val="150000"/>
              </a:lnSpc>
              <a:buFont typeface="Arial" panose="020B0604020202020204" pitchFamily="34" charset="0"/>
              <a:buNone/>
            </a:pPr>
            <a:r>
              <a:rPr lang="fa-IR" altLang="en-US" sz="2000">
                <a:cs typeface="B Lotus" panose="00000400000000000000" pitchFamily="2" charset="-78"/>
              </a:rPr>
              <a:t>    تشکلی است که برای حسن انجام وظایفی که به موجب قانون بازار اوراق بهادار بر عهده دارد و همچنین برای تنظیم فعالیتهای حرفه ای خود و انتظام بخشیدن به روابط بین اعضاء، مجاز است ضوابط و استانداردهای حرفه ای و انضباطی را که لازم می داند با رعایت این قانون وضع و اجرا کند.</a:t>
            </a:r>
          </a:p>
        </p:txBody>
      </p:sp>
    </p:spTree>
    <p:extLst>
      <p:ext uri="{BB962C8B-B14F-4D97-AF65-F5344CB8AC3E}">
        <p14:creationId xmlns:p14="http://schemas.microsoft.com/office/powerpoint/2010/main" val="3114264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endParaRPr lang="fa-IR" altLang="en-US"/>
          </a:p>
        </p:txBody>
      </p:sp>
      <p:graphicFrame>
        <p:nvGraphicFramePr>
          <p:cNvPr id="4" name="Content Placeholder 3"/>
          <p:cNvGraphicFramePr>
            <a:graphicFrameLocks noGrp="1"/>
          </p:cNvGraphicFramePr>
          <p:nvPr>
            <p:ph idx="1"/>
          </p:nvPr>
        </p:nvGraphicFramePr>
        <p:xfrm>
          <a:off x="1981200" y="381001"/>
          <a:ext cx="8229600" cy="5745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9349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endParaRPr lang="fa-IR" altLang="en-US"/>
          </a:p>
        </p:txBody>
      </p:sp>
      <p:graphicFrame>
        <p:nvGraphicFramePr>
          <p:cNvPr id="4" name="Content Placeholder 3"/>
          <p:cNvGraphicFramePr>
            <a:graphicFrameLocks noGrp="1"/>
          </p:cNvGraphicFramePr>
          <p:nvPr>
            <p:ph idx="1"/>
          </p:nvPr>
        </p:nvGraphicFramePr>
        <p:xfrm>
          <a:off x="1981200" y="533401"/>
          <a:ext cx="8229600" cy="5592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518992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endParaRPr lang="fa-IR" altLang="fa-IR"/>
          </a:p>
        </p:txBody>
      </p:sp>
      <p:sp>
        <p:nvSpPr>
          <p:cNvPr id="32771" name="Content Placeholder 2"/>
          <p:cNvSpPr>
            <a:spLocks noGrp="1"/>
          </p:cNvSpPr>
          <p:nvPr>
            <p:ph idx="1"/>
          </p:nvPr>
        </p:nvSpPr>
        <p:spPr/>
        <p:txBody>
          <a:bodyPr/>
          <a:lstStyle/>
          <a:p>
            <a:pPr algn="just"/>
            <a:r>
              <a:rPr lang="fa-IR" altLang="fa-IR" sz="2400" b="1">
                <a:cs typeface="B Lotus" panose="00000400000000000000" pitchFamily="2" charset="-78"/>
              </a:rPr>
              <a:t>بورس اوراق بهادار:</a:t>
            </a:r>
            <a:endParaRPr lang="fa-IR" altLang="fa-IR" sz="2400">
              <a:cs typeface="B Lotus" panose="00000400000000000000" pitchFamily="2" charset="-78"/>
            </a:endParaRPr>
          </a:p>
          <a:p>
            <a:pPr lvl="1" algn="just"/>
            <a:r>
              <a:rPr lang="fa-IR" altLang="fa-IR" sz="2000">
                <a:cs typeface="B Lotus" panose="00000400000000000000" pitchFamily="2" charset="-78"/>
              </a:rPr>
              <a:t>«بورس اوراق بهادار» به معني يك بازار متشكل و رسمي سرمايه است كه در آن خريد و فروش سهام شركت‌ها يا اوراق قرضه دولتي يا موسسات معتبر خصوصي، تحت ضوابط و قوانين و مقررات خاصي انجام مي‌شود. مشخصه مهم بورس اوراق بهادار، حمايت قانون از صاحبان پس‌اندازها و سرمايه‌هاي راكد و الزامات قانوني براي متقاضيان سرمايه است.</a:t>
            </a:r>
          </a:p>
          <a:p>
            <a:pPr algn="just"/>
            <a:r>
              <a:rPr lang="fa-IR" altLang="fa-IR" sz="2400" b="1">
                <a:cs typeface="B Lotus" panose="00000400000000000000" pitchFamily="2" charset="-78"/>
              </a:rPr>
              <a:t>فرابورس</a:t>
            </a:r>
          </a:p>
          <a:p>
            <a:pPr lvl="1" algn="just"/>
            <a:r>
              <a:rPr lang="fa-IR" altLang="fa-IR" sz="2000">
                <a:cs typeface="B Lotus" panose="00000400000000000000" pitchFamily="2" charset="-78"/>
              </a:rPr>
              <a:t>بازار اوراق بهاداری رسمی و تحت نظارت سازمان بورس و اوراق بهادار محسوب می شود که به منظور توسعه صدور و مبادله ابزارهای مالی و پوشش خلاء های ناشی از نداشتن دسترسی بخش عمده ای از صاحبان صنایع به بازار سرمایه، تشکیل شده است. محرومیت طیف وسیعی از بنگاه های اقتصادی از تامین مالی در بازار سرمایه و وابستگی شرکت‌های دولتی یا خصوصی به تامین مالی از طریق سهامداران عمده یا اخذ تسهیلات از شبکه بانکی، منشاء ایجاد این بازار اوراق بهادار جدید به حساب می آید.</a:t>
            </a:r>
          </a:p>
          <a:p>
            <a:pPr lvl="1" algn="just"/>
            <a:endParaRPr lang="fa-IR" altLang="fa-IR">
              <a:cs typeface="B Lotus" panose="00000400000000000000" pitchFamily="2" charset="-78"/>
            </a:endParaRPr>
          </a:p>
          <a:p>
            <a:endParaRPr lang="fa-IR" altLang="fa-IR">
              <a:ea typeface="Majalla UI"/>
            </a:endParaRPr>
          </a:p>
        </p:txBody>
      </p:sp>
    </p:spTree>
    <p:extLst>
      <p:ext uri="{BB962C8B-B14F-4D97-AF65-F5344CB8AC3E}">
        <p14:creationId xmlns:p14="http://schemas.microsoft.com/office/powerpoint/2010/main" val="4166271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endParaRPr lang="fa-IR" altLang="fa-IR"/>
          </a:p>
        </p:txBody>
      </p:sp>
      <p:sp>
        <p:nvSpPr>
          <p:cNvPr id="15363" name="Content Placeholder 2"/>
          <p:cNvSpPr>
            <a:spLocks noGrp="1"/>
          </p:cNvSpPr>
          <p:nvPr>
            <p:ph idx="1"/>
          </p:nvPr>
        </p:nvSpPr>
        <p:spPr/>
        <p:txBody>
          <a:bodyPr/>
          <a:lstStyle/>
          <a:p>
            <a:pPr marL="0" indent="0" algn="ctr">
              <a:buNone/>
            </a:pPr>
            <a:r>
              <a:rPr lang="fa-IR" altLang="fa-IR" sz="5400">
                <a:cs typeface="B Lotus" panose="00000400000000000000" pitchFamily="2" charset="-78"/>
              </a:rPr>
              <a:t>بازار سرمايه</a:t>
            </a:r>
          </a:p>
        </p:txBody>
      </p:sp>
    </p:spTree>
    <p:extLst>
      <p:ext uri="{BB962C8B-B14F-4D97-AF65-F5344CB8AC3E}">
        <p14:creationId xmlns:p14="http://schemas.microsoft.com/office/powerpoint/2010/main" val="7335308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lgn="ctr" eaLnBrk="1" hangingPunct="1"/>
            <a:r>
              <a:rPr lang="fa-IR" altLang="en-US" sz="4000">
                <a:cs typeface="B Titr" panose="00000700000000000000" pitchFamily="2" charset="-78"/>
              </a:rPr>
              <a:t>تفاوت پذیرش در بورس و فرابورس</a:t>
            </a:r>
          </a:p>
        </p:txBody>
      </p:sp>
      <p:sp>
        <p:nvSpPr>
          <p:cNvPr id="33795" name="Content Placeholder 2"/>
          <p:cNvSpPr>
            <a:spLocks noGrp="1"/>
          </p:cNvSpPr>
          <p:nvPr>
            <p:ph idx="1"/>
          </p:nvPr>
        </p:nvSpPr>
        <p:spPr/>
        <p:txBody>
          <a:bodyPr/>
          <a:lstStyle/>
          <a:p>
            <a:pPr algn="just" eaLnBrk="1" hangingPunct="1">
              <a:buFont typeface="Arial" panose="020B0604020202020204" pitchFamily="34" charset="0"/>
              <a:buNone/>
            </a:pPr>
            <a:r>
              <a:rPr lang="fa-IR" altLang="en-US">
                <a:cs typeface="B Zar" panose="00000400000000000000" pitchFamily="2" charset="-78"/>
              </a:rPr>
              <a:t>    </a:t>
            </a:r>
          </a:p>
          <a:p>
            <a:pPr algn="just" eaLnBrk="1" hangingPunct="1">
              <a:lnSpc>
                <a:spcPct val="150000"/>
              </a:lnSpc>
              <a:buFont typeface="Arial" panose="020B0604020202020204" pitchFamily="34" charset="0"/>
              <a:buNone/>
            </a:pPr>
            <a:r>
              <a:rPr lang="fa-IR" altLang="en-US" sz="2800">
                <a:cs typeface="B Zar" panose="00000400000000000000" pitchFamily="2" charset="-78"/>
              </a:rPr>
              <a:t>    الزامات و مقررات قانوني در خصوص شركت‌هاي پذيرفته شده در فرابورس نسبت به ناشران پذيرفته شده در بورس از سختگیری كمتري برخوردار است و پذيرش در بازار فرابورس، داراي شرايط نسبتاً آسان‌تري نسبت به شرايط پذيرش در بازارهاي بورس مي‌باشد. </a:t>
            </a:r>
            <a:endParaRPr lang="en-US" altLang="en-US" sz="2800">
              <a:cs typeface="B Zar" panose="00000400000000000000" pitchFamily="2" charset="-78"/>
            </a:endParaRPr>
          </a:p>
          <a:p>
            <a:pPr algn="just" eaLnBrk="1" hangingPunct="1"/>
            <a:endParaRPr lang="fa-IR" altLang="en-US">
              <a:cs typeface="B Zar" panose="00000400000000000000" pitchFamily="2" charset="-78"/>
            </a:endParaRPr>
          </a:p>
        </p:txBody>
      </p:sp>
    </p:spTree>
    <p:extLst>
      <p:ext uri="{BB962C8B-B14F-4D97-AF65-F5344CB8AC3E}">
        <p14:creationId xmlns:p14="http://schemas.microsoft.com/office/powerpoint/2010/main" val="32992014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endParaRPr lang="fa-IR" altLang="fa-IR"/>
          </a:p>
        </p:txBody>
      </p:sp>
      <p:sp>
        <p:nvSpPr>
          <p:cNvPr id="34819" name="Content Placeholder 2"/>
          <p:cNvSpPr>
            <a:spLocks noGrp="1"/>
          </p:cNvSpPr>
          <p:nvPr>
            <p:ph idx="1"/>
          </p:nvPr>
        </p:nvSpPr>
        <p:spPr/>
        <p:txBody>
          <a:bodyPr/>
          <a:lstStyle/>
          <a:p>
            <a:pPr algn="just"/>
            <a:r>
              <a:rPr lang="fa-IR" altLang="fa-IR" b="1">
                <a:cs typeface="B Lotus" panose="00000400000000000000" pitchFamily="2" charset="-78"/>
              </a:rPr>
              <a:t>بورس انرژي</a:t>
            </a:r>
          </a:p>
          <a:p>
            <a:pPr lvl="1" algn="just"/>
            <a:r>
              <a:rPr lang="fa-IR" altLang="fa-IR" sz="2000">
                <a:latin typeface="Tahoma" panose="020B0604030504040204" pitchFamily="34" charset="0"/>
                <a:cs typeface="B Lotus" panose="00000400000000000000" pitchFamily="2" charset="-78"/>
              </a:rPr>
              <a:t>شورای عالی بورس و اوراق بهادار در جلسه 30/3/1390 با تجمیع درخواست‌های جداگانه برای راه اندازی بورس نفت و برق به راه اندازی بورس انرژی رای داد. براین اساس بورس انرژی به عنوان چهارمین بورس کشور جهت عرضه محصولات نفت و مشتقات نفتی ، برق، گاز طبیعی ، زغال سنگ ، حق آلودگی و سایر حامل‌های انرژی شکل گرفت. </a:t>
            </a:r>
            <a:r>
              <a:rPr lang="fa-IR" altLang="fa-IR" sz="2600">
                <a:latin typeface="Tahoma" panose="020B0604030504040204" pitchFamily="34" charset="0"/>
                <a:ea typeface="Majalla UI"/>
              </a:rPr>
              <a:t> </a:t>
            </a:r>
          </a:p>
          <a:p>
            <a:pPr algn="just"/>
            <a:r>
              <a:rPr lang="fa-IR" altLang="fa-IR" b="1">
                <a:latin typeface="Tahoma" panose="020B0604030504040204" pitchFamily="34" charset="0"/>
                <a:cs typeface="B Lotus" panose="00000400000000000000" pitchFamily="2" charset="-78"/>
              </a:rPr>
              <a:t>بورس کالا :</a:t>
            </a:r>
            <a:endParaRPr lang="fa-IR" altLang="fa-IR">
              <a:cs typeface="B Lotus" panose="00000400000000000000" pitchFamily="2" charset="-78"/>
            </a:endParaRPr>
          </a:p>
          <a:p>
            <a:pPr marL="641350" lvl="2" indent="0" algn="just">
              <a:buNone/>
            </a:pPr>
            <a:r>
              <a:rPr lang="fa-IR" altLang="fa-IR">
                <a:latin typeface="Tahoma" panose="020B0604030504040204" pitchFamily="34" charset="0"/>
                <a:cs typeface="B Lotus" panose="00000400000000000000" pitchFamily="2" charset="-78"/>
              </a:rPr>
              <a:t>بازاری که در آن خرید و فروش کالاهای معین صورت می‌گیرد و به طور منظم و دائم فعال است بورس کالا نام دارد. در بورس کالا معمولاً مواد خام و مواد اولیه مورد معامله قرار می‌گیرد. هر بورس کالایی را با نام همان کالایی که مورد معامله قرار می‌گیرد نام‌گذاری می‌کنند. فرآورده هاي نفتي و پتروشيمي، محصولات صنعتي و معدني، محصولات كشاورزي و اوراق مشتفه معامله مي شود.</a:t>
            </a:r>
            <a:endParaRPr lang="fa-IR" altLang="fa-IR">
              <a:cs typeface="B Lotus" panose="00000400000000000000" pitchFamily="2" charset="-78"/>
            </a:endParaRPr>
          </a:p>
          <a:p>
            <a:pPr lvl="1" algn="just"/>
            <a:endParaRPr lang="fa-IR" altLang="fa-IR">
              <a:ea typeface="Majalla UI"/>
            </a:endParaRPr>
          </a:p>
        </p:txBody>
      </p:sp>
    </p:spTree>
    <p:extLst>
      <p:ext uri="{BB962C8B-B14F-4D97-AF65-F5344CB8AC3E}">
        <p14:creationId xmlns:p14="http://schemas.microsoft.com/office/powerpoint/2010/main" val="7066759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endParaRPr lang="fa-IR" altLang="en-US"/>
          </a:p>
        </p:txBody>
      </p:sp>
      <p:graphicFrame>
        <p:nvGraphicFramePr>
          <p:cNvPr id="4" name="Content Placeholder 3"/>
          <p:cNvGraphicFramePr>
            <a:graphicFrameLocks noGrp="1"/>
          </p:cNvGraphicFramePr>
          <p:nvPr>
            <p:ph idx="1"/>
          </p:nvPr>
        </p:nvGraphicFramePr>
        <p:xfrm>
          <a:off x="1524000" y="304800"/>
          <a:ext cx="91440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252591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866" name="Group 2"/>
          <p:cNvGrpSpPr>
            <a:grpSpLocks/>
          </p:cNvGrpSpPr>
          <p:nvPr/>
        </p:nvGrpSpPr>
        <p:grpSpPr bwMode="auto">
          <a:xfrm>
            <a:off x="1509713" y="382589"/>
            <a:ext cx="9144001" cy="809625"/>
            <a:chOff x="330" y="288"/>
            <a:chExt cx="11586" cy="835"/>
          </a:xfrm>
        </p:grpSpPr>
        <p:sp>
          <p:nvSpPr>
            <p:cNvPr id="10247" name="Rectangle 3"/>
            <p:cNvSpPr>
              <a:spLocks noChangeArrowheads="1"/>
            </p:cNvSpPr>
            <p:nvPr/>
          </p:nvSpPr>
          <p:spPr bwMode="auto">
            <a:xfrm>
              <a:off x="377" y="360"/>
              <a:ext cx="9346" cy="720"/>
            </a:xfrm>
            <a:prstGeom prst="rect">
              <a:avLst/>
            </a:prstGeom>
            <a:solidFill>
              <a:srgbClr val="C00000"/>
            </a:solidFill>
            <a:ln>
              <a:noFill/>
            </a:ln>
            <a:scene3d>
              <a:camera prst="orthographicFront"/>
              <a:lightRig rig="threePt" dir="t"/>
            </a:scene3d>
            <a:sp3d>
              <a:bevelT w="114300" prst="artDeco"/>
            </a:sp3d>
            <a:extLst>
              <a:ext uri="{91240B29-F687-4F45-9708-019B960494DF}">
                <a14:hiddenLine xmlns:a14="http://schemas.microsoft.com/office/drawing/2010/main" w="19050">
                  <a:solidFill>
                    <a:srgbClr val="000000"/>
                  </a:solidFill>
                  <a:miter lim="800000"/>
                  <a:headEnd/>
                  <a:tailEnd/>
                </a14:hiddenLine>
              </a:ext>
            </a:extLst>
          </p:spPr>
          <p:txBody>
            <a:bodyPr anchor="ctr"/>
            <a:lstStyle/>
            <a:p>
              <a:pPr>
                <a:defRPr/>
              </a:pPr>
              <a:endParaRPr lang="fa-IR" sz="2000" b="1" kern="0">
                <a:solidFill>
                  <a:srgbClr val="FFFFFF"/>
                </a:solidFill>
                <a:latin typeface="Raavi" pitchFamily="34" charset="0"/>
                <a:cs typeface="B Traffic" pitchFamily="2" charset="-78"/>
              </a:endParaRPr>
            </a:p>
          </p:txBody>
        </p:sp>
        <p:sp>
          <p:nvSpPr>
            <p:cNvPr id="10248" name="Rectangle 4"/>
            <p:cNvSpPr>
              <a:spLocks noChangeArrowheads="1"/>
            </p:cNvSpPr>
            <p:nvPr/>
          </p:nvSpPr>
          <p:spPr bwMode="auto">
            <a:xfrm>
              <a:off x="9763" y="360"/>
              <a:ext cx="2102" cy="720"/>
            </a:xfrm>
            <a:prstGeom prst="rect">
              <a:avLst/>
            </a:prstGeom>
            <a:solidFill>
              <a:srgbClr val="FF9900"/>
            </a:solidFill>
            <a:ln>
              <a:noFill/>
            </a:ln>
            <a:scene3d>
              <a:camera prst="orthographicFront"/>
              <a:lightRig rig="threePt" dir="t"/>
            </a:scene3d>
            <a:sp3d>
              <a:bevelT w="114300" prst="artDeco"/>
            </a:sp3d>
            <a:extLst>
              <a:ext uri="{91240B29-F687-4F45-9708-019B960494DF}">
                <a14:hiddenLine xmlns:a14="http://schemas.microsoft.com/office/drawing/2010/main" w="25400">
                  <a:solidFill>
                    <a:srgbClr val="000000"/>
                  </a:solidFill>
                  <a:miter lim="800000"/>
                  <a:headEnd/>
                  <a:tailEnd/>
                </a14:hiddenLine>
              </a:ext>
            </a:extLst>
          </p:spPr>
          <p:txBody>
            <a:bodyPr anchor="ctr" anchorCtr="1"/>
            <a:lstStyle/>
            <a:p>
              <a:pPr>
                <a:defRPr/>
              </a:pPr>
              <a:endParaRPr lang="en-US" b="1" kern="0">
                <a:solidFill>
                  <a:srgbClr val="FFFFFF"/>
                </a:solidFill>
                <a:latin typeface="Cambria" pitchFamily="18" charset="0"/>
              </a:endParaRPr>
            </a:p>
            <a:p>
              <a:pPr>
                <a:defRPr/>
              </a:pPr>
              <a:endParaRPr lang="fa-IR" b="1" kern="0">
                <a:solidFill>
                  <a:srgbClr val="FFFFFF"/>
                </a:solidFill>
                <a:latin typeface="Cambria" pitchFamily="18" charset="0"/>
              </a:endParaRPr>
            </a:p>
          </p:txBody>
        </p:sp>
        <p:sp>
          <p:nvSpPr>
            <p:cNvPr id="10249" name="Rectangle 5"/>
            <p:cNvSpPr>
              <a:spLocks noChangeArrowheads="1"/>
            </p:cNvSpPr>
            <p:nvPr/>
          </p:nvSpPr>
          <p:spPr bwMode="auto">
            <a:xfrm>
              <a:off x="330" y="288"/>
              <a:ext cx="11586" cy="835"/>
            </a:xfrm>
            <a:prstGeom prst="rect">
              <a:avLst/>
            </a:prstGeom>
            <a:noFill/>
            <a:ln w="12700">
              <a:solidFill>
                <a:srgbClr val="000000"/>
              </a:solidFill>
              <a:miter lim="800000"/>
              <a:headEnd/>
              <a:tailEnd/>
            </a:ln>
            <a:scene3d>
              <a:camera prst="orthographicFront"/>
              <a:lightRig rig="threePt" dir="t"/>
            </a:scene3d>
            <a:sp3d>
              <a:bevelT w="114300" prst="artDeco"/>
            </a:sp3d>
            <a:extLst>
              <a:ext uri="{909E8E84-426E-40DD-AFC4-6F175D3DCCD1}">
                <a14:hiddenFill xmlns:a14="http://schemas.microsoft.com/office/drawing/2010/main">
                  <a:solidFill>
                    <a:srgbClr val="FFFFFF"/>
                  </a:solidFill>
                </a14:hiddenFill>
              </a:ext>
            </a:extLst>
          </p:spPr>
          <p:txBody>
            <a:bodyPr/>
            <a:lstStyle/>
            <a:p>
              <a:pPr>
                <a:defRPr/>
              </a:pPr>
              <a:endParaRPr lang="en-IN" kern="0">
                <a:solidFill>
                  <a:sysClr val="windowText" lastClr="000000"/>
                </a:solidFill>
                <a:latin typeface="Calibri" pitchFamily="34" charset="0"/>
              </a:endParaRPr>
            </a:p>
          </p:txBody>
        </p:sp>
      </p:grpSp>
      <p:sp>
        <p:nvSpPr>
          <p:cNvPr id="36867" name="Rectangle 9"/>
          <p:cNvSpPr>
            <a:spLocks noChangeArrowheads="1"/>
          </p:cNvSpPr>
          <p:nvPr/>
        </p:nvSpPr>
        <p:spPr bwMode="auto">
          <a:xfrm>
            <a:off x="5638800" y="617539"/>
            <a:ext cx="314960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lgn="r" rtl="1">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lgn="r" rtl="1">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lgn="r" rtl="1">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lgn="r" rtl="1">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l" rtl="0">
              <a:spcBef>
                <a:spcPct val="0"/>
              </a:spcBef>
              <a:buClrTx/>
              <a:buSzTx/>
              <a:buNone/>
            </a:pPr>
            <a:r>
              <a:rPr lang="fa-IR" altLang="fa-IR" sz="1800" b="1" kern="0">
                <a:solidFill>
                  <a:schemeClr val="bg1"/>
                </a:solidFill>
                <a:latin typeface="Arial" panose="020B0604020202020204" pitchFamily="34" charset="0"/>
                <a:cs typeface="B Titr" panose="00000700000000000000" pitchFamily="2" charset="-78"/>
              </a:rPr>
              <a:t>ارکان بازار اوراق بهادار</a:t>
            </a:r>
            <a:endParaRPr lang="en-US" altLang="fa-IR" sz="1800" kern="0">
              <a:solidFill>
                <a:schemeClr val="bg1"/>
              </a:solidFill>
              <a:latin typeface="Arial" panose="020B0604020202020204" pitchFamily="34" charset="0"/>
              <a:cs typeface="B Titr" panose="00000700000000000000" pitchFamily="2" charset="-78"/>
            </a:endParaRPr>
          </a:p>
          <a:p>
            <a:pPr algn="ctr" rtl="0">
              <a:spcBef>
                <a:spcPct val="0"/>
              </a:spcBef>
              <a:buClrTx/>
              <a:buSzTx/>
              <a:buNone/>
            </a:pPr>
            <a:endParaRPr lang="en-US" altLang="fa-IR" sz="2400" kern="0">
              <a:solidFill>
                <a:schemeClr val="bg1"/>
              </a:solidFill>
              <a:latin typeface="Arial" panose="020B0604020202020204" pitchFamily="34" charset="0"/>
              <a:cs typeface="B Zar" panose="00000400000000000000" pitchFamily="2" charset="-78"/>
            </a:endParaRPr>
          </a:p>
        </p:txBody>
      </p:sp>
      <p:sp>
        <p:nvSpPr>
          <p:cNvPr id="36868" name="Slide Number Placeholder 2"/>
          <p:cNvSpPr>
            <a:spLocks noGrp="1"/>
          </p:cNvSpPr>
          <p:nvPr>
            <p:ph type="sldNum" sz="quarter" idx="12"/>
          </p:nvPr>
        </p:nvSpPr>
        <p:spPr bwMode="auto">
          <a:xfrm>
            <a:off x="1585913" y="6248400"/>
            <a:ext cx="21336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lgn="r" rtl="1">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lgn="r" rtl="1">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lgn="r" rtl="1">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lgn="r" rtl="1">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None/>
            </a:pPr>
            <a:fld id="{FCE14BCD-483D-4092-A21C-851EACD3BB9C}" type="slidenum">
              <a:rPr lang="fa-IR" altLang="fa-IR" sz="1200" kern="0">
                <a:solidFill>
                  <a:srgbClr val="14335A"/>
                </a:solidFill>
                <a:latin typeface="Arial" panose="020B0604020202020204" pitchFamily="34" charset="0"/>
                <a:cs typeface="B Titr" panose="00000700000000000000" pitchFamily="2" charset="-78"/>
              </a:rPr>
              <a:pPr>
                <a:spcBef>
                  <a:spcPct val="0"/>
                </a:spcBef>
                <a:buClrTx/>
                <a:buSzTx/>
                <a:buNone/>
              </a:pPr>
              <a:t>23</a:t>
            </a:fld>
            <a:endParaRPr lang="en-US" altLang="fa-IR" sz="1200" kern="0">
              <a:solidFill>
                <a:srgbClr val="14335A"/>
              </a:solidFill>
              <a:latin typeface="Arial" panose="020B0604020202020204" pitchFamily="34" charset="0"/>
              <a:cs typeface="B Titr" panose="00000700000000000000" pitchFamily="2" charset="-78"/>
            </a:endParaRPr>
          </a:p>
        </p:txBody>
      </p:sp>
      <p:grpSp>
        <p:nvGrpSpPr>
          <p:cNvPr id="14" name="Group 13"/>
          <p:cNvGrpSpPr/>
          <p:nvPr/>
        </p:nvGrpSpPr>
        <p:grpSpPr>
          <a:xfrm>
            <a:off x="1534054" y="1329617"/>
            <a:ext cx="9133946" cy="5257800"/>
            <a:chOff x="3149261" y="4032451"/>
            <a:chExt cx="2731522" cy="1337325"/>
          </a:xfrm>
          <a:effectLst>
            <a:outerShdw blurRad="50800" dist="38100" dir="2700000" algn="tl" rotWithShape="0">
              <a:prstClr val="black">
                <a:alpha val="40000"/>
              </a:prstClr>
            </a:outerShdw>
          </a:effectLst>
        </p:grpSpPr>
        <p:sp>
          <p:nvSpPr>
            <p:cNvPr id="15" name="Rounded Rectangle 14"/>
            <p:cNvSpPr/>
            <p:nvPr/>
          </p:nvSpPr>
          <p:spPr>
            <a:xfrm>
              <a:off x="3149261" y="4032451"/>
              <a:ext cx="2731522" cy="1337325"/>
            </a:xfrm>
            <a:prstGeom prst="roundRect">
              <a:avLst>
                <a:gd name="adj" fmla="val 10000"/>
              </a:avLst>
            </a:prstGeom>
            <a:scene3d>
              <a:camera prst="orthographicFront"/>
              <a:lightRig rig="threePt" dir="t"/>
            </a:scene3d>
            <a:sp3d>
              <a:bevelT w="114300" prst="artDeco"/>
            </a:sp3d>
          </p:spPr>
          <p:style>
            <a:lnRef idx="2">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0">
              <a:schemeClr val="accent5">
                <a:tint val="40000"/>
                <a:alpha val="90000"/>
                <a:hueOff val="0"/>
                <a:satOff val="0"/>
                <a:lumOff val="0"/>
                <a:alphaOff val="0"/>
              </a:schemeClr>
            </a:effectRef>
            <a:fontRef idx="minor">
              <a:schemeClr val="dk1">
                <a:hueOff val="0"/>
                <a:satOff val="0"/>
                <a:lumOff val="0"/>
                <a:alphaOff val="0"/>
              </a:schemeClr>
            </a:fontRef>
          </p:style>
        </p:sp>
        <p:sp>
          <p:nvSpPr>
            <p:cNvPr id="16" name="Rounded Rectangle 4"/>
            <p:cNvSpPr/>
            <p:nvPr/>
          </p:nvSpPr>
          <p:spPr>
            <a:xfrm>
              <a:off x="3282981" y="4148740"/>
              <a:ext cx="2558632" cy="465157"/>
            </a:xfrm>
            <a:prstGeom prst="rect">
              <a:avLst/>
            </a:prstGeom>
            <a:scene3d>
              <a:camera prst="orthographicFront"/>
              <a:lightRig rig="threePt" dir="t"/>
            </a:scene3d>
            <a:sp3d>
              <a:bevelT w="114300" prst="artDeco"/>
            </a:sp3d>
          </p:spPr>
          <p:style>
            <a:lnRef idx="0">
              <a:scrgbClr r="0" g="0" b="0"/>
            </a:lnRef>
            <a:fillRef idx="0">
              <a:scrgbClr r="0" g="0" b="0"/>
            </a:fillRef>
            <a:effectRef idx="0">
              <a:scrgbClr r="0" g="0" b="0"/>
            </a:effectRef>
            <a:fontRef idx="minor">
              <a:schemeClr val="dk1">
                <a:hueOff val="0"/>
                <a:satOff val="0"/>
                <a:lumOff val="0"/>
                <a:alphaOff val="0"/>
              </a:schemeClr>
            </a:fontRef>
          </p:style>
          <p:txBody>
            <a:bodyPr lIns="21590" tIns="21590" rIns="21590" bIns="21590" spcCol="1270" anchor="ctr"/>
            <a:lstStyle/>
            <a:p>
              <a:pPr algn="ctr" defTabSz="755650">
                <a:lnSpc>
                  <a:spcPct val="90000"/>
                </a:lnSpc>
                <a:spcAft>
                  <a:spcPct val="35000"/>
                </a:spcAft>
                <a:defRPr/>
              </a:pPr>
              <a:endParaRPr lang="fa-IR" sz="3600" kern="0" dirty="0">
                <a:solidFill>
                  <a:schemeClr val="tx1"/>
                </a:solidFill>
                <a:effectLst>
                  <a:outerShdw blurRad="38100" dist="38100" dir="2700000" algn="tl">
                    <a:srgbClr val="000000">
                      <a:alpha val="43137"/>
                    </a:srgbClr>
                  </a:outerShdw>
                </a:effectLst>
                <a:cs typeface="B Zar" pitchFamily="2" charset="-78"/>
              </a:endParaRPr>
            </a:p>
          </p:txBody>
        </p:sp>
      </p:grpSp>
      <p:sp>
        <p:nvSpPr>
          <p:cNvPr id="36870" name="Rectangle 5"/>
          <p:cNvSpPr>
            <a:spLocks noChangeArrowheads="1"/>
          </p:cNvSpPr>
          <p:nvPr/>
        </p:nvSpPr>
        <p:spPr bwMode="auto">
          <a:xfrm>
            <a:off x="8923339" y="617538"/>
            <a:ext cx="16541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lgn="r" rtl="1">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lgn="r" rtl="1">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lgn="r" rtl="1">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lgn="r" rtl="1">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l" rtl="0">
              <a:spcBef>
                <a:spcPct val="0"/>
              </a:spcBef>
              <a:buClrTx/>
              <a:buSzTx/>
              <a:buNone/>
            </a:pPr>
            <a:r>
              <a:rPr lang="fa-IR" altLang="fa-IR" sz="1800" b="1" kern="0">
                <a:solidFill>
                  <a:srgbClr val="FFFFFF"/>
                </a:solidFill>
                <a:latin typeface="Cambria" panose="02040503050406030204" pitchFamily="18" charset="0"/>
                <a:cs typeface="B Titr" panose="00000700000000000000" pitchFamily="2" charset="-78"/>
              </a:rPr>
              <a:t>بازار پول و سرمایه</a:t>
            </a:r>
          </a:p>
        </p:txBody>
      </p:sp>
      <p:pic>
        <p:nvPicPr>
          <p:cNvPr id="36871" name="Picture 12" descr="http://fipiran.com/Images/BourseStru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423988"/>
            <a:ext cx="8859838"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ight Arrow Callout 3"/>
          <p:cNvSpPr/>
          <p:nvPr/>
        </p:nvSpPr>
        <p:spPr>
          <a:xfrm>
            <a:off x="9017000" y="2895600"/>
            <a:ext cx="1270000" cy="381000"/>
          </a:xfrm>
          <a:prstGeom prst="rightArrowCallout">
            <a:avLst>
              <a:gd name="adj1" fmla="val 25000"/>
              <a:gd name="adj2" fmla="val 25000"/>
              <a:gd name="adj3" fmla="val 87466"/>
              <a:gd name="adj4" fmla="val 64977"/>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kern="0">
              <a:solidFill>
                <a:sysClr val="windowText" lastClr="000000"/>
              </a:solidFill>
            </a:endParaRPr>
          </a:p>
        </p:txBody>
      </p:sp>
      <p:sp>
        <p:nvSpPr>
          <p:cNvPr id="5" name="TextBox 4"/>
          <p:cNvSpPr txBox="1"/>
          <p:nvPr/>
        </p:nvSpPr>
        <p:spPr>
          <a:xfrm>
            <a:off x="10115849" y="2555310"/>
            <a:ext cx="461665" cy="1828800"/>
          </a:xfrm>
          <a:prstGeom prst="rect">
            <a:avLst/>
          </a:prstGeom>
          <a:noFill/>
        </p:spPr>
        <p:txBody>
          <a:bodyPr vert="vert270">
            <a:spAutoFit/>
          </a:bodyPr>
          <a:lstStyle/>
          <a:p>
            <a:pPr>
              <a:defRPr/>
            </a:pPr>
            <a:r>
              <a:rPr lang="fa-IR" kern="0" dirty="0">
                <a:solidFill>
                  <a:sysClr val="windowText" lastClr="000000"/>
                </a:solidFill>
                <a:latin typeface="Arial" charset="0"/>
              </a:rPr>
              <a:t>بورس انرژی</a:t>
            </a:r>
            <a:endParaRPr lang="en-US" kern="0" dirty="0">
              <a:solidFill>
                <a:sysClr val="windowText" lastClr="000000"/>
              </a:solidFill>
              <a:latin typeface="Arial" charset="0"/>
            </a:endParaRPr>
          </a:p>
        </p:txBody>
      </p:sp>
    </p:spTree>
    <p:extLst>
      <p:ext uri="{BB962C8B-B14F-4D97-AF65-F5344CB8AC3E}">
        <p14:creationId xmlns:p14="http://schemas.microsoft.com/office/powerpoint/2010/main" val="1311219924"/>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algn="r"/>
            <a:r>
              <a:rPr lang="fa-IR" altLang="en-US">
                <a:cs typeface="B Lotus" panose="00000400000000000000" pitchFamily="2" charset="-78"/>
              </a:rPr>
              <a:t>ابزارهای مالی در بازار سرمایه</a:t>
            </a:r>
          </a:p>
        </p:txBody>
      </p:sp>
      <p:sp>
        <p:nvSpPr>
          <p:cNvPr id="37891" name="Content Placeholder 2"/>
          <p:cNvSpPr>
            <a:spLocks noGrp="1"/>
          </p:cNvSpPr>
          <p:nvPr>
            <p:ph idx="1"/>
          </p:nvPr>
        </p:nvSpPr>
        <p:spPr/>
        <p:txBody>
          <a:bodyPr/>
          <a:lstStyle/>
          <a:p>
            <a:endParaRPr lang="fa-IR" altLang="en-US">
              <a:cs typeface="B Lotus" panose="00000400000000000000" pitchFamily="2" charset="-78"/>
            </a:endParaRPr>
          </a:p>
          <a:p>
            <a:pPr algn="just"/>
            <a:r>
              <a:rPr lang="fa-IR" altLang="en-US">
                <a:cs typeface="B Lotus" panose="00000400000000000000" pitchFamily="2" charset="-78"/>
              </a:rPr>
              <a:t>ابزار مالی یا ورقه بهادار، عبارت از هر نوع ورقه یا مستندی است که متضمن حقوق مالی قابل نقل و انتقال برای مالک عین و یا منفعت آن باشد. (بند 24 ماده 1 قانون بازار اوراق بهادار)</a:t>
            </a:r>
          </a:p>
          <a:p>
            <a:pPr algn="just"/>
            <a:r>
              <a:rPr lang="fa-IR" altLang="en-US">
                <a:cs typeface="B Lotus" panose="00000400000000000000" pitchFamily="2" charset="-78"/>
              </a:rPr>
              <a:t>ابزار مالی هر نوع تعهد قانونی مکتوبی یک شخص مبنی بر انتقال مال، عمدتا در بصورت پول، به شخص دیگر در یک زمان مشخص در آینده و تحت شرایط معین است.</a:t>
            </a:r>
          </a:p>
          <a:p>
            <a:pPr lvl="1" algn="just"/>
            <a:r>
              <a:rPr lang="fa-IR" altLang="en-US">
                <a:cs typeface="B Lotus" panose="00000400000000000000" pitchFamily="2" charset="-78"/>
              </a:rPr>
              <a:t>تعهد مکتوب قانونی</a:t>
            </a:r>
          </a:p>
          <a:p>
            <a:pPr lvl="1" algn="just"/>
            <a:r>
              <a:rPr lang="fa-IR" altLang="en-US">
                <a:cs typeface="B Lotus" panose="00000400000000000000" pitchFamily="2" charset="-78"/>
              </a:rPr>
              <a:t>انتقال مال در زمان معین در آینده (تفاوت آن با پول)</a:t>
            </a:r>
          </a:p>
          <a:p>
            <a:pPr lvl="1" algn="just"/>
            <a:r>
              <a:rPr lang="fa-IR" altLang="en-US">
                <a:cs typeface="B Lotus" panose="00000400000000000000" pitchFamily="2" charset="-78"/>
              </a:rPr>
              <a:t>پرداخت تحت شرایط مشخص (تفاوت دیگر آن با پول)</a:t>
            </a:r>
          </a:p>
          <a:p>
            <a:endParaRPr lang="fa-IR" altLang="en-US">
              <a:cs typeface="B Lotus" panose="00000400000000000000" pitchFamily="2" charset="-78"/>
            </a:endParaRPr>
          </a:p>
          <a:p>
            <a:endParaRPr lang="fa-IR" altLang="en-US">
              <a:cs typeface="B Lotus" panose="00000400000000000000" pitchFamily="2" charset="-78"/>
            </a:endParaRPr>
          </a:p>
        </p:txBody>
      </p:sp>
    </p:spTree>
    <p:extLst>
      <p:ext uri="{BB962C8B-B14F-4D97-AF65-F5344CB8AC3E}">
        <p14:creationId xmlns:p14="http://schemas.microsoft.com/office/powerpoint/2010/main" val="42136571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algn="ctr"/>
            <a:r>
              <a:rPr lang="fa-IR" altLang="en-US">
                <a:cs typeface="B Lotus" panose="00000400000000000000" pitchFamily="2" charset="-78"/>
              </a:rPr>
              <a:t>انواع ابزارهای مالی</a:t>
            </a:r>
          </a:p>
        </p:txBody>
      </p:sp>
      <p:sp>
        <p:nvSpPr>
          <p:cNvPr id="38915" name="Content Placeholder 2"/>
          <p:cNvSpPr>
            <a:spLocks noGrp="1"/>
          </p:cNvSpPr>
          <p:nvPr>
            <p:ph idx="1"/>
          </p:nvPr>
        </p:nvSpPr>
        <p:spPr/>
        <p:txBody>
          <a:bodyPr/>
          <a:lstStyle/>
          <a:p>
            <a:pPr lvl="2">
              <a:buClr>
                <a:srgbClr val="009DD9"/>
              </a:buClr>
            </a:pPr>
            <a:r>
              <a:rPr lang="fa-IR" altLang="en-US" sz="1600" dirty="0">
                <a:solidFill>
                  <a:srgbClr val="000000"/>
                </a:solidFill>
                <a:cs typeface="B Lotus" panose="00000400000000000000" pitchFamily="2" charset="-78"/>
              </a:rPr>
              <a:t>سهام</a:t>
            </a:r>
          </a:p>
          <a:p>
            <a:pPr lvl="2">
              <a:buClr>
                <a:srgbClr val="009DD9"/>
              </a:buClr>
            </a:pPr>
            <a:r>
              <a:rPr lang="fa-IR" altLang="en-US" sz="1600" dirty="0">
                <a:solidFill>
                  <a:srgbClr val="000000"/>
                </a:solidFill>
                <a:cs typeface="B Lotus" panose="00000400000000000000" pitchFamily="2" charset="-78"/>
              </a:rPr>
              <a:t>حق تقدم سهام</a:t>
            </a:r>
          </a:p>
          <a:p>
            <a:pPr lvl="2">
              <a:buClr>
                <a:srgbClr val="009DD9"/>
              </a:buClr>
            </a:pPr>
            <a:r>
              <a:rPr lang="fa-IR" altLang="en-US" sz="1600" dirty="0">
                <a:solidFill>
                  <a:srgbClr val="000000"/>
                </a:solidFill>
                <a:cs typeface="B Lotus" panose="00000400000000000000" pitchFamily="2" charset="-78"/>
              </a:rPr>
              <a:t>اوراق اجاره</a:t>
            </a:r>
          </a:p>
          <a:p>
            <a:pPr lvl="2">
              <a:buClr>
                <a:srgbClr val="009DD9"/>
              </a:buClr>
            </a:pPr>
            <a:r>
              <a:rPr lang="fa-IR" altLang="en-US" sz="1600" dirty="0">
                <a:solidFill>
                  <a:srgbClr val="000000"/>
                </a:solidFill>
                <a:cs typeface="B Lotus" panose="00000400000000000000" pitchFamily="2" charset="-78"/>
              </a:rPr>
              <a:t>قرارداد آتی کالا</a:t>
            </a:r>
          </a:p>
          <a:p>
            <a:pPr lvl="2">
              <a:buClr>
                <a:srgbClr val="009DD9"/>
              </a:buClr>
            </a:pPr>
            <a:r>
              <a:rPr lang="fa-IR" altLang="en-US" sz="1600" dirty="0">
                <a:solidFill>
                  <a:srgbClr val="000000"/>
                </a:solidFill>
                <a:cs typeface="B Lotus" panose="00000400000000000000" pitchFamily="2" charset="-78"/>
              </a:rPr>
              <a:t>قرارداد آتی سهم</a:t>
            </a:r>
          </a:p>
          <a:p>
            <a:pPr lvl="2">
              <a:buClr>
                <a:srgbClr val="009DD9"/>
              </a:buClr>
            </a:pPr>
            <a:r>
              <a:rPr lang="fa-IR" altLang="en-US" sz="1600" dirty="0">
                <a:solidFill>
                  <a:srgbClr val="000000"/>
                </a:solidFill>
                <a:cs typeface="B Lotus" panose="00000400000000000000" pitchFamily="2" charset="-78"/>
              </a:rPr>
              <a:t>اوراق اختیار معامله</a:t>
            </a:r>
          </a:p>
          <a:p>
            <a:pPr lvl="2">
              <a:buClr>
                <a:srgbClr val="009DD9"/>
              </a:buClr>
            </a:pPr>
            <a:r>
              <a:rPr lang="fa-IR" altLang="en-US" sz="1600" dirty="0">
                <a:solidFill>
                  <a:srgbClr val="000000"/>
                </a:solidFill>
                <a:cs typeface="B Lotus" panose="00000400000000000000" pitchFamily="2" charset="-78"/>
              </a:rPr>
              <a:t>اوراق استصناع</a:t>
            </a:r>
          </a:p>
          <a:p>
            <a:pPr lvl="2">
              <a:buClr>
                <a:srgbClr val="009DD9"/>
              </a:buClr>
            </a:pPr>
            <a:r>
              <a:rPr lang="fa-IR" altLang="en-US" sz="1600" dirty="0">
                <a:solidFill>
                  <a:srgbClr val="000000"/>
                </a:solidFill>
                <a:cs typeface="B Lotus" panose="00000400000000000000" pitchFamily="2" charset="-78"/>
              </a:rPr>
              <a:t>اوراق رهنی</a:t>
            </a:r>
          </a:p>
          <a:p>
            <a:pPr lvl="2">
              <a:buClr>
                <a:srgbClr val="009DD9"/>
              </a:buClr>
            </a:pPr>
            <a:r>
              <a:rPr lang="fa-IR" altLang="en-US" sz="1600" dirty="0">
                <a:solidFill>
                  <a:srgbClr val="000000"/>
                </a:solidFill>
                <a:cs typeface="B Lotus" panose="00000400000000000000" pitchFamily="2" charset="-78"/>
              </a:rPr>
              <a:t>حق تقدم تسهیلات مسکن</a:t>
            </a:r>
          </a:p>
          <a:p>
            <a:pPr lvl="2">
              <a:buClr>
                <a:srgbClr val="009DD9"/>
              </a:buClr>
            </a:pPr>
            <a:r>
              <a:rPr lang="fa-IR" altLang="en-US" sz="1600" dirty="0">
                <a:solidFill>
                  <a:srgbClr val="000000"/>
                </a:solidFill>
                <a:cs typeface="B Lotus" panose="00000400000000000000" pitchFamily="2" charset="-78"/>
              </a:rPr>
              <a:t>اوراق مشارکت</a:t>
            </a:r>
          </a:p>
          <a:p>
            <a:pPr lvl="2">
              <a:buClr>
                <a:srgbClr val="009DD9"/>
              </a:buClr>
            </a:pPr>
            <a:r>
              <a:rPr lang="fa-IR" altLang="en-US" sz="1600" dirty="0">
                <a:solidFill>
                  <a:srgbClr val="000000"/>
                </a:solidFill>
                <a:cs typeface="B Lotus" panose="00000400000000000000" pitchFamily="2" charset="-78"/>
              </a:rPr>
              <a:t>اسناد خزانه اسلامی</a:t>
            </a:r>
          </a:p>
          <a:p>
            <a:pPr lvl="2">
              <a:buClr>
                <a:srgbClr val="009DD9"/>
              </a:buClr>
            </a:pPr>
            <a:r>
              <a:rPr lang="fa-IR" altLang="en-US" sz="1600" dirty="0">
                <a:solidFill>
                  <a:srgbClr val="000000"/>
                </a:solidFill>
                <a:cs typeface="B Lotus" panose="00000400000000000000" pitchFamily="2" charset="-78"/>
              </a:rPr>
              <a:t>اوراق تسویه خزانه</a:t>
            </a:r>
          </a:p>
          <a:p>
            <a:pPr lvl="2">
              <a:buClr>
                <a:srgbClr val="009DD9"/>
              </a:buClr>
            </a:pPr>
            <a:r>
              <a:rPr lang="fa-IR" altLang="en-US" sz="1600" dirty="0">
                <a:solidFill>
                  <a:srgbClr val="000000"/>
                </a:solidFill>
                <a:cs typeface="B Lotus" panose="00000400000000000000" pitchFamily="2" charset="-78"/>
              </a:rPr>
              <a:t>و.....</a:t>
            </a:r>
          </a:p>
          <a:p>
            <a:pPr lvl="2">
              <a:buClr>
                <a:srgbClr val="009DD9"/>
              </a:buClr>
            </a:pPr>
            <a:endParaRPr lang="fa-IR" altLang="en-US" sz="1600" dirty="0">
              <a:solidFill>
                <a:srgbClr val="000000"/>
              </a:solidFill>
              <a:cs typeface="B Lotus" panose="00000400000000000000" pitchFamily="2" charset="-78"/>
            </a:endParaRPr>
          </a:p>
          <a:p>
            <a:endParaRPr lang="fa-IR" altLang="en-US" sz="1800" dirty="0">
              <a:ea typeface="Majalla UI"/>
            </a:endParaRPr>
          </a:p>
        </p:txBody>
      </p:sp>
    </p:spTree>
    <p:extLst>
      <p:ext uri="{BB962C8B-B14F-4D97-AF65-F5344CB8AC3E}">
        <p14:creationId xmlns:p14="http://schemas.microsoft.com/office/powerpoint/2010/main" val="9841413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marL="0" algn="just">
              <a:lnSpc>
                <a:spcPct val="107000"/>
              </a:lnSpc>
              <a:spcBef>
                <a:spcPts val="0"/>
              </a:spcBef>
              <a:spcAft>
                <a:spcPts val="800"/>
              </a:spcAft>
            </a:pPr>
            <a:r>
              <a:rPr lang="fa-IR" dirty="0">
                <a:cs typeface="B Lotus" panose="00000400000000000000" pitchFamily="2" charset="-78"/>
              </a:rPr>
              <a:t>تعریف سهم: </a:t>
            </a:r>
            <a:r>
              <a:rPr lang="fa-IR" sz="2800" dirty="0">
                <a:solidFill>
                  <a:srgbClr val="000000"/>
                </a:solidFill>
                <a:latin typeface="Tahoma" panose="020B0604030504040204" pitchFamily="34" charset="0"/>
                <a:ea typeface="Calibri" panose="020F0502020204030204" pitchFamily="34" charset="0"/>
                <a:cs typeface="B Lotus" panose="00000400000000000000" pitchFamily="2" charset="-78"/>
              </a:rPr>
              <a:t>ماده 24 لایحه اصلاحی قانون تجارت- سهم قسمتي است ازسرمايه شركت سهامي كه مشخص ميزان مشاركت وتعهدات ومنافع صاحب آن در شركت سهامي مي باشدورقه سهم سندقابل معامله اي است كه نماينده تعدادسهامي است كه صاحب آن در شركت سهامي دارد</a:t>
            </a:r>
            <a:r>
              <a:rPr lang="en-US" sz="2800" dirty="0">
                <a:solidFill>
                  <a:srgbClr val="000000"/>
                </a:solidFill>
                <a:latin typeface="Tahoma" panose="020B0604030504040204" pitchFamily="34" charset="0"/>
                <a:ea typeface="Calibri" panose="020F0502020204030204" pitchFamily="34" charset="0"/>
                <a:cs typeface="B Lotus" panose="00000400000000000000" pitchFamily="2" charset="-78"/>
              </a:rPr>
              <a:t>.</a:t>
            </a:r>
            <a:endParaRPr lang="fa-IR" sz="2800" dirty="0">
              <a:solidFill>
                <a:srgbClr val="000000"/>
              </a:solidFill>
              <a:latin typeface="Tahoma" panose="020B0604030504040204" pitchFamily="34" charset="0"/>
              <a:ea typeface="Calibri" panose="020F0502020204030204" pitchFamily="34" charset="0"/>
              <a:cs typeface="B Lotus" panose="00000400000000000000" pitchFamily="2" charset="-78"/>
            </a:endParaRPr>
          </a:p>
          <a:p>
            <a:pPr marL="0" algn="just">
              <a:lnSpc>
                <a:spcPct val="107000"/>
              </a:lnSpc>
              <a:spcBef>
                <a:spcPts val="0"/>
              </a:spcBef>
              <a:spcAft>
                <a:spcPts val="800"/>
              </a:spcAft>
            </a:pPr>
            <a:r>
              <a:rPr lang="fa-IR" sz="2800" dirty="0">
                <a:solidFill>
                  <a:srgbClr val="000000"/>
                </a:solidFill>
                <a:latin typeface="Tahoma" panose="020B0604030504040204" pitchFamily="34" charset="0"/>
                <a:ea typeface="Calibri" panose="020F0502020204030204" pitchFamily="34" charset="0"/>
                <a:cs typeface="B Lotus" panose="00000400000000000000" pitchFamily="2" charset="-78"/>
              </a:rPr>
              <a:t>تعریف حق تقدم: </a:t>
            </a:r>
            <a:r>
              <a:rPr lang="fa-IR" sz="2400" dirty="0">
                <a:solidFill>
                  <a:srgbClr val="000000"/>
                </a:solidFill>
                <a:latin typeface="B Mitra" panose="00000400000000000000" pitchFamily="2" charset="-78"/>
                <a:cs typeface="B Mitra" panose="00000400000000000000" pitchFamily="2" charset="-78"/>
              </a:rPr>
              <a:t>ماده 166 - درخريدسهام جديدصاحبان سهام شركت به نسبت سهامي كه مالكندحق تقدم دارندواين حق قابل نقل وانتقال است مهلتي كه طي آن سهامداران مي توانندحق تقدم مذكوررااعمال كنندكمترازشصت روزنخواهد بود.اين مهلت ازروزي كه براي پذيره نويسي تعيين مي گرددشروع مي شود. </a:t>
            </a:r>
            <a:endParaRPr lang="en-US" sz="2400" dirty="0">
              <a:latin typeface="Times New Roman" panose="02020603050405020304" pitchFamily="18" charset="0"/>
              <a:ea typeface="Calibri" panose="020F0502020204030204" pitchFamily="34" charset="0"/>
              <a:cs typeface="B Lotus" panose="00000400000000000000" pitchFamily="2" charset="-78"/>
            </a:endParaRPr>
          </a:p>
          <a:p>
            <a:endParaRPr lang="fa-IR" dirty="0"/>
          </a:p>
        </p:txBody>
      </p:sp>
    </p:spTree>
    <p:extLst>
      <p:ext uri="{BB962C8B-B14F-4D97-AF65-F5344CB8AC3E}">
        <p14:creationId xmlns:p14="http://schemas.microsoft.com/office/powerpoint/2010/main" val="21005428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marL="467995" algn="just">
              <a:spcBef>
                <a:spcPts val="0"/>
              </a:spcBef>
              <a:spcAft>
                <a:spcPts val="0"/>
              </a:spcAft>
            </a:pPr>
            <a:r>
              <a:rPr lang="fa-IR" sz="2400" dirty="0">
                <a:cs typeface="B Lotus" panose="00000400000000000000" pitchFamily="2" charset="-78"/>
              </a:rPr>
              <a:t>عقد اجاره: 466 قانون مدنی - اجاره عقدی است که بموجب آن مستاجرمالک منافع عین مستاجره می شود.اجاره</a:t>
            </a:r>
            <a:br>
              <a:rPr lang="fa-IR" sz="2400" dirty="0">
                <a:cs typeface="B Lotus" panose="00000400000000000000" pitchFamily="2" charset="-78"/>
              </a:rPr>
            </a:br>
            <a:r>
              <a:rPr lang="fa-IR" sz="2400" dirty="0">
                <a:cs typeface="B Lotus" panose="00000400000000000000" pitchFamily="2" charset="-78"/>
              </a:rPr>
              <a:t>دهنده راموجرواجاره کننده رامستاجرومورداجاره راعین مستاجره گویند. </a:t>
            </a:r>
          </a:p>
          <a:p>
            <a:pPr marL="467995" algn="just">
              <a:spcBef>
                <a:spcPts val="0"/>
              </a:spcBef>
              <a:spcAft>
                <a:spcPts val="0"/>
              </a:spcAft>
            </a:pPr>
            <a:r>
              <a:rPr lang="fa-IR" sz="2400" dirty="0">
                <a:cs typeface="B Lotus" panose="00000400000000000000" pitchFamily="2" charset="-78"/>
              </a:rPr>
              <a:t>اوراق اجاره: </a:t>
            </a:r>
            <a:r>
              <a:rPr lang="fa-IR" sz="2000" b="1" dirty="0">
                <a:latin typeface="Times New Roman" panose="02020603050405020304" pitchFamily="18" charset="0"/>
                <a:ea typeface="Calibri" panose="020F0502020204030204" pitchFamily="34" charset="0"/>
                <a:cs typeface="B Lotus" panose="00000400000000000000" pitchFamily="2" charset="-78"/>
              </a:rPr>
              <a:t>الف- اوراق اجاره: </a:t>
            </a:r>
            <a:r>
              <a:rPr lang="fa-IR" sz="2400" dirty="0">
                <a:latin typeface="Times New Roman" panose="02020603050405020304" pitchFamily="18" charset="0"/>
                <a:ea typeface="Calibri" panose="020F0502020204030204" pitchFamily="34" charset="0"/>
                <a:cs typeface="B Lotus" panose="00000400000000000000" pitchFamily="2" charset="-78"/>
              </a:rPr>
              <a:t>اوراق بهادار با نام قابل نقل و انتقالی است که نشان‌دهندۀ مالکیت مشاع دارندۀ آن در دارایی مبنای انتشار اوراق اجاره است. (</a:t>
            </a:r>
            <a:r>
              <a:rPr lang="fa-IR" sz="2000" dirty="0">
                <a:cs typeface="B Lotus" panose="00000400000000000000" pitchFamily="2" charset="-78"/>
              </a:rPr>
              <a:t>دستورالعمل انتشار اوراق اجاره (اصلاحیة مصوب 1390/8/23 و 1394/3/11 شوراي‌عالي بورس) </a:t>
            </a:r>
          </a:p>
          <a:p>
            <a:pPr marL="467995" algn="just">
              <a:spcBef>
                <a:spcPts val="0"/>
              </a:spcBef>
              <a:spcAft>
                <a:spcPts val="0"/>
              </a:spcAft>
            </a:pPr>
            <a:endParaRPr lang="en-US" sz="2000" dirty="0">
              <a:latin typeface="Times New Roman" panose="02020603050405020304" pitchFamily="18" charset="0"/>
              <a:ea typeface="Calibri" panose="020F0502020204030204" pitchFamily="34" charset="0"/>
              <a:cs typeface="B Lotus" panose="00000400000000000000" pitchFamily="2" charset="-78"/>
            </a:endParaRPr>
          </a:p>
          <a:p>
            <a:endParaRPr lang="fa-IR" sz="2400" dirty="0">
              <a:cs typeface="B Lotus" panose="00000400000000000000" pitchFamily="2" charset="-78"/>
            </a:endParaRPr>
          </a:p>
        </p:txBody>
      </p:sp>
    </p:spTree>
    <p:extLst>
      <p:ext uri="{BB962C8B-B14F-4D97-AF65-F5344CB8AC3E}">
        <p14:creationId xmlns:p14="http://schemas.microsoft.com/office/powerpoint/2010/main" val="41723904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marL="0" algn="just" fontAlgn="ctr">
              <a:lnSpc>
                <a:spcPct val="150000"/>
              </a:lnSpc>
              <a:spcBef>
                <a:spcPts val="0"/>
              </a:spcBef>
              <a:spcAft>
                <a:spcPts val="0"/>
              </a:spcAft>
            </a:pPr>
            <a:r>
              <a:rPr lang="fa-IR" sz="2000" spc="-10" dirty="0">
                <a:solidFill>
                  <a:srgbClr val="000000"/>
                </a:solidFill>
                <a:latin typeface="Tahoma" panose="020B0604030504040204" pitchFamily="34" charset="0"/>
                <a:ea typeface="Times New Roman" panose="02020603050405020304" pitchFamily="18" charset="0"/>
                <a:cs typeface="B Mitra" panose="00000400000000000000" pitchFamily="2" charset="-78"/>
              </a:rPr>
              <a:t>اوراق مشاركت: اوراق بهادار بانام یا بی</a:t>
            </a:r>
            <a:r>
              <a:rPr lang="fa-IR" sz="2000" spc="-10" dirty="0">
                <a:solidFill>
                  <a:srgbClr val="000000"/>
                </a:solidFill>
                <a:latin typeface="Times New Roman" panose="02020603050405020304" pitchFamily="18" charset="0"/>
                <a:ea typeface="Times New Roman" panose="02020603050405020304" pitchFamily="18" charset="0"/>
                <a:cs typeface="MS Mincho" panose="02020609040205080304" pitchFamily="49" charset="-128"/>
              </a:rPr>
              <a:t> </a:t>
            </a:r>
            <a:r>
              <a:rPr lang="fa-IR" sz="2000" spc="-10" dirty="0">
                <a:solidFill>
                  <a:srgbClr val="000000"/>
                </a:solidFill>
                <a:latin typeface="Tahoma" panose="020B0604030504040204" pitchFamily="34" charset="0"/>
                <a:ea typeface="Times New Roman" panose="02020603050405020304" pitchFamily="18" charset="0"/>
                <a:cs typeface="B Mitra" panose="00000400000000000000" pitchFamily="2" charset="-78"/>
              </a:rPr>
              <a:t>نامی است كه به موجب قانون یا مجوز بانك مركزی جمهوری اسلامی ایران به قیمت اسمی مشخص برای مدت معین و برای تأمین بخشی از منابع مالی مورد نیاز طرح</a:t>
            </a:r>
            <a:r>
              <a:rPr lang="fa-IR" sz="2000" spc="-10" dirty="0">
                <a:solidFill>
                  <a:srgbClr val="000000"/>
                </a:solidFill>
                <a:latin typeface="Times New Roman" panose="02020603050405020304" pitchFamily="18" charset="0"/>
                <a:ea typeface="Times New Roman" panose="02020603050405020304" pitchFamily="18" charset="0"/>
                <a:cs typeface="MS Mincho" panose="02020609040205080304" pitchFamily="49" charset="-128"/>
              </a:rPr>
              <a:t> </a:t>
            </a:r>
            <a:r>
              <a:rPr lang="fa-IR" sz="2000" spc="-10" dirty="0">
                <a:solidFill>
                  <a:srgbClr val="000000"/>
                </a:solidFill>
                <a:latin typeface="Tahoma" panose="020B0604030504040204" pitchFamily="34" charset="0"/>
                <a:ea typeface="Times New Roman" panose="02020603050405020304" pitchFamily="18" charset="0"/>
                <a:cs typeface="B Mitra" panose="00000400000000000000" pitchFamily="2" charset="-78"/>
              </a:rPr>
              <a:t>های عمرانی- انتفاعی دولت مندرج در قوانین بودجه سالانه كشور یا برای تأمین منابع مالی مورد نیاز جهت ایجاد، تكمیل و توسعه طرح</a:t>
            </a:r>
            <a:r>
              <a:rPr lang="fa-IR" sz="2000" spc="-10" dirty="0">
                <a:solidFill>
                  <a:srgbClr val="000000"/>
                </a:solidFill>
                <a:latin typeface="Times New Roman" panose="02020603050405020304" pitchFamily="18" charset="0"/>
                <a:ea typeface="Times New Roman" panose="02020603050405020304" pitchFamily="18" charset="0"/>
                <a:cs typeface="MS Mincho" panose="02020609040205080304" pitchFamily="49" charset="-128"/>
              </a:rPr>
              <a:t>  </a:t>
            </a:r>
            <a:r>
              <a:rPr lang="fa-IR" sz="2000" spc="-10" dirty="0">
                <a:solidFill>
                  <a:srgbClr val="000000"/>
                </a:solidFill>
                <a:latin typeface="Tahoma" panose="020B0604030504040204" pitchFamily="34" charset="0"/>
                <a:ea typeface="Times New Roman" panose="02020603050405020304" pitchFamily="18" charset="0"/>
                <a:cs typeface="B Mitra" panose="00000400000000000000" pitchFamily="2" charset="-78"/>
              </a:rPr>
              <a:t>های سودآور تولیدی، ساختمانی و خدماتی شامل منابع مالی لازم برای تهیه مواد اولیه مورد نیاز واحدهای تولیدی توسط دولت، شركت</a:t>
            </a:r>
            <a:r>
              <a:rPr lang="fa-IR" sz="2000" spc="-10" dirty="0">
                <a:solidFill>
                  <a:srgbClr val="000000"/>
                </a:solidFill>
                <a:latin typeface="Times New Roman" panose="02020603050405020304" pitchFamily="18" charset="0"/>
                <a:ea typeface="Times New Roman" panose="02020603050405020304" pitchFamily="18" charset="0"/>
                <a:cs typeface="MS Mincho" panose="02020609040205080304" pitchFamily="49" charset="-128"/>
              </a:rPr>
              <a:t> </a:t>
            </a:r>
            <a:r>
              <a:rPr lang="fa-IR" sz="2000" spc="-10" dirty="0">
                <a:solidFill>
                  <a:srgbClr val="000000"/>
                </a:solidFill>
                <a:latin typeface="Tahoma" panose="020B0604030504040204" pitchFamily="34" charset="0"/>
                <a:ea typeface="Times New Roman" panose="02020603050405020304" pitchFamily="18" charset="0"/>
                <a:cs typeface="B Mitra" panose="00000400000000000000" pitchFamily="2" charset="-78"/>
              </a:rPr>
              <a:t>های دولتی، شهرداری</a:t>
            </a:r>
            <a:r>
              <a:rPr lang="fa-IR" sz="2000" spc="-10" dirty="0">
                <a:solidFill>
                  <a:srgbClr val="000000"/>
                </a:solidFill>
                <a:latin typeface="Times New Roman" panose="02020603050405020304" pitchFamily="18" charset="0"/>
                <a:ea typeface="Times New Roman" panose="02020603050405020304" pitchFamily="18" charset="0"/>
                <a:cs typeface="MS Mincho" panose="02020609040205080304" pitchFamily="49" charset="-128"/>
              </a:rPr>
              <a:t> </a:t>
            </a:r>
            <a:r>
              <a:rPr lang="fa-IR" sz="2000" spc="-10" dirty="0">
                <a:solidFill>
                  <a:srgbClr val="000000"/>
                </a:solidFill>
                <a:latin typeface="Tahoma" panose="020B0604030504040204" pitchFamily="34" charset="0"/>
                <a:ea typeface="Times New Roman" panose="02020603050405020304" pitchFamily="18" charset="0"/>
                <a:cs typeface="B Mitra" panose="00000400000000000000" pitchFamily="2" charset="-78"/>
              </a:rPr>
              <a:t>ها و مؤسسات و نهادهای عمومی غیردولتی و مؤسسات عام</a:t>
            </a:r>
            <a:r>
              <a:rPr lang="fa-IR" sz="2000" spc="-10" dirty="0">
                <a:solidFill>
                  <a:srgbClr val="000000"/>
                </a:solidFill>
                <a:latin typeface="Times New Roman" panose="02020603050405020304" pitchFamily="18" charset="0"/>
                <a:ea typeface="Times New Roman" panose="02020603050405020304" pitchFamily="18" charset="0"/>
                <a:cs typeface="MS Mincho" panose="02020609040205080304" pitchFamily="49" charset="-128"/>
              </a:rPr>
              <a:t> </a:t>
            </a:r>
            <a:r>
              <a:rPr lang="fa-IR" sz="2000" spc="-10" dirty="0">
                <a:solidFill>
                  <a:srgbClr val="000000"/>
                </a:solidFill>
                <a:latin typeface="Tahoma" panose="020B0604030504040204" pitchFamily="34" charset="0"/>
                <a:ea typeface="Times New Roman" panose="02020603050405020304" pitchFamily="18" charset="0"/>
                <a:cs typeface="B Mitra" panose="00000400000000000000" pitchFamily="2" charset="-78"/>
              </a:rPr>
              <a:t>المنفعه و شركت</a:t>
            </a:r>
            <a:r>
              <a:rPr lang="fa-IR" sz="2000" spc="-10" dirty="0">
                <a:solidFill>
                  <a:srgbClr val="000000"/>
                </a:solidFill>
                <a:latin typeface="Times New Roman" panose="02020603050405020304" pitchFamily="18" charset="0"/>
                <a:ea typeface="Times New Roman" panose="02020603050405020304" pitchFamily="18" charset="0"/>
                <a:cs typeface="MS Mincho" panose="02020609040205080304" pitchFamily="49" charset="-128"/>
              </a:rPr>
              <a:t> </a:t>
            </a:r>
            <a:r>
              <a:rPr lang="fa-IR" sz="2000" spc="-10" dirty="0">
                <a:solidFill>
                  <a:srgbClr val="000000"/>
                </a:solidFill>
                <a:latin typeface="Tahoma" panose="020B0604030504040204" pitchFamily="34" charset="0"/>
                <a:ea typeface="Times New Roman" panose="02020603050405020304" pitchFamily="18" charset="0"/>
                <a:cs typeface="B Mitra" panose="00000400000000000000" pitchFamily="2" charset="-78"/>
              </a:rPr>
              <a:t>های وابسته به دستگاه</a:t>
            </a:r>
            <a:r>
              <a:rPr lang="fa-IR" sz="2000" spc="-10" dirty="0">
                <a:solidFill>
                  <a:srgbClr val="000000"/>
                </a:solidFill>
                <a:latin typeface="Times New Roman" panose="02020603050405020304" pitchFamily="18" charset="0"/>
                <a:ea typeface="Times New Roman" panose="02020603050405020304" pitchFamily="18" charset="0"/>
                <a:cs typeface="MS Mincho" panose="02020609040205080304" pitchFamily="49" charset="-128"/>
              </a:rPr>
              <a:t> </a:t>
            </a:r>
            <a:r>
              <a:rPr lang="fa-IR" sz="2000" spc="-10" dirty="0">
                <a:solidFill>
                  <a:srgbClr val="000000"/>
                </a:solidFill>
                <a:latin typeface="Tahoma" panose="020B0604030504040204" pitchFamily="34" charset="0"/>
                <a:ea typeface="Times New Roman" panose="02020603050405020304" pitchFamily="18" charset="0"/>
                <a:cs typeface="B Mitra" panose="00000400000000000000" pitchFamily="2" charset="-78"/>
              </a:rPr>
              <a:t>های مذكور، شركت</a:t>
            </a:r>
            <a:r>
              <a:rPr lang="fa-IR" sz="2000" spc="-10" dirty="0">
                <a:solidFill>
                  <a:srgbClr val="000000"/>
                </a:solidFill>
                <a:latin typeface="Times New Roman" panose="02020603050405020304" pitchFamily="18" charset="0"/>
                <a:ea typeface="Times New Roman" panose="02020603050405020304" pitchFamily="18" charset="0"/>
                <a:cs typeface="MS Mincho" panose="02020609040205080304" pitchFamily="49" charset="-128"/>
              </a:rPr>
              <a:t> </a:t>
            </a:r>
            <a:r>
              <a:rPr lang="fa-IR" sz="2000" spc="-10" dirty="0">
                <a:solidFill>
                  <a:srgbClr val="000000"/>
                </a:solidFill>
                <a:latin typeface="Tahoma" panose="020B0604030504040204" pitchFamily="34" charset="0"/>
                <a:ea typeface="Times New Roman" panose="02020603050405020304" pitchFamily="18" charset="0"/>
                <a:cs typeface="B Mitra" panose="00000400000000000000" pitchFamily="2" charset="-78"/>
              </a:rPr>
              <a:t>های سهامی عام و خاص و شركت</a:t>
            </a:r>
            <a:r>
              <a:rPr lang="fa-IR" sz="2000" spc="-10" dirty="0">
                <a:solidFill>
                  <a:srgbClr val="000000"/>
                </a:solidFill>
                <a:latin typeface="Times New Roman" panose="02020603050405020304" pitchFamily="18" charset="0"/>
                <a:ea typeface="Times New Roman" panose="02020603050405020304" pitchFamily="18" charset="0"/>
                <a:cs typeface="MS Mincho" panose="02020609040205080304" pitchFamily="49" charset="-128"/>
              </a:rPr>
              <a:t> </a:t>
            </a:r>
            <a:r>
              <a:rPr lang="fa-IR" sz="2000" spc="-10" dirty="0">
                <a:solidFill>
                  <a:srgbClr val="000000"/>
                </a:solidFill>
                <a:latin typeface="Tahoma" panose="020B0604030504040204" pitchFamily="34" charset="0"/>
                <a:ea typeface="Times New Roman" panose="02020603050405020304" pitchFamily="18" charset="0"/>
                <a:cs typeface="B Mitra" panose="00000400000000000000" pitchFamily="2" charset="-78"/>
              </a:rPr>
              <a:t>های تعاونی تولید منتشر می</a:t>
            </a:r>
            <a:r>
              <a:rPr lang="fa-IR" sz="2000" spc="-10" dirty="0">
                <a:solidFill>
                  <a:srgbClr val="000000"/>
                </a:solidFill>
                <a:latin typeface="Times New Roman" panose="02020603050405020304" pitchFamily="18" charset="0"/>
                <a:ea typeface="Times New Roman" panose="02020603050405020304" pitchFamily="18" charset="0"/>
                <a:cs typeface="MS Mincho" panose="02020609040205080304" pitchFamily="49" charset="-128"/>
              </a:rPr>
              <a:t> </a:t>
            </a:r>
            <a:r>
              <a:rPr lang="fa-IR" sz="2000" spc="-10" dirty="0">
                <a:solidFill>
                  <a:srgbClr val="000000"/>
                </a:solidFill>
                <a:latin typeface="Tahoma" panose="020B0604030504040204" pitchFamily="34" charset="0"/>
                <a:ea typeface="Times New Roman" panose="02020603050405020304" pitchFamily="18" charset="0"/>
                <a:cs typeface="B Mitra" panose="00000400000000000000" pitchFamily="2" charset="-78"/>
              </a:rPr>
              <a:t>شود و سرمایه</a:t>
            </a:r>
            <a:r>
              <a:rPr lang="fa-IR" sz="2000" spc="-10" dirty="0">
                <a:solidFill>
                  <a:srgbClr val="000000"/>
                </a:solidFill>
                <a:latin typeface="Times New Roman" panose="02020603050405020304" pitchFamily="18" charset="0"/>
                <a:ea typeface="Times New Roman" panose="02020603050405020304" pitchFamily="18" charset="0"/>
                <a:cs typeface="MS Mincho" panose="02020609040205080304" pitchFamily="49" charset="-128"/>
              </a:rPr>
              <a:t> </a:t>
            </a:r>
            <a:r>
              <a:rPr lang="fa-IR" sz="2000" spc="-10" dirty="0">
                <a:solidFill>
                  <a:srgbClr val="000000"/>
                </a:solidFill>
                <a:latin typeface="Tahoma" panose="020B0604030504040204" pitchFamily="34" charset="0"/>
                <a:ea typeface="Times New Roman" panose="02020603050405020304" pitchFamily="18" charset="0"/>
                <a:cs typeface="B Mitra" panose="00000400000000000000" pitchFamily="2" charset="-78"/>
              </a:rPr>
              <a:t>گذارانی كه قصد مشاركت در اجرای طرح</a:t>
            </a:r>
            <a:r>
              <a:rPr lang="fa-IR" sz="2000" spc="-10" dirty="0">
                <a:solidFill>
                  <a:srgbClr val="000000"/>
                </a:solidFill>
                <a:latin typeface="Times New Roman" panose="02020603050405020304" pitchFamily="18" charset="0"/>
                <a:ea typeface="Times New Roman" panose="02020603050405020304" pitchFamily="18" charset="0"/>
                <a:cs typeface="MS Mincho" panose="02020609040205080304" pitchFamily="49" charset="-128"/>
              </a:rPr>
              <a:t> </a:t>
            </a:r>
            <a:r>
              <a:rPr lang="fa-IR" sz="2000" spc="-10" dirty="0">
                <a:solidFill>
                  <a:srgbClr val="000000"/>
                </a:solidFill>
                <a:latin typeface="Tahoma" panose="020B0604030504040204" pitchFamily="34" charset="0"/>
                <a:ea typeface="Times New Roman" panose="02020603050405020304" pitchFamily="18" charset="0"/>
                <a:cs typeface="B Mitra" panose="00000400000000000000" pitchFamily="2" charset="-78"/>
              </a:rPr>
              <a:t>های یاد شده را دارند از طریق عرضه عمومی واگذار می</a:t>
            </a:r>
            <a:r>
              <a:rPr lang="fa-IR" sz="2000" spc="-10" dirty="0">
                <a:solidFill>
                  <a:srgbClr val="000000"/>
                </a:solidFill>
                <a:latin typeface="Times New Roman" panose="02020603050405020304" pitchFamily="18" charset="0"/>
                <a:ea typeface="Times New Roman" panose="02020603050405020304" pitchFamily="18" charset="0"/>
                <a:cs typeface="MS Mincho" panose="02020609040205080304" pitchFamily="49" charset="-128"/>
              </a:rPr>
              <a:t> </a:t>
            </a:r>
            <a:r>
              <a:rPr lang="fa-IR" sz="2000" spc="-10" dirty="0">
                <a:solidFill>
                  <a:srgbClr val="000000"/>
                </a:solidFill>
                <a:latin typeface="Tahoma" panose="020B0604030504040204" pitchFamily="34" charset="0"/>
                <a:ea typeface="Times New Roman" panose="02020603050405020304" pitchFamily="18" charset="0"/>
                <a:cs typeface="B Mitra" panose="00000400000000000000" pitchFamily="2" charset="-78"/>
              </a:rPr>
              <a:t>گردد. آیین نامه اجرایی قانون نحوه انتشار اوراق مشاركت، مصوب 1377</a:t>
            </a:r>
            <a:endParaRPr lang="en-US" sz="1800" dirty="0">
              <a:latin typeface="Times New Roman" panose="02020603050405020304" pitchFamily="18" charset="0"/>
              <a:ea typeface="Times New Roman" panose="02020603050405020304" pitchFamily="18" charset="0"/>
            </a:endParaRPr>
          </a:p>
          <a:p>
            <a:endParaRPr lang="fa-IR" sz="2000" dirty="0"/>
          </a:p>
        </p:txBody>
      </p:sp>
    </p:spTree>
    <p:extLst>
      <p:ext uri="{BB962C8B-B14F-4D97-AF65-F5344CB8AC3E}">
        <p14:creationId xmlns:p14="http://schemas.microsoft.com/office/powerpoint/2010/main" val="8595379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400" dirty="0"/>
              <a:t>قرارداد آتی: </a:t>
            </a:r>
            <a:r>
              <a:rPr lang="fa-IR" sz="2400" spc="-10" dirty="0">
                <a:solidFill>
                  <a:srgbClr val="000000"/>
                </a:solidFill>
                <a:latin typeface="Tahoma" panose="020B0604030504040204" pitchFamily="34" charset="0"/>
                <a:ea typeface="Times New Roman" panose="02020603050405020304" pitchFamily="18" charset="0"/>
                <a:cs typeface="B Mitra" panose="00000400000000000000" pitchFamily="2" charset="-78"/>
              </a:rPr>
              <a:t>»فروشنده براساس قرارداد آتی متعهد می شود در سررسید معین مقدار معینی از کالای مشخص را به قیمتی که الان تعیین می کنند بفروشد و در مقابل طرف دیگر قرارداد متعهد می شود آن کالا را با آن مشخصات خریداری کند. و برای جلوگیری از امتناع طرفین از انجام قرارداد، طرفین به صورت شرط ضمن عقد متعهد می شوند مبلغی را به</a:t>
            </a:r>
            <a:r>
              <a:rPr lang="fa-IR" sz="2400" spc="-10" dirty="0">
                <a:solidFill>
                  <a:srgbClr val="000000"/>
                </a:solidFill>
                <a:cs typeface="MS Mincho" panose="02020609040205080304" pitchFamily="49" charset="-128"/>
              </a:rPr>
              <a:t> </a:t>
            </a:r>
            <a:r>
              <a:rPr lang="fa-IR" sz="2400" spc="-10" dirty="0">
                <a:solidFill>
                  <a:srgbClr val="000000"/>
                </a:solidFill>
                <a:latin typeface="Tahoma" panose="020B0604030504040204" pitchFamily="34" charset="0"/>
                <a:ea typeface="Times New Roman" panose="02020603050405020304" pitchFamily="18" charset="0"/>
                <a:cs typeface="B Mitra" panose="00000400000000000000" pitchFamily="2" charset="-78"/>
              </a:rPr>
              <a:t>عنوان وجه تضمین نزد کارگزار بورس یا اتاق پایاپای بگذارند و متعهد می شوند متناسب با تغییرات قیمت آتی وجه تضمین را تعدیل کنند و کارگزار بورس یا اتاق پایاپای از طرف آنان وکالت دارد متناسب با تغییرات، بخشی از وجه تضمین هر یک از طرفین را به عنوان اباحه تصرف در اختیار دیگری قرار دهد و او حق استفاده از آن را خواهد داشت تا در سررسید با هم تسویه کنند. هر یک از متعهد فروش یا متعهد خرید می توانند در مقابل مبلغی معین تعهد خود را به شخص ثالث واگذار کنند که وی جایگزین او در انجام تعهد خواهد بود.«مصوبه ابزار مالی قراردادهای آتی و مقررات مربوط به معاملات قراردادآتی، شورای عالی بورس، مصوب 1386</a:t>
            </a:r>
            <a:endParaRPr lang="fa-IR" sz="2400" dirty="0"/>
          </a:p>
        </p:txBody>
      </p:sp>
    </p:spTree>
    <p:extLst>
      <p:ext uri="{BB962C8B-B14F-4D97-AF65-F5344CB8AC3E}">
        <p14:creationId xmlns:p14="http://schemas.microsoft.com/office/powerpoint/2010/main" val="320336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lgn="ctr"/>
            <a:r>
              <a:rPr lang="fa-IR" altLang="en-US">
                <a:cs typeface="B Lotus" panose="00000400000000000000" pitchFamily="2" charset="-78"/>
              </a:rPr>
              <a:t>منابع حقوقی</a:t>
            </a:r>
          </a:p>
        </p:txBody>
      </p:sp>
      <p:sp>
        <p:nvSpPr>
          <p:cNvPr id="16387" name="Content Placeholder 2"/>
          <p:cNvSpPr>
            <a:spLocks noGrp="1"/>
          </p:cNvSpPr>
          <p:nvPr>
            <p:ph idx="1"/>
          </p:nvPr>
        </p:nvSpPr>
        <p:spPr/>
        <p:txBody>
          <a:bodyPr/>
          <a:lstStyle/>
          <a:p>
            <a:r>
              <a:rPr lang="fa-IR" altLang="en-US">
                <a:cs typeface="B Lotus" panose="00000400000000000000" pitchFamily="2" charset="-78"/>
              </a:rPr>
              <a:t>قانون بازار اوراق بهادار جمهوری اسلامی ایران، مصوب 1384</a:t>
            </a:r>
          </a:p>
          <a:p>
            <a:r>
              <a:rPr lang="fa-IR" altLang="en-US">
                <a:cs typeface="B Lotus" panose="00000400000000000000" pitchFamily="2" charset="-78"/>
              </a:rPr>
              <a:t>لایحه قانونی اصلاح قسمتی از قانون تجارت، 1347</a:t>
            </a:r>
          </a:p>
          <a:p>
            <a:r>
              <a:rPr lang="fa-IR" altLang="en-US">
                <a:cs typeface="B Lotus" panose="00000400000000000000" pitchFamily="2" charset="-78"/>
              </a:rPr>
              <a:t>قانون توسعه ابزارها و نهادهای مالی جدید در راستای تسهیل اجرای سیاست های کلی اصل 44 قانون اساسی، 1388</a:t>
            </a:r>
          </a:p>
          <a:p>
            <a:r>
              <a:rPr lang="fa-IR" altLang="en-US">
                <a:cs typeface="B Lotus" panose="00000400000000000000" pitchFamily="2" charset="-78"/>
              </a:rPr>
              <a:t>آیین نامه اجرایی قانون بازار مصوب هیئت وزیران 1386</a:t>
            </a:r>
          </a:p>
          <a:p>
            <a:r>
              <a:rPr lang="fa-IR" altLang="en-US">
                <a:cs typeface="B Lotus" panose="00000400000000000000" pitchFamily="2" charset="-78"/>
              </a:rPr>
              <a:t>سایر آیین نامه ها و دستورالعمل های مصوب هیئت وزیران و سازمان بورس اوراق بهادار</a:t>
            </a:r>
          </a:p>
        </p:txBody>
      </p:sp>
    </p:spTree>
    <p:extLst>
      <p:ext uri="{BB962C8B-B14F-4D97-AF65-F5344CB8AC3E}">
        <p14:creationId xmlns:p14="http://schemas.microsoft.com/office/powerpoint/2010/main" val="18232532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marL="342900" indent="-342900" algn="just">
              <a:lnSpc>
                <a:spcPct val="110000"/>
              </a:lnSpc>
              <a:spcBef>
                <a:spcPts val="0"/>
              </a:spcBef>
              <a:spcAft>
                <a:spcPts val="0"/>
              </a:spcAft>
              <a:buSzPts val="1100"/>
              <a:buFont typeface="+mj-lt"/>
              <a:buAutoNum type="arabicParenR"/>
              <a:tabLst>
                <a:tab pos="364490" algn="l"/>
              </a:tabLst>
            </a:pPr>
            <a:r>
              <a:rPr lang="fa-IR" sz="1600" b="1" dirty="0">
                <a:latin typeface="Times New Roman" panose="02020603050405020304" pitchFamily="18" charset="0"/>
                <a:ea typeface="Times New Roman" panose="02020603050405020304" pitchFamily="18" charset="0"/>
                <a:cs typeface="B Nazanin" panose="00000400000000000000" pitchFamily="2" charset="-78"/>
              </a:rPr>
              <a:t>قرارداد اختیار معامله</a:t>
            </a:r>
            <a:r>
              <a:rPr lang="fa-IR" sz="1800" dirty="0">
                <a:latin typeface="Times New Roman" panose="02020603050405020304" pitchFamily="18" charset="0"/>
                <a:ea typeface="Times New Roman" panose="02020603050405020304" pitchFamily="18" charset="0"/>
                <a:cs typeface="B Nazanin" panose="00000400000000000000" pitchFamily="2" charset="-78"/>
              </a:rPr>
              <a:t>: </a:t>
            </a:r>
            <a:r>
              <a:rPr lang="fa-IR" sz="2000" dirty="0">
                <a:latin typeface="Times New Roman" panose="02020603050405020304" pitchFamily="18" charset="0"/>
                <a:ea typeface="Times New Roman" panose="02020603050405020304" pitchFamily="18" charset="0"/>
                <a:cs typeface="B Nazanin" panose="00000400000000000000" pitchFamily="2" charset="-78"/>
              </a:rPr>
              <a:t>اوراق بهاداری است که به موجب آن فروشنده اوراق متعهد می‌شود در صورت درخواست خریدار، تعداد مشخصی از سهم پایه را به قیمت اعمال معامله کند. خریدار اوراق می‌تواند در زمان یا زمان‌های معینی در آینده طبق قرارداد، معامله را انجام دهد. فروشندۀ اوراق اختیار معامله در قبال این تعهد، مبلغ معینی از خریدار اوراق دریافت می‌کند. برای جلوگیری از امتناع فروشنده اوراق از انجام قرارداد، فروشنده ضمن قرارداد متعهد می‌شود مبلغی را به عنوان وجه تضمین نزد کارگزار بورس یا اتاق پایاپای قرار دهد و متناسب با تغییرات قیمت اوراق اختیار معامله، آن را تعدیل کند. هر یک از خریدار و فروشنده می‌توانند در مقابل مبلغی معین، اختیار یا تعهد خود را به شخص ثالثی واگذار کنند که وی جایگزین آنها خواهد بود. اوراق اختیار معامله می‌تواند به صورت اختیار فروش یا خرید باشد؛ دستورالعمل معاملات قرارداد اختیار معاملة سهام در بورس اوراق بهادار تهران، 1390، هیئت مدیره سازمان</a:t>
            </a:r>
            <a:endParaRPr lang="en-US" sz="2000" dirty="0">
              <a:latin typeface="Times New Roman" panose="02020603050405020304" pitchFamily="18" charset="0"/>
              <a:ea typeface="Times New Roman" panose="02020603050405020304" pitchFamily="18" charset="0"/>
              <a:cs typeface="B Nazanin" panose="00000400000000000000" pitchFamily="2" charset="-78"/>
            </a:endParaRPr>
          </a:p>
          <a:p>
            <a:endParaRPr lang="fa-IR" sz="2000" dirty="0"/>
          </a:p>
        </p:txBody>
      </p:sp>
    </p:spTree>
    <p:extLst>
      <p:ext uri="{BB962C8B-B14F-4D97-AF65-F5344CB8AC3E}">
        <p14:creationId xmlns:p14="http://schemas.microsoft.com/office/powerpoint/2010/main" val="30713255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400" dirty="0">
                <a:latin typeface="Tahoma" panose="020B0604030504040204" pitchFamily="34" charset="0"/>
                <a:cs typeface="B Lotus" panose="00000400000000000000" pitchFamily="2" charset="-78"/>
              </a:rPr>
              <a:t>بر اساس تصویب شواری عالی بورس، اوراق سفارش ساخت(استصناع)، اوراق بهاداری است که ناشر بر اساس قرارداد ساخت منتشر می کند. این اوراق قابل معامله در بورس ها یا بازارهای خارج از بورس می باشند. قرارداد سفارش ساخت، عقدی است که به موجب آن یکی از طرفین قرارداد در مقابل مبلغی معین، ساخت و تحویل دارایی مشخصی را در زمان معین متعهد می شود.</a:t>
            </a:r>
            <a:endParaRPr lang="fa-IR" sz="2400" dirty="0">
              <a:cs typeface="B Lotus" panose="00000400000000000000" pitchFamily="2" charset="-78"/>
            </a:endParaRPr>
          </a:p>
        </p:txBody>
      </p:sp>
    </p:spTree>
    <p:extLst>
      <p:ext uri="{BB962C8B-B14F-4D97-AF65-F5344CB8AC3E}">
        <p14:creationId xmlns:p14="http://schemas.microsoft.com/office/powerpoint/2010/main" val="27821586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marL="0" algn="just">
              <a:lnSpc>
                <a:spcPct val="120000"/>
              </a:lnSpc>
              <a:spcBef>
                <a:spcPts val="0"/>
              </a:spcBef>
              <a:spcAft>
                <a:spcPts val="0"/>
              </a:spcAft>
              <a:tabLst>
                <a:tab pos="1360170" algn="l"/>
              </a:tabLst>
            </a:pPr>
            <a:r>
              <a:rPr lang="fa-IR" sz="2400" b="1" dirty="0">
                <a:latin typeface="Times New Roman" panose="02020603050405020304" pitchFamily="18" charset="0"/>
                <a:ea typeface="Times New Roman" panose="02020603050405020304" pitchFamily="18" charset="0"/>
                <a:cs typeface="B Lotus" panose="00000400000000000000" pitchFamily="2" charset="-78"/>
              </a:rPr>
              <a:t>اوراق رهني:</a:t>
            </a:r>
            <a:r>
              <a:rPr lang="fa-IR" sz="2400" dirty="0">
                <a:latin typeface="Times New Roman" panose="02020603050405020304" pitchFamily="18" charset="0"/>
                <a:ea typeface="Times New Roman" panose="02020603050405020304" pitchFamily="18" charset="0"/>
                <a:cs typeface="B Lotus" panose="00000400000000000000" pitchFamily="2" charset="-78"/>
              </a:rPr>
              <a:t> اوراق بهادار بانامي است كه به منظور خرید مطالبات رهنی توسط ناشر منتشر می‌شود. این اوراق در بورس‌ها یا بازارهای خارج از بورس قابل ‌معامله می‌باشند. </a:t>
            </a:r>
            <a:r>
              <a:rPr lang="fa-IR" sz="2000" b="1" dirty="0">
                <a:latin typeface="Times New Roman" panose="02020603050405020304" pitchFamily="18" charset="0"/>
                <a:ea typeface="Times New Roman" panose="02020603050405020304" pitchFamily="18" charset="0"/>
                <a:cs typeface="B Lotus" panose="00000400000000000000" pitchFamily="2" charset="-78"/>
              </a:rPr>
              <a:t>دستورالعمل انتشار اوراق رهني، 1394</a:t>
            </a:r>
          </a:p>
          <a:p>
            <a:pPr marL="0" algn="just">
              <a:lnSpc>
                <a:spcPct val="120000"/>
              </a:lnSpc>
              <a:spcBef>
                <a:spcPts val="0"/>
              </a:spcBef>
              <a:spcAft>
                <a:spcPts val="0"/>
              </a:spcAft>
              <a:tabLst>
                <a:tab pos="1360170" algn="l"/>
              </a:tabLst>
            </a:pPr>
            <a:endParaRPr lang="en-US" sz="1800" dirty="0">
              <a:latin typeface="Times New Roman" panose="02020603050405020304" pitchFamily="18" charset="0"/>
              <a:ea typeface="Times New Roman" panose="02020603050405020304" pitchFamily="18" charset="0"/>
              <a:cs typeface="B Lotus" panose="00000400000000000000" pitchFamily="2" charset="-78"/>
            </a:endParaRPr>
          </a:p>
          <a:p>
            <a:pPr marL="342900" indent="-342900" algn="just">
              <a:lnSpc>
                <a:spcPct val="120000"/>
              </a:lnSpc>
              <a:spcBef>
                <a:spcPts val="0"/>
              </a:spcBef>
              <a:spcAft>
                <a:spcPts val="0"/>
              </a:spcAft>
              <a:buFont typeface="+mj-lt"/>
              <a:buAutoNum type="arabicParenR"/>
              <a:tabLst>
                <a:tab pos="457200" algn="l"/>
                <a:tab pos="1360170" algn="l"/>
              </a:tabLst>
            </a:pPr>
            <a:endParaRPr lang="en-US" sz="2400" dirty="0">
              <a:latin typeface="Times New Roman" panose="02020603050405020304" pitchFamily="18" charset="0"/>
              <a:ea typeface="Times New Roman" panose="02020603050405020304" pitchFamily="18" charset="0"/>
              <a:cs typeface="Nazanin" panose="00000400000000000000" pitchFamily="2" charset="-78"/>
            </a:endParaRPr>
          </a:p>
          <a:p>
            <a:endParaRPr lang="fa-IR" dirty="0"/>
          </a:p>
        </p:txBody>
      </p:sp>
    </p:spTree>
    <p:extLst>
      <p:ext uri="{BB962C8B-B14F-4D97-AF65-F5344CB8AC3E}">
        <p14:creationId xmlns:p14="http://schemas.microsoft.com/office/powerpoint/2010/main" val="37387566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dirty="0">
                <a:cs typeface="B Lotus" panose="00000400000000000000" pitchFamily="2" charset="-78"/>
              </a:rPr>
              <a:t>اسناد خزانه، اوراق بهادار بانام یا بی‌نامی است که خزانه‌داری کل با بهای اسمی معین و بدون کوپن سود با سررسیدهای حداکثر تا سه سال منتشر کرده و در قبال بدهی‌های مسجل بخش دولتی و با توافق بستانکاران به‌صورت تنزیلی (با کسر از بهای اسمی) در اختیار آنها قرار می‌دهد.</a:t>
            </a:r>
          </a:p>
        </p:txBody>
      </p:sp>
    </p:spTree>
    <p:extLst>
      <p:ext uri="{BB962C8B-B14F-4D97-AF65-F5344CB8AC3E}">
        <p14:creationId xmlns:p14="http://schemas.microsoft.com/office/powerpoint/2010/main" val="11097259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400" dirty="0">
                <a:cs typeface="B Lotus" panose="00000400000000000000" pitchFamily="2" charset="-78"/>
              </a:rPr>
              <a:t>ماده ۲ـ دولت موظف است:</a:t>
            </a:r>
          </a:p>
          <a:p>
            <a:pPr algn="just"/>
            <a:r>
              <a:rPr lang="fa-IR" sz="2400" dirty="0">
                <a:cs typeface="B Lotus" panose="00000400000000000000" pitchFamily="2" charset="-78"/>
              </a:rPr>
              <a:t>الف ـ حداکثر ظرف مدت شش  ماه از تاریخ لازم الاجرا شدن این قانون، بدهی های قطعی خود به اشخاص حقیقی و حقوقی تعاونی و خصوصی را که در چارچوب مقررات مربوط تا پایان سال ۱۳۹۲ ایجاد شده، با مطالبات قطعی دولت (وزارتخانه ­ها و مؤسسات دولتی) از اشخاص مزبور تسویه کند. بدین منظور وزارت امور اقتصادی و دارایی، اسناد تعهدی خاصی را با عنوان «اوراق تسویه خزانه» صادر می کند و در اختیار اشخاص حقیقی و حقوقی خصوصی و تعاونی طلبکار و متقابلاً بدهکار قرار می دهد. این اسناد صرفاً به  منظور تسویه بدهی اشخاص یاد شده به دولت مورد استفاده قرار می گیرد. جمع مبلغ اوراق تسویه خزانه که به  موجب این ماده  صادر می شود و در اختیار طلبکاران قرار می گیرد، به صورت جمعی ـ خرجی در بودجه ‏های سنواتی درج می شود. قانون رفع موانع تولید رقابت پذیر و ارتقای نظام مالی کشور</a:t>
            </a:r>
          </a:p>
        </p:txBody>
      </p:sp>
    </p:spTree>
    <p:extLst>
      <p:ext uri="{BB962C8B-B14F-4D97-AF65-F5344CB8AC3E}">
        <p14:creationId xmlns:p14="http://schemas.microsoft.com/office/powerpoint/2010/main" val="4265585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7410" name="Rectangle 6"/>
          <p:cNvSpPr>
            <a:spLocks noChangeArrowheads="1"/>
          </p:cNvSpPr>
          <p:nvPr/>
        </p:nvSpPr>
        <p:spPr bwMode="auto">
          <a:xfrm>
            <a:off x="2338388" y="806451"/>
            <a:ext cx="7645400" cy="606425"/>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fa-IR" altLang="fa-IR" sz="2600" kern="0">
                <a:solidFill>
                  <a:srgbClr val="003399"/>
                </a:solidFill>
                <a:ea typeface="Arial Unicode MS" panose="020B0604020202020204" pitchFamily="34" charset="-128"/>
                <a:cs typeface="B Titr" panose="00000700000000000000" pitchFamily="2" charset="-78"/>
              </a:rPr>
              <a:t>ارکان بازار اوراق بهادار</a:t>
            </a:r>
            <a:endParaRPr lang="en-US" altLang="fa-IR" sz="2600" kern="0">
              <a:solidFill>
                <a:srgbClr val="003399"/>
              </a:solidFill>
              <a:ea typeface="Arial Unicode MS" panose="020B0604020202020204" pitchFamily="34" charset="-128"/>
              <a:cs typeface="B Titr" panose="00000700000000000000" pitchFamily="2" charset="-78"/>
            </a:endParaRPr>
          </a:p>
        </p:txBody>
      </p:sp>
      <p:sp useBgFill="1">
        <p:nvSpPr>
          <p:cNvPr id="17411" name="Rectangle 7"/>
          <p:cNvSpPr>
            <a:spLocks noChangeArrowheads="1"/>
          </p:cNvSpPr>
          <p:nvPr/>
        </p:nvSpPr>
        <p:spPr bwMode="auto">
          <a:xfrm>
            <a:off x="2135188" y="1989139"/>
            <a:ext cx="7721600" cy="4173537"/>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buFontTx/>
              <a:buAutoNum type="arabicPeriod"/>
            </a:pPr>
            <a:endParaRPr lang="fa-IR" altLang="fa-IR" sz="2600" b="1" kern="0">
              <a:cs typeface="B Nazanin" panose="00000400000000000000" pitchFamily="2" charset="-78"/>
            </a:endParaRPr>
          </a:p>
          <a:p>
            <a:pPr algn="r"/>
            <a:r>
              <a:rPr lang="fa-IR" altLang="fa-IR" sz="2600" b="1" kern="0">
                <a:cs typeface="B Nazanin" panose="00000400000000000000" pitchFamily="2" charset="-78"/>
              </a:rPr>
              <a:t>1. شورای عالی بورس و اوراق بهادار</a:t>
            </a:r>
            <a:endParaRPr lang="fa-IR" altLang="fa-IR" sz="2600" b="1" i="1" kern="0">
              <a:cs typeface="B Nazanin" panose="00000400000000000000" pitchFamily="2" charset="-78"/>
            </a:endParaRPr>
          </a:p>
          <a:p>
            <a:pPr algn="r"/>
            <a:r>
              <a:rPr lang="fa-IR" altLang="fa-IR" sz="2600" b="1" kern="0">
                <a:cs typeface="B Nazanin" panose="00000400000000000000" pitchFamily="2" charset="-78"/>
              </a:rPr>
              <a:t>2. سازمان بورس و اوراق بهادار</a:t>
            </a:r>
            <a:endParaRPr lang="fa-IR" altLang="fa-IR" sz="2600" b="1" i="1" kern="0">
              <a:latin typeface="Times New Roman" panose="02020603050405020304" pitchFamily="18" charset="0"/>
              <a:cs typeface="B Nazanin" panose="00000400000000000000" pitchFamily="2" charset="-78"/>
            </a:endParaRPr>
          </a:p>
          <a:p>
            <a:endParaRPr lang="fa-IR" altLang="fa-IR" sz="2600" b="1" i="1" kern="0">
              <a:cs typeface="B Nazanin" panose="00000400000000000000" pitchFamily="2" charset="-78"/>
            </a:endParaRPr>
          </a:p>
          <a:p>
            <a:endParaRPr lang="fa-IR" altLang="fa-IR" kern="0">
              <a:cs typeface="B Nazanin" panose="00000400000000000000" pitchFamily="2" charset="-78"/>
            </a:endParaRPr>
          </a:p>
          <a:p>
            <a:pPr>
              <a:buFontTx/>
              <a:buAutoNum type="arabicPeriod"/>
            </a:pPr>
            <a:endParaRPr lang="en-US" altLang="fa-IR" kern="0">
              <a:cs typeface="B Nazanin" panose="00000400000000000000" pitchFamily="2" charset="-78"/>
            </a:endParaRPr>
          </a:p>
        </p:txBody>
      </p:sp>
      <p:pic>
        <p:nvPicPr>
          <p:cNvPr id="1741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19237" y="1743076"/>
            <a:ext cx="4421188" cy="441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2477052"/>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8434" name="Rectangle 4"/>
          <p:cNvSpPr>
            <a:spLocks noChangeArrowheads="1"/>
          </p:cNvSpPr>
          <p:nvPr/>
        </p:nvSpPr>
        <p:spPr bwMode="auto">
          <a:xfrm>
            <a:off x="3935414" y="763589"/>
            <a:ext cx="6015037" cy="720725"/>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fa-IR" altLang="fa-IR" sz="2600" kern="0">
                <a:solidFill>
                  <a:srgbClr val="003399"/>
                </a:solidFill>
                <a:ea typeface="Arial Unicode MS" panose="020B0604020202020204" pitchFamily="34" charset="-128"/>
                <a:cs typeface="B Titr" panose="00000700000000000000" pitchFamily="2" charset="-78"/>
              </a:rPr>
              <a:t>شورای عالی بورس و اوراق بهادار</a:t>
            </a:r>
            <a:endParaRPr lang="en-US" altLang="fa-IR" sz="2600" kern="0">
              <a:solidFill>
                <a:srgbClr val="003399"/>
              </a:solidFill>
              <a:ea typeface="Arial Unicode MS" panose="020B0604020202020204" pitchFamily="34" charset="-128"/>
              <a:cs typeface="B Titr" panose="00000700000000000000" pitchFamily="2" charset="-78"/>
            </a:endParaRPr>
          </a:p>
        </p:txBody>
      </p:sp>
      <p:sp useBgFill="1">
        <p:nvSpPr>
          <p:cNvPr id="18435" name="Rectangle 5"/>
          <p:cNvSpPr>
            <a:spLocks noChangeArrowheads="1"/>
          </p:cNvSpPr>
          <p:nvPr/>
        </p:nvSpPr>
        <p:spPr bwMode="auto">
          <a:xfrm>
            <a:off x="1524000" y="1752601"/>
            <a:ext cx="8763000" cy="4194175"/>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a:lnSpc>
                <a:spcPct val="110000"/>
              </a:lnSpc>
            </a:pPr>
            <a:r>
              <a:rPr lang="fa-IR" altLang="fa-IR" sz="2000" kern="0">
                <a:cs typeface="B Lotus" panose="00000400000000000000" pitchFamily="2" charset="-78"/>
              </a:rPr>
              <a:t>این شورا بالاترین رکن بازار اوراق بهادار است که تصویب سیاست‌ کلان و خط مشي بازار در قالب سياست‌هاي كلي نظام و قوانين و مقررات مربوط و همچنین اتخاذ تدابير لازم برای ساماندهي و توسعه بازار اوراق بهادار و اعمال نظارت عاليه بر اجراي قانون بازار اوراق بهادار از مهمترین وظایف آن است.</a:t>
            </a:r>
          </a:p>
          <a:p>
            <a:pPr algn="just" rtl="1">
              <a:lnSpc>
                <a:spcPct val="110000"/>
              </a:lnSpc>
            </a:pPr>
            <a:r>
              <a:rPr lang="fa-IR" altLang="fa-IR" sz="2000" kern="0">
                <a:cs typeface="B Lotus" panose="00000400000000000000" pitchFamily="2" charset="-78"/>
              </a:rPr>
              <a:t>وزیر امور اقتصادی و دارایی </a:t>
            </a:r>
          </a:p>
          <a:p>
            <a:pPr algn="just" rtl="1">
              <a:lnSpc>
                <a:spcPct val="110000"/>
              </a:lnSpc>
            </a:pPr>
            <a:r>
              <a:rPr lang="fa-IR" altLang="fa-IR" sz="2000" kern="0">
                <a:cs typeface="B Lotus" panose="00000400000000000000" pitchFamily="2" charset="-78"/>
              </a:rPr>
              <a:t>2. وزیر بازرگانی</a:t>
            </a:r>
          </a:p>
          <a:p>
            <a:pPr algn="just" rtl="1">
              <a:lnSpc>
                <a:spcPct val="110000"/>
              </a:lnSpc>
            </a:pPr>
            <a:r>
              <a:rPr lang="fa-IR" altLang="fa-IR" sz="2000" kern="0">
                <a:cs typeface="B Lotus" panose="00000400000000000000" pitchFamily="2" charset="-78"/>
              </a:rPr>
              <a:t>3. رييس کل بانک مرکزی </a:t>
            </a:r>
          </a:p>
          <a:p>
            <a:pPr algn="just" rtl="1">
              <a:lnSpc>
                <a:spcPct val="110000"/>
              </a:lnSpc>
            </a:pPr>
            <a:r>
              <a:rPr lang="fa-IR" altLang="fa-IR" sz="2000" kern="0">
                <a:cs typeface="B Lotus" panose="00000400000000000000" pitchFamily="2" charset="-78"/>
              </a:rPr>
              <a:t>4. روسای اتاق بازرگانی و صنایع و معادن ایران و اتاق تعاون</a:t>
            </a:r>
          </a:p>
          <a:p>
            <a:pPr algn="just" rtl="1">
              <a:lnSpc>
                <a:spcPct val="110000"/>
              </a:lnSpc>
            </a:pPr>
            <a:r>
              <a:rPr lang="fa-IR" altLang="fa-IR" sz="2000" kern="0">
                <a:cs typeface="B Lotus" panose="00000400000000000000" pitchFamily="2" charset="-78"/>
              </a:rPr>
              <a:t>5. رییس سازمان که به عنوان دبیر شورا و سخنگوی سازمان نیز انجام وظیفه خواهد کرد</a:t>
            </a:r>
          </a:p>
          <a:p>
            <a:pPr algn="just" rtl="1">
              <a:lnSpc>
                <a:spcPct val="110000"/>
              </a:lnSpc>
            </a:pPr>
            <a:r>
              <a:rPr lang="fa-IR" altLang="fa-IR" sz="2000" kern="0">
                <a:cs typeface="B Lotus" panose="00000400000000000000" pitchFamily="2" charset="-78"/>
              </a:rPr>
              <a:t>6. دادستان کل کشور یا معاون وی </a:t>
            </a:r>
          </a:p>
          <a:p>
            <a:pPr algn="just" rtl="1">
              <a:lnSpc>
                <a:spcPct val="110000"/>
              </a:lnSpc>
            </a:pPr>
            <a:r>
              <a:rPr lang="fa-IR" altLang="fa-IR" sz="2000" kern="0">
                <a:cs typeface="B Lotus" panose="00000400000000000000" pitchFamily="2" charset="-78"/>
              </a:rPr>
              <a:t>7. یک نفر نماینده از طرف ”کانون“ ها</a:t>
            </a:r>
          </a:p>
          <a:p>
            <a:pPr algn="just" rtl="1">
              <a:lnSpc>
                <a:spcPct val="110000"/>
              </a:lnSpc>
            </a:pPr>
            <a:r>
              <a:rPr lang="fa-IR" altLang="fa-IR" sz="2000" kern="0">
                <a:cs typeface="B Lotus" panose="00000400000000000000" pitchFamily="2" charset="-78"/>
              </a:rPr>
              <a:t>8. سه نفر مالی منحصرا از بخش خصوصی</a:t>
            </a:r>
          </a:p>
          <a:p>
            <a:pPr algn="just" rtl="1">
              <a:lnSpc>
                <a:spcPct val="110000"/>
              </a:lnSpc>
            </a:pPr>
            <a:r>
              <a:rPr lang="fa-IR" altLang="fa-IR" sz="2000" kern="0">
                <a:cs typeface="B Lotus" panose="00000400000000000000" pitchFamily="2" charset="-78"/>
              </a:rPr>
              <a:t>9. یک نفر خبره مالی منحصرا از بخش خصوصی برای هر بورس کالایی</a:t>
            </a:r>
          </a:p>
          <a:p>
            <a:pPr algn="r" rtl="1">
              <a:lnSpc>
                <a:spcPct val="90000"/>
              </a:lnSpc>
            </a:pPr>
            <a:endParaRPr lang="fa-IR" altLang="fa-IR" sz="2000" b="1" kern="0">
              <a:cs typeface="B Nazanin" panose="00000400000000000000" pitchFamily="2" charset="-78"/>
            </a:endParaRPr>
          </a:p>
          <a:p>
            <a:pPr algn="r" rtl="1">
              <a:lnSpc>
                <a:spcPct val="90000"/>
              </a:lnSpc>
              <a:buFontTx/>
              <a:buAutoNum type="arabicPeriod"/>
            </a:pPr>
            <a:endParaRPr lang="en-US" altLang="fa-IR" sz="2000" kern="0">
              <a:cs typeface="B Nazanin" panose="00000400000000000000" pitchFamily="2" charset="-78"/>
            </a:endParaRPr>
          </a:p>
        </p:txBody>
      </p:sp>
    </p:spTree>
    <p:extLst>
      <p:ext uri="{BB962C8B-B14F-4D97-AF65-F5344CB8AC3E}">
        <p14:creationId xmlns:p14="http://schemas.microsoft.com/office/powerpoint/2010/main" val="4116978012"/>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algn="ctr"/>
            <a:r>
              <a:rPr lang="fa-IR" altLang="en-US">
                <a:cs typeface="B Lotus" panose="00000400000000000000" pitchFamily="2" charset="-78"/>
              </a:rPr>
              <a:t>وظایف شورای عالی بورس</a:t>
            </a:r>
          </a:p>
        </p:txBody>
      </p:sp>
      <p:sp>
        <p:nvSpPr>
          <p:cNvPr id="19459" name="Content Placeholder 2"/>
          <p:cNvSpPr>
            <a:spLocks noGrp="1"/>
          </p:cNvSpPr>
          <p:nvPr>
            <p:ph idx="1"/>
          </p:nvPr>
        </p:nvSpPr>
        <p:spPr/>
        <p:txBody>
          <a:bodyPr/>
          <a:lstStyle/>
          <a:p>
            <a:r>
              <a:rPr lang="fa-IR" altLang="en-US" sz="2000">
                <a:cs typeface="B Lotus" panose="00000400000000000000" pitchFamily="2" charset="-78"/>
              </a:rPr>
              <a:t>اتخاذ تدابیر لازم جهت ساماندهی و توسعه بازار اوراق بهادار و اعمال نظارت عالیه بر اجرای قانون بازار</a:t>
            </a:r>
          </a:p>
          <a:p>
            <a:r>
              <a:rPr lang="fa-IR" altLang="en-US" sz="2000">
                <a:cs typeface="B Lotus" panose="00000400000000000000" pitchFamily="2" charset="-78"/>
              </a:rPr>
              <a:t>تعیین سیاست ها و خط مشی بازار اوراق بهادار در قالب سیاست های کلی نظام و قوانین و مقررات مرتبط</a:t>
            </a:r>
          </a:p>
          <a:p>
            <a:r>
              <a:rPr lang="fa-IR" altLang="en-US" sz="2000">
                <a:cs typeface="B Lotus" panose="00000400000000000000" pitchFamily="2" charset="-78"/>
              </a:rPr>
              <a:t>پیشنهاد آیین نامه های لازم برای اجرای این قانون جهت تصویب در هیئت وزیران</a:t>
            </a:r>
          </a:p>
          <a:p>
            <a:r>
              <a:rPr lang="fa-IR" altLang="en-US" sz="2000">
                <a:cs typeface="B Lotus" panose="00000400000000000000" pitchFamily="2" charset="-78"/>
              </a:rPr>
              <a:t>تصویب ابزارهای مالی جدید</a:t>
            </a:r>
          </a:p>
          <a:p>
            <a:r>
              <a:rPr lang="fa-IR" altLang="en-US" sz="2000">
                <a:cs typeface="B Lotus" panose="00000400000000000000" pitchFamily="2" charset="-78"/>
              </a:rPr>
              <a:t>صدور، تعلیق و لغو مجوز فعالیت بورس ها، بازارهای خارج از بورس، شرکت های سپرده گذاری مرکزی اوراق بهادار و تسویه وجود و شرکتهای تأمین سرمایه</a:t>
            </a:r>
          </a:p>
          <a:p>
            <a:r>
              <a:rPr lang="fa-IR" altLang="en-US" sz="2000">
                <a:cs typeface="B Lotus" panose="00000400000000000000" pitchFamily="2" charset="-78"/>
              </a:rPr>
              <a:t>تصویب بودجه و صورت های مالی سازمان</a:t>
            </a:r>
          </a:p>
          <a:p>
            <a:r>
              <a:rPr lang="fa-IR" altLang="en-US" sz="2000">
                <a:cs typeface="B Lotus" panose="00000400000000000000" pitchFamily="2" charset="-78"/>
              </a:rPr>
              <a:t>تصویب نوع و میزان وصولیهای سازمان و نظارت بر آن</a:t>
            </a:r>
          </a:p>
          <a:p>
            <a:r>
              <a:rPr lang="fa-IR" altLang="en-US" sz="2000">
                <a:cs typeface="B Lotus" panose="00000400000000000000" pitchFamily="2" charset="-78"/>
              </a:rPr>
              <a:t>تعیین مصادیق تشکلهای خود انتظام و مصادیق نهادهای مالی</a:t>
            </a:r>
          </a:p>
        </p:txBody>
      </p:sp>
    </p:spTree>
    <p:extLst>
      <p:ext uri="{BB962C8B-B14F-4D97-AF65-F5344CB8AC3E}">
        <p14:creationId xmlns:p14="http://schemas.microsoft.com/office/powerpoint/2010/main" val="3467056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0482" name="Rectangle 4"/>
          <p:cNvSpPr>
            <a:spLocks noChangeArrowheads="1"/>
          </p:cNvSpPr>
          <p:nvPr/>
        </p:nvSpPr>
        <p:spPr bwMode="auto">
          <a:xfrm>
            <a:off x="5303838" y="765175"/>
            <a:ext cx="4762500" cy="647700"/>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fa-IR" altLang="fa-IR" sz="2600" kern="0">
                <a:solidFill>
                  <a:srgbClr val="003399"/>
                </a:solidFill>
                <a:ea typeface="Arial Unicode MS" panose="020B0604020202020204" pitchFamily="34" charset="-128"/>
                <a:cs typeface="B Titr" panose="00000700000000000000" pitchFamily="2" charset="-78"/>
              </a:rPr>
              <a:t>سازمان بورس و اوراق بهادار</a:t>
            </a:r>
            <a:endParaRPr lang="en-US" altLang="fa-IR" sz="2600" kern="0">
              <a:solidFill>
                <a:srgbClr val="003399"/>
              </a:solidFill>
              <a:ea typeface="Arial Unicode MS" panose="020B0604020202020204" pitchFamily="34" charset="-128"/>
              <a:cs typeface="B Titr" panose="00000700000000000000" pitchFamily="2" charset="-78"/>
            </a:endParaRPr>
          </a:p>
        </p:txBody>
      </p:sp>
      <p:sp useBgFill="1">
        <p:nvSpPr>
          <p:cNvPr id="20483" name="Rectangle 5"/>
          <p:cNvSpPr>
            <a:spLocks noChangeArrowheads="1"/>
          </p:cNvSpPr>
          <p:nvPr/>
        </p:nvSpPr>
        <p:spPr bwMode="auto">
          <a:xfrm>
            <a:off x="1828801" y="1700214"/>
            <a:ext cx="8659813" cy="4243387"/>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Low" rtl="1">
              <a:buFont typeface="Arial" panose="020B0604020202020204" pitchFamily="34" charset="0"/>
              <a:buChar char="•"/>
            </a:pPr>
            <a:r>
              <a:rPr lang="fa-IR" altLang="fa-IR" sz="3200" kern="0">
                <a:cs typeface="B Nazanin" panose="00000400000000000000" pitchFamily="2" charset="-78"/>
              </a:rPr>
              <a:t>	</a:t>
            </a:r>
            <a:r>
              <a:rPr lang="fa-IR" altLang="fa-IR" sz="2400" kern="0">
                <a:cs typeface="B Nazanin" panose="00000400000000000000" pitchFamily="2" charset="-78"/>
              </a:rPr>
              <a:t>نظارت بر اجرای قوانین و مقررات، تنظیم و تدوین مقررات و انجام دیگر وظایف تعیین‌شده در قانون بپردازد. به عبارتی مقام ناظر بازار اوراق بهادار ایران به دو نهاد شورای عالی بورس و سازمان بورس و اوراق بهادار تقسيم شد. </a:t>
            </a:r>
          </a:p>
          <a:p>
            <a:pPr algn="justLow" rtl="1">
              <a:buFont typeface="Arial" panose="020B0604020202020204" pitchFamily="34" charset="0"/>
              <a:buChar char="•"/>
            </a:pPr>
            <a:r>
              <a:rPr lang="fa-IR" altLang="fa-IR" sz="2400" kern="0">
                <a:cs typeface="B Nazanin" panose="00000400000000000000" pitchFamily="2" charset="-78"/>
              </a:rPr>
              <a:t>سبا موسسه عمومی غير دولتي است كه داراي شخصيت حقوقي و مالي مستقل است و توسط هیئت مدیره پنج نفره اداره می‌شود. اعضای هیئت مدیره از میان افراد امين و داراي حسن شهرت و تجربه در رشته مالي منحصراً از كارشناسان بخش غيردولتي به پيشنهاد رييس شورا و با تصويب شورا انتخاب مي‌شوند</a:t>
            </a:r>
            <a:r>
              <a:rPr lang="fa-IR" altLang="fa-IR" sz="3200" kern="0">
                <a:cs typeface="B Nazanin" panose="00000400000000000000" pitchFamily="2" charset="-78"/>
              </a:rPr>
              <a:t>.</a:t>
            </a:r>
          </a:p>
          <a:p>
            <a:pPr algn="justLow" rtl="1"/>
            <a:endParaRPr lang="fa-IR" altLang="fa-IR" sz="3200" kern="0">
              <a:cs typeface="B Nazanin" panose="00000400000000000000" pitchFamily="2" charset="-78"/>
            </a:endParaRPr>
          </a:p>
          <a:p>
            <a:pPr algn="justLow">
              <a:buFontTx/>
              <a:buAutoNum type="arabicPeriod"/>
            </a:pPr>
            <a:endParaRPr lang="en-US" altLang="fa-IR" sz="2300" kern="0">
              <a:cs typeface="B Nazanin" panose="00000400000000000000" pitchFamily="2" charset="-78"/>
            </a:endParaRPr>
          </a:p>
        </p:txBody>
      </p:sp>
    </p:spTree>
    <p:extLst>
      <p:ext uri="{BB962C8B-B14F-4D97-AF65-F5344CB8AC3E}">
        <p14:creationId xmlns:p14="http://schemas.microsoft.com/office/powerpoint/2010/main" val="1078931603"/>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fa-IR" altLang="en-US">
                <a:cs typeface="B Lotus" panose="00000400000000000000" pitchFamily="2" charset="-78"/>
              </a:rPr>
              <a:t>ویژگی های سازمان بورس و اوراق بهادار</a:t>
            </a:r>
          </a:p>
        </p:txBody>
      </p:sp>
      <p:sp>
        <p:nvSpPr>
          <p:cNvPr id="21507" name="Content Placeholder 2"/>
          <p:cNvSpPr>
            <a:spLocks noGrp="1"/>
          </p:cNvSpPr>
          <p:nvPr>
            <p:ph idx="1"/>
          </p:nvPr>
        </p:nvSpPr>
        <p:spPr/>
        <p:txBody>
          <a:bodyPr/>
          <a:lstStyle/>
          <a:p>
            <a:r>
              <a:rPr lang="fa-IR" altLang="en-US">
                <a:cs typeface="B Lotus" panose="00000400000000000000" pitchFamily="2" charset="-78"/>
              </a:rPr>
              <a:t>موسسه عمومی و نه خصوصی</a:t>
            </a:r>
          </a:p>
          <a:p>
            <a:r>
              <a:rPr lang="fa-IR" altLang="en-US">
                <a:cs typeface="B Lotus" panose="00000400000000000000" pitchFamily="2" charset="-78"/>
              </a:rPr>
              <a:t>موسسه غیردولتی و نه وابسته به دولت</a:t>
            </a:r>
          </a:p>
          <a:p>
            <a:r>
              <a:rPr lang="fa-IR" altLang="en-US">
                <a:cs typeface="B Lotus" panose="00000400000000000000" pitchFamily="2" charset="-78"/>
              </a:rPr>
              <a:t>دارای شخصیت حقوقی</a:t>
            </a:r>
          </a:p>
          <a:p>
            <a:r>
              <a:rPr lang="fa-IR" altLang="en-US">
                <a:cs typeface="B Lotus" panose="00000400000000000000" pitchFamily="2" charset="-78"/>
              </a:rPr>
              <a:t>دارای اختیارات مالی مستقل</a:t>
            </a:r>
          </a:p>
          <a:p>
            <a:r>
              <a:rPr lang="fa-IR" altLang="en-US">
                <a:cs typeface="B Lotus" panose="00000400000000000000" pitchFamily="2" charset="-78"/>
              </a:rPr>
              <a:t>عدم استفاده از منابع مالی دولت و بودجه عمومی</a:t>
            </a:r>
          </a:p>
          <a:p>
            <a:r>
              <a:rPr lang="fa-IR" altLang="en-US">
                <a:cs typeface="B Lotus" panose="00000400000000000000" pitchFamily="2" charset="-78"/>
              </a:rPr>
              <a:t>عدم شمول قوانین استخدامی دولتی نسبت به این سازمان</a:t>
            </a:r>
          </a:p>
        </p:txBody>
      </p:sp>
    </p:spTree>
    <p:extLst>
      <p:ext uri="{BB962C8B-B14F-4D97-AF65-F5344CB8AC3E}">
        <p14:creationId xmlns:p14="http://schemas.microsoft.com/office/powerpoint/2010/main" val="2454310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algn="ctr"/>
            <a:r>
              <a:rPr lang="fa-IR" altLang="en-US">
                <a:cs typeface="B Lotus" panose="00000400000000000000" pitchFamily="2" charset="-78"/>
              </a:rPr>
              <a:t>وظایف سازمان بورس و اوراق بهادار</a:t>
            </a:r>
          </a:p>
        </p:txBody>
      </p:sp>
      <p:sp>
        <p:nvSpPr>
          <p:cNvPr id="22531" name="Content Placeholder 2"/>
          <p:cNvSpPr>
            <a:spLocks noGrp="1"/>
          </p:cNvSpPr>
          <p:nvPr>
            <p:ph idx="1"/>
          </p:nvPr>
        </p:nvSpPr>
        <p:spPr/>
        <p:txBody>
          <a:bodyPr/>
          <a:lstStyle/>
          <a:p>
            <a:r>
              <a:rPr lang="fa-IR" altLang="en-US" sz="2400">
                <a:cs typeface="B Lotus" panose="00000400000000000000" pitchFamily="2" charset="-78"/>
              </a:rPr>
              <a:t>تهیه آیین نامه های لازم برای اجرای قانون بازار و پیشنهاد آن به شورا</a:t>
            </a:r>
          </a:p>
          <a:p>
            <a:r>
              <a:rPr lang="fa-IR" altLang="en-US" sz="2400">
                <a:cs typeface="B Lotus" panose="00000400000000000000" pitchFamily="2" charset="-78"/>
              </a:rPr>
              <a:t>تهیه و تدوین دستورالعملهای اجرایی قانون بازار</a:t>
            </a:r>
          </a:p>
          <a:p>
            <a:r>
              <a:rPr lang="fa-IR" altLang="en-US" sz="2400">
                <a:cs typeface="B Lotus" panose="00000400000000000000" pitchFamily="2" charset="-78"/>
              </a:rPr>
              <a:t>نظارت بر حسن اجرای قانون بازار و مقررات مربوطه</a:t>
            </a:r>
          </a:p>
          <a:p>
            <a:r>
              <a:rPr lang="fa-IR" altLang="en-US" sz="2400">
                <a:cs typeface="B Lotus" panose="00000400000000000000" pitchFamily="2" charset="-78"/>
              </a:rPr>
              <a:t>ثبت و صدور مجوز عرضه عمومی اوراق بهادار و نظارت بر آن</a:t>
            </a:r>
          </a:p>
          <a:p>
            <a:r>
              <a:rPr lang="fa-IR" altLang="en-US" sz="2400">
                <a:cs typeface="B Lotus" panose="00000400000000000000" pitchFamily="2" charset="-78"/>
              </a:rPr>
              <a:t>درخواست صدور، تعلیق و لغو مجوز تأسیس بورسها و سایر نهادهایی که تصویب آنها بر عهده شورا است،</a:t>
            </a:r>
          </a:p>
          <a:p>
            <a:r>
              <a:rPr lang="fa-IR" altLang="en-US" sz="2400">
                <a:cs typeface="B Lotus" panose="00000400000000000000" pitchFamily="2" charset="-78"/>
              </a:rPr>
              <a:t>صدور، تعلیق و لغو مجوز تأسیس کانون ها و نهادهای مالی قانون بازار که در حوزه عمل مستقیم شورا نیست،</a:t>
            </a:r>
          </a:p>
          <a:p>
            <a:r>
              <a:rPr lang="fa-IR" altLang="en-US" sz="2400">
                <a:cs typeface="B Lotus" panose="00000400000000000000" pitchFamily="2" charset="-78"/>
              </a:rPr>
              <a:t>تصویب اساسنامه بورسها، کانونها و نهادهای مالی موضوع قانون،</a:t>
            </a:r>
          </a:p>
          <a:p>
            <a:r>
              <a:rPr lang="fa-IR" altLang="en-US" sz="2400">
                <a:cs typeface="B Lotus" panose="00000400000000000000" pitchFamily="2" charset="-78"/>
              </a:rPr>
              <a:t>نظارت بر سرمایه گذاری اشخاص حقیقی و حقوقی خارجی در بورس</a:t>
            </a:r>
          </a:p>
        </p:txBody>
      </p:sp>
    </p:spTree>
    <p:extLst>
      <p:ext uri="{BB962C8B-B14F-4D97-AF65-F5344CB8AC3E}">
        <p14:creationId xmlns:p14="http://schemas.microsoft.com/office/powerpoint/2010/main" val="1181375722"/>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0</TotalTime>
  <Words>2168</Words>
  <Application>Microsoft Office PowerPoint</Application>
  <PresentationFormat>Widescreen</PresentationFormat>
  <Paragraphs>163</Paragraphs>
  <Slides>34</Slides>
  <Notes>0</Notes>
  <HiddenSlides>0</HiddenSlides>
  <MMClips>0</MMClips>
  <ScaleCrop>false</ScaleCrop>
  <HeadingPairs>
    <vt:vector size="6" baseType="variant">
      <vt:variant>
        <vt:lpstr>Fonts Used</vt:lpstr>
      </vt:variant>
      <vt:variant>
        <vt:i4>20</vt:i4>
      </vt:variant>
      <vt:variant>
        <vt:lpstr>Theme</vt:lpstr>
      </vt:variant>
      <vt:variant>
        <vt:i4>2</vt:i4>
      </vt:variant>
      <vt:variant>
        <vt:lpstr>Slide Titles</vt:lpstr>
      </vt:variant>
      <vt:variant>
        <vt:i4>34</vt:i4>
      </vt:variant>
    </vt:vector>
  </HeadingPairs>
  <TitlesOfParts>
    <vt:vector size="56" baseType="lpstr">
      <vt:lpstr>Arial Unicode MS</vt:lpstr>
      <vt:lpstr>MS Mincho</vt:lpstr>
      <vt:lpstr>Arial</vt:lpstr>
      <vt:lpstr>B Lotus</vt:lpstr>
      <vt:lpstr>B Mitra</vt:lpstr>
      <vt:lpstr>B Nazanin</vt:lpstr>
      <vt:lpstr>B Titr</vt:lpstr>
      <vt:lpstr>B Traffic</vt:lpstr>
      <vt:lpstr>B Zar</vt:lpstr>
      <vt:lpstr>Calibri</vt:lpstr>
      <vt:lpstr>Calibri Light</vt:lpstr>
      <vt:lpstr>Cambria</vt:lpstr>
      <vt:lpstr>Constantia</vt:lpstr>
      <vt:lpstr>Majalla UI</vt:lpstr>
      <vt:lpstr>Nazanin</vt:lpstr>
      <vt:lpstr>Raavi</vt:lpstr>
      <vt:lpstr>Tahoma</vt:lpstr>
      <vt:lpstr>Times New Roman</vt:lpstr>
      <vt:lpstr>Traditional Arabic</vt:lpstr>
      <vt:lpstr>Wingdings 2</vt:lpstr>
      <vt:lpstr>Office Theme</vt:lpstr>
      <vt:lpstr>Flow</vt:lpstr>
      <vt:lpstr>حقوق تجارت</vt:lpstr>
      <vt:lpstr>PowerPoint Presentation</vt:lpstr>
      <vt:lpstr>منابع حقوقی</vt:lpstr>
      <vt:lpstr>PowerPoint Presentation</vt:lpstr>
      <vt:lpstr>PowerPoint Presentation</vt:lpstr>
      <vt:lpstr>وظایف شورای عالی بورس</vt:lpstr>
      <vt:lpstr>PowerPoint Presentation</vt:lpstr>
      <vt:lpstr>ویژگی های سازمان بورس و اوراق بهادار</vt:lpstr>
      <vt:lpstr>وظایف سازمان بورس و اوراق بهادار</vt:lpstr>
      <vt:lpstr>PowerPoint Presentation</vt:lpstr>
      <vt:lpstr>PowerPoint Presentation</vt:lpstr>
      <vt:lpstr>PowerPoint Presentation</vt:lpstr>
      <vt:lpstr>ناشران ثبت شده نزد سازمان</vt:lpstr>
      <vt:lpstr>PowerPoint Presentation</vt:lpstr>
      <vt:lpstr>PowerPoint Presentation</vt:lpstr>
      <vt:lpstr>تشکل های خودانتظام</vt:lpstr>
      <vt:lpstr>PowerPoint Presentation</vt:lpstr>
      <vt:lpstr>PowerPoint Presentation</vt:lpstr>
      <vt:lpstr>PowerPoint Presentation</vt:lpstr>
      <vt:lpstr>تفاوت پذیرش در بورس و فرابورس</vt:lpstr>
      <vt:lpstr>PowerPoint Presentation</vt:lpstr>
      <vt:lpstr>PowerPoint Presentation</vt:lpstr>
      <vt:lpstr>PowerPoint Presentation</vt:lpstr>
      <vt:lpstr>ابزارهای مالی در بازار سرمایه</vt:lpstr>
      <vt:lpstr>انواع ابزارهای مالی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حقوق تجارت</dc:title>
  <dc:creator>seyed mohammad reza hoseini</dc:creator>
  <cp:lastModifiedBy>seyed mohammad reza hoseini</cp:lastModifiedBy>
  <cp:revision>1</cp:revision>
  <dcterms:created xsi:type="dcterms:W3CDTF">2016-10-18T08:23:33Z</dcterms:created>
  <dcterms:modified xsi:type="dcterms:W3CDTF">2016-10-18T08:24:16Z</dcterms:modified>
</cp:coreProperties>
</file>