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31" d="100"/>
          <a:sy n="31" d="100"/>
        </p:scale>
        <p:origin x="246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8B75AAA-0719-4247-BAB5-766E0FD020EB}" type="doc">
      <dgm:prSet loTypeId="urn:microsoft.com/office/officeart/2005/8/layout/radial6" loCatId="cycle" qsTypeId="urn:microsoft.com/office/officeart/2005/8/quickstyle/simple1" qsCatId="simple" csTypeId="urn:microsoft.com/office/officeart/2005/8/colors/accent3_1" csCatId="accent3" phldr="1"/>
      <dgm:spPr/>
      <dgm:t>
        <a:bodyPr/>
        <a:lstStyle/>
        <a:p>
          <a:pPr rtl="1"/>
          <a:endParaRPr lang="fa-IR"/>
        </a:p>
      </dgm:t>
    </dgm:pt>
    <dgm:pt modelId="{9912C44E-5AA6-4F43-882B-8A855E9D3955}">
      <dgm:prSet phldrT="[Text]"/>
      <dgm:spPr/>
      <dgm:t>
        <a:bodyPr/>
        <a:lstStyle/>
        <a:p>
          <a:pPr rtl="1"/>
          <a:r>
            <a:rPr lang="fa-IR" dirty="0">
              <a:cs typeface="B Titr" pitchFamily="2" charset="-78"/>
            </a:rPr>
            <a:t>اشخاص تحت نظارت</a:t>
          </a:r>
        </a:p>
      </dgm:t>
    </dgm:pt>
    <dgm:pt modelId="{9DD4FE08-A558-4396-938A-2A5249149938}" type="parTrans" cxnId="{A9B05A7A-41D5-4195-82B8-2BE197AA81F9}">
      <dgm:prSet/>
      <dgm:spPr/>
      <dgm:t>
        <a:bodyPr/>
        <a:lstStyle/>
        <a:p>
          <a:pPr rtl="1"/>
          <a:endParaRPr lang="fa-IR"/>
        </a:p>
      </dgm:t>
    </dgm:pt>
    <dgm:pt modelId="{8E395FB8-4041-4639-9223-354CBCF91AC1}" type="sibTrans" cxnId="{A9B05A7A-41D5-4195-82B8-2BE197AA81F9}">
      <dgm:prSet/>
      <dgm:spPr/>
      <dgm:t>
        <a:bodyPr/>
        <a:lstStyle/>
        <a:p>
          <a:pPr rtl="1"/>
          <a:endParaRPr lang="fa-IR"/>
        </a:p>
      </dgm:t>
    </dgm:pt>
    <dgm:pt modelId="{E1888A11-A2A6-4D33-A047-C3E29CFABE4B}">
      <dgm:prSet phldrT="[Text]"/>
      <dgm:spPr/>
      <dgm:t>
        <a:bodyPr/>
        <a:lstStyle/>
        <a:p>
          <a:pPr rtl="1"/>
          <a:r>
            <a:rPr lang="fa-IR">
              <a:cs typeface="B Titr" pitchFamily="2" charset="-78"/>
            </a:rPr>
            <a:t>تشکلهای خودانتظام	</a:t>
          </a:r>
          <a:endParaRPr lang="fa-IR" dirty="0">
            <a:cs typeface="B Titr" pitchFamily="2" charset="-78"/>
          </a:endParaRPr>
        </a:p>
      </dgm:t>
    </dgm:pt>
    <dgm:pt modelId="{DB84BEA8-3E0E-4AD6-8169-778198614F13}" type="parTrans" cxnId="{F023DA52-CDE9-40CE-94E2-387BD5BB3271}">
      <dgm:prSet/>
      <dgm:spPr/>
      <dgm:t>
        <a:bodyPr/>
        <a:lstStyle/>
        <a:p>
          <a:pPr rtl="1"/>
          <a:endParaRPr lang="fa-IR"/>
        </a:p>
      </dgm:t>
    </dgm:pt>
    <dgm:pt modelId="{469C0577-CA88-4C4F-84B6-B4E5EF6AD713}" type="sibTrans" cxnId="{F023DA52-CDE9-40CE-94E2-387BD5BB3271}">
      <dgm:prSet/>
      <dgm:spPr/>
      <dgm:t>
        <a:bodyPr/>
        <a:lstStyle/>
        <a:p>
          <a:pPr rtl="1"/>
          <a:endParaRPr lang="fa-IR">
            <a:cs typeface="B Titr" pitchFamily="2" charset="-78"/>
          </a:endParaRPr>
        </a:p>
      </dgm:t>
    </dgm:pt>
    <dgm:pt modelId="{8BFB326E-DD6B-4DBA-91A7-1F2AC18E0078}">
      <dgm:prSet phldrT="[Text]"/>
      <dgm:spPr/>
      <dgm:t>
        <a:bodyPr/>
        <a:lstStyle/>
        <a:p>
          <a:pPr rtl="1"/>
          <a:r>
            <a:rPr lang="fa-IR" dirty="0">
              <a:cs typeface="B Titr" pitchFamily="2" charset="-78"/>
            </a:rPr>
            <a:t>ناشران</a:t>
          </a:r>
        </a:p>
      </dgm:t>
    </dgm:pt>
    <dgm:pt modelId="{EF3EA209-F9B3-405E-968C-D25493FEE8EC}" type="parTrans" cxnId="{A264FC89-A852-4FAF-9E5A-21D91D925091}">
      <dgm:prSet/>
      <dgm:spPr/>
      <dgm:t>
        <a:bodyPr/>
        <a:lstStyle/>
        <a:p>
          <a:pPr rtl="1"/>
          <a:endParaRPr lang="fa-IR"/>
        </a:p>
      </dgm:t>
    </dgm:pt>
    <dgm:pt modelId="{90AC71B6-1BB7-42B8-B12E-70DFEBEC45E5}" type="sibTrans" cxnId="{A264FC89-A852-4FAF-9E5A-21D91D925091}">
      <dgm:prSet/>
      <dgm:spPr/>
      <dgm:t>
        <a:bodyPr/>
        <a:lstStyle/>
        <a:p>
          <a:pPr rtl="1"/>
          <a:endParaRPr lang="fa-IR">
            <a:cs typeface="B Titr" pitchFamily="2" charset="-78"/>
          </a:endParaRPr>
        </a:p>
      </dgm:t>
    </dgm:pt>
    <dgm:pt modelId="{B368E911-C281-4FAE-99B9-4BE80A0F2CD9}">
      <dgm:prSet phldrT="[Text]"/>
      <dgm:spPr/>
      <dgm:t>
        <a:bodyPr/>
        <a:lstStyle/>
        <a:p>
          <a:pPr rtl="1"/>
          <a:r>
            <a:rPr lang="fa-IR" dirty="0">
              <a:cs typeface="B Titr" pitchFamily="2" charset="-78"/>
            </a:rPr>
            <a:t>نهادهای مالی</a:t>
          </a:r>
        </a:p>
      </dgm:t>
    </dgm:pt>
    <dgm:pt modelId="{1D9CCDFF-8D56-4F48-B2B0-2867A33E101D}" type="parTrans" cxnId="{CAB765BE-B15E-4DC5-B734-DABF6E3EEBD3}">
      <dgm:prSet/>
      <dgm:spPr/>
      <dgm:t>
        <a:bodyPr/>
        <a:lstStyle/>
        <a:p>
          <a:pPr rtl="1"/>
          <a:endParaRPr lang="fa-IR"/>
        </a:p>
      </dgm:t>
    </dgm:pt>
    <dgm:pt modelId="{723A4419-E470-4BDB-9D36-50FBA678F18C}" type="sibTrans" cxnId="{CAB765BE-B15E-4DC5-B734-DABF6E3EEBD3}">
      <dgm:prSet/>
      <dgm:spPr/>
      <dgm:t>
        <a:bodyPr/>
        <a:lstStyle/>
        <a:p>
          <a:pPr rtl="1"/>
          <a:endParaRPr lang="fa-IR">
            <a:cs typeface="B Titr" pitchFamily="2" charset="-78"/>
          </a:endParaRPr>
        </a:p>
      </dgm:t>
    </dgm:pt>
    <dgm:pt modelId="{C50C314C-2FE7-4EBA-B9E9-3B9F7AFE2B58}" type="pres">
      <dgm:prSet presAssocID="{68B75AAA-0719-4247-BAB5-766E0FD020EB}" presName="Name0" presStyleCnt="0">
        <dgm:presLayoutVars>
          <dgm:chMax val="1"/>
          <dgm:dir/>
          <dgm:animLvl val="ctr"/>
          <dgm:resizeHandles val="exact"/>
        </dgm:presLayoutVars>
      </dgm:prSet>
      <dgm:spPr/>
    </dgm:pt>
    <dgm:pt modelId="{C96AF016-EF2E-4DF2-A086-25DB45352E77}" type="pres">
      <dgm:prSet presAssocID="{9912C44E-5AA6-4F43-882B-8A855E9D3955}" presName="centerShape" presStyleLbl="node0" presStyleIdx="0" presStyleCnt="1"/>
      <dgm:spPr/>
    </dgm:pt>
    <dgm:pt modelId="{AA9E6EA7-54D4-45D2-BB09-0F8760CAC2CE}" type="pres">
      <dgm:prSet presAssocID="{E1888A11-A2A6-4D33-A047-C3E29CFABE4B}" presName="node" presStyleLbl="node1" presStyleIdx="0" presStyleCnt="3">
        <dgm:presLayoutVars>
          <dgm:bulletEnabled val="1"/>
        </dgm:presLayoutVars>
      </dgm:prSet>
      <dgm:spPr/>
    </dgm:pt>
    <dgm:pt modelId="{6EFC9812-214E-465D-A1EC-F29EB48E1FA5}" type="pres">
      <dgm:prSet presAssocID="{E1888A11-A2A6-4D33-A047-C3E29CFABE4B}" presName="dummy" presStyleCnt="0"/>
      <dgm:spPr/>
    </dgm:pt>
    <dgm:pt modelId="{EDB84041-3A42-4623-A598-652DDDBAD2D6}" type="pres">
      <dgm:prSet presAssocID="{469C0577-CA88-4C4F-84B6-B4E5EF6AD713}" presName="sibTrans" presStyleLbl="sibTrans2D1" presStyleIdx="0" presStyleCnt="3"/>
      <dgm:spPr/>
    </dgm:pt>
    <dgm:pt modelId="{35E68DC7-D05A-45A2-8515-194E54950BFC}" type="pres">
      <dgm:prSet presAssocID="{8BFB326E-DD6B-4DBA-91A7-1F2AC18E0078}" presName="node" presStyleLbl="node1" presStyleIdx="1" presStyleCnt="3" custRadScaleRad="99999" custRadScaleInc="1649">
        <dgm:presLayoutVars>
          <dgm:bulletEnabled val="1"/>
        </dgm:presLayoutVars>
      </dgm:prSet>
      <dgm:spPr/>
    </dgm:pt>
    <dgm:pt modelId="{E47CC20E-1965-4241-983A-F906BF0CB66E}" type="pres">
      <dgm:prSet presAssocID="{8BFB326E-DD6B-4DBA-91A7-1F2AC18E0078}" presName="dummy" presStyleCnt="0"/>
      <dgm:spPr/>
    </dgm:pt>
    <dgm:pt modelId="{DBE38EDD-0FF0-4A91-9021-9F56D2B0210E}" type="pres">
      <dgm:prSet presAssocID="{90AC71B6-1BB7-42B8-B12E-70DFEBEC45E5}" presName="sibTrans" presStyleLbl="sibTrans2D1" presStyleIdx="1" presStyleCnt="3"/>
      <dgm:spPr/>
    </dgm:pt>
    <dgm:pt modelId="{6AD2A7B0-9ED6-413E-A13A-5C5A92C9261D}" type="pres">
      <dgm:prSet presAssocID="{B368E911-C281-4FAE-99B9-4BE80A0F2CD9}" presName="node" presStyleLbl="node1" presStyleIdx="2" presStyleCnt="3">
        <dgm:presLayoutVars>
          <dgm:bulletEnabled val="1"/>
        </dgm:presLayoutVars>
      </dgm:prSet>
      <dgm:spPr/>
    </dgm:pt>
    <dgm:pt modelId="{E23EAA4B-F9A1-47A3-A78B-DAA39DFA615A}" type="pres">
      <dgm:prSet presAssocID="{B368E911-C281-4FAE-99B9-4BE80A0F2CD9}" presName="dummy" presStyleCnt="0"/>
      <dgm:spPr/>
    </dgm:pt>
    <dgm:pt modelId="{297AE4EE-C363-4E2C-B05E-8224FE540CAE}" type="pres">
      <dgm:prSet presAssocID="{723A4419-E470-4BDB-9D36-50FBA678F18C}" presName="sibTrans" presStyleLbl="sibTrans2D1" presStyleIdx="2" presStyleCnt="3"/>
      <dgm:spPr/>
    </dgm:pt>
  </dgm:ptLst>
  <dgm:cxnLst>
    <dgm:cxn modelId="{9C18C428-FCE2-4150-AFB2-8AF195DACF4D}" type="presOf" srcId="{68B75AAA-0719-4247-BAB5-766E0FD020EB}" destId="{C50C314C-2FE7-4EBA-B9E9-3B9F7AFE2B58}" srcOrd="0" destOrd="0" presId="urn:microsoft.com/office/officeart/2005/8/layout/radial6"/>
    <dgm:cxn modelId="{CAB765BE-B15E-4DC5-B734-DABF6E3EEBD3}" srcId="{9912C44E-5AA6-4F43-882B-8A855E9D3955}" destId="{B368E911-C281-4FAE-99B9-4BE80A0F2CD9}" srcOrd="2" destOrd="0" parTransId="{1D9CCDFF-8D56-4F48-B2B0-2867A33E101D}" sibTransId="{723A4419-E470-4BDB-9D36-50FBA678F18C}"/>
    <dgm:cxn modelId="{F023DA52-CDE9-40CE-94E2-387BD5BB3271}" srcId="{9912C44E-5AA6-4F43-882B-8A855E9D3955}" destId="{E1888A11-A2A6-4D33-A047-C3E29CFABE4B}" srcOrd="0" destOrd="0" parTransId="{DB84BEA8-3E0E-4AD6-8169-778198614F13}" sibTransId="{469C0577-CA88-4C4F-84B6-B4E5EF6AD713}"/>
    <dgm:cxn modelId="{0DB3405E-67FC-420A-8817-CC117369D8E1}" type="presOf" srcId="{8BFB326E-DD6B-4DBA-91A7-1F2AC18E0078}" destId="{35E68DC7-D05A-45A2-8515-194E54950BFC}" srcOrd="0" destOrd="0" presId="urn:microsoft.com/office/officeart/2005/8/layout/radial6"/>
    <dgm:cxn modelId="{21AB5648-D584-4D8E-B657-2F3F76BDAA9E}" type="presOf" srcId="{9912C44E-5AA6-4F43-882B-8A855E9D3955}" destId="{C96AF016-EF2E-4DF2-A086-25DB45352E77}" srcOrd="0" destOrd="0" presId="urn:microsoft.com/office/officeart/2005/8/layout/radial6"/>
    <dgm:cxn modelId="{633CCFAA-8EC6-44F4-9E59-03AACAD4B54D}" type="presOf" srcId="{723A4419-E470-4BDB-9D36-50FBA678F18C}" destId="{297AE4EE-C363-4E2C-B05E-8224FE540CAE}" srcOrd="0" destOrd="0" presId="urn:microsoft.com/office/officeart/2005/8/layout/radial6"/>
    <dgm:cxn modelId="{811A4F23-4AA2-43E6-903D-0E971E45E1CB}" type="presOf" srcId="{90AC71B6-1BB7-42B8-B12E-70DFEBEC45E5}" destId="{DBE38EDD-0FF0-4A91-9021-9F56D2B0210E}" srcOrd="0" destOrd="0" presId="urn:microsoft.com/office/officeart/2005/8/layout/radial6"/>
    <dgm:cxn modelId="{A9B05A7A-41D5-4195-82B8-2BE197AA81F9}" srcId="{68B75AAA-0719-4247-BAB5-766E0FD020EB}" destId="{9912C44E-5AA6-4F43-882B-8A855E9D3955}" srcOrd="0" destOrd="0" parTransId="{9DD4FE08-A558-4396-938A-2A5249149938}" sibTransId="{8E395FB8-4041-4639-9223-354CBCF91AC1}"/>
    <dgm:cxn modelId="{A264FC89-A852-4FAF-9E5A-21D91D925091}" srcId="{9912C44E-5AA6-4F43-882B-8A855E9D3955}" destId="{8BFB326E-DD6B-4DBA-91A7-1F2AC18E0078}" srcOrd="1" destOrd="0" parTransId="{EF3EA209-F9B3-405E-968C-D25493FEE8EC}" sibTransId="{90AC71B6-1BB7-42B8-B12E-70DFEBEC45E5}"/>
    <dgm:cxn modelId="{6BDDE446-86EF-4D14-96D6-26B7444A7E7F}" type="presOf" srcId="{469C0577-CA88-4C4F-84B6-B4E5EF6AD713}" destId="{EDB84041-3A42-4623-A598-652DDDBAD2D6}" srcOrd="0" destOrd="0" presId="urn:microsoft.com/office/officeart/2005/8/layout/radial6"/>
    <dgm:cxn modelId="{6E8E4D6E-6D0D-482D-994A-AF940EE5A85B}" type="presOf" srcId="{B368E911-C281-4FAE-99B9-4BE80A0F2CD9}" destId="{6AD2A7B0-9ED6-413E-A13A-5C5A92C9261D}" srcOrd="0" destOrd="0" presId="urn:microsoft.com/office/officeart/2005/8/layout/radial6"/>
    <dgm:cxn modelId="{AC1ADB1F-832C-4626-AEF4-6E2F46AB1918}" type="presOf" srcId="{E1888A11-A2A6-4D33-A047-C3E29CFABE4B}" destId="{AA9E6EA7-54D4-45D2-BB09-0F8760CAC2CE}" srcOrd="0" destOrd="0" presId="urn:microsoft.com/office/officeart/2005/8/layout/radial6"/>
    <dgm:cxn modelId="{698E5695-6872-4F7E-BAC8-162ADB0C3E85}" type="presParOf" srcId="{C50C314C-2FE7-4EBA-B9E9-3B9F7AFE2B58}" destId="{C96AF016-EF2E-4DF2-A086-25DB45352E77}" srcOrd="0" destOrd="0" presId="urn:microsoft.com/office/officeart/2005/8/layout/radial6"/>
    <dgm:cxn modelId="{B960379B-683F-4B0B-9339-4EFF18A3F479}" type="presParOf" srcId="{C50C314C-2FE7-4EBA-B9E9-3B9F7AFE2B58}" destId="{AA9E6EA7-54D4-45D2-BB09-0F8760CAC2CE}" srcOrd="1" destOrd="0" presId="urn:microsoft.com/office/officeart/2005/8/layout/radial6"/>
    <dgm:cxn modelId="{1AD23C61-6E03-43E4-8D4A-14A0EB51EA90}" type="presParOf" srcId="{C50C314C-2FE7-4EBA-B9E9-3B9F7AFE2B58}" destId="{6EFC9812-214E-465D-A1EC-F29EB48E1FA5}" srcOrd="2" destOrd="0" presId="urn:microsoft.com/office/officeart/2005/8/layout/radial6"/>
    <dgm:cxn modelId="{77DCC7A2-1D61-4639-9763-74BAFD1B1C1E}" type="presParOf" srcId="{C50C314C-2FE7-4EBA-B9E9-3B9F7AFE2B58}" destId="{EDB84041-3A42-4623-A598-652DDDBAD2D6}" srcOrd="3" destOrd="0" presId="urn:microsoft.com/office/officeart/2005/8/layout/radial6"/>
    <dgm:cxn modelId="{86F28DC3-E1E1-45A8-8B88-3D99EE4B7118}" type="presParOf" srcId="{C50C314C-2FE7-4EBA-B9E9-3B9F7AFE2B58}" destId="{35E68DC7-D05A-45A2-8515-194E54950BFC}" srcOrd="4" destOrd="0" presId="urn:microsoft.com/office/officeart/2005/8/layout/radial6"/>
    <dgm:cxn modelId="{E00214B0-92B9-40F0-BF3A-BA7621AF22AA}" type="presParOf" srcId="{C50C314C-2FE7-4EBA-B9E9-3B9F7AFE2B58}" destId="{E47CC20E-1965-4241-983A-F906BF0CB66E}" srcOrd="5" destOrd="0" presId="urn:microsoft.com/office/officeart/2005/8/layout/radial6"/>
    <dgm:cxn modelId="{A1C01DEC-00C8-4EC6-A6F1-BBF482E4DFE6}" type="presParOf" srcId="{C50C314C-2FE7-4EBA-B9E9-3B9F7AFE2B58}" destId="{DBE38EDD-0FF0-4A91-9021-9F56D2B0210E}" srcOrd="6" destOrd="0" presId="urn:microsoft.com/office/officeart/2005/8/layout/radial6"/>
    <dgm:cxn modelId="{302A9257-06E7-432E-96F5-120BC3D6DC85}" type="presParOf" srcId="{C50C314C-2FE7-4EBA-B9E9-3B9F7AFE2B58}" destId="{6AD2A7B0-9ED6-413E-A13A-5C5A92C9261D}" srcOrd="7" destOrd="0" presId="urn:microsoft.com/office/officeart/2005/8/layout/radial6"/>
    <dgm:cxn modelId="{0B951682-BEBB-4992-9453-6E9CCC1C2B1C}" type="presParOf" srcId="{C50C314C-2FE7-4EBA-B9E9-3B9F7AFE2B58}" destId="{E23EAA4B-F9A1-47A3-A78B-DAA39DFA615A}" srcOrd="8" destOrd="0" presId="urn:microsoft.com/office/officeart/2005/8/layout/radial6"/>
    <dgm:cxn modelId="{461F1A9F-4A6D-4F8A-85FB-321F8C472E11}" type="presParOf" srcId="{C50C314C-2FE7-4EBA-B9E9-3B9F7AFE2B58}" destId="{297AE4EE-C363-4E2C-B05E-8224FE540CAE}"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6E2A8D-6A04-4B26-A1E8-8143EE0B67FF}" type="doc">
      <dgm:prSet loTypeId="urn:microsoft.com/office/officeart/2005/8/layout/hierarchy1" loCatId="hierarchy" qsTypeId="urn:microsoft.com/office/officeart/2005/8/quickstyle/simple2" qsCatId="simple" csTypeId="urn:microsoft.com/office/officeart/2005/8/colors/colorful2" csCatId="colorful" phldr="1"/>
      <dgm:spPr/>
      <dgm:t>
        <a:bodyPr/>
        <a:lstStyle/>
        <a:p>
          <a:pPr rtl="1"/>
          <a:endParaRPr lang="fa-IR"/>
        </a:p>
      </dgm:t>
    </dgm:pt>
    <dgm:pt modelId="{209FFBED-9979-4663-978E-38823F5C52F3}">
      <dgm:prSet phldrT="[Text]" custT="1"/>
      <dgm:spPr/>
      <dgm:t>
        <a:bodyPr/>
        <a:lstStyle/>
        <a:p>
          <a:pPr rtl="1"/>
          <a:r>
            <a:rPr lang="fa-IR" sz="2000" dirty="0">
              <a:cs typeface="B Titr" pitchFamily="2" charset="-78"/>
            </a:rPr>
            <a:t>ناشران اوراق بهادار</a:t>
          </a:r>
        </a:p>
      </dgm:t>
    </dgm:pt>
    <dgm:pt modelId="{57F1644C-8FBC-494E-97DD-F0232BA8B14F}" type="parTrans" cxnId="{9F4DAE6D-EFB5-4314-AA88-EA5B5206E360}">
      <dgm:prSet/>
      <dgm:spPr/>
      <dgm:t>
        <a:bodyPr/>
        <a:lstStyle/>
        <a:p>
          <a:pPr rtl="1"/>
          <a:endParaRPr lang="fa-IR"/>
        </a:p>
      </dgm:t>
    </dgm:pt>
    <dgm:pt modelId="{96452640-2EB0-42AD-B301-935CF89A5514}" type="sibTrans" cxnId="{9F4DAE6D-EFB5-4314-AA88-EA5B5206E360}">
      <dgm:prSet/>
      <dgm:spPr/>
      <dgm:t>
        <a:bodyPr/>
        <a:lstStyle/>
        <a:p>
          <a:pPr rtl="1"/>
          <a:endParaRPr lang="fa-IR"/>
        </a:p>
      </dgm:t>
    </dgm:pt>
    <dgm:pt modelId="{5A233B97-87AD-4A2C-946A-FD37B819C805}">
      <dgm:prSet phldrT="[Text]"/>
      <dgm:spPr/>
      <dgm:t>
        <a:bodyPr/>
        <a:lstStyle/>
        <a:p>
          <a:pPr rtl="1"/>
          <a:r>
            <a:rPr lang="fa-IR" dirty="0">
              <a:cs typeface="B Titr" pitchFamily="2" charset="-78"/>
            </a:rPr>
            <a:t>ناشران ثبت شده نزد سازمان</a:t>
          </a:r>
        </a:p>
      </dgm:t>
    </dgm:pt>
    <dgm:pt modelId="{5F0FEECC-D5B8-46FB-9A92-5715F4BA9251}" type="parTrans" cxnId="{6AB3573A-6B66-4BFC-A2EE-6B6D7399D4EC}">
      <dgm:prSet/>
      <dgm:spPr/>
      <dgm:t>
        <a:bodyPr/>
        <a:lstStyle/>
        <a:p>
          <a:pPr rtl="1"/>
          <a:endParaRPr lang="fa-IR">
            <a:cs typeface="B Titr" pitchFamily="2" charset="-78"/>
          </a:endParaRPr>
        </a:p>
      </dgm:t>
    </dgm:pt>
    <dgm:pt modelId="{59E273EE-32C6-4BF5-B5D8-DE5D69EBA641}" type="sibTrans" cxnId="{6AB3573A-6B66-4BFC-A2EE-6B6D7399D4EC}">
      <dgm:prSet/>
      <dgm:spPr/>
      <dgm:t>
        <a:bodyPr/>
        <a:lstStyle/>
        <a:p>
          <a:pPr rtl="1"/>
          <a:endParaRPr lang="fa-IR"/>
        </a:p>
      </dgm:t>
    </dgm:pt>
    <dgm:pt modelId="{AF75110F-ECF0-4A21-98AC-AF4951283EB3}">
      <dgm:prSet phldrT="[Text]"/>
      <dgm:spPr/>
      <dgm:t>
        <a:bodyPr/>
        <a:lstStyle/>
        <a:p>
          <a:pPr rtl="1"/>
          <a:r>
            <a:rPr lang="fa-IR" dirty="0" err="1">
              <a:cs typeface="B Titr" pitchFamily="2" charset="-78"/>
            </a:rPr>
            <a:t>ساير</a:t>
          </a:r>
          <a:r>
            <a:rPr lang="fa-IR" dirty="0">
              <a:cs typeface="B Titr" pitchFamily="2" charset="-78"/>
            </a:rPr>
            <a:t> ناشران (ناشران </a:t>
          </a:r>
          <a:r>
            <a:rPr lang="fa-IR" dirty="0" err="1">
              <a:cs typeface="B Titr" pitchFamily="2" charset="-78"/>
            </a:rPr>
            <a:t>غيربورسي</a:t>
          </a:r>
          <a:r>
            <a:rPr lang="fa-IR" dirty="0">
              <a:cs typeface="B Titr" pitchFamily="2" charset="-78"/>
            </a:rPr>
            <a:t>)</a:t>
          </a:r>
        </a:p>
      </dgm:t>
    </dgm:pt>
    <dgm:pt modelId="{2DF3962A-5422-45C5-B65D-30120457D832}" type="parTrans" cxnId="{FC20927A-7797-4E28-9CA7-772B649A07BA}">
      <dgm:prSet/>
      <dgm:spPr/>
      <dgm:t>
        <a:bodyPr/>
        <a:lstStyle/>
        <a:p>
          <a:pPr rtl="1"/>
          <a:endParaRPr lang="fa-IR">
            <a:cs typeface="B Titr" pitchFamily="2" charset="-78"/>
          </a:endParaRPr>
        </a:p>
      </dgm:t>
    </dgm:pt>
    <dgm:pt modelId="{83C614D0-2FA9-4490-8F5D-A5A4889A242D}" type="sibTrans" cxnId="{FC20927A-7797-4E28-9CA7-772B649A07BA}">
      <dgm:prSet/>
      <dgm:spPr/>
      <dgm:t>
        <a:bodyPr/>
        <a:lstStyle/>
        <a:p>
          <a:pPr rtl="1"/>
          <a:endParaRPr lang="fa-IR"/>
        </a:p>
      </dgm:t>
    </dgm:pt>
    <dgm:pt modelId="{9D757709-3052-41E3-8A6B-2AC42B9C4087}">
      <dgm:prSet/>
      <dgm:spPr/>
      <dgm:t>
        <a:bodyPr/>
        <a:lstStyle/>
        <a:p>
          <a:pPr rtl="1"/>
          <a:r>
            <a:rPr lang="fa-IR" dirty="0">
              <a:cs typeface="B Titr" pitchFamily="2" charset="-78"/>
            </a:rPr>
            <a:t>ناشرانی که در بورس </a:t>
          </a:r>
          <a:r>
            <a:rPr lang="fa-IR" dirty="0" err="1">
              <a:cs typeface="B Titr" pitchFamily="2" charset="-78"/>
            </a:rPr>
            <a:t>يا</a:t>
          </a:r>
          <a:r>
            <a:rPr lang="fa-IR" dirty="0">
              <a:cs typeface="B Titr" pitchFamily="2" charset="-78"/>
            </a:rPr>
            <a:t> </a:t>
          </a:r>
          <a:r>
            <a:rPr lang="fa-IR" dirty="0" err="1">
              <a:cs typeface="B Titr" pitchFamily="2" charset="-78"/>
            </a:rPr>
            <a:t>فرابورس</a:t>
          </a:r>
          <a:r>
            <a:rPr lang="fa-IR" dirty="0">
              <a:cs typeface="B Titr" pitchFamily="2" charset="-78"/>
            </a:rPr>
            <a:t> </a:t>
          </a:r>
          <a:r>
            <a:rPr lang="fa-IR" dirty="0" err="1">
              <a:cs typeface="B Titr" pitchFamily="2" charset="-78"/>
            </a:rPr>
            <a:t>پذيرفته</a:t>
          </a:r>
          <a:r>
            <a:rPr lang="fa-IR" dirty="0">
              <a:cs typeface="B Titr" pitchFamily="2" charset="-78"/>
            </a:rPr>
            <a:t> شده </a:t>
          </a:r>
          <a:r>
            <a:rPr lang="fa-IR" dirty="0" err="1">
              <a:cs typeface="B Titr" pitchFamily="2" charset="-78"/>
            </a:rPr>
            <a:t>اند</a:t>
          </a:r>
          <a:r>
            <a:rPr lang="fa-IR" dirty="0">
              <a:cs typeface="B Titr" pitchFamily="2" charset="-78"/>
            </a:rPr>
            <a:t> (ناشران </a:t>
          </a:r>
          <a:r>
            <a:rPr lang="fa-IR" dirty="0" err="1">
              <a:cs typeface="B Titr" pitchFamily="2" charset="-78"/>
            </a:rPr>
            <a:t>بورسي</a:t>
          </a:r>
          <a:r>
            <a:rPr lang="fa-IR" dirty="0">
              <a:cs typeface="B Titr" pitchFamily="2" charset="-78"/>
            </a:rPr>
            <a:t>)</a:t>
          </a:r>
        </a:p>
      </dgm:t>
    </dgm:pt>
    <dgm:pt modelId="{8793B673-7886-47A7-8911-59F2CCFE3F06}" type="parTrans" cxnId="{3E3D57DE-86D4-4E0E-9D51-40F6B856461C}">
      <dgm:prSet/>
      <dgm:spPr/>
      <dgm:t>
        <a:bodyPr/>
        <a:lstStyle/>
        <a:p>
          <a:pPr rtl="1"/>
          <a:endParaRPr lang="fa-IR">
            <a:cs typeface="B Titr" pitchFamily="2" charset="-78"/>
          </a:endParaRPr>
        </a:p>
      </dgm:t>
    </dgm:pt>
    <dgm:pt modelId="{8C4BE986-22A0-44DE-9516-767FBFE6A059}" type="sibTrans" cxnId="{3E3D57DE-86D4-4E0E-9D51-40F6B856461C}">
      <dgm:prSet/>
      <dgm:spPr/>
      <dgm:t>
        <a:bodyPr/>
        <a:lstStyle/>
        <a:p>
          <a:pPr rtl="1"/>
          <a:endParaRPr lang="fa-IR"/>
        </a:p>
      </dgm:t>
    </dgm:pt>
    <dgm:pt modelId="{59E20F44-8EBD-49BF-966A-A71949B08A0C}" type="pres">
      <dgm:prSet presAssocID="{F46E2A8D-6A04-4B26-A1E8-8143EE0B67FF}" presName="hierChild1" presStyleCnt="0">
        <dgm:presLayoutVars>
          <dgm:chPref val="1"/>
          <dgm:dir/>
          <dgm:animOne val="branch"/>
          <dgm:animLvl val="lvl"/>
          <dgm:resizeHandles/>
        </dgm:presLayoutVars>
      </dgm:prSet>
      <dgm:spPr/>
    </dgm:pt>
    <dgm:pt modelId="{F7E18AF1-ACF8-4143-8EB0-D9A2F0B9A785}" type="pres">
      <dgm:prSet presAssocID="{209FFBED-9979-4663-978E-38823F5C52F3}" presName="hierRoot1" presStyleCnt="0"/>
      <dgm:spPr/>
    </dgm:pt>
    <dgm:pt modelId="{80756F09-AFB7-4D75-A175-FE3AD8028586}" type="pres">
      <dgm:prSet presAssocID="{209FFBED-9979-4663-978E-38823F5C52F3}" presName="composite" presStyleCnt="0"/>
      <dgm:spPr/>
    </dgm:pt>
    <dgm:pt modelId="{4D584DB9-0B18-44DB-A7EE-48655936B8A8}" type="pres">
      <dgm:prSet presAssocID="{209FFBED-9979-4663-978E-38823F5C52F3}" presName="background" presStyleLbl="node0" presStyleIdx="0" presStyleCnt="1"/>
      <dgm:spPr/>
    </dgm:pt>
    <dgm:pt modelId="{70BEF39D-2434-4BDA-8990-171385B83E7C}" type="pres">
      <dgm:prSet presAssocID="{209FFBED-9979-4663-978E-38823F5C52F3}" presName="text" presStyleLbl="fgAcc0" presStyleIdx="0" presStyleCnt="1">
        <dgm:presLayoutVars>
          <dgm:chPref val="3"/>
        </dgm:presLayoutVars>
      </dgm:prSet>
      <dgm:spPr/>
    </dgm:pt>
    <dgm:pt modelId="{9F65FD9D-9711-476C-AA5A-8C0275159CF5}" type="pres">
      <dgm:prSet presAssocID="{209FFBED-9979-4663-978E-38823F5C52F3}" presName="hierChild2" presStyleCnt="0"/>
      <dgm:spPr/>
    </dgm:pt>
    <dgm:pt modelId="{328DE924-59A1-4BA2-8EDA-CCE5D873F5C8}" type="pres">
      <dgm:prSet presAssocID="{5F0FEECC-D5B8-46FB-9A92-5715F4BA9251}" presName="Name10" presStyleLbl="parChTrans1D2" presStyleIdx="0" presStyleCnt="1"/>
      <dgm:spPr/>
    </dgm:pt>
    <dgm:pt modelId="{07F04B68-ECC7-41D3-8DF0-21E3C4BEC569}" type="pres">
      <dgm:prSet presAssocID="{5A233B97-87AD-4A2C-946A-FD37B819C805}" presName="hierRoot2" presStyleCnt="0"/>
      <dgm:spPr/>
    </dgm:pt>
    <dgm:pt modelId="{12DF8038-CF6D-4A6E-83D8-46B2B4F98AC5}" type="pres">
      <dgm:prSet presAssocID="{5A233B97-87AD-4A2C-946A-FD37B819C805}" presName="composite2" presStyleCnt="0"/>
      <dgm:spPr/>
    </dgm:pt>
    <dgm:pt modelId="{07B4D687-44AC-4833-ABE1-84D20E325AE8}" type="pres">
      <dgm:prSet presAssocID="{5A233B97-87AD-4A2C-946A-FD37B819C805}" presName="background2" presStyleLbl="node2" presStyleIdx="0" presStyleCnt="1"/>
      <dgm:spPr/>
    </dgm:pt>
    <dgm:pt modelId="{4A88325C-E07D-4635-9955-5EBC08D4F12E}" type="pres">
      <dgm:prSet presAssocID="{5A233B97-87AD-4A2C-946A-FD37B819C805}" presName="text2" presStyleLbl="fgAcc2" presStyleIdx="0" presStyleCnt="1">
        <dgm:presLayoutVars>
          <dgm:chPref val="3"/>
        </dgm:presLayoutVars>
      </dgm:prSet>
      <dgm:spPr/>
    </dgm:pt>
    <dgm:pt modelId="{9F70A3CA-B0BB-4280-A061-26F3B1D7B3E5}" type="pres">
      <dgm:prSet presAssocID="{5A233B97-87AD-4A2C-946A-FD37B819C805}" presName="hierChild3" presStyleCnt="0"/>
      <dgm:spPr/>
    </dgm:pt>
    <dgm:pt modelId="{12737BA1-E206-4A78-9BA2-3AE57B07031E}" type="pres">
      <dgm:prSet presAssocID="{2DF3962A-5422-45C5-B65D-30120457D832}" presName="Name17" presStyleLbl="parChTrans1D3" presStyleIdx="0" presStyleCnt="2"/>
      <dgm:spPr/>
    </dgm:pt>
    <dgm:pt modelId="{7D2D12F8-F5C2-474B-A709-133992A971C0}" type="pres">
      <dgm:prSet presAssocID="{AF75110F-ECF0-4A21-98AC-AF4951283EB3}" presName="hierRoot3" presStyleCnt="0"/>
      <dgm:spPr/>
    </dgm:pt>
    <dgm:pt modelId="{59A2D7D7-174E-40D8-996F-F272EDCCF66D}" type="pres">
      <dgm:prSet presAssocID="{AF75110F-ECF0-4A21-98AC-AF4951283EB3}" presName="composite3" presStyleCnt="0"/>
      <dgm:spPr/>
    </dgm:pt>
    <dgm:pt modelId="{E8BCC725-E880-414B-B63B-81262DA74D27}" type="pres">
      <dgm:prSet presAssocID="{AF75110F-ECF0-4A21-98AC-AF4951283EB3}" presName="background3" presStyleLbl="node3" presStyleIdx="0" presStyleCnt="2"/>
      <dgm:spPr/>
    </dgm:pt>
    <dgm:pt modelId="{44FFE04E-87D3-47AD-91F3-4DB90F240A69}" type="pres">
      <dgm:prSet presAssocID="{AF75110F-ECF0-4A21-98AC-AF4951283EB3}" presName="text3" presStyleLbl="fgAcc3" presStyleIdx="0" presStyleCnt="2">
        <dgm:presLayoutVars>
          <dgm:chPref val="3"/>
        </dgm:presLayoutVars>
      </dgm:prSet>
      <dgm:spPr/>
    </dgm:pt>
    <dgm:pt modelId="{A359B937-F418-4319-B937-7B047C4256B5}" type="pres">
      <dgm:prSet presAssocID="{AF75110F-ECF0-4A21-98AC-AF4951283EB3}" presName="hierChild4" presStyleCnt="0"/>
      <dgm:spPr/>
    </dgm:pt>
    <dgm:pt modelId="{A6DBDCEB-594A-49B4-B765-3CE1E32BCEE9}" type="pres">
      <dgm:prSet presAssocID="{8793B673-7886-47A7-8911-59F2CCFE3F06}" presName="Name17" presStyleLbl="parChTrans1D3" presStyleIdx="1" presStyleCnt="2"/>
      <dgm:spPr/>
    </dgm:pt>
    <dgm:pt modelId="{F5D5D057-4BA6-49A2-A9D2-CA34CA5C9879}" type="pres">
      <dgm:prSet presAssocID="{9D757709-3052-41E3-8A6B-2AC42B9C4087}" presName="hierRoot3" presStyleCnt="0"/>
      <dgm:spPr/>
    </dgm:pt>
    <dgm:pt modelId="{067DD8A8-2BC9-436D-9D0C-14BC7340EBB2}" type="pres">
      <dgm:prSet presAssocID="{9D757709-3052-41E3-8A6B-2AC42B9C4087}" presName="composite3" presStyleCnt="0"/>
      <dgm:spPr/>
    </dgm:pt>
    <dgm:pt modelId="{06B31E24-1E9E-4AB7-8C61-6B7139B108CA}" type="pres">
      <dgm:prSet presAssocID="{9D757709-3052-41E3-8A6B-2AC42B9C4087}" presName="background3" presStyleLbl="node3" presStyleIdx="1" presStyleCnt="2"/>
      <dgm:spPr/>
    </dgm:pt>
    <dgm:pt modelId="{D39E6F0B-8322-4391-B3BC-4C4B7846A17C}" type="pres">
      <dgm:prSet presAssocID="{9D757709-3052-41E3-8A6B-2AC42B9C4087}" presName="text3" presStyleLbl="fgAcc3" presStyleIdx="1" presStyleCnt="2">
        <dgm:presLayoutVars>
          <dgm:chPref val="3"/>
        </dgm:presLayoutVars>
      </dgm:prSet>
      <dgm:spPr/>
    </dgm:pt>
    <dgm:pt modelId="{33BAC2A9-3D7A-439F-B2D2-BE0653B320DD}" type="pres">
      <dgm:prSet presAssocID="{9D757709-3052-41E3-8A6B-2AC42B9C4087}" presName="hierChild4" presStyleCnt="0"/>
      <dgm:spPr/>
    </dgm:pt>
  </dgm:ptLst>
  <dgm:cxnLst>
    <dgm:cxn modelId="{9F4DAE6D-EFB5-4314-AA88-EA5B5206E360}" srcId="{F46E2A8D-6A04-4B26-A1E8-8143EE0B67FF}" destId="{209FFBED-9979-4663-978E-38823F5C52F3}" srcOrd="0" destOrd="0" parTransId="{57F1644C-8FBC-494E-97DD-F0232BA8B14F}" sibTransId="{96452640-2EB0-42AD-B301-935CF89A5514}"/>
    <dgm:cxn modelId="{205914CA-55A9-4286-80A0-82A8DEE927DA}" type="presOf" srcId="{9D757709-3052-41E3-8A6B-2AC42B9C4087}" destId="{D39E6F0B-8322-4391-B3BC-4C4B7846A17C}" srcOrd="0" destOrd="0" presId="urn:microsoft.com/office/officeart/2005/8/layout/hierarchy1"/>
    <dgm:cxn modelId="{FC20927A-7797-4E28-9CA7-772B649A07BA}" srcId="{5A233B97-87AD-4A2C-946A-FD37B819C805}" destId="{AF75110F-ECF0-4A21-98AC-AF4951283EB3}" srcOrd="0" destOrd="0" parTransId="{2DF3962A-5422-45C5-B65D-30120457D832}" sibTransId="{83C614D0-2FA9-4490-8F5D-A5A4889A242D}"/>
    <dgm:cxn modelId="{1A53FFB2-C47C-4473-9B08-04BD9780129F}" type="presOf" srcId="{5F0FEECC-D5B8-46FB-9A92-5715F4BA9251}" destId="{328DE924-59A1-4BA2-8EDA-CCE5D873F5C8}" srcOrd="0" destOrd="0" presId="urn:microsoft.com/office/officeart/2005/8/layout/hierarchy1"/>
    <dgm:cxn modelId="{6AB3573A-6B66-4BFC-A2EE-6B6D7399D4EC}" srcId="{209FFBED-9979-4663-978E-38823F5C52F3}" destId="{5A233B97-87AD-4A2C-946A-FD37B819C805}" srcOrd="0" destOrd="0" parTransId="{5F0FEECC-D5B8-46FB-9A92-5715F4BA9251}" sibTransId="{59E273EE-32C6-4BF5-B5D8-DE5D69EBA641}"/>
    <dgm:cxn modelId="{3E3D57DE-86D4-4E0E-9D51-40F6B856461C}" srcId="{5A233B97-87AD-4A2C-946A-FD37B819C805}" destId="{9D757709-3052-41E3-8A6B-2AC42B9C4087}" srcOrd="1" destOrd="0" parTransId="{8793B673-7886-47A7-8911-59F2CCFE3F06}" sibTransId="{8C4BE986-22A0-44DE-9516-767FBFE6A059}"/>
    <dgm:cxn modelId="{BF7D27DF-BD30-4717-8D64-958900665975}" type="presOf" srcId="{209FFBED-9979-4663-978E-38823F5C52F3}" destId="{70BEF39D-2434-4BDA-8990-171385B83E7C}" srcOrd="0" destOrd="0" presId="urn:microsoft.com/office/officeart/2005/8/layout/hierarchy1"/>
    <dgm:cxn modelId="{19670C5B-A77B-4050-887F-E7E11E67BE78}" type="presOf" srcId="{F46E2A8D-6A04-4B26-A1E8-8143EE0B67FF}" destId="{59E20F44-8EBD-49BF-966A-A71949B08A0C}" srcOrd="0" destOrd="0" presId="urn:microsoft.com/office/officeart/2005/8/layout/hierarchy1"/>
    <dgm:cxn modelId="{952A7B2C-DFA3-4CC9-9202-4321794727DD}" type="presOf" srcId="{5A233B97-87AD-4A2C-946A-FD37B819C805}" destId="{4A88325C-E07D-4635-9955-5EBC08D4F12E}" srcOrd="0" destOrd="0" presId="urn:microsoft.com/office/officeart/2005/8/layout/hierarchy1"/>
    <dgm:cxn modelId="{597E0DD5-EDC7-4512-BE03-9B7A3C1E22F6}" type="presOf" srcId="{8793B673-7886-47A7-8911-59F2CCFE3F06}" destId="{A6DBDCEB-594A-49B4-B765-3CE1E32BCEE9}" srcOrd="0" destOrd="0" presId="urn:microsoft.com/office/officeart/2005/8/layout/hierarchy1"/>
    <dgm:cxn modelId="{0238B973-3CA0-4048-81EE-EF2174447A59}" type="presOf" srcId="{AF75110F-ECF0-4A21-98AC-AF4951283EB3}" destId="{44FFE04E-87D3-47AD-91F3-4DB90F240A69}" srcOrd="0" destOrd="0" presId="urn:microsoft.com/office/officeart/2005/8/layout/hierarchy1"/>
    <dgm:cxn modelId="{01CB0A9F-7954-4E24-A591-11456A7447BA}" type="presOf" srcId="{2DF3962A-5422-45C5-B65D-30120457D832}" destId="{12737BA1-E206-4A78-9BA2-3AE57B07031E}" srcOrd="0" destOrd="0" presId="urn:microsoft.com/office/officeart/2005/8/layout/hierarchy1"/>
    <dgm:cxn modelId="{FC2A3E7F-2C2E-47EE-83EF-3D3AFF717D52}" type="presParOf" srcId="{59E20F44-8EBD-49BF-966A-A71949B08A0C}" destId="{F7E18AF1-ACF8-4143-8EB0-D9A2F0B9A785}" srcOrd="0" destOrd="0" presId="urn:microsoft.com/office/officeart/2005/8/layout/hierarchy1"/>
    <dgm:cxn modelId="{570A238C-3DE4-4E72-8A00-021D1E9D9956}" type="presParOf" srcId="{F7E18AF1-ACF8-4143-8EB0-D9A2F0B9A785}" destId="{80756F09-AFB7-4D75-A175-FE3AD8028586}" srcOrd="0" destOrd="0" presId="urn:microsoft.com/office/officeart/2005/8/layout/hierarchy1"/>
    <dgm:cxn modelId="{9C23ABD0-5B3D-4482-BB70-A449C67F2D01}" type="presParOf" srcId="{80756F09-AFB7-4D75-A175-FE3AD8028586}" destId="{4D584DB9-0B18-44DB-A7EE-48655936B8A8}" srcOrd="0" destOrd="0" presId="urn:microsoft.com/office/officeart/2005/8/layout/hierarchy1"/>
    <dgm:cxn modelId="{D54CF862-AF0A-48C4-AE05-379C840A35CB}" type="presParOf" srcId="{80756F09-AFB7-4D75-A175-FE3AD8028586}" destId="{70BEF39D-2434-4BDA-8990-171385B83E7C}" srcOrd="1" destOrd="0" presId="urn:microsoft.com/office/officeart/2005/8/layout/hierarchy1"/>
    <dgm:cxn modelId="{6FDA6EF2-BE43-4564-9170-705FBF36F5B3}" type="presParOf" srcId="{F7E18AF1-ACF8-4143-8EB0-D9A2F0B9A785}" destId="{9F65FD9D-9711-476C-AA5A-8C0275159CF5}" srcOrd="1" destOrd="0" presId="urn:microsoft.com/office/officeart/2005/8/layout/hierarchy1"/>
    <dgm:cxn modelId="{29232379-2AE8-4660-BC30-405E7488DA09}" type="presParOf" srcId="{9F65FD9D-9711-476C-AA5A-8C0275159CF5}" destId="{328DE924-59A1-4BA2-8EDA-CCE5D873F5C8}" srcOrd="0" destOrd="0" presId="urn:microsoft.com/office/officeart/2005/8/layout/hierarchy1"/>
    <dgm:cxn modelId="{26D6E147-5BFB-4228-994B-29C98C2AF90B}" type="presParOf" srcId="{9F65FD9D-9711-476C-AA5A-8C0275159CF5}" destId="{07F04B68-ECC7-41D3-8DF0-21E3C4BEC569}" srcOrd="1" destOrd="0" presId="urn:microsoft.com/office/officeart/2005/8/layout/hierarchy1"/>
    <dgm:cxn modelId="{F1B85914-8A54-46C3-A2E6-F324682B13EF}" type="presParOf" srcId="{07F04B68-ECC7-41D3-8DF0-21E3C4BEC569}" destId="{12DF8038-CF6D-4A6E-83D8-46B2B4F98AC5}" srcOrd="0" destOrd="0" presId="urn:microsoft.com/office/officeart/2005/8/layout/hierarchy1"/>
    <dgm:cxn modelId="{643C834A-D699-4051-8855-AEBD566CD723}" type="presParOf" srcId="{12DF8038-CF6D-4A6E-83D8-46B2B4F98AC5}" destId="{07B4D687-44AC-4833-ABE1-84D20E325AE8}" srcOrd="0" destOrd="0" presId="urn:microsoft.com/office/officeart/2005/8/layout/hierarchy1"/>
    <dgm:cxn modelId="{DD0C641D-51E1-4446-A473-26073151B740}" type="presParOf" srcId="{12DF8038-CF6D-4A6E-83D8-46B2B4F98AC5}" destId="{4A88325C-E07D-4635-9955-5EBC08D4F12E}" srcOrd="1" destOrd="0" presId="urn:microsoft.com/office/officeart/2005/8/layout/hierarchy1"/>
    <dgm:cxn modelId="{4769D562-5D34-4661-94D0-BDFAFA5B742E}" type="presParOf" srcId="{07F04B68-ECC7-41D3-8DF0-21E3C4BEC569}" destId="{9F70A3CA-B0BB-4280-A061-26F3B1D7B3E5}" srcOrd="1" destOrd="0" presId="urn:microsoft.com/office/officeart/2005/8/layout/hierarchy1"/>
    <dgm:cxn modelId="{4E1CE63A-B2B7-4D90-AD20-80C69D97E2A0}" type="presParOf" srcId="{9F70A3CA-B0BB-4280-A061-26F3B1D7B3E5}" destId="{12737BA1-E206-4A78-9BA2-3AE57B07031E}" srcOrd="0" destOrd="0" presId="urn:microsoft.com/office/officeart/2005/8/layout/hierarchy1"/>
    <dgm:cxn modelId="{AC19CA8F-9038-47CB-B2BB-4F2022B03AEE}" type="presParOf" srcId="{9F70A3CA-B0BB-4280-A061-26F3B1D7B3E5}" destId="{7D2D12F8-F5C2-474B-A709-133992A971C0}" srcOrd="1" destOrd="0" presId="urn:microsoft.com/office/officeart/2005/8/layout/hierarchy1"/>
    <dgm:cxn modelId="{7890B224-B5F1-4DEF-99FD-6625A541BE9C}" type="presParOf" srcId="{7D2D12F8-F5C2-474B-A709-133992A971C0}" destId="{59A2D7D7-174E-40D8-996F-F272EDCCF66D}" srcOrd="0" destOrd="0" presId="urn:microsoft.com/office/officeart/2005/8/layout/hierarchy1"/>
    <dgm:cxn modelId="{EC4159CE-9637-4D4C-887F-1A597240D55A}" type="presParOf" srcId="{59A2D7D7-174E-40D8-996F-F272EDCCF66D}" destId="{E8BCC725-E880-414B-B63B-81262DA74D27}" srcOrd="0" destOrd="0" presId="urn:microsoft.com/office/officeart/2005/8/layout/hierarchy1"/>
    <dgm:cxn modelId="{218815E3-34F3-4329-9620-B180AAE53C44}" type="presParOf" srcId="{59A2D7D7-174E-40D8-996F-F272EDCCF66D}" destId="{44FFE04E-87D3-47AD-91F3-4DB90F240A69}" srcOrd="1" destOrd="0" presId="urn:microsoft.com/office/officeart/2005/8/layout/hierarchy1"/>
    <dgm:cxn modelId="{65721FFA-2335-4B13-A4A6-8A0663850D05}" type="presParOf" srcId="{7D2D12F8-F5C2-474B-A709-133992A971C0}" destId="{A359B937-F418-4319-B937-7B047C4256B5}" srcOrd="1" destOrd="0" presId="urn:microsoft.com/office/officeart/2005/8/layout/hierarchy1"/>
    <dgm:cxn modelId="{E597513D-1422-4796-9B9B-3988AE45996B}" type="presParOf" srcId="{9F70A3CA-B0BB-4280-A061-26F3B1D7B3E5}" destId="{A6DBDCEB-594A-49B4-B765-3CE1E32BCEE9}" srcOrd="2" destOrd="0" presId="urn:microsoft.com/office/officeart/2005/8/layout/hierarchy1"/>
    <dgm:cxn modelId="{B0A36CBA-61D5-47D3-B014-4259EF1247BE}" type="presParOf" srcId="{9F70A3CA-B0BB-4280-A061-26F3B1D7B3E5}" destId="{F5D5D057-4BA6-49A2-A9D2-CA34CA5C9879}" srcOrd="3" destOrd="0" presId="urn:microsoft.com/office/officeart/2005/8/layout/hierarchy1"/>
    <dgm:cxn modelId="{530384D0-6431-41FE-BF2E-E3952BEDD397}" type="presParOf" srcId="{F5D5D057-4BA6-49A2-A9D2-CA34CA5C9879}" destId="{067DD8A8-2BC9-436D-9D0C-14BC7340EBB2}" srcOrd="0" destOrd="0" presId="urn:microsoft.com/office/officeart/2005/8/layout/hierarchy1"/>
    <dgm:cxn modelId="{E9EF1591-DF59-4BB2-8BEE-B749FF40874C}" type="presParOf" srcId="{067DD8A8-2BC9-436D-9D0C-14BC7340EBB2}" destId="{06B31E24-1E9E-4AB7-8C61-6B7139B108CA}" srcOrd="0" destOrd="0" presId="urn:microsoft.com/office/officeart/2005/8/layout/hierarchy1"/>
    <dgm:cxn modelId="{A968EC96-E073-4050-83C6-DCE554B5E0F2}" type="presParOf" srcId="{067DD8A8-2BC9-436D-9D0C-14BC7340EBB2}" destId="{D39E6F0B-8322-4391-B3BC-4C4B7846A17C}" srcOrd="1" destOrd="0" presId="urn:microsoft.com/office/officeart/2005/8/layout/hierarchy1"/>
    <dgm:cxn modelId="{F54BA897-BAC9-4FB6-BB2F-84415D10F47C}" type="presParOf" srcId="{F5D5D057-4BA6-49A2-A9D2-CA34CA5C9879}" destId="{33BAC2A9-3D7A-439F-B2D2-BE0653B320D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054A0A-FF26-450E-9454-1810B86F4E85}" type="doc">
      <dgm:prSet loTypeId="urn:microsoft.com/office/officeart/2005/8/layout/hierarchy1" loCatId="hierarchy" qsTypeId="urn:microsoft.com/office/officeart/2005/8/quickstyle/simple4" qsCatId="simple" csTypeId="urn:microsoft.com/office/officeart/2005/8/colors/accent3_1" csCatId="accent3" phldr="1"/>
      <dgm:spPr/>
      <dgm:t>
        <a:bodyPr/>
        <a:lstStyle/>
        <a:p>
          <a:pPr rtl="1"/>
          <a:endParaRPr lang="fa-IR"/>
        </a:p>
      </dgm:t>
    </dgm:pt>
    <dgm:pt modelId="{7C5ACE3E-9D9B-474E-9EF9-9E0CD119C3BD}">
      <dgm:prSet phldrT="[Text]" custT="1"/>
      <dgm:spPr/>
      <dgm:t>
        <a:bodyPr/>
        <a:lstStyle/>
        <a:p>
          <a:pPr rtl="1"/>
          <a:r>
            <a:rPr lang="fa-IR" sz="2400" dirty="0">
              <a:cs typeface="B Titr" pitchFamily="2" charset="-78"/>
            </a:rPr>
            <a:t>اوراق بهادار معاف از ثبت</a:t>
          </a:r>
        </a:p>
      </dgm:t>
    </dgm:pt>
    <dgm:pt modelId="{89AEB11A-4CC8-4E7D-92F4-85814A9762CC}" type="parTrans" cxnId="{B597DA35-C470-4700-8751-A004DF64230F}">
      <dgm:prSet/>
      <dgm:spPr/>
      <dgm:t>
        <a:bodyPr/>
        <a:lstStyle/>
        <a:p>
          <a:pPr rtl="1"/>
          <a:endParaRPr lang="fa-IR"/>
        </a:p>
      </dgm:t>
    </dgm:pt>
    <dgm:pt modelId="{08A91740-605F-4CE4-BC36-1B8C8E88B779}" type="sibTrans" cxnId="{B597DA35-C470-4700-8751-A004DF64230F}">
      <dgm:prSet/>
      <dgm:spPr/>
      <dgm:t>
        <a:bodyPr/>
        <a:lstStyle/>
        <a:p>
          <a:pPr rtl="1"/>
          <a:endParaRPr lang="fa-IR"/>
        </a:p>
      </dgm:t>
    </dgm:pt>
    <dgm:pt modelId="{53679C71-6CA0-4F96-9A13-3FAADA0499DC}">
      <dgm:prSet custT="1"/>
      <dgm:spPr/>
      <dgm:t>
        <a:bodyPr/>
        <a:lstStyle/>
        <a:p>
          <a:pPr rtl="1"/>
          <a:r>
            <a:rPr lang="fa-IR" sz="1600" dirty="0">
              <a:cs typeface="B Titr" pitchFamily="2" charset="-78"/>
            </a:rPr>
            <a:t>اوراق مشاركت دولت، بانك مركزي و شهرداري‌ها</a:t>
          </a:r>
        </a:p>
      </dgm:t>
    </dgm:pt>
    <dgm:pt modelId="{4FE8CD1E-01F7-4D53-824B-AFBD968DE1D0}" type="parTrans" cxnId="{49861595-C672-48E6-9FD3-9AABA4E99077}">
      <dgm:prSet/>
      <dgm:spPr/>
      <dgm:t>
        <a:bodyPr/>
        <a:lstStyle/>
        <a:p>
          <a:pPr rtl="1"/>
          <a:endParaRPr lang="fa-IR">
            <a:cs typeface="B Titr" pitchFamily="2" charset="-78"/>
          </a:endParaRPr>
        </a:p>
      </dgm:t>
    </dgm:pt>
    <dgm:pt modelId="{D9F650C3-2132-4CA6-8430-32E4B91DE497}" type="sibTrans" cxnId="{49861595-C672-48E6-9FD3-9AABA4E99077}">
      <dgm:prSet/>
      <dgm:spPr/>
      <dgm:t>
        <a:bodyPr/>
        <a:lstStyle/>
        <a:p>
          <a:pPr rtl="1"/>
          <a:endParaRPr lang="fa-IR"/>
        </a:p>
      </dgm:t>
    </dgm:pt>
    <dgm:pt modelId="{4122B023-49C0-4835-B478-FEA6891A2E0B}">
      <dgm:prSet custT="1"/>
      <dgm:spPr/>
      <dgm:t>
        <a:bodyPr/>
        <a:lstStyle/>
        <a:p>
          <a:pPr rtl="1"/>
          <a:r>
            <a:rPr lang="fa-IR" sz="1500" dirty="0">
              <a:cs typeface="B Titr" pitchFamily="2" charset="-78"/>
            </a:rPr>
            <a:t>اوراق مشاركت منتشره توسط بانك‌ها و مؤسسات مالي و اعتباري تحت نظارت بانك مركزي</a:t>
          </a:r>
        </a:p>
      </dgm:t>
    </dgm:pt>
    <dgm:pt modelId="{898A78C6-B039-4DA4-BED5-F4B421D58685}" type="parTrans" cxnId="{3F5909A0-102A-4DBE-9810-1706BE43C9C9}">
      <dgm:prSet/>
      <dgm:spPr/>
      <dgm:t>
        <a:bodyPr/>
        <a:lstStyle/>
        <a:p>
          <a:pPr rtl="1"/>
          <a:endParaRPr lang="fa-IR">
            <a:cs typeface="B Titr" pitchFamily="2" charset="-78"/>
          </a:endParaRPr>
        </a:p>
      </dgm:t>
    </dgm:pt>
    <dgm:pt modelId="{09163FBC-71A9-4CF8-9752-1588E28C79FF}" type="sibTrans" cxnId="{3F5909A0-102A-4DBE-9810-1706BE43C9C9}">
      <dgm:prSet/>
      <dgm:spPr/>
      <dgm:t>
        <a:bodyPr/>
        <a:lstStyle/>
        <a:p>
          <a:pPr rtl="1"/>
          <a:endParaRPr lang="fa-IR"/>
        </a:p>
      </dgm:t>
    </dgm:pt>
    <dgm:pt modelId="{DD50F17F-022B-4325-9271-4B4469E1B769}">
      <dgm:prSet custT="1"/>
      <dgm:spPr/>
      <dgm:t>
        <a:bodyPr/>
        <a:lstStyle/>
        <a:p>
          <a:pPr rtl="1"/>
          <a:r>
            <a:rPr lang="fa-IR" sz="1600" dirty="0">
              <a:cs typeface="B Titr" pitchFamily="2" charset="-78"/>
            </a:rPr>
            <a:t>اوراق بهادار عرضه شده در عرضه‌هاي خصوصي</a:t>
          </a:r>
        </a:p>
      </dgm:t>
    </dgm:pt>
    <dgm:pt modelId="{AEEBD506-2472-446B-8F84-AAF593B75AF8}" type="parTrans" cxnId="{7BFB1354-6CA4-4D80-9C94-9C41D6AF4ECF}">
      <dgm:prSet/>
      <dgm:spPr/>
      <dgm:t>
        <a:bodyPr/>
        <a:lstStyle/>
        <a:p>
          <a:pPr rtl="1"/>
          <a:endParaRPr lang="fa-IR">
            <a:cs typeface="B Titr" pitchFamily="2" charset="-78"/>
          </a:endParaRPr>
        </a:p>
      </dgm:t>
    </dgm:pt>
    <dgm:pt modelId="{AD68A516-53F5-49A3-A62A-212E563B8E1F}" type="sibTrans" cxnId="{7BFB1354-6CA4-4D80-9C94-9C41D6AF4ECF}">
      <dgm:prSet/>
      <dgm:spPr/>
      <dgm:t>
        <a:bodyPr/>
        <a:lstStyle/>
        <a:p>
          <a:pPr rtl="1"/>
          <a:endParaRPr lang="fa-IR"/>
        </a:p>
      </dgm:t>
    </dgm:pt>
    <dgm:pt modelId="{551CF0F2-F5F5-4282-9E45-C61CBE41E255}">
      <dgm:prSet custT="1"/>
      <dgm:spPr/>
      <dgm:t>
        <a:bodyPr/>
        <a:lstStyle/>
        <a:p>
          <a:pPr rtl="1"/>
          <a:r>
            <a:rPr lang="fa-IR" sz="1500" dirty="0">
              <a:cs typeface="B Titr" pitchFamily="2" charset="-78"/>
            </a:rPr>
            <a:t>ساير اوراق بهاداري كه به تشخيص شورای عالی بورس و اوراق بهادار نياز به ثبت نداشته باشند</a:t>
          </a:r>
        </a:p>
      </dgm:t>
    </dgm:pt>
    <dgm:pt modelId="{752AF132-6362-4CE4-93E2-01046ABE95B7}" type="parTrans" cxnId="{BDD42126-0F61-492C-97F9-C6953826CE3C}">
      <dgm:prSet/>
      <dgm:spPr/>
      <dgm:t>
        <a:bodyPr/>
        <a:lstStyle/>
        <a:p>
          <a:pPr rtl="1"/>
          <a:endParaRPr lang="fa-IR">
            <a:cs typeface="B Titr" pitchFamily="2" charset="-78"/>
          </a:endParaRPr>
        </a:p>
      </dgm:t>
    </dgm:pt>
    <dgm:pt modelId="{E19318CB-8A24-41B7-ABEA-DC3BD3AFF56A}" type="sibTrans" cxnId="{BDD42126-0F61-492C-97F9-C6953826CE3C}">
      <dgm:prSet/>
      <dgm:spPr/>
      <dgm:t>
        <a:bodyPr/>
        <a:lstStyle/>
        <a:p>
          <a:pPr rtl="1"/>
          <a:endParaRPr lang="fa-IR"/>
        </a:p>
      </dgm:t>
    </dgm:pt>
    <dgm:pt modelId="{24DEEF51-65F5-47DF-91B3-7BEBE5132D06}" type="pres">
      <dgm:prSet presAssocID="{FF054A0A-FF26-450E-9454-1810B86F4E85}" presName="hierChild1" presStyleCnt="0">
        <dgm:presLayoutVars>
          <dgm:chPref val="1"/>
          <dgm:dir/>
          <dgm:animOne val="branch"/>
          <dgm:animLvl val="lvl"/>
          <dgm:resizeHandles/>
        </dgm:presLayoutVars>
      </dgm:prSet>
      <dgm:spPr/>
    </dgm:pt>
    <dgm:pt modelId="{1D12C797-5AE4-4140-9405-8A9083A20C4D}" type="pres">
      <dgm:prSet presAssocID="{7C5ACE3E-9D9B-474E-9EF9-9E0CD119C3BD}" presName="hierRoot1" presStyleCnt="0"/>
      <dgm:spPr/>
    </dgm:pt>
    <dgm:pt modelId="{50682DDA-1A2B-4DAA-AB1D-DAEAC03EA40E}" type="pres">
      <dgm:prSet presAssocID="{7C5ACE3E-9D9B-474E-9EF9-9E0CD119C3BD}" presName="composite" presStyleCnt="0"/>
      <dgm:spPr/>
    </dgm:pt>
    <dgm:pt modelId="{22203AB5-C987-4853-AA4B-ACEA28424ED5}" type="pres">
      <dgm:prSet presAssocID="{7C5ACE3E-9D9B-474E-9EF9-9E0CD119C3BD}" presName="background" presStyleLbl="node0" presStyleIdx="0" presStyleCnt="1"/>
      <dgm:spPr/>
    </dgm:pt>
    <dgm:pt modelId="{4C34F93E-26BF-4B78-AFC6-CB66584775E2}" type="pres">
      <dgm:prSet presAssocID="{7C5ACE3E-9D9B-474E-9EF9-9E0CD119C3BD}" presName="text" presStyleLbl="fgAcc0" presStyleIdx="0" presStyleCnt="1" custScaleY="109124" custLinFactY="-13342" custLinFactNeighborX="-13100" custLinFactNeighborY="-100000">
        <dgm:presLayoutVars>
          <dgm:chPref val="3"/>
        </dgm:presLayoutVars>
      </dgm:prSet>
      <dgm:spPr/>
    </dgm:pt>
    <dgm:pt modelId="{FC29E9E9-7F9A-4664-992D-AF7F900410D7}" type="pres">
      <dgm:prSet presAssocID="{7C5ACE3E-9D9B-474E-9EF9-9E0CD119C3BD}" presName="hierChild2" presStyleCnt="0"/>
      <dgm:spPr/>
    </dgm:pt>
    <dgm:pt modelId="{E92AB1F4-8FE5-4C57-BBD3-DAEE63A26F5A}" type="pres">
      <dgm:prSet presAssocID="{752AF132-6362-4CE4-93E2-01046ABE95B7}" presName="Name10" presStyleLbl="parChTrans1D2" presStyleIdx="0" presStyleCnt="4"/>
      <dgm:spPr/>
    </dgm:pt>
    <dgm:pt modelId="{87465382-E89E-4E57-A771-B4253C57D551}" type="pres">
      <dgm:prSet presAssocID="{551CF0F2-F5F5-4282-9E45-C61CBE41E255}" presName="hierRoot2" presStyleCnt="0"/>
      <dgm:spPr/>
    </dgm:pt>
    <dgm:pt modelId="{C2D1E4FC-56C3-4D46-88F3-E5064A705931}" type="pres">
      <dgm:prSet presAssocID="{551CF0F2-F5F5-4282-9E45-C61CBE41E255}" presName="composite2" presStyleCnt="0"/>
      <dgm:spPr/>
    </dgm:pt>
    <dgm:pt modelId="{6301D329-982E-43B8-86F9-1E04803312E2}" type="pres">
      <dgm:prSet presAssocID="{551CF0F2-F5F5-4282-9E45-C61CBE41E255}" presName="background2" presStyleLbl="node2" presStyleIdx="0" presStyleCnt="4"/>
      <dgm:spPr/>
    </dgm:pt>
    <dgm:pt modelId="{39AF5ED7-3725-483E-994C-3A05CC1FFA8C}" type="pres">
      <dgm:prSet presAssocID="{551CF0F2-F5F5-4282-9E45-C61CBE41E255}" presName="text2" presStyleLbl="fgAcc2" presStyleIdx="0" presStyleCnt="4" custScaleY="139452" custLinFactNeighborX="2028" custLinFactNeighborY="1187">
        <dgm:presLayoutVars>
          <dgm:chPref val="3"/>
        </dgm:presLayoutVars>
      </dgm:prSet>
      <dgm:spPr/>
    </dgm:pt>
    <dgm:pt modelId="{D738F184-02FC-4441-BAA6-86D990603DB1}" type="pres">
      <dgm:prSet presAssocID="{551CF0F2-F5F5-4282-9E45-C61CBE41E255}" presName="hierChild3" presStyleCnt="0"/>
      <dgm:spPr/>
    </dgm:pt>
    <dgm:pt modelId="{342514EC-DC2A-4A3A-A24F-79B04CF083ED}" type="pres">
      <dgm:prSet presAssocID="{AEEBD506-2472-446B-8F84-AAF593B75AF8}" presName="Name10" presStyleLbl="parChTrans1D2" presStyleIdx="1" presStyleCnt="4"/>
      <dgm:spPr/>
    </dgm:pt>
    <dgm:pt modelId="{65688A5D-6B9D-42B6-845C-F3129F89C4ED}" type="pres">
      <dgm:prSet presAssocID="{DD50F17F-022B-4325-9271-4B4469E1B769}" presName="hierRoot2" presStyleCnt="0"/>
      <dgm:spPr/>
    </dgm:pt>
    <dgm:pt modelId="{BECEA7D1-98D2-4659-B473-E93080E47F80}" type="pres">
      <dgm:prSet presAssocID="{DD50F17F-022B-4325-9271-4B4469E1B769}" presName="composite2" presStyleCnt="0"/>
      <dgm:spPr/>
    </dgm:pt>
    <dgm:pt modelId="{F6EB17A7-F978-439D-8C24-78C1CC051F73}" type="pres">
      <dgm:prSet presAssocID="{DD50F17F-022B-4325-9271-4B4469E1B769}" presName="background2" presStyleLbl="node2" presStyleIdx="1" presStyleCnt="4"/>
      <dgm:spPr/>
    </dgm:pt>
    <dgm:pt modelId="{3A90CE73-C054-492E-BAC5-67F4D398C6F0}" type="pres">
      <dgm:prSet presAssocID="{DD50F17F-022B-4325-9271-4B4469E1B769}" presName="text2" presStyleLbl="fgAcc2" presStyleIdx="1" presStyleCnt="4" custScaleY="141826">
        <dgm:presLayoutVars>
          <dgm:chPref val="3"/>
        </dgm:presLayoutVars>
      </dgm:prSet>
      <dgm:spPr/>
    </dgm:pt>
    <dgm:pt modelId="{B8BDE97D-C45F-4915-BBC1-8587E8B437FC}" type="pres">
      <dgm:prSet presAssocID="{DD50F17F-022B-4325-9271-4B4469E1B769}" presName="hierChild3" presStyleCnt="0"/>
      <dgm:spPr/>
    </dgm:pt>
    <dgm:pt modelId="{FEB2B2E8-C499-433E-B8DE-E9606098FDD0}" type="pres">
      <dgm:prSet presAssocID="{898A78C6-B039-4DA4-BED5-F4B421D58685}" presName="Name10" presStyleLbl="parChTrans1D2" presStyleIdx="2" presStyleCnt="4"/>
      <dgm:spPr/>
    </dgm:pt>
    <dgm:pt modelId="{40F10AAF-5528-416F-A64C-963A7D5D4D28}" type="pres">
      <dgm:prSet presAssocID="{4122B023-49C0-4835-B478-FEA6891A2E0B}" presName="hierRoot2" presStyleCnt="0"/>
      <dgm:spPr/>
    </dgm:pt>
    <dgm:pt modelId="{1FAE8E40-4B5B-491B-A0E6-069E306CBEA8}" type="pres">
      <dgm:prSet presAssocID="{4122B023-49C0-4835-B478-FEA6891A2E0B}" presName="composite2" presStyleCnt="0"/>
      <dgm:spPr/>
    </dgm:pt>
    <dgm:pt modelId="{12B5818A-07BD-4ED3-839E-AC5236224ABC}" type="pres">
      <dgm:prSet presAssocID="{4122B023-49C0-4835-B478-FEA6891A2E0B}" presName="background2" presStyleLbl="node2" presStyleIdx="2" presStyleCnt="4"/>
      <dgm:spPr/>
    </dgm:pt>
    <dgm:pt modelId="{F5A50C83-D4B1-4DBD-8298-A20925DC77D9}" type="pres">
      <dgm:prSet presAssocID="{4122B023-49C0-4835-B478-FEA6891A2E0B}" presName="text2" presStyleLbl="fgAcc2" presStyleIdx="2" presStyleCnt="4" custScaleY="139453">
        <dgm:presLayoutVars>
          <dgm:chPref val="3"/>
        </dgm:presLayoutVars>
      </dgm:prSet>
      <dgm:spPr/>
    </dgm:pt>
    <dgm:pt modelId="{09736562-118B-4567-8457-1A71AE131A69}" type="pres">
      <dgm:prSet presAssocID="{4122B023-49C0-4835-B478-FEA6891A2E0B}" presName="hierChild3" presStyleCnt="0"/>
      <dgm:spPr/>
    </dgm:pt>
    <dgm:pt modelId="{24B18812-F6A9-4562-8C86-C515DAC7F13A}" type="pres">
      <dgm:prSet presAssocID="{4FE8CD1E-01F7-4D53-824B-AFBD968DE1D0}" presName="Name10" presStyleLbl="parChTrans1D2" presStyleIdx="3" presStyleCnt="4"/>
      <dgm:spPr/>
    </dgm:pt>
    <dgm:pt modelId="{F1E738DA-83E6-4446-8508-20F494F8E1A2}" type="pres">
      <dgm:prSet presAssocID="{53679C71-6CA0-4F96-9A13-3FAADA0499DC}" presName="hierRoot2" presStyleCnt="0"/>
      <dgm:spPr/>
    </dgm:pt>
    <dgm:pt modelId="{2BFC64FF-637F-4FB4-8C28-E6A74391410E}" type="pres">
      <dgm:prSet presAssocID="{53679C71-6CA0-4F96-9A13-3FAADA0499DC}" presName="composite2" presStyleCnt="0"/>
      <dgm:spPr/>
    </dgm:pt>
    <dgm:pt modelId="{8177C13C-386C-4FB3-B34F-750669E93584}" type="pres">
      <dgm:prSet presAssocID="{53679C71-6CA0-4F96-9A13-3FAADA0499DC}" presName="background2" presStyleLbl="node2" presStyleIdx="3" presStyleCnt="4"/>
      <dgm:spPr/>
    </dgm:pt>
    <dgm:pt modelId="{0E999189-1E09-4E12-BDFF-750F67A1499F}" type="pres">
      <dgm:prSet presAssocID="{53679C71-6CA0-4F96-9A13-3FAADA0499DC}" presName="text2" presStyleLbl="fgAcc2" presStyleIdx="3" presStyleCnt="4" custScaleY="139453">
        <dgm:presLayoutVars>
          <dgm:chPref val="3"/>
        </dgm:presLayoutVars>
      </dgm:prSet>
      <dgm:spPr/>
    </dgm:pt>
    <dgm:pt modelId="{0F756D6C-156A-4597-8AFB-D3FBC2CA2229}" type="pres">
      <dgm:prSet presAssocID="{53679C71-6CA0-4F96-9A13-3FAADA0499DC}" presName="hierChild3" presStyleCnt="0"/>
      <dgm:spPr/>
    </dgm:pt>
  </dgm:ptLst>
  <dgm:cxnLst>
    <dgm:cxn modelId="{B597DA35-C470-4700-8751-A004DF64230F}" srcId="{FF054A0A-FF26-450E-9454-1810B86F4E85}" destId="{7C5ACE3E-9D9B-474E-9EF9-9E0CD119C3BD}" srcOrd="0" destOrd="0" parTransId="{89AEB11A-4CC8-4E7D-92F4-85814A9762CC}" sibTransId="{08A91740-605F-4CE4-BC36-1B8C8E88B779}"/>
    <dgm:cxn modelId="{741C73B2-1C53-49BD-A3AE-1169F96B926C}" type="presOf" srcId="{DD50F17F-022B-4325-9271-4B4469E1B769}" destId="{3A90CE73-C054-492E-BAC5-67F4D398C6F0}" srcOrd="0" destOrd="0" presId="urn:microsoft.com/office/officeart/2005/8/layout/hierarchy1"/>
    <dgm:cxn modelId="{5E43E9A8-E24B-403C-A0E0-DD241851C834}" type="presOf" srcId="{898A78C6-B039-4DA4-BED5-F4B421D58685}" destId="{FEB2B2E8-C499-433E-B8DE-E9606098FDD0}" srcOrd="0" destOrd="0" presId="urn:microsoft.com/office/officeart/2005/8/layout/hierarchy1"/>
    <dgm:cxn modelId="{49861595-C672-48E6-9FD3-9AABA4E99077}" srcId="{7C5ACE3E-9D9B-474E-9EF9-9E0CD119C3BD}" destId="{53679C71-6CA0-4F96-9A13-3FAADA0499DC}" srcOrd="3" destOrd="0" parTransId="{4FE8CD1E-01F7-4D53-824B-AFBD968DE1D0}" sibTransId="{D9F650C3-2132-4CA6-8430-32E4B91DE497}"/>
    <dgm:cxn modelId="{CE2D4552-DC1F-4845-BBA9-76E935BC9C6A}" type="presOf" srcId="{FF054A0A-FF26-450E-9454-1810B86F4E85}" destId="{24DEEF51-65F5-47DF-91B3-7BEBE5132D06}" srcOrd="0" destOrd="0" presId="urn:microsoft.com/office/officeart/2005/8/layout/hierarchy1"/>
    <dgm:cxn modelId="{1897E52C-F40D-482B-9FE6-BE3C1F751672}" type="presOf" srcId="{752AF132-6362-4CE4-93E2-01046ABE95B7}" destId="{E92AB1F4-8FE5-4C57-BBD3-DAEE63A26F5A}" srcOrd="0" destOrd="0" presId="urn:microsoft.com/office/officeart/2005/8/layout/hierarchy1"/>
    <dgm:cxn modelId="{F93BB307-DF06-4D6D-B1EC-475E506C08E1}" type="presOf" srcId="{53679C71-6CA0-4F96-9A13-3FAADA0499DC}" destId="{0E999189-1E09-4E12-BDFF-750F67A1499F}" srcOrd="0" destOrd="0" presId="urn:microsoft.com/office/officeart/2005/8/layout/hierarchy1"/>
    <dgm:cxn modelId="{4F8896F3-D382-469A-BD42-7CB98E48B75A}" type="presOf" srcId="{7C5ACE3E-9D9B-474E-9EF9-9E0CD119C3BD}" destId="{4C34F93E-26BF-4B78-AFC6-CB66584775E2}" srcOrd="0" destOrd="0" presId="urn:microsoft.com/office/officeart/2005/8/layout/hierarchy1"/>
    <dgm:cxn modelId="{1F93DF8B-C813-489C-8BA8-D245CE1C0575}" type="presOf" srcId="{551CF0F2-F5F5-4282-9E45-C61CBE41E255}" destId="{39AF5ED7-3725-483E-994C-3A05CC1FFA8C}" srcOrd="0" destOrd="0" presId="urn:microsoft.com/office/officeart/2005/8/layout/hierarchy1"/>
    <dgm:cxn modelId="{7CCBE500-4B6C-48E1-96B5-373DA24335CC}" type="presOf" srcId="{4122B023-49C0-4835-B478-FEA6891A2E0B}" destId="{F5A50C83-D4B1-4DBD-8298-A20925DC77D9}" srcOrd="0" destOrd="0" presId="urn:microsoft.com/office/officeart/2005/8/layout/hierarchy1"/>
    <dgm:cxn modelId="{C410ECD2-FBB3-4C56-9F28-85ED67777B47}" type="presOf" srcId="{AEEBD506-2472-446B-8F84-AAF593B75AF8}" destId="{342514EC-DC2A-4A3A-A24F-79B04CF083ED}" srcOrd="0" destOrd="0" presId="urn:microsoft.com/office/officeart/2005/8/layout/hierarchy1"/>
    <dgm:cxn modelId="{7BFB1354-6CA4-4D80-9C94-9C41D6AF4ECF}" srcId="{7C5ACE3E-9D9B-474E-9EF9-9E0CD119C3BD}" destId="{DD50F17F-022B-4325-9271-4B4469E1B769}" srcOrd="1" destOrd="0" parTransId="{AEEBD506-2472-446B-8F84-AAF593B75AF8}" sibTransId="{AD68A516-53F5-49A3-A62A-212E563B8E1F}"/>
    <dgm:cxn modelId="{BDD42126-0F61-492C-97F9-C6953826CE3C}" srcId="{7C5ACE3E-9D9B-474E-9EF9-9E0CD119C3BD}" destId="{551CF0F2-F5F5-4282-9E45-C61CBE41E255}" srcOrd="0" destOrd="0" parTransId="{752AF132-6362-4CE4-93E2-01046ABE95B7}" sibTransId="{E19318CB-8A24-41B7-ABEA-DC3BD3AFF56A}"/>
    <dgm:cxn modelId="{3C79B8A7-80EA-4BCE-BE34-ED40D2E7CBD3}" type="presOf" srcId="{4FE8CD1E-01F7-4D53-824B-AFBD968DE1D0}" destId="{24B18812-F6A9-4562-8C86-C515DAC7F13A}" srcOrd="0" destOrd="0" presId="urn:microsoft.com/office/officeart/2005/8/layout/hierarchy1"/>
    <dgm:cxn modelId="{3F5909A0-102A-4DBE-9810-1706BE43C9C9}" srcId="{7C5ACE3E-9D9B-474E-9EF9-9E0CD119C3BD}" destId="{4122B023-49C0-4835-B478-FEA6891A2E0B}" srcOrd="2" destOrd="0" parTransId="{898A78C6-B039-4DA4-BED5-F4B421D58685}" sibTransId="{09163FBC-71A9-4CF8-9752-1588E28C79FF}"/>
    <dgm:cxn modelId="{87518016-B71C-47F9-B426-187C70D347D2}" type="presParOf" srcId="{24DEEF51-65F5-47DF-91B3-7BEBE5132D06}" destId="{1D12C797-5AE4-4140-9405-8A9083A20C4D}" srcOrd="0" destOrd="0" presId="urn:microsoft.com/office/officeart/2005/8/layout/hierarchy1"/>
    <dgm:cxn modelId="{D95A08C4-E550-4B72-9D85-AC50478C990C}" type="presParOf" srcId="{1D12C797-5AE4-4140-9405-8A9083A20C4D}" destId="{50682DDA-1A2B-4DAA-AB1D-DAEAC03EA40E}" srcOrd="0" destOrd="0" presId="urn:microsoft.com/office/officeart/2005/8/layout/hierarchy1"/>
    <dgm:cxn modelId="{29549CB6-F0EF-47FA-9BA5-FADE2FA0A35E}" type="presParOf" srcId="{50682DDA-1A2B-4DAA-AB1D-DAEAC03EA40E}" destId="{22203AB5-C987-4853-AA4B-ACEA28424ED5}" srcOrd="0" destOrd="0" presId="urn:microsoft.com/office/officeart/2005/8/layout/hierarchy1"/>
    <dgm:cxn modelId="{0DE0AC34-9AB3-4425-A0FF-542FBB507F68}" type="presParOf" srcId="{50682DDA-1A2B-4DAA-AB1D-DAEAC03EA40E}" destId="{4C34F93E-26BF-4B78-AFC6-CB66584775E2}" srcOrd="1" destOrd="0" presId="urn:microsoft.com/office/officeart/2005/8/layout/hierarchy1"/>
    <dgm:cxn modelId="{ABCE7E4F-8D5B-4073-968D-134A893E18E1}" type="presParOf" srcId="{1D12C797-5AE4-4140-9405-8A9083A20C4D}" destId="{FC29E9E9-7F9A-4664-992D-AF7F900410D7}" srcOrd="1" destOrd="0" presId="urn:microsoft.com/office/officeart/2005/8/layout/hierarchy1"/>
    <dgm:cxn modelId="{C9470F9B-99CC-4260-BB56-1F13B18DF0DA}" type="presParOf" srcId="{FC29E9E9-7F9A-4664-992D-AF7F900410D7}" destId="{E92AB1F4-8FE5-4C57-BBD3-DAEE63A26F5A}" srcOrd="0" destOrd="0" presId="urn:microsoft.com/office/officeart/2005/8/layout/hierarchy1"/>
    <dgm:cxn modelId="{B3EECFAA-1AB2-4A87-882F-B02AB02D819E}" type="presParOf" srcId="{FC29E9E9-7F9A-4664-992D-AF7F900410D7}" destId="{87465382-E89E-4E57-A771-B4253C57D551}" srcOrd="1" destOrd="0" presId="urn:microsoft.com/office/officeart/2005/8/layout/hierarchy1"/>
    <dgm:cxn modelId="{8BE61D28-9780-4396-80D3-740CC08430A7}" type="presParOf" srcId="{87465382-E89E-4E57-A771-B4253C57D551}" destId="{C2D1E4FC-56C3-4D46-88F3-E5064A705931}" srcOrd="0" destOrd="0" presId="urn:microsoft.com/office/officeart/2005/8/layout/hierarchy1"/>
    <dgm:cxn modelId="{D4F315BA-4C3E-44C1-A605-ABF718DA110D}" type="presParOf" srcId="{C2D1E4FC-56C3-4D46-88F3-E5064A705931}" destId="{6301D329-982E-43B8-86F9-1E04803312E2}" srcOrd="0" destOrd="0" presId="urn:microsoft.com/office/officeart/2005/8/layout/hierarchy1"/>
    <dgm:cxn modelId="{316BF05C-5095-4010-9F4C-DC4D1B80EF4B}" type="presParOf" srcId="{C2D1E4FC-56C3-4D46-88F3-E5064A705931}" destId="{39AF5ED7-3725-483E-994C-3A05CC1FFA8C}" srcOrd="1" destOrd="0" presId="urn:microsoft.com/office/officeart/2005/8/layout/hierarchy1"/>
    <dgm:cxn modelId="{29A13F57-05B5-4977-A2BC-236C7B746AF0}" type="presParOf" srcId="{87465382-E89E-4E57-A771-B4253C57D551}" destId="{D738F184-02FC-4441-BAA6-86D990603DB1}" srcOrd="1" destOrd="0" presId="urn:microsoft.com/office/officeart/2005/8/layout/hierarchy1"/>
    <dgm:cxn modelId="{7E4028B3-01F8-474D-A7B5-9C80A096A790}" type="presParOf" srcId="{FC29E9E9-7F9A-4664-992D-AF7F900410D7}" destId="{342514EC-DC2A-4A3A-A24F-79B04CF083ED}" srcOrd="2" destOrd="0" presId="urn:microsoft.com/office/officeart/2005/8/layout/hierarchy1"/>
    <dgm:cxn modelId="{ED636017-7DA9-4ED8-8313-B39A5B69B29D}" type="presParOf" srcId="{FC29E9E9-7F9A-4664-992D-AF7F900410D7}" destId="{65688A5D-6B9D-42B6-845C-F3129F89C4ED}" srcOrd="3" destOrd="0" presId="urn:microsoft.com/office/officeart/2005/8/layout/hierarchy1"/>
    <dgm:cxn modelId="{F3614931-9D00-4D66-950D-0107564D6842}" type="presParOf" srcId="{65688A5D-6B9D-42B6-845C-F3129F89C4ED}" destId="{BECEA7D1-98D2-4659-B473-E93080E47F80}" srcOrd="0" destOrd="0" presId="urn:microsoft.com/office/officeart/2005/8/layout/hierarchy1"/>
    <dgm:cxn modelId="{D6186E66-D65D-4772-8D07-8C89839CB1D5}" type="presParOf" srcId="{BECEA7D1-98D2-4659-B473-E93080E47F80}" destId="{F6EB17A7-F978-439D-8C24-78C1CC051F73}" srcOrd="0" destOrd="0" presId="urn:microsoft.com/office/officeart/2005/8/layout/hierarchy1"/>
    <dgm:cxn modelId="{8CF2D268-AA20-4DF2-9EB7-AAEB35B37F46}" type="presParOf" srcId="{BECEA7D1-98D2-4659-B473-E93080E47F80}" destId="{3A90CE73-C054-492E-BAC5-67F4D398C6F0}" srcOrd="1" destOrd="0" presId="urn:microsoft.com/office/officeart/2005/8/layout/hierarchy1"/>
    <dgm:cxn modelId="{144968CF-F5F3-4216-AB08-C86DC8B7C7B9}" type="presParOf" srcId="{65688A5D-6B9D-42B6-845C-F3129F89C4ED}" destId="{B8BDE97D-C45F-4915-BBC1-8587E8B437FC}" srcOrd="1" destOrd="0" presId="urn:microsoft.com/office/officeart/2005/8/layout/hierarchy1"/>
    <dgm:cxn modelId="{0822EA64-0B85-43C9-8C29-8BB980E4C558}" type="presParOf" srcId="{FC29E9E9-7F9A-4664-992D-AF7F900410D7}" destId="{FEB2B2E8-C499-433E-B8DE-E9606098FDD0}" srcOrd="4" destOrd="0" presId="urn:microsoft.com/office/officeart/2005/8/layout/hierarchy1"/>
    <dgm:cxn modelId="{4210E318-3D21-42FB-B5BC-FA90A3EA68FE}" type="presParOf" srcId="{FC29E9E9-7F9A-4664-992D-AF7F900410D7}" destId="{40F10AAF-5528-416F-A64C-963A7D5D4D28}" srcOrd="5" destOrd="0" presId="urn:microsoft.com/office/officeart/2005/8/layout/hierarchy1"/>
    <dgm:cxn modelId="{9F7F8B66-DCAE-418A-AA92-66525FD94EAA}" type="presParOf" srcId="{40F10AAF-5528-416F-A64C-963A7D5D4D28}" destId="{1FAE8E40-4B5B-491B-A0E6-069E306CBEA8}" srcOrd="0" destOrd="0" presId="urn:microsoft.com/office/officeart/2005/8/layout/hierarchy1"/>
    <dgm:cxn modelId="{417E8759-6346-4511-AD7E-6E77726CA70B}" type="presParOf" srcId="{1FAE8E40-4B5B-491B-A0E6-069E306CBEA8}" destId="{12B5818A-07BD-4ED3-839E-AC5236224ABC}" srcOrd="0" destOrd="0" presId="urn:microsoft.com/office/officeart/2005/8/layout/hierarchy1"/>
    <dgm:cxn modelId="{A5BA6FE5-3E78-4E72-B03A-E55E2BCD25CC}" type="presParOf" srcId="{1FAE8E40-4B5B-491B-A0E6-069E306CBEA8}" destId="{F5A50C83-D4B1-4DBD-8298-A20925DC77D9}" srcOrd="1" destOrd="0" presId="urn:microsoft.com/office/officeart/2005/8/layout/hierarchy1"/>
    <dgm:cxn modelId="{C849D348-A477-403F-AF99-60D6A4CE316A}" type="presParOf" srcId="{40F10AAF-5528-416F-A64C-963A7D5D4D28}" destId="{09736562-118B-4567-8457-1A71AE131A69}" srcOrd="1" destOrd="0" presId="urn:microsoft.com/office/officeart/2005/8/layout/hierarchy1"/>
    <dgm:cxn modelId="{4EA1D0E3-6C24-45D6-A618-E3CC42C52361}" type="presParOf" srcId="{FC29E9E9-7F9A-4664-992D-AF7F900410D7}" destId="{24B18812-F6A9-4562-8C86-C515DAC7F13A}" srcOrd="6" destOrd="0" presId="urn:microsoft.com/office/officeart/2005/8/layout/hierarchy1"/>
    <dgm:cxn modelId="{066CACCD-2EBF-4FE3-A16C-AB07C8CA43A8}" type="presParOf" srcId="{FC29E9E9-7F9A-4664-992D-AF7F900410D7}" destId="{F1E738DA-83E6-4446-8508-20F494F8E1A2}" srcOrd="7" destOrd="0" presId="urn:microsoft.com/office/officeart/2005/8/layout/hierarchy1"/>
    <dgm:cxn modelId="{0FDB7102-CE09-434F-9CC7-83AA0D3F70D0}" type="presParOf" srcId="{F1E738DA-83E6-4446-8508-20F494F8E1A2}" destId="{2BFC64FF-637F-4FB4-8C28-E6A74391410E}" srcOrd="0" destOrd="0" presId="urn:microsoft.com/office/officeart/2005/8/layout/hierarchy1"/>
    <dgm:cxn modelId="{C1EE6042-FAFB-4EBB-AC45-49F8ED9750F1}" type="presParOf" srcId="{2BFC64FF-637F-4FB4-8C28-E6A74391410E}" destId="{8177C13C-386C-4FB3-B34F-750669E93584}" srcOrd="0" destOrd="0" presId="urn:microsoft.com/office/officeart/2005/8/layout/hierarchy1"/>
    <dgm:cxn modelId="{A5213927-667E-442D-837F-603997992C60}" type="presParOf" srcId="{2BFC64FF-637F-4FB4-8C28-E6A74391410E}" destId="{0E999189-1E09-4E12-BDFF-750F67A1499F}" srcOrd="1" destOrd="0" presId="urn:microsoft.com/office/officeart/2005/8/layout/hierarchy1"/>
    <dgm:cxn modelId="{08D2CF77-FF53-4C5A-BFDC-8DF9FC12C2DC}" type="presParOf" srcId="{F1E738DA-83E6-4446-8508-20F494F8E1A2}" destId="{0F756D6C-156A-4597-8AFB-D3FBC2CA222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CB911B0-FCA2-4A5C-8285-D6130B5FBBDD}" type="doc">
      <dgm:prSet loTypeId="urn:microsoft.com/office/officeart/2005/8/layout/hierarchy2" loCatId="hierarchy" qsTypeId="urn:microsoft.com/office/officeart/2005/8/quickstyle/simple2" qsCatId="simple" csTypeId="urn:microsoft.com/office/officeart/2005/8/colors/accent3_1" csCatId="accent3" phldr="1"/>
      <dgm:spPr/>
      <dgm:t>
        <a:bodyPr/>
        <a:lstStyle/>
        <a:p>
          <a:pPr rtl="1"/>
          <a:endParaRPr lang="fa-IR"/>
        </a:p>
      </dgm:t>
    </dgm:pt>
    <dgm:pt modelId="{F5B5972D-7523-414F-983C-60ACBC301980}">
      <dgm:prSet phldrT="[Text]" custT="1"/>
      <dgm:spPr/>
      <dgm:t>
        <a:bodyPr/>
        <a:lstStyle/>
        <a:p>
          <a:pPr rtl="1"/>
          <a:r>
            <a:rPr lang="fa-IR" sz="1600" dirty="0">
              <a:cs typeface="B Titr" pitchFamily="2" charset="-78"/>
            </a:rPr>
            <a:t>نهادهای مالی</a:t>
          </a:r>
        </a:p>
      </dgm:t>
    </dgm:pt>
    <dgm:pt modelId="{54B850BE-8FCB-4BEB-BEC7-7A20D610AC67}" type="parTrans" cxnId="{4F44A955-A5B4-4E68-9292-E02748575E7E}">
      <dgm:prSet/>
      <dgm:spPr/>
      <dgm:t>
        <a:bodyPr/>
        <a:lstStyle/>
        <a:p>
          <a:pPr rtl="1"/>
          <a:endParaRPr lang="fa-IR"/>
        </a:p>
      </dgm:t>
    </dgm:pt>
    <dgm:pt modelId="{4623798B-1004-40C4-A8D5-D6E5BDDCB217}" type="sibTrans" cxnId="{4F44A955-A5B4-4E68-9292-E02748575E7E}">
      <dgm:prSet/>
      <dgm:spPr/>
      <dgm:t>
        <a:bodyPr/>
        <a:lstStyle/>
        <a:p>
          <a:pPr rtl="1"/>
          <a:endParaRPr lang="fa-IR"/>
        </a:p>
      </dgm:t>
    </dgm:pt>
    <dgm:pt modelId="{13AF7DD7-75E7-4D0A-A9E9-BCE34D888BB5}">
      <dgm:prSet phldrT="[Text]" custT="1"/>
      <dgm:spPr/>
      <dgm:t>
        <a:bodyPr/>
        <a:lstStyle/>
        <a:p>
          <a:pPr rtl="1"/>
          <a:r>
            <a:rPr lang="fa-IR" sz="1600" dirty="0">
              <a:cs typeface="B Titr" pitchFamily="2" charset="-78"/>
            </a:rPr>
            <a:t>کارگزار</a:t>
          </a:r>
        </a:p>
      </dgm:t>
    </dgm:pt>
    <dgm:pt modelId="{60E33D18-7EFD-43E1-9A80-217A9F282275}" type="parTrans" cxnId="{662073EB-7257-4DC0-9FF2-1B6DC7EC9F7E}">
      <dgm:prSet custT="1"/>
      <dgm:spPr/>
      <dgm:t>
        <a:bodyPr/>
        <a:lstStyle/>
        <a:p>
          <a:pPr rtl="1"/>
          <a:endParaRPr lang="fa-IR" sz="1600">
            <a:cs typeface="B Titr" pitchFamily="2" charset="-78"/>
          </a:endParaRPr>
        </a:p>
      </dgm:t>
    </dgm:pt>
    <dgm:pt modelId="{F8AE8B93-DA75-4B56-A172-D6524CA23913}" type="sibTrans" cxnId="{662073EB-7257-4DC0-9FF2-1B6DC7EC9F7E}">
      <dgm:prSet/>
      <dgm:spPr/>
      <dgm:t>
        <a:bodyPr/>
        <a:lstStyle/>
        <a:p>
          <a:pPr rtl="1"/>
          <a:endParaRPr lang="fa-IR"/>
        </a:p>
      </dgm:t>
    </dgm:pt>
    <dgm:pt modelId="{C844B1ED-A824-4865-A306-CB37580F830D}">
      <dgm:prSet phldrT="[Text]" custT="1"/>
      <dgm:spPr/>
      <dgm:t>
        <a:bodyPr/>
        <a:lstStyle/>
        <a:p>
          <a:pPr rtl="1"/>
          <a:r>
            <a:rPr lang="fa-IR" sz="1600" dirty="0">
              <a:cs typeface="B Titr" pitchFamily="2" charset="-78"/>
            </a:rPr>
            <a:t>بازارگردان</a:t>
          </a:r>
        </a:p>
      </dgm:t>
    </dgm:pt>
    <dgm:pt modelId="{5F5DFA51-CE2B-4581-8360-04E9F96DF694}" type="parTrans" cxnId="{EF94C6AC-AD03-4AB3-8244-43E5A59F5F1D}">
      <dgm:prSet custT="1"/>
      <dgm:spPr/>
      <dgm:t>
        <a:bodyPr/>
        <a:lstStyle/>
        <a:p>
          <a:pPr rtl="1"/>
          <a:endParaRPr lang="fa-IR" sz="1600">
            <a:cs typeface="B Titr" pitchFamily="2" charset="-78"/>
          </a:endParaRPr>
        </a:p>
      </dgm:t>
    </dgm:pt>
    <dgm:pt modelId="{79FF018B-E9E0-4B95-9C49-B4E57FD85AC1}" type="sibTrans" cxnId="{EF94C6AC-AD03-4AB3-8244-43E5A59F5F1D}">
      <dgm:prSet/>
      <dgm:spPr/>
      <dgm:t>
        <a:bodyPr/>
        <a:lstStyle/>
        <a:p>
          <a:pPr rtl="1"/>
          <a:endParaRPr lang="fa-IR"/>
        </a:p>
      </dgm:t>
    </dgm:pt>
    <dgm:pt modelId="{8A578AFA-74E0-4697-9EE5-C60A60E93DD7}">
      <dgm:prSet custT="1"/>
      <dgm:spPr/>
      <dgm:t>
        <a:bodyPr/>
        <a:lstStyle/>
        <a:p>
          <a:pPr rtl="1"/>
          <a:r>
            <a:rPr lang="fa-IR" sz="1200" u="none" dirty="0">
              <a:cs typeface="B Titr" pitchFamily="2" charset="-78"/>
            </a:rPr>
            <a:t>کارگزار شخص حقوقی است که اوراق بهادار را برای دیگران و به حساب آن‌ها معامله می‌کند </a:t>
          </a:r>
        </a:p>
      </dgm:t>
    </dgm:pt>
    <dgm:pt modelId="{91747226-1C4C-480A-90BA-8747CFE9CA13}" type="parTrans" cxnId="{497E1522-3CCA-4F75-B99C-76C77A1F3797}">
      <dgm:prSet custT="1"/>
      <dgm:spPr/>
      <dgm:t>
        <a:bodyPr/>
        <a:lstStyle/>
        <a:p>
          <a:pPr rtl="1"/>
          <a:endParaRPr lang="fa-IR" sz="1600">
            <a:cs typeface="B Titr" pitchFamily="2" charset="-78"/>
          </a:endParaRPr>
        </a:p>
      </dgm:t>
    </dgm:pt>
    <dgm:pt modelId="{0AB96D02-2EEC-467A-8F40-B44AFAFE8BBC}" type="sibTrans" cxnId="{497E1522-3CCA-4F75-B99C-76C77A1F3797}">
      <dgm:prSet/>
      <dgm:spPr/>
      <dgm:t>
        <a:bodyPr/>
        <a:lstStyle/>
        <a:p>
          <a:pPr rtl="1"/>
          <a:endParaRPr lang="fa-IR"/>
        </a:p>
      </dgm:t>
    </dgm:pt>
    <dgm:pt modelId="{19AC934B-C4B0-4416-B957-D08E935E3A5C}">
      <dgm:prSet custT="1"/>
      <dgm:spPr/>
      <dgm:t>
        <a:bodyPr/>
        <a:lstStyle/>
        <a:p>
          <a:pPr rtl="1"/>
          <a:r>
            <a:rPr lang="fa-IR" sz="1100" dirty="0">
              <a:cs typeface="B Titr" pitchFamily="2" charset="-78"/>
            </a:rPr>
            <a:t>کارگزار/معامله‌گری است که با اخذ مجوز لازم با تعهد به افزایش نقدشوندگی و تنظیم عرضه و تقاضای اوراق بهادار معین و تحدید دامنه نوسان قیمت آن به دادوستد آن اوراق می پردازد</a:t>
          </a:r>
        </a:p>
      </dgm:t>
    </dgm:pt>
    <dgm:pt modelId="{17D6FB66-41BB-429F-BADC-D79653A7923D}" type="parTrans" cxnId="{B5660675-5D01-4859-9C23-1CF1FC0D7813}">
      <dgm:prSet custT="1"/>
      <dgm:spPr/>
      <dgm:t>
        <a:bodyPr/>
        <a:lstStyle/>
        <a:p>
          <a:pPr rtl="1"/>
          <a:endParaRPr lang="fa-IR" sz="1600">
            <a:cs typeface="B Titr" pitchFamily="2" charset="-78"/>
          </a:endParaRPr>
        </a:p>
      </dgm:t>
    </dgm:pt>
    <dgm:pt modelId="{F89DB205-AF02-4D90-A987-2AFA1DB358B9}" type="sibTrans" cxnId="{B5660675-5D01-4859-9C23-1CF1FC0D7813}">
      <dgm:prSet/>
      <dgm:spPr/>
      <dgm:t>
        <a:bodyPr/>
        <a:lstStyle/>
        <a:p>
          <a:pPr rtl="1"/>
          <a:endParaRPr lang="fa-IR"/>
        </a:p>
      </dgm:t>
    </dgm:pt>
    <dgm:pt modelId="{7BA8FD6A-0161-473D-96CD-D5A8C965321B}">
      <dgm:prSet custT="1"/>
      <dgm:spPr/>
      <dgm:t>
        <a:bodyPr/>
        <a:lstStyle/>
        <a:p>
          <a:pPr rtl="1"/>
          <a:r>
            <a:rPr lang="fa-IR" sz="1600" dirty="0">
              <a:cs typeface="B Titr" pitchFamily="2" charset="-78"/>
            </a:rPr>
            <a:t>صندوق سرمایه گذاری</a:t>
          </a:r>
        </a:p>
      </dgm:t>
    </dgm:pt>
    <dgm:pt modelId="{26FD2304-0DC4-4A9D-BA4C-D92569C43499}" type="parTrans" cxnId="{7A8205B0-4B07-4B53-B27B-CE8E00546F71}">
      <dgm:prSet custT="1"/>
      <dgm:spPr/>
      <dgm:t>
        <a:bodyPr/>
        <a:lstStyle/>
        <a:p>
          <a:pPr rtl="1"/>
          <a:endParaRPr lang="fa-IR" sz="1600">
            <a:cs typeface="B Titr" pitchFamily="2" charset="-78"/>
          </a:endParaRPr>
        </a:p>
      </dgm:t>
    </dgm:pt>
    <dgm:pt modelId="{A825651A-CC1B-42A9-9B4B-F949F4E85CA0}" type="sibTrans" cxnId="{7A8205B0-4B07-4B53-B27B-CE8E00546F71}">
      <dgm:prSet/>
      <dgm:spPr/>
      <dgm:t>
        <a:bodyPr/>
        <a:lstStyle/>
        <a:p>
          <a:pPr rtl="1"/>
          <a:endParaRPr lang="fa-IR"/>
        </a:p>
      </dgm:t>
    </dgm:pt>
    <dgm:pt modelId="{79FB2B4C-3F43-4832-B877-D7E0DCF148CD}">
      <dgm:prSet custT="1"/>
      <dgm:spPr/>
      <dgm:t>
        <a:bodyPr/>
        <a:lstStyle/>
        <a:p>
          <a:pPr rtl="1"/>
          <a:r>
            <a:rPr lang="fa-IR" sz="1100" dirty="0">
              <a:cs typeface="B Titr" pitchFamily="2" charset="-78"/>
            </a:rPr>
            <a:t>نهاد مالی است که فعالیت اصلی آن سرمایه‌گذاری در اوراق بهادار می‌باشد و مالکان آن به نسبت سرمایه‌گذاری خود در سود و زیان صندوق شریکند</a:t>
          </a:r>
        </a:p>
      </dgm:t>
    </dgm:pt>
    <dgm:pt modelId="{D1B32E92-0927-4A46-BFB4-5A99517E3B36}" type="parTrans" cxnId="{39AE7CCC-7F8E-42D5-85C0-C9CF3A252790}">
      <dgm:prSet custT="1"/>
      <dgm:spPr/>
      <dgm:t>
        <a:bodyPr/>
        <a:lstStyle/>
        <a:p>
          <a:pPr rtl="1"/>
          <a:endParaRPr lang="fa-IR" sz="1600">
            <a:cs typeface="B Titr" pitchFamily="2" charset="-78"/>
          </a:endParaRPr>
        </a:p>
      </dgm:t>
    </dgm:pt>
    <dgm:pt modelId="{833AB226-7A40-43D1-8132-841434E8E608}" type="sibTrans" cxnId="{39AE7CCC-7F8E-42D5-85C0-C9CF3A252790}">
      <dgm:prSet/>
      <dgm:spPr/>
      <dgm:t>
        <a:bodyPr/>
        <a:lstStyle/>
        <a:p>
          <a:pPr rtl="1"/>
          <a:endParaRPr lang="fa-IR"/>
        </a:p>
      </dgm:t>
    </dgm:pt>
    <dgm:pt modelId="{40C6295F-56E6-40F0-8C25-625486761E08}">
      <dgm:prSet custT="1"/>
      <dgm:spPr/>
      <dgm:t>
        <a:bodyPr/>
        <a:lstStyle/>
        <a:p>
          <a:pPr rtl="1"/>
          <a:r>
            <a:rPr lang="fa-IR" sz="1600" dirty="0">
              <a:cs typeface="B Titr" pitchFamily="2" charset="-78"/>
            </a:rPr>
            <a:t>سبدگردان</a:t>
          </a:r>
        </a:p>
      </dgm:t>
    </dgm:pt>
    <dgm:pt modelId="{70D6986F-931C-4E59-8C72-C57F6A248811}" type="parTrans" cxnId="{19C82F83-B2E7-48BB-B6BB-7C89479E8612}">
      <dgm:prSet custT="1"/>
      <dgm:spPr/>
      <dgm:t>
        <a:bodyPr/>
        <a:lstStyle/>
        <a:p>
          <a:pPr rtl="1"/>
          <a:endParaRPr lang="fa-IR" sz="1600">
            <a:cs typeface="B Titr" pitchFamily="2" charset="-78"/>
          </a:endParaRPr>
        </a:p>
      </dgm:t>
    </dgm:pt>
    <dgm:pt modelId="{4A350A7D-F30C-4A12-A96A-36C3937C3C1B}" type="sibTrans" cxnId="{19C82F83-B2E7-48BB-B6BB-7C89479E8612}">
      <dgm:prSet/>
      <dgm:spPr/>
      <dgm:t>
        <a:bodyPr/>
        <a:lstStyle/>
        <a:p>
          <a:pPr rtl="1"/>
          <a:endParaRPr lang="fa-IR"/>
        </a:p>
      </dgm:t>
    </dgm:pt>
    <dgm:pt modelId="{DB37F622-1649-43A6-B0CF-65CF040F74FF}">
      <dgm:prSet custT="1"/>
      <dgm:spPr/>
      <dgm:t>
        <a:bodyPr/>
        <a:lstStyle/>
        <a:p>
          <a:pPr rtl="1"/>
          <a:r>
            <a:rPr lang="fa-IR" sz="1100" dirty="0">
              <a:cs typeface="B Titr" pitchFamily="2" charset="-78"/>
            </a:rPr>
            <a:t>شخص حقوقی است که در قالب قراردادی مشخص و به منظور کسب انتفاع به خرید و فروش اوراق بهادار برای سرمایه‌گذار می‌پردازد</a:t>
          </a:r>
        </a:p>
      </dgm:t>
    </dgm:pt>
    <dgm:pt modelId="{604A0309-E7F0-4B5E-8B61-9F89ADAA7C31}" type="parTrans" cxnId="{8AE14408-120F-4211-9414-90EF03CA2DC5}">
      <dgm:prSet custT="1"/>
      <dgm:spPr/>
      <dgm:t>
        <a:bodyPr/>
        <a:lstStyle/>
        <a:p>
          <a:pPr rtl="1"/>
          <a:endParaRPr lang="fa-IR" sz="1600">
            <a:cs typeface="B Titr" pitchFamily="2" charset="-78"/>
          </a:endParaRPr>
        </a:p>
      </dgm:t>
    </dgm:pt>
    <dgm:pt modelId="{CADD51C9-E37A-4424-9DC3-1B6AA579A6CA}" type="sibTrans" cxnId="{8AE14408-120F-4211-9414-90EF03CA2DC5}">
      <dgm:prSet/>
      <dgm:spPr/>
      <dgm:t>
        <a:bodyPr/>
        <a:lstStyle/>
        <a:p>
          <a:pPr rtl="1"/>
          <a:endParaRPr lang="fa-IR"/>
        </a:p>
      </dgm:t>
    </dgm:pt>
    <dgm:pt modelId="{1154AAA2-9C77-4AB7-9421-77FCDEDA4E22}">
      <dgm:prSet custT="1"/>
      <dgm:spPr/>
      <dgm:t>
        <a:bodyPr/>
        <a:lstStyle/>
        <a:p>
          <a:pPr rtl="1"/>
          <a:r>
            <a:rPr lang="fa-IR" sz="1600" dirty="0">
              <a:cs typeface="B Titr" pitchFamily="2" charset="-78"/>
            </a:rPr>
            <a:t>شرکت سپرده گذاری مرکزی اوراق بهادار و تسویه وجوه </a:t>
          </a:r>
        </a:p>
      </dgm:t>
    </dgm:pt>
    <dgm:pt modelId="{97732434-43F0-4F15-ABD2-FE073EDC6B7D}" type="parTrans" cxnId="{A9F1177E-F5AD-4A26-8C9A-B75180F30B8E}">
      <dgm:prSet custT="1"/>
      <dgm:spPr/>
      <dgm:t>
        <a:bodyPr/>
        <a:lstStyle/>
        <a:p>
          <a:pPr rtl="1"/>
          <a:endParaRPr lang="fa-IR" sz="1600">
            <a:cs typeface="B Titr" pitchFamily="2" charset="-78"/>
          </a:endParaRPr>
        </a:p>
      </dgm:t>
    </dgm:pt>
    <dgm:pt modelId="{429965BA-653B-4890-8AF5-C7ABF82B0ED9}" type="sibTrans" cxnId="{A9F1177E-F5AD-4A26-8C9A-B75180F30B8E}">
      <dgm:prSet/>
      <dgm:spPr/>
      <dgm:t>
        <a:bodyPr/>
        <a:lstStyle/>
        <a:p>
          <a:pPr rtl="1"/>
          <a:endParaRPr lang="fa-IR"/>
        </a:p>
      </dgm:t>
    </dgm:pt>
    <dgm:pt modelId="{0803DE8C-8B3D-4E54-9A7E-5BA0EECE5C97}">
      <dgm:prSet custT="1"/>
      <dgm:spPr/>
      <dgm:t>
        <a:bodyPr/>
        <a:lstStyle/>
        <a:p>
          <a:pPr rtl="1"/>
          <a:r>
            <a:rPr lang="fa-IR" sz="1600" dirty="0">
              <a:cs typeface="B Titr" pitchFamily="2" charset="-78"/>
            </a:rPr>
            <a:t>شرکت تامین سرمایه</a:t>
          </a:r>
        </a:p>
      </dgm:t>
    </dgm:pt>
    <dgm:pt modelId="{2664BA42-225B-46A3-9599-0D6151EA4F9D}" type="parTrans" cxnId="{D21531D0-55EA-4975-B8D4-E95DF16A1519}">
      <dgm:prSet custT="1"/>
      <dgm:spPr/>
      <dgm:t>
        <a:bodyPr/>
        <a:lstStyle/>
        <a:p>
          <a:pPr rtl="1"/>
          <a:endParaRPr lang="fa-IR" sz="1600">
            <a:cs typeface="B Titr" pitchFamily="2" charset="-78"/>
          </a:endParaRPr>
        </a:p>
      </dgm:t>
    </dgm:pt>
    <dgm:pt modelId="{4C8AF650-5AF4-4FC4-8868-066CCF78DDD1}" type="sibTrans" cxnId="{D21531D0-55EA-4975-B8D4-E95DF16A1519}">
      <dgm:prSet/>
      <dgm:spPr/>
      <dgm:t>
        <a:bodyPr/>
        <a:lstStyle/>
        <a:p>
          <a:pPr rtl="1"/>
          <a:endParaRPr lang="fa-IR"/>
        </a:p>
      </dgm:t>
    </dgm:pt>
    <dgm:pt modelId="{4AD44F08-6841-4C7E-8833-643FE88FD2BD}">
      <dgm:prSet custT="1"/>
      <dgm:spPr/>
      <dgm:t>
        <a:bodyPr/>
        <a:lstStyle/>
        <a:p>
          <a:pPr rtl="1"/>
          <a:r>
            <a:rPr lang="fa-IR" sz="1100" dirty="0">
              <a:cs typeface="B Titr" pitchFamily="2" charset="-78"/>
            </a:rPr>
            <a:t>شرکتی است که به عنوان واسطه بین ناشر اوراق بهادار و عموم سرمایه‌گذاران فعالیت می‌کند و می‌تواند فعالیتهای کارگزاری، معامله‌گری، بازارگردانی، مشاوره، سبدگردانی، پذیره‌نویسی، تعهد پذیره‌نویسی و فعالیتهای مشابه را با اخذ مجوز از سازمان انجام دهد</a:t>
          </a:r>
        </a:p>
      </dgm:t>
    </dgm:pt>
    <dgm:pt modelId="{0AEA9C5D-40EA-4EAA-92A9-0DFD0E5C01C0}" type="parTrans" cxnId="{5725312E-C7EB-4AEE-AD31-10ED29FC0578}">
      <dgm:prSet custT="1"/>
      <dgm:spPr/>
      <dgm:t>
        <a:bodyPr/>
        <a:lstStyle/>
        <a:p>
          <a:pPr rtl="1"/>
          <a:endParaRPr lang="fa-IR" sz="1600">
            <a:cs typeface="B Titr" pitchFamily="2" charset="-78"/>
          </a:endParaRPr>
        </a:p>
      </dgm:t>
    </dgm:pt>
    <dgm:pt modelId="{E70C0C33-3EFC-4415-8BDF-5518694B779B}" type="sibTrans" cxnId="{5725312E-C7EB-4AEE-AD31-10ED29FC0578}">
      <dgm:prSet/>
      <dgm:spPr/>
      <dgm:t>
        <a:bodyPr/>
        <a:lstStyle/>
        <a:p>
          <a:pPr rtl="1"/>
          <a:endParaRPr lang="fa-IR"/>
        </a:p>
      </dgm:t>
    </dgm:pt>
    <dgm:pt modelId="{057F2D82-DA7C-4ED2-A29C-5B3D0FD00334}">
      <dgm:prSet custT="1"/>
      <dgm:spPr/>
      <dgm:t>
        <a:bodyPr/>
        <a:lstStyle/>
        <a:p>
          <a:pPr rtl="1"/>
          <a:r>
            <a:rPr lang="fa-IR" sz="1600" dirty="0">
              <a:cs typeface="B Titr" pitchFamily="2" charset="-78"/>
            </a:rPr>
            <a:t>شرکت های مادر (هلدینگ)</a:t>
          </a:r>
        </a:p>
      </dgm:t>
    </dgm:pt>
    <dgm:pt modelId="{44278D76-7FC2-4CD2-8C51-59C003363DA2}" type="parTrans" cxnId="{4120696F-1712-4846-B001-1AE61D9962E5}">
      <dgm:prSet custT="1"/>
      <dgm:spPr/>
      <dgm:t>
        <a:bodyPr/>
        <a:lstStyle/>
        <a:p>
          <a:pPr rtl="1"/>
          <a:endParaRPr lang="fa-IR" sz="1600">
            <a:cs typeface="B Titr" pitchFamily="2" charset="-78"/>
          </a:endParaRPr>
        </a:p>
      </dgm:t>
    </dgm:pt>
    <dgm:pt modelId="{BEBC1679-3CB2-46B5-956D-AA22E77BDC51}" type="sibTrans" cxnId="{4120696F-1712-4846-B001-1AE61D9962E5}">
      <dgm:prSet/>
      <dgm:spPr/>
      <dgm:t>
        <a:bodyPr/>
        <a:lstStyle/>
        <a:p>
          <a:pPr rtl="1"/>
          <a:endParaRPr lang="fa-IR"/>
        </a:p>
      </dgm:t>
    </dgm:pt>
    <dgm:pt modelId="{5D28C328-D6FC-4EDA-9BA5-28A72F25250E}">
      <dgm:prSet custT="1"/>
      <dgm:spPr/>
      <dgm:t>
        <a:bodyPr/>
        <a:lstStyle/>
        <a:p>
          <a:pPr rtl="1"/>
          <a:r>
            <a:rPr lang="fa-IR" sz="1100" dirty="0">
              <a:cs typeface="B Titr" pitchFamily="2" charset="-78"/>
            </a:rPr>
            <a:t>شرکتی است که با سرمایه‌گذاری در شرکت سرمایه‌پذیر جهت کسب انتفاع، آن قدر حق رأی کسب می‌کند که برای کنترل عملیات شرکت، هیأت مدیره را انتخاب کند و یا در انتخاب اعضای هیأت مدیره موثر باشد</a:t>
          </a:r>
        </a:p>
      </dgm:t>
    </dgm:pt>
    <dgm:pt modelId="{E5D67129-99A5-44F6-A909-F4584232DF62}" type="parTrans" cxnId="{160B9B46-B1A6-47EA-AA3B-785B3BB3224C}">
      <dgm:prSet custT="1"/>
      <dgm:spPr/>
      <dgm:t>
        <a:bodyPr/>
        <a:lstStyle/>
        <a:p>
          <a:pPr rtl="1"/>
          <a:endParaRPr lang="fa-IR" sz="1600">
            <a:cs typeface="B Titr" pitchFamily="2" charset="-78"/>
          </a:endParaRPr>
        </a:p>
      </dgm:t>
    </dgm:pt>
    <dgm:pt modelId="{A650147A-4D71-4691-955D-9DF07E1A3E0F}" type="sibTrans" cxnId="{160B9B46-B1A6-47EA-AA3B-785B3BB3224C}">
      <dgm:prSet/>
      <dgm:spPr/>
      <dgm:t>
        <a:bodyPr/>
        <a:lstStyle/>
        <a:p>
          <a:pPr rtl="1"/>
          <a:endParaRPr lang="fa-IR"/>
        </a:p>
      </dgm:t>
    </dgm:pt>
    <dgm:pt modelId="{80E887CC-4A47-442A-9AB8-A140DB6D6F3A}">
      <dgm:prSet custT="1"/>
      <dgm:spPr/>
      <dgm:t>
        <a:bodyPr/>
        <a:lstStyle/>
        <a:p>
          <a:pPr rtl="1"/>
          <a:r>
            <a:rPr lang="fa-IR" sz="1100" dirty="0">
              <a:cs typeface="B Titr" pitchFamily="2" charset="-78"/>
            </a:rPr>
            <a:t>شرکتی است که امور مربوط به ثبت، نگهداری، انتقال مالکیت اوراق بهادار و تسویه وجوه را انجام می‌دهد </a:t>
          </a:r>
        </a:p>
      </dgm:t>
    </dgm:pt>
    <dgm:pt modelId="{5D89D3AE-92F2-49E4-A840-0E77EA21DC59}" type="parTrans" cxnId="{83239A29-C40F-4915-8F3A-A2DA2DC6DFFD}">
      <dgm:prSet/>
      <dgm:spPr/>
      <dgm:t>
        <a:bodyPr/>
        <a:lstStyle/>
        <a:p>
          <a:pPr rtl="1"/>
          <a:endParaRPr lang="fa-IR"/>
        </a:p>
      </dgm:t>
    </dgm:pt>
    <dgm:pt modelId="{A46F04AC-4847-4BED-A069-4E0207246274}" type="sibTrans" cxnId="{83239A29-C40F-4915-8F3A-A2DA2DC6DFFD}">
      <dgm:prSet/>
      <dgm:spPr/>
      <dgm:t>
        <a:bodyPr/>
        <a:lstStyle/>
        <a:p>
          <a:pPr rtl="1"/>
          <a:endParaRPr lang="fa-IR"/>
        </a:p>
      </dgm:t>
    </dgm:pt>
    <dgm:pt modelId="{F07165E7-6C32-4149-9B8B-C62B0517FFF3}">
      <dgm:prSet custT="1"/>
      <dgm:spPr/>
      <dgm:t>
        <a:bodyPr/>
        <a:lstStyle/>
        <a:p>
          <a:pPr rtl="1"/>
          <a:r>
            <a:rPr lang="fa-IR" sz="1600" dirty="0">
              <a:cs typeface="B Titr" pitchFamily="2" charset="-78"/>
            </a:rPr>
            <a:t>شرکت سرمایه گذاری</a:t>
          </a:r>
        </a:p>
      </dgm:t>
    </dgm:pt>
    <dgm:pt modelId="{FE7272F9-18F9-4788-91EE-876FF7D51663}" type="parTrans" cxnId="{34D4CB2F-2936-4537-9D50-F0DE746C42EA}">
      <dgm:prSet/>
      <dgm:spPr/>
      <dgm:t>
        <a:bodyPr/>
        <a:lstStyle/>
        <a:p>
          <a:pPr rtl="1"/>
          <a:endParaRPr lang="fa-IR"/>
        </a:p>
      </dgm:t>
    </dgm:pt>
    <dgm:pt modelId="{516F570C-C9E6-46AB-A698-83E2905341FD}" type="sibTrans" cxnId="{34D4CB2F-2936-4537-9D50-F0DE746C42EA}">
      <dgm:prSet/>
      <dgm:spPr/>
    </dgm:pt>
    <dgm:pt modelId="{11CAE8DF-F99B-43EC-B4C8-6DE2C2FAD707}">
      <dgm:prSet/>
      <dgm:spPr/>
      <dgm:t>
        <a:bodyPr/>
        <a:lstStyle/>
        <a:p>
          <a:pPr rtl="1"/>
          <a:r>
            <a:rPr lang="fa-IR" dirty="0">
              <a:cs typeface="B Titr" pitchFamily="2" charset="-78"/>
            </a:rPr>
            <a:t>شرکتی است که بدون آنکه در شرکت سرمایه پذیر نفوذ یا کنترل قابل ملاحظه یابد، به قصد انتفاع اقدام به سرمایه گذاری می کند.</a:t>
          </a:r>
        </a:p>
      </dgm:t>
    </dgm:pt>
    <dgm:pt modelId="{80A8C03F-89C0-4C6C-BA61-866CF4AFCB1C}" type="parTrans" cxnId="{13B2FC00-6281-4820-A446-EA6276F06222}">
      <dgm:prSet/>
      <dgm:spPr/>
      <dgm:t>
        <a:bodyPr/>
        <a:lstStyle/>
        <a:p>
          <a:pPr rtl="1"/>
          <a:endParaRPr lang="fa-IR"/>
        </a:p>
      </dgm:t>
    </dgm:pt>
    <dgm:pt modelId="{5C7BE628-F318-4EA3-B3A5-FD19DAFDC680}" type="sibTrans" cxnId="{13B2FC00-6281-4820-A446-EA6276F06222}">
      <dgm:prSet/>
      <dgm:spPr/>
    </dgm:pt>
    <dgm:pt modelId="{A542CBDB-1A16-4730-A45A-9EBF354E73D7}" type="pres">
      <dgm:prSet presAssocID="{2CB911B0-FCA2-4A5C-8285-D6130B5FBBDD}" presName="diagram" presStyleCnt="0">
        <dgm:presLayoutVars>
          <dgm:chPref val="1"/>
          <dgm:dir val="rev"/>
          <dgm:animOne val="branch"/>
          <dgm:animLvl val="lvl"/>
          <dgm:resizeHandles val="exact"/>
        </dgm:presLayoutVars>
      </dgm:prSet>
      <dgm:spPr/>
    </dgm:pt>
    <dgm:pt modelId="{CF5408C4-BD91-4DC2-9E8B-067FC1CFDBC7}" type="pres">
      <dgm:prSet presAssocID="{F5B5972D-7523-414F-983C-60ACBC301980}" presName="root1" presStyleCnt="0"/>
      <dgm:spPr/>
    </dgm:pt>
    <dgm:pt modelId="{53418017-E9C4-4014-A055-F4F372BE3EC9}" type="pres">
      <dgm:prSet presAssocID="{F5B5972D-7523-414F-983C-60ACBC301980}" presName="LevelOneTextNode" presStyleLbl="node0" presStyleIdx="0" presStyleCnt="1" custLinFactX="44012" custLinFactNeighborX="100000" custLinFactNeighborY="260">
        <dgm:presLayoutVars>
          <dgm:chPref val="3"/>
        </dgm:presLayoutVars>
      </dgm:prSet>
      <dgm:spPr/>
    </dgm:pt>
    <dgm:pt modelId="{EDE076F4-13CC-468D-8E6F-9251320FFF38}" type="pres">
      <dgm:prSet presAssocID="{F5B5972D-7523-414F-983C-60ACBC301980}" presName="level2hierChild" presStyleCnt="0"/>
      <dgm:spPr/>
    </dgm:pt>
    <dgm:pt modelId="{0A27AA60-9EDC-474B-8B38-9A7744461EB2}" type="pres">
      <dgm:prSet presAssocID="{60E33D18-7EFD-43E1-9A80-217A9F282275}" presName="conn2-1" presStyleLbl="parChTrans1D2" presStyleIdx="0" presStyleCnt="8"/>
      <dgm:spPr/>
    </dgm:pt>
    <dgm:pt modelId="{4165ACD7-2AB4-4442-88E9-7B9684CE5476}" type="pres">
      <dgm:prSet presAssocID="{60E33D18-7EFD-43E1-9A80-217A9F282275}" presName="connTx" presStyleLbl="parChTrans1D2" presStyleIdx="0" presStyleCnt="8"/>
      <dgm:spPr/>
    </dgm:pt>
    <dgm:pt modelId="{87111F5B-7111-47AA-9C07-D9175FB2C794}" type="pres">
      <dgm:prSet presAssocID="{13AF7DD7-75E7-4D0A-A9E9-BCE34D888BB5}" presName="root2" presStyleCnt="0"/>
      <dgm:spPr/>
    </dgm:pt>
    <dgm:pt modelId="{4191D7DC-5039-4E5E-8C7A-9B6C8484EB36}" type="pres">
      <dgm:prSet presAssocID="{13AF7DD7-75E7-4D0A-A9E9-BCE34D888BB5}" presName="LevelTwoTextNode" presStyleLbl="node2" presStyleIdx="0" presStyleCnt="8">
        <dgm:presLayoutVars>
          <dgm:chPref val="3"/>
        </dgm:presLayoutVars>
      </dgm:prSet>
      <dgm:spPr/>
    </dgm:pt>
    <dgm:pt modelId="{2D51D633-9B28-4B96-A35E-023CA7D0B88D}" type="pres">
      <dgm:prSet presAssocID="{13AF7DD7-75E7-4D0A-A9E9-BCE34D888BB5}" presName="level3hierChild" presStyleCnt="0"/>
      <dgm:spPr/>
    </dgm:pt>
    <dgm:pt modelId="{CDE25665-5D34-4C47-ACF0-CA56D10946F8}" type="pres">
      <dgm:prSet presAssocID="{91747226-1C4C-480A-90BA-8747CFE9CA13}" presName="conn2-1" presStyleLbl="parChTrans1D3" presStyleIdx="0" presStyleCnt="8"/>
      <dgm:spPr/>
    </dgm:pt>
    <dgm:pt modelId="{38A8583F-FE5E-452B-B41B-7A4A2110AC6F}" type="pres">
      <dgm:prSet presAssocID="{91747226-1C4C-480A-90BA-8747CFE9CA13}" presName="connTx" presStyleLbl="parChTrans1D3" presStyleIdx="0" presStyleCnt="8"/>
      <dgm:spPr/>
    </dgm:pt>
    <dgm:pt modelId="{F1CE962E-7B49-4A3B-8F5D-98E31D2314AE}" type="pres">
      <dgm:prSet presAssocID="{8A578AFA-74E0-4697-9EE5-C60A60E93DD7}" presName="root2" presStyleCnt="0"/>
      <dgm:spPr/>
    </dgm:pt>
    <dgm:pt modelId="{2F6D3E29-1493-4A52-A12B-1DF454D0A993}" type="pres">
      <dgm:prSet presAssocID="{8A578AFA-74E0-4697-9EE5-C60A60E93DD7}" presName="LevelTwoTextNode" presStyleLbl="node3" presStyleIdx="0" presStyleCnt="8" custScaleX="383707">
        <dgm:presLayoutVars>
          <dgm:chPref val="3"/>
        </dgm:presLayoutVars>
      </dgm:prSet>
      <dgm:spPr/>
    </dgm:pt>
    <dgm:pt modelId="{768FC8AE-5510-423E-ACEC-FDA0D1FA2301}" type="pres">
      <dgm:prSet presAssocID="{8A578AFA-74E0-4697-9EE5-C60A60E93DD7}" presName="level3hierChild" presStyleCnt="0"/>
      <dgm:spPr/>
    </dgm:pt>
    <dgm:pt modelId="{95A0103A-0A06-4FF1-AB15-8AB5410915F3}" type="pres">
      <dgm:prSet presAssocID="{5F5DFA51-CE2B-4581-8360-04E9F96DF694}" presName="conn2-1" presStyleLbl="parChTrans1D2" presStyleIdx="1" presStyleCnt="8"/>
      <dgm:spPr/>
    </dgm:pt>
    <dgm:pt modelId="{FCB7EFFE-E4AB-42F4-8B36-31BFD6402F52}" type="pres">
      <dgm:prSet presAssocID="{5F5DFA51-CE2B-4581-8360-04E9F96DF694}" presName="connTx" presStyleLbl="parChTrans1D2" presStyleIdx="1" presStyleCnt="8"/>
      <dgm:spPr/>
    </dgm:pt>
    <dgm:pt modelId="{5ECDA787-3666-4FD3-ABEA-FFD7AA766A17}" type="pres">
      <dgm:prSet presAssocID="{C844B1ED-A824-4865-A306-CB37580F830D}" presName="root2" presStyleCnt="0"/>
      <dgm:spPr/>
    </dgm:pt>
    <dgm:pt modelId="{3EA64089-72AD-4E44-B0C9-2E6904B44087}" type="pres">
      <dgm:prSet presAssocID="{C844B1ED-A824-4865-A306-CB37580F830D}" presName="LevelTwoTextNode" presStyleLbl="node2" presStyleIdx="1" presStyleCnt="8">
        <dgm:presLayoutVars>
          <dgm:chPref val="3"/>
        </dgm:presLayoutVars>
      </dgm:prSet>
      <dgm:spPr/>
    </dgm:pt>
    <dgm:pt modelId="{5C8751BF-0899-4D76-BD13-4B890A4B1CB8}" type="pres">
      <dgm:prSet presAssocID="{C844B1ED-A824-4865-A306-CB37580F830D}" presName="level3hierChild" presStyleCnt="0"/>
      <dgm:spPr/>
    </dgm:pt>
    <dgm:pt modelId="{1BFCF5A8-31F8-4D08-A28F-57D9497CE4B9}" type="pres">
      <dgm:prSet presAssocID="{17D6FB66-41BB-429F-BADC-D79653A7923D}" presName="conn2-1" presStyleLbl="parChTrans1D3" presStyleIdx="1" presStyleCnt="8"/>
      <dgm:spPr/>
    </dgm:pt>
    <dgm:pt modelId="{E48D93A4-2BD8-4709-A27C-F6147AEDC2CE}" type="pres">
      <dgm:prSet presAssocID="{17D6FB66-41BB-429F-BADC-D79653A7923D}" presName="connTx" presStyleLbl="parChTrans1D3" presStyleIdx="1" presStyleCnt="8"/>
      <dgm:spPr/>
    </dgm:pt>
    <dgm:pt modelId="{B3BBE98E-FBC7-417C-8AA4-DB6590D2BCBA}" type="pres">
      <dgm:prSet presAssocID="{19AC934B-C4B0-4416-B957-D08E935E3A5C}" presName="root2" presStyleCnt="0"/>
      <dgm:spPr/>
    </dgm:pt>
    <dgm:pt modelId="{5C0E07DB-EB57-4169-BF26-E60F93377953}" type="pres">
      <dgm:prSet presAssocID="{19AC934B-C4B0-4416-B957-D08E935E3A5C}" presName="LevelTwoTextNode" presStyleLbl="node3" presStyleIdx="1" presStyleCnt="8" custScaleX="396508">
        <dgm:presLayoutVars>
          <dgm:chPref val="3"/>
        </dgm:presLayoutVars>
      </dgm:prSet>
      <dgm:spPr/>
    </dgm:pt>
    <dgm:pt modelId="{837C4D52-308B-4F47-9363-92F72A341670}" type="pres">
      <dgm:prSet presAssocID="{19AC934B-C4B0-4416-B957-D08E935E3A5C}" presName="level3hierChild" presStyleCnt="0"/>
      <dgm:spPr/>
    </dgm:pt>
    <dgm:pt modelId="{AE9D7269-F068-4F9D-889E-1B0EACE08488}" type="pres">
      <dgm:prSet presAssocID="{26FD2304-0DC4-4A9D-BA4C-D92569C43499}" presName="conn2-1" presStyleLbl="parChTrans1D2" presStyleIdx="2" presStyleCnt="8"/>
      <dgm:spPr/>
    </dgm:pt>
    <dgm:pt modelId="{BF1E316A-BFB4-48CE-9190-C2F8657D87EF}" type="pres">
      <dgm:prSet presAssocID="{26FD2304-0DC4-4A9D-BA4C-D92569C43499}" presName="connTx" presStyleLbl="parChTrans1D2" presStyleIdx="2" presStyleCnt="8"/>
      <dgm:spPr/>
    </dgm:pt>
    <dgm:pt modelId="{AABE7267-1F8F-4037-AE75-DE971E74DD1A}" type="pres">
      <dgm:prSet presAssocID="{7BA8FD6A-0161-473D-96CD-D5A8C965321B}" presName="root2" presStyleCnt="0"/>
      <dgm:spPr/>
    </dgm:pt>
    <dgm:pt modelId="{2A2DDD8B-4B64-4D06-8DF9-ABAAC235C36E}" type="pres">
      <dgm:prSet presAssocID="{7BA8FD6A-0161-473D-96CD-D5A8C965321B}" presName="LevelTwoTextNode" presStyleLbl="node2" presStyleIdx="2" presStyleCnt="8">
        <dgm:presLayoutVars>
          <dgm:chPref val="3"/>
        </dgm:presLayoutVars>
      </dgm:prSet>
      <dgm:spPr/>
    </dgm:pt>
    <dgm:pt modelId="{B012316A-E4BF-42BC-BFA7-870F2565CD84}" type="pres">
      <dgm:prSet presAssocID="{7BA8FD6A-0161-473D-96CD-D5A8C965321B}" presName="level3hierChild" presStyleCnt="0"/>
      <dgm:spPr/>
    </dgm:pt>
    <dgm:pt modelId="{9ED505E4-5519-4FD7-99BE-6813629D20DF}" type="pres">
      <dgm:prSet presAssocID="{D1B32E92-0927-4A46-BFB4-5A99517E3B36}" presName="conn2-1" presStyleLbl="parChTrans1D3" presStyleIdx="2" presStyleCnt="8"/>
      <dgm:spPr/>
    </dgm:pt>
    <dgm:pt modelId="{1DA658A9-3D45-41B1-A9FE-6EBE5D2EDBD3}" type="pres">
      <dgm:prSet presAssocID="{D1B32E92-0927-4A46-BFB4-5A99517E3B36}" presName="connTx" presStyleLbl="parChTrans1D3" presStyleIdx="2" presStyleCnt="8"/>
      <dgm:spPr/>
    </dgm:pt>
    <dgm:pt modelId="{FCC138E5-A08C-4E9C-A79A-903A62CEC8BD}" type="pres">
      <dgm:prSet presAssocID="{79FB2B4C-3F43-4832-B877-D7E0DCF148CD}" presName="root2" presStyleCnt="0"/>
      <dgm:spPr/>
    </dgm:pt>
    <dgm:pt modelId="{C9C09A9E-D155-434A-8613-38EAD3D56D49}" type="pres">
      <dgm:prSet presAssocID="{79FB2B4C-3F43-4832-B877-D7E0DCF148CD}" presName="LevelTwoTextNode" presStyleLbl="node3" presStyleIdx="2" presStyleCnt="8" custScaleX="360927">
        <dgm:presLayoutVars>
          <dgm:chPref val="3"/>
        </dgm:presLayoutVars>
      </dgm:prSet>
      <dgm:spPr/>
    </dgm:pt>
    <dgm:pt modelId="{9DCA2EEE-62C3-4377-8BF0-62215537A385}" type="pres">
      <dgm:prSet presAssocID="{79FB2B4C-3F43-4832-B877-D7E0DCF148CD}" presName="level3hierChild" presStyleCnt="0"/>
      <dgm:spPr/>
    </dgm:pt>
    <dgm:pt modelId="{BDED93B8-F764-4D84-B2F8-C5456C4F1B3F}" type="pres">
      <dgm:prSet presAssocID="{70D6986F-931C-4E59-8C72-C57F6A248811}" presName="conn2-1" presStyleLbl="parChTrans1D2" presStyleIdx="3" presStyleCnt="8"/>
      <dgm:spPr/>
    </dgm:pt>
    <dgm:pt modelId="{5B8C58B5-A76B-4078-8401-85340BF1D648}" type="pres">
      <dgm:prSet presAssocID="{70D6986F-931C-4E59-8C72-C57F6A248811}" presName="connTx" presStyleLbl="parChTrans1D2" presStyleIdx="3" presStyleCnt="8"/>
      <dgm:spPr/>
    </dgm:pt>
    <dgm:pt modelId="{ECD697ED-FA5E-432A-9F22-D33C6C73683E}" type="pres">
      <dgm:prSet presAssocID="{40C6295F-56E6-40F0-8C25-625486761E08}" presName="root2" presStyleCnt="0"/>
      <dgm:spPr/>
    </dgm:pt>
    <dgm:pt modelId="{717F2DFD-73FA-4B19-9376-065DBE69889F}" type="pres">
      <dgm:prSet presAssocID="{40C6295F-56E6-40F0-8C25-625486761E08}" presName="LevelTwoTextNode" presStyleLbl="node2" presStyleIdx="3" presStyleCnt="8">
        <dgm:presLayoutVars>
          <dgm:chPref val="3"/>
        </dgm:presLayoutVars>
      </dgm:prSet>
      <dgm:spPr/>
    </dgm:pt>
    <dgm:pt modelId="{2BDAF408-1F0E-412D-AAAA-D85A4DE0FEE2}" type="pres">
      <dgm:prSet presAssocID="{40C6295F-56E6-40F0-8C25-625486761E08}" presName="level3hierChild" presStyleCnt="0"/>
      <dgm:spPr/>
    </dgm:pt>
    <dgm:pt modelId="{09F840C6-4304-4833-9DB9-02E70CB1F510}" type="pres">
      <dgm:prSet presAssocID="{604A0309-E7F0-4B5E-8B61-9F89ADAA7C31}" presName="conn2-1" presStyleLbl="parChTrans1D3" presStyleIdx="3" presStyleCnt="8"/>
      <dgm:spPr/>
    </dgm:pt>
    <dgm:pt modelId="{4029E555-9A59-4992-834B-D7EAD934385B}" type="pres">
      <dgm:prSet presAssocID="{604A0309-E7F0-4B5E-8B61-9F89ADAA7C31}" presName="connTx" presStyleLbl="parChTrans1D3" presStyleIdx="3" presStyleCnt="8"/>
      <dgm:spPr/>
    </dgm:pt>
    <dgm:pt modelId="{04AF6694-6E85-4F0C-B652-5F661223EACD}" type="pres">
      <dgm:prSet presAssocID="{DB37F622-1649-43A6-B0CF-65CF040F74FF}" presName="root2" presStyleCnt="0"/>
      <dgm:spPr/>
    </dgm:pt>
    <dgm:pt modelId="{108CB62F-CCB3-4CB4-9982-2175591CD88C}" type="pres">
      <dgm:prSet presAssocID="{DB37F622-1649-43A6-B0CF-65CF040F74FF}" presName="LevelTwoTextNode" presStyleLbl="node3" presStyleIdx="3" presStyleCnt="8" custScaleX="407427">
        <dgm:presLayoutVars>
          <dgm:chPref val="3"/>
        </dgm:presLayoutVars>
      </dgm:prSet>
      <dgm:spPr/>
    </dgm:pt>
    <dgm:pt modelId="{88AD255E-5BA0-4BF5-91BA-354384385357}" type="pres">
      <dgm:prSet presAssocID="{DB37F622-1649-43A6-B0CF-65CF040F74FF}" presName="level3hierChild" presStyleCnt="0"/>
      <dgm:spPr/>
    </dgm:pt>
    <dgm:pt modelId="{849DA338-DDD1-4EEE-A3CB-65BAE844E6C8}" type="pres">
      <dgm:prSet presAssocID="{97732434-43F0-4F15-ABD2-FE073EDC6B7D}" presName="conn2-1" presStyleLbl="parChTrans1D2" presStyleIdx="4" presStyleCnt="8"/>
      <dgm:spPr/>
    </dgm:pt>
    <dgm:pt modelId="{CB9ACFF4-87B4-4060-966B-8D31D899EFAD}" type="pres">
      <dgm:prSet presAssocID="{97732434-43F0-4F15-ABD2-FE073EDC6B7D}" presName="connTx" presStyleLbl="parChTrans1D2" presStyleIdx="4" presStyleCnt="8"/>
      <dgm:spPr/>
    </dgm:pt>
    <dgm:pt modelId="{3B9F9211-2664-418E-9A7F-524D36C200BA}" type="pres">
      <dgm:prSet presAssocID="{1154AAA2-9C77-4AB7-9421-77FCDEDA4E22}" presName="root2" presStyleCnt="0"/>
      <dgm:spPr/>
    </dgm:pt>
    <dgm:pt modelId="{18BC5127-B566-4FC3-9B93-1E5A9638B501}" type="pres">
      <dgm:prSet presAssocID="{1154AAA2-9C77-4AB7-9421-77FCDEDA4E22}" presName="LevelTwoTextNode" presStyleLbl="node2" presStyleIdx="4" presStyleCnt="8" custScaleX="182894" custLinFactNeighborX="2634" custLinFactNeighborY="-3586">
        <dgm:presLayoutVars>
          <dgm:chPref val="3"/>
        </dgm:presLayoutVars>
      </dgm:prSet>
      <dgm:spPr/>
    </dgm:pt>
    <dgm:pt modelId="{3C358616-9E91-4A0E-B099-D7B357001DFD}" type="pres">
      <dgm:prSet presAssocID="{1154AAA2-9C77-4AB7-9421-77FCDEDA4E22}" presName="level3hierChild" presStyleCnt="0"/>
      <dgm:spPr/>
    </dgm:pt>
    <dgm:pt modelId="{3A8410AC-86D0-4694-80B4-31CD81CA1DF9}" type="pres">
      <dgm:prSet presAssocID="{5D89D3AE-92F2-49E4-A840-0E77EA21DC59}" presName="conn2-1" presStyleLbl="parChTrans1D3" presStyleIdx="4" presStyleCnt="8"/>
      <dgm:spPr/>
    </dgm:pt>
    <dgm:pt modelId="{B0CCBEF3-B446-4B0B-A310-5662949E47CE}" type="pres">
      <dgm:prSet presAssocID="{5D89D3AE-92F2-49E4-A840-0E77EA21DC59}" presName="connTx" presStyleLbl="parChTrans1D3" presStyleIdx="4" presStyleCnt="8"/>
      <dgm:spPr/>
    </dgm:pt>
    <dgm:pt modelId="{5ECDD093-398F-487B-AB99-D44C64094500}" type="pres">
      <dgm:prSet presAssocID="{80E887CC-4A47-442A-9AB8-A140DB6D6F3A}" presName="root2" presStyleCnt="0"/>
      <dgm:spPr/>
    </dgm:pt>
    <dgm:pt modelId="{B214AE52-FCD8-401E-9DB5-A43AC2512E4B}" type="pres">
      <dgm:prSet presAssocID="{80E887CC-4A47-442A-9AB8-A140DB6D6F3A}" presName="LevelTwoTextNode" presStyleLbl="node3" presStyleIdx="4" presStyleCnt="8" custScaleX="309876">
        <dgm:presLayoutVars>
          <dgm:chPref val="3"/>
        </dgm:presLayoutVars>
      </dgm:prSet>
      <dgm:spPr/>
    </dgm:pt>
    <dgm:pt modelId="{7745A656-F8D3-4ECF-8386-1CF94AEA51C0}" type="pres">
      <dgm:prSet presAssocID="{80E887CC-4A47-442A-9AB8-A140DB6D6F3A}" presName="level3hierChild" presStyleCnt="0"/>
      <dgm:spPr/>
    </dgm:pt>
    <dgm:pt modelId="{63D60916-092A-4C7F-975F-3964AA468DCA}" type="pres">
      <dgm:prSet presAssocID="{2664BA42-225B-46A3-9599-0D6151EA4F9D}" presName="conn2-1" presStyleLbl="parChTrans1D2" presStyleIdx="5" presStyleCnt="8"/>
      <dgm:spPr/>
    </dgm:pt>
    <dgm:pt modelId="{E8A680ED-5292-4DAC-ADEE-F3A894646BF7}" type="pres">
      <dgm:prSet presAssocID="{2664BA42-225B-46A3-9599-0D6151EA4F9D}" presName="connTx" presStyleLbl="parChTrans1D2" presStyleIdx="5" presStyleCnt="8"/>
      <dgm:spPr/>
    </dgm:pt>
    <dgm:pt modelId="{47EAC8D1-7870-4C20-826D-2AD5FA528E65}" type="pres">
      <dgm:prSet presAssocID="{0803DE8C-8B3D-4E54-9A7E-5BA0EECE5C97}" presName="root2" presStyleCnt="0"/>
      <dgm:spPr/>
    </dgm:pt>
    <dgm:pt modelId="{033F698C-C2E9-417B-88E5-E44EEF594DF2}" type="pres">
      <dgm:prSet presAssocID="{0803DE8C-8B3D-4E54-9A7E-5BA0EECE5C97}" presName="LevelTwoTextNode" presStyleLbl="node2" presStyleIdx="5" presStyleCnt="8">
        <dgm:presLayoutVars>
          <dgm:chPref val="3"/>
        </dgm:presLayoutVars>
      </dgm:prSet>
      <dgm:spPr/>
    </dgm:pt>
    <dgm:pt modelId="{49577602-B829-4344-955C-C0C830211D7E}" type="pres">
      <dgm:prSet presAssocID="{0803DE8C-8B3D-4E54-9A7E-5BA0EECE5C97}" presName="level3hierChild" presStyleCnt="0"/>
      <dgm:spPr/>
    </dgm:pt>
    <dgm:pt modelId="{53076C06-993D-480A-92DE-7F4DD008C9F8}" type="pres">
      <dgm:prSet presAssocID="{0AEA9C5D-40EA-4EAA-92A9-0DFD0E5C01C0}" presName="conn2-1" presStyleLbl="parChTrans1D3" presStyleIdx="5" presStyleCnt="8"/>
      <dgm:spPr/>
    </dgm:pt>
    <dgm:pt modelId="{0EF806A4-F891-413B-BB18-19AAF9A0AE7B}" type="pres">
      <dgm:prSet presAssocID="{0AEA9C5D-40EA-4EAA-92A9-0DFD0E5C01C0}" presName="connTx" presStyleLbl="parChTrans1D3" presStyleIdx="5" presStyleCnt="8"/>
      <dgm:spPr/>
    </dgm:pt>
    <dgm:pt modelId="{4DBC32A0-DE78-4D4B-A16B-1168E10BA739}" type="pres">
      <dgm:prSet presAssocID="{4AD44F08-6841-4C7E-8833-643FE88FD2BD}" presName="root2" presStyleCnt="0"/>
      <dgm:spPr/>
    </dgm:pt>
    <dgm:pt modelId="{5D3DCD13-1947-4A26-8D72-CFA8E73DFCCD}" type="pres">
      <dgm:prSet presAssocID="{4AD44F08-6841-4C7E-8833-643FE88FD2BD}" presName="LevelTwoTextNode" presStyleLbl="node3" presStyleIdx="5" presStyleCnt="8" custScaleX="400210" custScaleY="107828">
        <dgm:presLayoutVars>
          <dgm:chPref val="3"/>
        </dgm:presLayoutVars>
      </dgm:prSet>
      <dgm:spPr/>
    </dgm:pt>
    <dgm:pt modelId="{D1913306-4CDB-45DB-AE5E-CED23C18789B}" type="pres">
      <dgm:prSet presAssocID="{4AD44F08-6841-4C7E-8833-643FE88FD2BD}" presName="level3hierChild" presStyleCnt="0"/>
      <dgm:spPr/>
    </dgm:pt>
    <dgm:pt modelId="{3B732298-3D48-4C41-98A9-3892D80B91A6}" type="pres">
      <dgm:prSet presAssocID="{44278D76-7FC2-4CD2-8C51-59C003363DA2}" presName="conn2-1" presStyleLbl="parChTrans1D2" presStyleIdx="6" presStyleCnt="8"/>
      <dgm:spPr/>
    </dgm:pt>
    <dgm:pt modelId="{008CC110-E3A5-4CC1-946B-F6BFC2CF10EA}" type="pres">
      <dgm:prSet presAssocID="{44278D76-7FC2-4CD2-8C51-59C003363DA2}" presName="connTx" presStyleLbl="parChTrans1D2" presStyleIdx="6" presStyleCnt="8"/>
      <dgm:spPr/>
    </dgm:pt>
    <dgm:pt modelId="{82E7D39C-53C0-4A19-AFA7-54E6063AE730}" type="pres">
      <dgm:prSet presAssocID="{057F2D82-DA7C-4ED2-A29C-5B3D0FD00334}" presName="root2" presStyleCnt="0"/>
      <dgm:spPr/>
    </dgm:pt>
    <dgm:pt modelId="{987AF318-0FDF-464C-BBDE-6F0AA6FF0992}" type="pres">
      <dgm:prSet presAssocID="{057F2D82-DA7C-4ED2-A29C-5B3D0FD00334}" presName="LevelTwoTextNode" presStyleLbl="node2" presStyleIdx="6" presStyleCnt="8">
        <dgm:presLayoutVars>
          <dgm:chPref val="3"/>
        </dgm:presLayoutVars>
      </dgm:prSet>
      <dgm:spPr/>
    </dgm:pt>
    <dgm:pt modelId="{EC018887-D99C-416B-8691-F0D378D147A6}" type="pres">
      <dgm:prSet presAssocID="{057F2D82-DA7C-4ED2-A29C-5B3D0FD00334}" presName="level3hierChild" presStyleCnt="0"/>
      <dgm:spPr/>
    </dgm:pt>
    <dgm:pt modelId="{C275FA45-C4EE-4A13-8475-D459DB1E51BE}" type="pres">
      <dgm:prSet presAssocID="{E5D67129-99A5-44F6-A909-F4584232DF62}" presName="conn2-1" presStyleLbl="parChTrans1D3" presStyleIdx="6" presStyleCnt="8"/>
      <dgm:spPr/>
    </dgm:pt>
    <dgm:pt modelId="{90ADE06C-6491-4434-AE44-945727320883}" type="pres">
      <dgm:prSet presAssocID="{E5D67129-99A5-44F6-A909-F4584232DF62}" presName="connTx" presStyleLbl="parChTrans1D3" presStyleIdx="6" presStyleCnt="8"/>
      <dgm:spPr/>
    </dgm:pt>
    <dgm:pt modelId="{AF369D55-993A-437A-BC33-8AAC50523838}" type="pres">
      <dgm:prSet presAssocID="{5D28C328-D6FC-4EDA-9BA5-28A72F25250E}" presName="root2" presStyleCnt="0"/>
      <dgm:spPr/>
    </dgm:pt>
    <dgm:pt modelId="{0B8EF14E-ABD1-41FB-87DC-B1906C596327}" type="pres">
      <dgm:prSet presAssocID="{5D28C328-D6FC-4EDA-9BA5-28A72F25250E}" presName="LevelTwoTextNode" presStyleLbl="node3" presStyleIdx="6" presStyleCnt="8" custScaleX="446939">
        <dgm:presLayoutVars>
          <dgm:chPref val="3"/>
        </dgm:presLayoutVars>
      </dgm:prSet>
      <dgm:spPr/>
    </dgm:pt>
    <dgm:pt modelId="{803FA1C9-76D6-41B4-B85E-AA6399ECD7EB}" type="pres">
      <dgm:prSet presAssocID="{5D28C328-D6FC-4EDA-9BA5-28A72F25250E}" presName="level3hierChild" presStyleCnt="0"/>
      <dgm:spPr/>
    </dgm:pt>
    <dgm:pt modelId="{7748B56A-4EB4-4595-B809-7EEC293E8933}" type="pres">
      <dgm:prSet presAssocID="{FE7272F9-18F9-4788-91EE-876FF7D51663}" presName="conn2-1" presStyleLbl="parChTrans1D2" presStyleIdx="7" presStyleCnt="8"/>
      <dgm:spPr/>
    </dgm:pt>
    <dgm:pt modelId="{B412C112-8F80-4606-A30F-D6B4AADF7B85}" type="pres">
      <dgm:prSet presAssocID="{FE7272F9-18F9-4788-91EE-876FF7D51663}" presName="connTx" presStyleLbl="parChTrans1D2" presStyleIdx="7" presStyleCnt="8"/>
      <dgm:spPr/>
    </dgm:pt>
    <dgm:pt modelId="{1035C28D-F322-456E-B193-4835FEE3F02C}" type="pres">
      <dgm:prSet presAssocID="{F07165E7-6C32-4149-9B8B-C62B0517FFF3}" presName="root2" presStyleCnt="0"/>
      <dgm:spPr/>
    </dgm:pt>
    <dgm:pt modelId="{BB7E424A-99E0-4A0C-B21B-C82F7ABB9FC9}" type="pres">
      <dgm:prSet presAssocID="{F07165E7-6C32-4149-9B8B-C62B0517FFF3}" presName="LevelTwoTextNode" presStyleLbl="node2" presStyleIdx="7" presStyleCnt="8">
        <dgm:presLayoutVars>
          <dgm:chPref val="3"/>
        </dgm:presLayoutVars>
      </dgm:prSet>
      <dgm:spPr/>
    </dgm:pt>
    <dgm:pt modelId="{84D6F9AA-0CB0-4FA1-97A9-85981715AB4B}" type="pres">
      <dgm:prSet presAssocID="{F07165E7-6C32-4149-9B8B-C62B0517FFF3}" presName="level3hierChild" presStyleCnt="0"/>
      <dgm:spPr/>
    </dgm:pt>
    <dgm:pt modelId="{04292122-0EE7-4521-A03C-DE9C9CA796CA}" type="pres">
      <dgm:prSet presAssocID="{80A8C03F-89C0-4C6C-BA61-866CF4AFCB1C}" presName="conn2-1" presStyleLbl="parChTrans1D3" presStyleIdx="7" presStyleCnt="8"/>
      <dgm:spPr/>
    </dgm:pt>
    <dgm:pt modelId="{D58AE4C6-892F-44A8-A36C-465DA8579909}" type="pres">
      <dgm:prSet presAssocID="{80A8C03F-89C0-4C6C-BA61-866CF4AFCB1C}" presName="connTx" presStyleLbl="parChTrans1D3" presStyleIdx="7" presStyleCnt="8"/>
      <dgm:spPr/>
    </dgm:pt>
    <dgm:pt modelId="{502BBB20-A690-4069-B1F1-91B2F13DA210}" type="pres">
      <dgm:prSet presAssocID="{11CAE8DF-F99B-43EC-B4C8-6DE2C2FAD707}" presName="root2" presStyleCnt="0"/>
      <dgm:spPr/>
    </dgm:pt>
    <dgm:pt modelId="{6BC403D2-C870-4A7C-941C-0EAE980F6FF2}" type="pres">
      <dgm:prSet presAssocID="{11CAE8DF-F99B-43EC-B4C8-6DE2C2FAD707}" presName="LevelTwoTextNode" presStyleLbl="node3" presStyleIdx="7" presStyleCnt="8" custScaleX="437310">
        <dgm:presLayoutVars>
          <dgm:chPref val="3"/>
        </dgm:presLayoutVars>
      </dgm:prSet>
      <dgm:spPr/>
    </dgm:pt>
    <dgm:pt modelId="{F595EC24-AB0B-474F-974D-A24460523EC9}" type="pres">
      <dgm:prSet presAssocID="{11CAE8DF-F99B-43EC-B4C8-6DE2C2FAD707}" presName="level3hierChild" presStyleCnt="0"/>
      <dgm:spPr/>
    </dgm:pt>
  </dgm:ptLst>
  <dgm:cxnLst>
    <dgm:cxn modelId="{0A7C177E-5472-43B0-8753-9968038F45CA}" type="presOf" srcId="{44278D76-7FC2-4CD2-8C51-59C003363DA2}" destId="{3B732298-3D48-4C41-98A9-3892D80B91A6}" srcOrd="0" destOrd="0" presId="urn:microsoft.com/office/officeart/2005/8/layout/hierarchy2"/>
    <dgm:cxn modelId="{19C82F83-B2E7-48BB-B6BB-7C89479E8612}" srcId="{F5B5972D-7523-414F-983C-60ACBC301980}" destId="{40C6295F-56E6-40F0-8C25-625486761E08}" srcOrd="3" destOrd="0" parTransId="{70D6986F-931C-4E59-8C72-C57F6A248811}" sibTransId="{4A350A7D-F30C-4A12-A96A-36C3937C3C1B}"/>
    <dgm:cxn modelId="{67AF983C-83FF-4FC0-9B7D-8C67F375253B}" type="presOf" srcId="{604A0309-E7F0-4B5E-8B61-9F89ADAA7C31}" destId="{4029E555-9A59-4992-834B-D7EAD934385B}" srcOrd="1" destOrd="0" presId="urn:microsoft.com/office/officeart/2005/8/layout/hierarchy2"/>
    <dgm:cxn modelId="{C91EF4B7-4072-4D1F-93B5-BAC0F1A1073C}" type="presOf" srcId="{19AC934B-C4B0-4416-B957-D08E935E3A5C}" destId="{5C0E07DB-EB57-4169-BF26-E60F93377953}" srcOrd="0" destOrd="0" presId="urn:microsoft.com/office/officeart/2005/8/layout/hierarchy2"/>
    <dgm:cxn modelId="{BAFF6574-2290-4EB7-BB8F-71EB9B40EF19}" type="presOf" srcId="{5D89D3AE-92F2-49E4-A840-0E77EA21DC59}" destId="{B0CCBEF3-B446-4B0B-A310-5662949E47CE}" srcOrd="1" destOrd="0" presId="urn:microsoft.com/office/officeart/2005/8/layout/hierarchy2"/>
    <dgm:cxn modelId="{3364F91E-6FD2-4616-B4ED-53113F1F90EA}" type="presOf" srcId="{2CB911B0-FCA2-4A5C-8285-D6130B5FBBDD}" destId="{A542CBDB-1A16-4730-A45A-9EBF354E73D7}" srcOrd="0" destOrd="0" presId="urn:microsoft.com/office/officeart/2005/8/layout/hierarchy2"/>
    <dgm:cxn modelId="{B5660675-5D01-4859-9C23-1CF1FC0D7813}" srcId="{C844B1ED-A824-4865-A306-CB37580F830D}" destId="{19AC934B-C4B0-4416-B957-D08E935E3A5C}" srcOrd="0" destOrd="0" parTransId="{17D6FB66-41BB-429F-BADC-D79653A7923D}" sibTransId="{F89DB205-AF02-4D90-A987-2AFA1DB358B9}"/>
    <dgm:cxn modelId="{C4357971-9C46-4F8C-B386-816EFCDEE018}" type="presOf" srcId="{60E33D18-7EFD-43E1-9A80-217A9F282275}" destId="{0A27AA60-9EDC-474B-8B38-9A7744461EB2}" srcOrd="0" destOrd="0" presId="urn:microsoft.com/office/officeart/2005/8/layout/hierarchy2"/>
    <dgm:cxn modelId="{B4B21FBF-D908-48BF-B6F2-A58C19E9459B}" type="presOf" srcId="{5D89D3AE-92F2-49E4-A840-0E77EA21DC59}" destId="{3A8410AC-86D0-4694-80B4-31CD81CA1DF9}" srcOrd="0" destOrd="0" presId="urn:microsoft.com/office/officeart/2005/8/layout/hierarchy2"/>
    <dgm:cxn modelId="{0DF17E88-C25F-4E21-8F23-41AB6D32FE28}" type="presOf" srcId="{4AD44F08-6841-4C7E-8833-643FE88FD2BD}" destId="{5D3DCD13-1947-4A26-8D72-CFA8E73DFCCD}" srcOrd="0" destOrd="0" presId="urn:microsoft.com/office/officeart/2005/8/layout/hierarchy2"/>
    <dgm:cxn modelId="{2B6A5C4C-CC05-41F1-A45D-7BF8F5E84162}" type="presOf" srcId="{E5D67129-99A5-44F6-A909-F4584232DF62}" destId="{C275FA45-C4EE-4A13-8475-D459DB1E51BE}" srcOrd="0" destOrd="0" presId="urn:microsoft.com/office/officeart/2005/8/layout/hierarchy2"/>
    <dgm:cxn modelId="{5547D261-C446-4D3C-BF44-A7BA1E51F6FC}" type="presOf" srcId="{5D28C328-D6FC-4EDA-9BA5-28A72F25250E}" destId="{0B8EF14E-ABD1-41FB-87DC-B1906C596327}" srcOrd="0" destOrd="0" presId="urn:microsoft.com/office/officeart/2005/8/layout/hierarchy2"/>
    <dgm:cxn modelId="{4120696F-1712-4846-B001-1AE61D9962E5}" srcId="{F5B5972D-7523-414F-983C-60ACBC301980}" destId="{057F2D82-DA7C-4ED2-A29C-5B3D0FD00334}" srcOrd="6" destOrd="0" parTransId="{44278D76-7FC2-4CD2-8C51-59C003363DA2}" sibTransId="{BEBC1679-3CB2-46B5-956D-AA22E77BDC51}"/>
    <dgm:cxn modelId="{31DAD830-E797-41BD-B287-FED742D5FFA1}" type="presOf" srcId="{79FB2B4C-3F43-4832-B877-D7E0DCF148CD}" destId="{C9C09A9E-D155-434A-8613-38EAD3D56D49}" srcOrd="0" destOrd="0" presId="urn:microsoft.com/office/officeart/2005/8/layout/hierarchy2"/>
    <dgm:cxn modelId="{0D045F95-D16E-475E-AED6-6E72CA56E765}" type="presOf" srcId="{1154AAA2-9C77-4AB7-9421-77FCDEDA4E22}" destId="{18BC5127-B566-4FC3-9B93-1E5A9638B501}" srcOrd="0" destOrd="0" presId="urn:microsoft.com/office/officeart/2005/8/layout/hierarchy2"/>
    <dgm:cxn modelId="{6F91C273-8692-4019-AA62-326A5974F7B1}" type="presOf" srcId="{91747226-1C4C-480A-90BA-8747CFE9CA13}" destId="{38A8583F-FE5E-452B-B41B-7A4A2110AC6F}" srcOrd="1" destOrd="0" presId="urn:microsoft.com/office/officeart/2005/8/layout/hierarchy2"/>
    <dgm:cxn modelId="{8F0E5B89-F08F-418A-A2B5-C3301955840A}" type="presOf" srcId="{5F5DFA51-CE2B-4581-8360-04E9F96DF694}" destId="{95A0103A-0A06-4FF1-AB15-8AB5410915F3}" srcOrd="0" destOrd="0" presId="urn:microsoft.com/office/officeart/2005/8/layout/hierarchy2"/>
    <dgm:cxn modelId="{A4408882-B0AD-4B69-9F6C-BE29EB8FF95A}" type="presOf" srcId="{60E33D18-7EFD-43E1-9A80-217A9F282275}" destId="{4165ACD7-2AB4-4442-88E9-7B9684CE5476}" srcOrd="1" destOrd="0" presId="urn:microsoft.com/office/officeart/2005/8/layout/hierarchy2"/>
    <dgm:cxn modelId="{EF94C6AC-AD03-4AB3-8244-43E5A59F5F1D}" srcId="{F5B5972D-7523-414F-983C-60ACBC301980}" destId="{C844B1ED-A824-4865-A306-CB37580F830D}" srcOrd="1" destOrd="0" parTransId="{5F5DFA51-CE2B-4581-8360-04E9F96DF694}" sibTransId="{79FF018B-E9E0-4B95-9C49-B4E57FD85AC1}"/>
    <dgm:cxn modelId="{160B9B46-B1A6-47EA-AA3B-785B3BB3224C}" srcId="{057F2D82-DA7C-4ED2-A29C-5B3D0FD00334}" destId="{5D28C328-D6FC-4EDA-9BA5-28A72F25250E}" srcOrd="0" destOrd="0" parTransId="{E5D67129-99A5-44F6-A909-F4584232DF62}" sibTransId="{A650147A-4D71-4691-955D-9DF07E1A3E0F}"/>
    <dgm:cxn modelId="{4D28C359-691F-4478-9E91-410930E648CF}" type="presOf" srcId="{17D6FB66-41BB-429F-BADC-D79653A7923D}" destId="{E48D93A4-2BD8-4709-A27C-F6147AEDC2CE}" srcOrd="1" destOrd="0" presId="urn:microsoft.com/office/officeart/2005/8/layout/hierarchy2"/>
    <dgm:cxn modelId="{039FD787-5361-41FE-9E43-B19BA770B8D2}" type="presOf" srcId="{91747226-1C4C-480A-90BA-8747CFE9CA13}" destId="{CDE25665-5D34-4C47-ACF0-CA56D10946F8}" srcOrd="0" destOrd="0" presId="urn:microsoft.com/office/officeart/2005/8/layout/hierarchy2"/>
    <dgm:cxn modelId="{BEC70D98-CA42-4404-AA4E-D8979EF9C2B9}" type="presOf" srcId="{70D6986F-931C-4E59-8C72-C57F6A248811}" destId="{5B8C58B5-A76B-4078-8401-85340BF1D648}" srcOrd="1" destOrd="0" presId="urn:microsoft.com/office/officeart/2005/8/layout/hierarchy2"/>
    <dgm:cxn modelId="{5725312E-C7EB-4AEE-AD31-10ED29FC0578}" srcId="{0803DE8C-8B3D-4E54-9A7E-5BA0EECE5C97}" destId="{4AD44F08-6841-4C7E-8833-643FE88FD2BD}" srcOrd="0" destOrd="0" parTransId="{0AEA9C5D-40EA-4EAA-92A9-0DFD0E5C01C0}" sibTransId="{E70C0C33-3EFC-4415-8BDF-5518694B779B}"/>
    <dgm:cxn modelId="{BA7865F9-ABAB-42B2-A141-A7EA83FC219A}" type="presOf" srcId="{44278D76-7FC2-4CD2-8C51-59C003363DA2}" destId="{008CC110-E3A5-4CC1-946B-F6BFC2CF10EA}" srcOrd="1" destOrd="0" presId="urn:microsoft.com/office/officeart/2005/8/layout/hierarchy2"/>
    <dgm:cxn modelId="{13B2FC00-6281-4820-A446-EA6276F06222}" srcId="{F07165E7-6C32-4149-9B8B-C62B0517FFF3}" destId="{11CAE8DF-F99B-43EC-B4C8-6DE2C2FAD707}" srcOrd="0" destOrd="0" parTransId="{80A8C03F-89C0-4C6C-BA61-866CF4AFCB1C}" sibTransId="{5C7BE628-F318-4EA3-B3A5-FD19DAFDC680}"/>
    <dgm:cxn modelId="{F2A1B498-797B-4ADF-9FDE-0B894AAE581B}" type="presOf" srcId="{C844B1ED-A824-4865-A306-CB37580F830D}" destId="{3EA64089-72AD-4E44-B0C9-2E6904B44087}" srcOrd="0" destOrd="0" presId="urn:microsoft.com/office/officeart/2005/8/layout/hierarchy2"/>
    <dgm:cxn modelId="{B1A8D2DB-A1D7-41CE-BDB9-42EFE590B64C}" type="presOf" srcId="{E5D67129-99A5-44F6-A909-F4584232DF62}" destId="{90ADE06C-6491-4434-AE44-945727320883}" srcOrd="1" destOrd="0" presId="urn:microsoft.com/office/officeart/2005/8/layout/hierarchy2"/>
    <dgm:cxn modelId="{34D4CB2F-2936-4537-9D50-F0DE746C42EA}" srcId="{F5B5972D-7523-414F-983C-60ACBC301980}" destId="{F07165E7-6C32-4149-9B8B-C62B0517FFF3}" srcOrd="7" destOrd="0" parTransId="{FE7272F9-18F9-4788-91EE-876FF7D51663}" sibTransId="{516F570C-C9E6-46AB-A698-83E2905341FD}"/>
    <dgm:cxn modelId="{8E0D0D5E-C504-4CF7-AF52-186C2D51D1D8}" type="presOf" srcId="{70D6986F-931C-4E59-8C72-C57F6A248811}" destId="{BDED93B8-F764-4D84-B2F8-C5456C4F1B3F}" srcOrd="0" destOrd="0" presId="urn:microsoft.com/office/officeart/2005/8/layout/hierarchy2"/>
    <dgm:cxn modelId="{B8986EC7-BB7F-469C-B806-070041880EC2}" type="presOf" srcId="{0AEA9C5D-40EA-4EAA-92A9-0DFD0E5C01C0}" destId="{0EF806A4-F891-413B-BB18-19AAF9A0AE7B}" srcOrd="1" destOrd="0" presId="urn:microsoft.com/office/officeart/2005/8/layout/hierarchy2"/>
    <dgm:cxn modelId="{4F44A955-A5B4-4E68-9292-E02748575E7E}" srcId="{2CB911B0-FCA2-4A5C-8285-D6130B5FBBDD}" destId="{F5B5972D-7523-414F-983C-60ACBC301980}" srcOrd="0" destOrd="0" parTransId="{54B850BE-8FCB-4BEB-BEC7-7A20D610AC67}" sibTransId="{4623798B-1004-40C4-A8D5-D6E5BDDCB217}"/>
    <dgm:cxn modelId="{40628490-1CD9-4011-B9B8-E868AB4B5BD8}" type="presOf" srcId="{80A8C03F-89C0-4C6C-BA61-866CF4AFCB1C}" destId="{D58AE4C6-892F-44A8-A36C-465DA8579909}" srcOrd="1" destOrd="0" presId="urn:microsoft.com/office/officeart/2005/8/layout/hierarchy2"/>
    <dgm:cxn modelId="{D2E27498-573B-4CE5-84EE-FBBCF6F024CD}" type="presOf" srcId="{2664BA42-225B-46A3-9599-0D6151EA4F9D}" destId="{63D60916-092A-4C7F-975F-3964AA468DCA}" srcOrd="0" destOrd="0" presId="urn:microsoft.com/office/officeart/2005/8/layout/hierarchy2"/>
    <dgm:cxn modelId="{F872F84E-CB2D-45B6-8584-BAE849113F3B}" type="presOf" srcId="{057F2D82-DA7C-4ED2-A29C-5B3D0FD00334}" destId="{987AF318-0FDF-464C-BBDE-6F0AA6FF0992}" srcOrd="0" destOrd="0" presId="urn:microsoft.com/office/officeart/2005/8/layout/hierarchy2"/>
    <dgm:cxn modelId="{4373F1FB-6648-4F62-BFB5-50EDC91EFB81}" type="presOf" srcId="{11CAE8DF-F99B-43EC-B4C8-6DE2C2FAD707}" destId="{6BC403D2-C870-4A7C-941C-0EAE980F6FF2}" srcOrd="0" destOrd="0" presId="urn:microsoft.com/office/officeart/2005/8/layout/hierarchy2"/>
    <dgm:cxn modelId="{879F04D8-E6F6-468E-941C-BE6AF1DD1EB3}" type="presOf" srcId="{26FD2304-0DC4-4A9D-BA4C-D92569C43499}" destId="{AE9D7269-F068-4F9D-889E-1B0EACE08488}" srcOrd="0" destOrd="0" presId="urn:microsoft.com/office/officeart/2005/8/layout/hierarchy2"/>
    <dgm:cxn modelId="{59810FC0-393E-4E0A-BB8E-834AC59217FD}" type="presOf" srcId="{5F5DFA51-CE2B-4581-8360-04E9F96DF694}" destId="{FCB7EFFE-E4AB-42F4-8B36-31BFD6402F52}" srcOrd="1" destOrd="0" presId="urn:microsoft.com/office/officeart/2005/8/layout/hierarchy2"/>
    <dgm:cxn modelId="{A9F1177E-F5AD-4A26-8C9A-B75180F30B8E}" srcId="{F5B5972D-7523-414F-983C-60ACBC301980}" destId="{1154AAA2-9C77-4AB7-9421-77FCDEDA4E22}" srcOrd="4" destOrd="0" parTransId="{97732434-43F0-4F15-ABD2-FE073EDC6B7D}" sibTransId="{429965BA-653B-4890-8AF5-C7ABF82B0ED9}"/>
    <dgm:cxn modelId="{CFFA3477-BC45-470F-9D40-8C2F9E9B0287}" type="presOf" srcId="{FE7272F9-18F9-4788-91EE-876FF7D51663}" destId="{7748B56A-4EB4-4595-B809-7EEC293E8933}" srcOrd="0" destOrd="0" presId="urn:microsoft.com/office/officeart/2005/8/layout/hierarchy2"/>
    <dgm:cxn modelId="{EF546350-FFC6-4AFB-9AB3-3FF3A44609D9}" type="presOf" srcId="{17D6FB66-41BB-429F-BADC-D79653A7923D}" destId="{1BFCF5A8-31F8-4D08-A28F-57D9497CE4B9}" srcOrd="0" destOrd="0" presId="urn:microsoft.com/office/officeart/2005/8/layout/hierarchy2"/>
    <dgm:cxn modelId="{39AE7CCC-7F8E-42D5-85C0-C9CF3A252790}" srcId="{7BA8FD6A-0161-473D-96CD-D5A8C965321B}" destId="{79FB2B4C-3F43-4832-B877-D7E0DCF148CD}" srcOrd="0" destOrd="0" parTransId="{D1B32E92-0927-4A46-BFB4-5A99517E3B36}" sibTransId="{833AB226-7A40-43D1-8132-841434E8E608}"/>
    <dgm:cxn modelId="{497E1522-3CCA-4F75-B99C-76C77A1F3797}" srcId="{13AF7DD7-75E7-4D0A-A9E9-BCE34D888BB5}" destId="{8A578AFA-74E0-4697-9EE5-C60A60E93DD7}" srcOrd="0" destOrd="0" parTransId="{91747226-1C4C-480A-90BA-8747CFE9CA13}" sibTransId="{0AB96D02-2EEC-467A-8F40-B44AFAFE8BBC}"/>
    <dgm:cxn modelId="{4D000531-FE64-452A-A05B-6DD428D7EDD2}" type="presOf" srcId="{0AEA9C5D-40EA-4EAA-92A9-0DFD0E5C01C0}" destId="{53076C06-993D-480A-92DE-7F4DD008C9F8}" srcOrd="0" destOrd="0" presId="urn:microsoft.com/office/officeart/2005/8/layout/hierarchy2"/>
    <dgm:cxn modelId="{8F0354B6-42D9-4752-A13E-819B1CA2AC10}" type="presOf" srcId="{FE7272F9-18F9-4788-91EE-876FF7D51663}" destId="{B412C112-8F80-4606-A30F-D6B4AADF7B85}" srcOrd="1" destOrd="0" presId="urn:microsoft.com/office/officeart/2005/8/layout/hierarchy2"/>
    <dgm:cxn modelId="{0BCFE2A0-3B00-4B2D-B415-3266A6687475}" type="presOf" srcId="{7BA8FD6A-0161-473D-96CD-D5A8C965321B}" destId="{2A2DDD8B-4B64-4D06-8DF9-ABAAC235C36E}" srcOrd="0" destOrd="0" presId="urn:microsoft.com/office/officeart/2005/8/layout/hierarchy2"/>
    <dgm:cxn modelId="{968DA24B-D0E6-45A5-BCA6-F0CFD741AEEB}" type="presOf" srcId="{D1B32E92-0927-4A46-BFB4-5A99517E3B36}" destId="{9ED505E4-5519-4FD7-99BE-6813629D20DF}" srcOrd="0" destOrd="0" presId="urn:microsoft.com/office/officeart/2005/8/layout/hierarchy2"/>
    <dgm:cxn modelId="{177837F5-65BA-447F-B8CA-685AC88AD9AD}" type="presOf" srcId="{80A8C03F-89C0-4C6C-BA61-866CF4AFCB1C}" destId="{04292122-0EE7-4521-A03C-DE9C9CA796CA}" srcOrd="0" destOrd="0" presId="urn:microsoft.com/office/officeart/2005/8/layout/hierarchy2"/>
    <dgm:cxn modelId="{D21531D0-55EA-4975-B8D4-E95DF16A1519}" srcId="{F5B5972D-7523-414F-983C-60ACBC301980}" destId="{0803DE8C-8B3D-4E54-9A7E-5BA0EECE5C97}" srcOrd="5" destOrd="0" parTransId="{2664BA42-225B-46A3-9599-0D6151EA4F9D}" sibTransId="{4C8AF650-5AF4-4FC4-8868-066CCF78DDD1}"/>
    <dgm:cxn modelId="{71399B36-BBBD-4423-8831-5790EFF060E3}" type="presOf" srcId="{97732434-43F0-4F15-ABD2-FE073EDC6B7D}" destId="{849DA338-DDD1-4EEE-A3CB-65BAE844E6C8}" srcOrd="0" destOrd="0" presId="urn:microsoft.com/office/officeart/2005/8/layout/hierarchy2"/>
    <dgm:cxn modelId="{24DCD639-48C1-4A7F-9BAC-38C31E837A35}" type="presOf" srcId="{DB37F622-1649-43A6-B0CF-65CF040F74FF}" destId="{108CB62F-CCB3-4CB4-9982-2175591CD88C}" srcOrd="0" destOrd="0" presId="urn:microsoft.com/office/officeart/2005/8/layout/hierarchy2"/>
    <dgm:cxn modelId="{EADD035D-5ECE-4688-9F55-732AC794071A}" type="presOf" srcId="{8A578AFA-74E0-4697-9EE5-C60A60E93DD7}" destId="{2F6D3E29-1493-4A52-A12B-1DF454D0A993}" srcOrd="0" destOrd="0" presId="urn:microsoft.com/office/officeart/2005/8/layout/hierarchy2"/>
    <dgm:cxn modelId="{2CDDBC07-5FB7-4C0E-A08C-244C3A49F9D4}" type="presOf" srcId="{D1B32E92-0927-4A46-BFB4-5A99517E3B36}" destId="{1DA658A9-3D45-41B1-A9FE-6EBE5D2EDBD3}" srcOrd="1" destOrd="0" presId="urn:microsoft.com/office/officeart/2005/8/layout/hierarchy2"/>
    <dgm:cxn modelId="{979869DA-0655-40E3-AFD7-CDC9B2CC1DBD}" type="presOf" srcId="{F07165E7-6C32-4149-9B8B-C62B0517FFF3}" destId="{BB7E424A-99E0-4A0C-B21B-C82F7ABB9FC9}" srcOrd="0" destOrd="0" presId="urn:microsoft.com/office/officeart/2005/8/layout/hierarchy2"/>
    <dgm:cxn modelId="{5C965BB6-4305-408C-984F-DC2F6C72DFC4}" type="presOf" srcId="{0803DE8C-8B3D-4E54-9A7E-5BA0EECE5C97}" destId="{033F698C-C2E9-417B-88E5-E44EEF594DF2}" srcOrd="0" destOrd="0" presId="urn:microsoft.com/office/officeart/2005/8/layout/hierarchy2"/>
    <dgm:cxn modelId="{D9BD9843-64E3-4020-B984-BAB99FEE4547}" type="presOf" srcId="{604A0309-E7F0-4B5E-8B61-9F89ADAA7C31}" destId="{09F840C6-4304-4833-9DB9-02E70CB1F510}" srcOrd="0" destOrd="0" presId="urn:microsoft.com/office/officeart/2005/8/layout/hierarchy2"/>
    <dgm:cxn modelId="{83239A29-C40F-4915-8F3A-A2DA2DC6DFFD}" srcId="{1154AAA2-9C77-4AB7-9421-77FCDEDA4E22}" destId="{80E887CC-4A47-442A-9AB8-A140DB6D6F3A}" srcOrd="0" destOrd="0" parTransId="{5D89D3AE-92F2-49E4-A840-0E77EA21DC59}" sibTransId="{A46F04AC-4847-4BED-A069-4E0207246274}"/>
    <dgm:cxn modelId="{662073EB-7257-4DC0-9FF2-1B6DC7EC9F7E}" srcId="{F5B5972D-7523-414F-983C-60ACBC301980}" destId="{13AF7DD7-75E7-4D0A-A9E9-BCE34D888BB5}" srcOrd="0" destOrd="0" parTransId="{60E33D18-7EFD-43E1-9A80-217A9F282275}" sibTransId="{F8AE8B93-DA75-4B56-A172-D6524CA23913}"/>
    <dgm:cxn modelId="{9E405D72-0949-4717-A47F-A51F2FB13BEB}" type="presOf" srcId="{13AF7DD7-75E7-4D0A-A9E9-BCE34D888BB5}" destId="{4191D7DC-5039-4E5E-8C7A-9B6C8484EB36}" srcOrd="0" destOrd="0" presId="urn:microsoft.com/office/officeart/2005/8/layout/hierarchy2"/>
    <dgm:cxn modelId="{8AE14408-120F-4211-9414-90EF03CA2DC5}" srcId="{40C6295F-56E6-40F0-8C25-625486761E08}" destId="{DB37F622-1649-43A6-B0CF-65CF040F74FF}" srcOrd="0" destOrd="0" parTransId="{604A0309-E7F0-4B5E-8B61-9F89ADAA7C31}" sibTransId="{CADD51C9-E37A-4424-9DC3-1B6AA579A6CA}"/>
    <dgm:cxn modelId="{1CF099E0-4CB5-4AAD-B6F8-0C6CA0BFD510}" type="presOf" srcId="{80E887CC-4A47-442A-9AB8-A140DB6D6F3A}" destId="{B214AE52-FCD8-401E-9DB5-A43AC2512E4B}" srcOrd="0" destOrd="0" presId="urn:microsoft.com/office/officeart/2005/8/layout/hierarchy2"/>
    <dgm:cxn modelId="{62A60130-5540-4E6F-AB95-E8C39802C846}" type="presOf" srcId="{40C6295F-56E6-40F0-8C25-625486761E08}" destId="{717F2DFD-73FA-4B19-9376-065DBE69889F}" srcOrd="0" destOrd="0" presId="urn:microsoft.com/office/officeart/2005/8/layout/hierarchy2"/>
    <dgm:cxn modelId="{7593998A-EC71-48F1-9C64-4065F888244C}" type="presOf" srcId="{2664BA42-225B-46A3-9599-0D6151EA4F9D}" destId="{E8A680ED-5292-4DAC-ADEE-F3A894646BF7}" srcOrd="1" destOrd="0" presId="urn:microsoft.com/office/officeart/2005/8/layout/hierarchy2"/>
    <dgm:cxn modelId="{2D85B15D-1B86-4398-BC31-6F03E0751739}" type="presOf" srcId="{F5B5972D-7523-414F-983C-60ACBC301980}" destId="{53418017-E9C4-4014-A055-F4F372BE3EC9}" srcOrd="0" destOrd="0" presId="urn:microsoft.com/office/officeart/2005/8/layout/hierarchy2"/>
    <dgm:cxn modelId="{6B23ECB5-2DEA-44CD-BC9D-2B6FBCDBA19F}" type="presOf" srcId="{26FD2304-0DC4-4A9D-BA4C-D92569C43499}" destId="{BF1E316A-BFB4-48CE-9190-C2F8657D87EF}" srcOrd="1" destOrd="0" presId="urn:microsoft.com/office/officeart/2005/8/layout/hierarchy2"/>
    <dgm:cxn modelId="{78510554-85AF-499E-8CF3-54C4A39A13FC}" type="presOf" srcId="{97732434-43F0-4F15-ABD2-FE073EDC6B7D}" destId="{CB9ACFF4-87B4-4060-966B-8D31D899EFAD}" srcOrd="1" destOrd="0" presId="urn:microsoft.com/office/officeart/2005/8/layout/hierarchy2"/>
    <dgm:cxn modelId="{7A8205B0-4B07-4B53-B27B-CE8E00546F71}" srcId="{F5B5972D-7523-414F-983C-60ACBC301980}" destId="{7BA8FD6A-0161-473D-96CD-D5A8C965321B}" srcOrd="2" destOrd="0" parTransId="{26FD2304-0DC4-4A9D-BA4C-D92569C43499}" sibTransId="{A825651A-CC1B-42A9-9B4B-F949F4E85CA0}"/>
    <dgm:cxn modelId="{A83438CE-1574-4550-A031-C816045EA1FE}" type="presParOf" srcId="{A542CBDB-1A16-4730-A45A-9EBF354E73D7}" destId="{CF5408C4-BD91-4DC2-9E8B-067FC1CFDBC7}" srcOrd="0" destOrd="0" presId="urn:microsoft.com/office/officeart/2005/8/layout/hierarchy2"/>
    <dgm:cxn modelId="{0AE2C17A-56DD-4DEE-A831-9512DE9D0091}" type="presParOf" srcId="{CF5408C4-BD91-4DC2-9E8B-067FC1CFDBC7}" destId="{53418017-E9C4-4014-A055-F4F372BE3EC9}" srcOrd="0" destOrd="0" presId="urn:microsoft.com/office/officeart/2005/8/layout/hierarchy2"/>
    <dgm:cxn modelId="{CB091A4A-28BB-427D-B25B-DD591829FB08}" type="presParOf" srcId="{CF5408C4-BD91-4DC2-9E8B-067FC1CFDBC7}" destId="{EDE076F4-13CC-468D-8E6F-9251320FFF38}" srcOrd="1" destOrd="0" presId="urn:microsoft.com/office/officeart/2005/8/layout/hierarchy2"/>
    <dgm:cxn modelId="{C0D778EE-171E-45A9-9BCF-2DC35C15CD67}" type="presParOf" srcId="{EDE076F4-13CC-468D-8E6F-9251320FFF38}" destId="{0A27AA60-9EDC-474B-8B38-9A7744461EB2}" srcOrd="0" destOrd="0" presId="urn:microsoft.com/office/officeart/2005/8/layout/hierarchy2"/>
    <dgm:cxn modelId="{F144BEC4-E1AA-41C4-AD77-DB9432E43B8D}" type="presParOf" srcId="{0A27AA60-9EDC-474B-8B38-9A7744461EB2}" destId="{4165ACD7-2AB4-4442-88E9-7B9684CE5476}" srcOrd="0" destOrd="0" presId="urn:microsoft.com/office/officeart/2005/8/layout/hierarchy2"/>
    <dgm:cxn modelId="{ADC254DE-1345-4130-83C9-063499B8E590}" type="presParOf" srcId="{EDE076F4-13CC-468D-8E6F-9251320FFF38}" destId="{87111F5B-7111-47AA-9C07-D9175FB2C794}" srcOrd="1" destOrd="0" presId="urn:microsoft.com/office/officeart/2005/8/layout/hierarchy2"/>
    <dgm:cxn modelId="{A6372B2F-2DFE-4A53-B349-0ADD7522D781}" type="presParOf" srcId="{87111F5B-7111-47AA-9C07-D9175FB2C794}" destId="{4191D7DC-5039-4E5E-8C7A-9B6C8484EB36}" srcOrd="0" destOrd="0" presId="urn:microsoft.com/office/officeart/2005/8/layout/hierarchy2"/>
    <dgm:cxn modelId="{1D689A1E-09EB-4BB4-8D10-C0E31C0B70C4}" type="presParOf" srcId="{87111F5B-7111-47AA-9C07-D9175FB2C794}" destId="{2D51D633-9B28-4B96-A35E-023CA7D0B88D}" srcOrd="1" destOrd="0" presId="urn:microsoft.com/office/officeart/2005/8/layout/hierarchy2"/>
    <dgm:cxn modelId="{2EA34EE2-C1D3-498A-81E8-FB21869A69BF}" type="presParOf" srcId="{2D51D633-9B28-4B96-A35E-023CA7D0B88D}" destId="{CDE25665-5D34-4C47-ACF0-CA56D10946F8}" srcOrd="0" destOrd="0" presId="urn:microsoft.com/office/officeart/2005/8/layout/hierarchy2"/>
    <dgm:cxn modelId="{E233085D-42C8-4692-BD85-BBE4D5FFD53B}" type="presParOf" srcId="{CDE25665-5D34-4C47-ACF0-CA56D10946F8}" destId="{38A8583F-FE5E-452B-B41B-7A4A2110AC6F}" srcOrd="0" destOrd="0" presId="urn:microsoft.com/office/officeart/2005/8/layout/hierarchy2"/>
    <dgm:cxn modelId="{FA15F592-1B63-4063-A8D5-43A96021F91A}" type="presParOf" srcId="{2D51D633-9B28-4B96-A35E-023CA7D0B88D}" destId="{F1CE962E-7B49-4A3B-8F5D-98E31D2314AE}" srcOrd="1" destOrd="0" presId="urn:microsoft.com/office/officeart/2005/8/layout/hierarchy2"/>
    <dgm:cxn modelId="{F763C79B-2FD1-4F5B-834B-54932BF76DE0}" type="presParOf" srcId="{F1CE962E-7B49-4A3B-8F5D-98E31D2314AE}" destId="{2F6D3E29-1493-4A52-A12B-1DF454D0A993}" srcOrd="0" destOrd="0" presId="urn:microsoft.com/office/officeart/2005/8/layout/hierarchy2"/>
    <dgm:cxn modelId="{AF891D0A-FDA3-4C67-BB74-921053C1AABA}" type="presParOf" srcId="{F1CE962E-7B49-4A3B-8F5D-98E31D2314AE}" destId="{768FC8AE-5510-423E-ACEC-FDA0D1FA2301}" srcOrd="1" destOrd="0" presId="urn:microsoft.com/office/officeart/2005/8/layout/hierarchy2"/>
    <dgm:cxn modelId="{7DE6C373-F729-4C6D-B9EF-E4D4C6815E95}" type="presParOf" srcId="{EDE076F4-13CC-468D-8E6F-9251320FFF38}" destId="{95A0103A-0A06-4FF1-AB15-8AB5410915F3}" srcOrd="2" destOrd="0" presId="urn:microsoft.com/office/officeart/2005/8/layout/hierarchy2"/>
    <dgm:cxn modelId="{2311B020-9A21-49B9-8298-B3739C0477BB}" type="presParOf" srcId="{95A0103A-0A06-4FF1-AB15-8AB5410915F3}" destId="{FCB7EFFE-E4AB-42F4-8B36-31BFD6402F52}" srcOrd="0" destOrd="0" presId="urn:microsoft.com/office/officeart/2005/8/layout/hierarchy2"/>
    <dgm:cxn modelId="{18855F82-0CE1-4288-A6F0-CEF49A8AAF02}" type="presParOf" srcId="{EDE076F4-13CC-468D-8E6F-9251320FFF38}" destId="{5ECDA787-3666-4FD3-ABEA-FFD7AA766A17}" srcOrd="3" destOrd="0" presId="urn:microsoft.com/office/officeart/2005/8/layout/hierarchy2"/>
    <dgm:cxn modelId="{EF3CC852-E403-4078-A066-D593EFBF8665}" type="presParOf" srcId="{5ECDA787-3666-4FD3-ABEA-FFD7AA766A17}" destId="{3EA64089-72AD-4E44-B0C9-2E6904B44087}" srcOrd="0" destOrd="0" presId="urn:microsoft.com/office/officeart/2005/8/layout/hierarchy2"/>
    <dgm:cxn modelId="{B1158F12-E6B3-4BFC-8C8B-19C26E1E517A}" type="presParOf" srcId="{5ECDA787-3666-4FD3-ABEA-FFD7AA766A17}" destId="{5C8751BF-0899-4D76-BD13-4B890A4B1CB8}" srcOrd="1" destOrd="0" presId="urn:microsoft.com/office/officeart/2005/8/layout/hierarchy2"/>
    <dgm:cxn modelId="{985EA3EB-B0C6-4D40-913E-9DCBF62BA9D5}" type="presParOf" srcId="{5C8751BF-0899-4D76-BD13-4B890A4B1CB8}" destId="{1BFCF5A8-31F8-4D08-A28F-57D9497CE4B9}" srcOrd="0" destOrd="0" presId="urn:microsoft.com/office/officeart/2005/8/layout/hierarchy2"/>
    <dgm:cxn modelId="{62B8DDEC-67EA-452E-AB36-411E3D708C36}" type="presParOf" srcId="{1BFCF5A8-31F8-4D08-A28F-57D9497CE4B9}" destId="{E48D93A4-2BD8-4709-A27C-F6147AEDC2CE}" srcOrd="0" destOrd="0" presId="urn:microsoft.com/office/officeart/2005/8/layout/hierarchy2"/>
    <dgm:cxn modelId="{4EE5C927-A7F8-4AE4-B22E-9A4975100E21}" type="presParOf" srcId="{5C8751BF-0899-4D76-BD13-4B890A4B1CB8}" destId="{B3BBE98E-FBC7-417C-8AA4-DB6590D2BCBA}" srcOrd="1" destOrd="0" presId="urn:microsoft.com/office/officeart/2005/8/layout/hierarchy2"/>
    <dgm:cxn modelId="{1916B733-F30F-4871-A60F-190C75F9ECAF}" type="presParOf" srcId="{B3BBE98E-FBC7-417C-8AA4-DB6590D2BCBA}" destId="{5C0E07DB-EB57-4169-BF26-E60F93377953}" srcOrd="0" destOrd="0" presId="urn:microsoft.com/office/officeart/2005/8/layout/hierarchy2"/>
    <dgm:cxn modelId="{F5B5E500-B7F8-43C3-8C87-CD7D84E64D24}" type="presParOf" srcId="{B3BBE98E-FBC7-417C-8AA4-DB6590D2BCBA}" destId="{837C4D52-308B-4F47-9363-92F72A341670}" srcOrd="1" destOrd="0" presId="urn:microsoft.com/office/officeart/2005/8/layout/hierarchy2"/>
    <dgm:cxn modelId="{DADEA2D0-5E99-4642-AC22-DA921CA91861}" type="presParOf" srcId="{EDE076F4-13CC-468D-8E6F-9251320FFF38}" destId="{AE9D7269-F068-4F9D-889E-1B0EACE08488}" srcOrd="4" destOrd="0" presId="urn:microsoft.com/office/officeart/2005/8/layout/hierarchy2"/>
    <dgm:cxn modelId="{7FDFB925-013E-42E0-9E05-1D9251DA1087}" type="presParOf" srcId="{AE9D7269-F068-4F9D-889E-1B0EACE08488}" destId="{BF1E316A-BFB4-48CE-9190-C2F8657D87EF}" srcOrd="0" destOrd="0" presId="urn:microsoft.com/office/officeart/2005/8/layout/hierarchy2"/>
    <dgm:cxn modelId="{62457C2A-029E-49CA-B721-EC7478505927}" type="presParOf" srcId="{EDE076F4-13CC-468D-8E6F-9251320FFF38}" destId="{AABE7267-1F8F-4037-AE75-DE971E74DD1A}" srcOrd="5" destOrd="0" presId="urn:microsoft.com/office/officeart/2005/8/layout/hierarchy2"/>
    <dgm:cxn modelId="{731A387F-4860-4329-818C-8F74729A94D4}" type="presParOf" srcId="{AABE7267-1F8F-4037-AE75-DE971E74DD1A}" destId="{2A2DDD8B-4B64-4D06-8DF9-ABAAC235C36E}" srcOrd="0" destOrd="0" presId="urn:microsoft.com/office/officeart/2005/8/layout/hierarchy2"/>
    <dgm:cxn modelId="{D1F606A5-298E-41CA-BFCE-934E2CBA180F}" type="presParOf" srcId="{AABE7267-1F8F-4037-AE75-DE971E74DD1A}" destId="{B012316A-E4BF-42BC-BFA7-870F2565CD84}" srcOrd="1" destOrd="0" presId="urn:microsoft.com/office/officeart/2005/8/layout/hierarchy2"/>
    <dgm:cxn modelId="{942B65E9-642F-4D2D-BB56-97CBE74C7430}" type="presParOf" srcId="{B012316A-E4BF-42BC-BFA7-870F2565CD84}" destId="{9ED505E4-5519-4FD7-99BE-6813629D20DF}" srcOrd="0" destOrd="0" presId="urn:microsoft.com/office/officeart/2005/8/layout/hierarchy2"/>
    <dgm:cxn modelId="{4A0A8C37-5414-4AC0-9FD9-A994F562A19A}" type="presParOf" srcId="{9ED505E4-5519-4FD7-99BE-6813629D20DF}" destId="{1DA658A9-3D45-41B1-A9FE-6EBE5D2EDBD3}" srcOrd="0" destOrd="0" presId="urn:microsoft.com/office/officeart/2005/8/layout/hierarchy2"/>
    <dgm:cxn modelId="{E0981DD9-23CC-47E5-A97F-12829794545F}" type="presParOf" srcId="{B012316A-E4BF-42BC-BFA7-870F2565CD84}" destId="{FCC138E5-A08C-4E9C-A79A-903A62CEC8BD}" srcOrd="1" destOrd="0" presId="urn:microsoft.com/office/officeart/2005/8/layout/hierarchy2"/>
    <dgm:cxn modelId="{7324AB23-D563-455F-AC3C-E07AD7BA7C91}" type="presParOf" srcId="{FCC138E5-A08C-4E9C-A79A-903A62CEC8BD}" destId="{C9C09A9E-D155-434A-8613-38EAD3D56D49}" srcOrd="0" destOrd="0" presId="urn:microsoft.com/office/officeart/2005/8/layout/hierarchy2"/>
    <dgm:cxn modelId="{05FE2548-5C90-40C0-B51C-9945D86C601E}" type="presParOf" srcId="{FCC138E5-A08C-4E9C-A79A-903A62CEC8BD}" destId="{9DCA2EEE-62C3-4377-8BF0-62215537A385}" srcOrd="1" destOrd="0" presId="urn:microsoft.com/office/officeart/2005/8/layout/hierarchy2"/>
    <dgm:cxn modelId="{3EFC6B82-0D9A-4665-8247-E13310C82AC4}" type="presParOf" srcId="{EDE076F4-13CC-468D-8E6F-9251320FFF38}" destId="{BDED93B8-F764-4D84-B2F8-C5456C4F1B3F}" srcOrd="6" destOrd="0" presId="urn:microsoft.com/office/officeart/2005/8/layout/hierarchy2"/>
    <dgm:cxn modelId="{BCADC9A2-E0D7-4CCF-BFCA-B814F548D60F}" type="presParOf" srcId="{BDED93B8-F764-4D84-B2F8-C5456C4F1B3F}" destId="{5B8C58B5-A76B-4078-8401-85340BF1D648}" srcOrd="0" destOrd="0" presId="urn:microsoft.com/office/officeart/2005/8/layout/hierarchy2"/>
    <dgm:cxn modelId="{008A40B7-CFDD-4348-8242-D3D49CBF6C63}" type="presParOf" srcId="{EDE076F4-13CC-468D-8E6F-9251320FFF38}" destId="{ECD697ED-FA5E-432A-9F22-D33C6C73683E}" srcOrd="7" destOrd="0" presId="urn:microsoft.com/office/officeart/2005/8/layout/hierarchy2"/>
    <dgm:cxn modelId="{A0A5458C-4C49-41EF-AAF7-E652E20A5792}" type="presParOf" srcId="{ECD697ED-FA5E-432A-9F22-D33C6C73683E}" destId="{717F2DFD-73FA-4B19-9376-065DBE69889F}" srcOrd="0" destOrd="0" presId="urn:microsoft.com/office/officeart/2005/8/layout/hierarchy2"/>
    <dgm:cxn modelId="{65BFCFDE-A332-41A0-8D51-D7C581451074}" type="presParOf" srcId="{ECD697ED-FA5E-432A-9F22-D33C6C73683E}" destId="{2BDAF408-1F0E-412D-AAAA-D85A4DE0FEE2}" srcOrd="1" destOrd="0" presId="urn:microsoft.com/office/officeart/2005/8/layout/hierarchy2"/>
    <dgm:cxn modelId="{3490DA00-EEC3-460D-AF6A-6B41FA114BE2}" type="presParOf" srcId="{2BDAF408-1F0E-412D-AAAA-D85A4DE0FEE2}" destId="{09F840C6-4304-4833-9DB9-02E70CB1F510}" srcOrd="0" destOrd="0" presId="urn:microsoft.com/office/officeart/2005/8/layout/hierarchy2"/>
    <dgm:cxn modelId="{6072E2C6-F775-4A07-B4EE-C0A8EADCA1B9}" type="presParOf" srcId="{09F840C6-4304-4833-9DB9-02E70CB1F510}" destId="{4029E555-9A59-4992-834B-D7EAD934385B}" srcOrd="0" destOrd="0" presId="urn:microsoft.com/office/officeart/2005/8/layout/hierarchy2"/>
    <dgm:cxn modelId="{6AB0B8D7-FC41-4474-ABD5-ED261656AE89}" type="presParOf" srcId="{2BDAF408-1F0E-412D-AAAA-D85A4DE0FEE2}" destId="{04AF6694-6E85-4F0C-B652-5F661223EACD}" srcOrd="1" destOrd="0" presId="urn:microsoft.com/office/officeart/2005/8/layout/hierarchy2"/>
    <dgm:cxn modelId="{F02F9168-54E1-4E7E-9AD7-6F2235AD33D9}" type="presParOf" srcId="{04AF6694-6E85-4F0C-B652-5F661223EACD}" destId="{108CB62F-CCB3-4CB4-9982-2175591CD88C}" srcOrd="0" destOrd="0" presId="urn:microsoft.com/office/officeart/2005/8/layout/hierarchy2"/>
    <dgm:cxn modelId="{4798F535-4C5B-43B2-A33C-D0A8D292F222}" type="presParOf" srcId="{04AF6694-6E85-4F0C-B652-5F661223EACD}" destId="{88AD255E-5BA0-4BF5-91BA-354384385357}" srcOrd="1" destOrd="0" presId="urn:microsoft.com/office/officeart/2005/8/layout/hierarchy2"/>
    <dgm:cxn modelId="{181EC47D-6DC9-4B58-BE67-04D35598E9D7}" type="presParOf" srcId="{EDE076F4-13CC-468D-8E6F-9251320FFF38}" destId="{849DA338-DDD1-4EEE-A3CB-65BAE844E6C8}" srcOrd="8" destOrd="0" presId="urn:microsoft.com/office/officeart/2005/8/layout/hierarchy2"/>
    <dgm:cxn modelId="{684D73C2-9054-44A0-B7EE-7D0AB3C83354}" type="presParOf" srcId="{849DA338-DDD1-4EEE-A3CB-65BAE844E6C8}" destId="{CB9ACFF4-87B4-4060-966B-8D31D899EFAD}" srcOrd="0" destOrd="0" presId="urn:microsoft.com/office/officeart/2005/8/layout/hierarchy2"/>
    <dgm:cxn modelId="{30DDBFF1-DE45-471A-9E9B-76ED52B9DE0D}" type="presParOf" srcId="{EDE076F4-13CC-468D-8E6F-9251320FFF38}" destId="{3B9F9211-2664-418E-9A7F-524D36C200BA}" srcOrd="9" destOrd="0" presId="urn:microsoft.com/office/officeart/2005/8/layout/hierarchy2"/>
    <dgm:cxn modelId="{01E9E0C3-7159-4ADA-96D2-F26118C7F236}" type="presParOf" srcId="{3B9F9211-2664-418E-9A7F-524D36C200BA}" destId="{18BC5127-B566-4FC3-9B93-1E5A9638B501}" srcOrd="0" destOrd="0" presId="urn:microsoft.com/office/officeart/2005/8/layout/hierarchy2"/>
    <dgm:cxn modelId="{137A7A4C-82DD-462F-865D-ECB53F0B54F4}" type="presParOf" srcId="{3B9F9211-2664-418E-9A7F-524D36C200BA}" destId="{3C358616-9E91-4A0E-B099-D7B357001DFD}" srcOrd="1" destOrd="0" presId="urn:microsoft.com/office/officeart/2005/8/layout/hierarchy2"/>
    <dgm:cxn modelId="{44606BC4-FDEB-4C1A-8F77-9FCF9464F1D4}" type="presParOf" srcId="{3C358616-9E91-4A0E-B099-D7B357001DFD}" destId="{3A8410AC-86D0-4694-80B4-31CD81CA1DF9}" srcOrd="0" destOrd="0" presId="urn:microsoft.com/office/officeart/2005/8/layout/hierarchy2"/>
    <dgm:cxn modelId="{2EBCC5A2-D6FC-4053-8D95-AA4953EE8156}" type="presParOf" srcId="{3A8410AC-86D0-4694-80B4-31CD81CA1DF9}" destId="{B0CCBEF3-B446-4B0B-A310-5662949E47CE}" srcOrd="0" destOrd="0" presId="urn:microsoft.com/office/officeart/2005/8/layout/hierarchy2"/>
    <dgm:cxn modelId="{D5756AC7-C3BD-4F75-AEC3-3AE5E81B5A83}" type="presParOf" srcId="{3C358616-9E91-4A0E-B099-D7B357001DFD}" destId="{5ECDD093-398F-487B-AB99-D44C64094500}" srcOrd="1" destOrd="0" presId="urn:microsoft.com/office/officeart/2005/8/layout/hierarchy2"/>
    <dgm:cxn modelId="{58189F84-35D3-415B-A3E7-EAC8B7756B94}" type="presParOf" srcId="{5ECDD093-398F-487B-AB99-D44C64094500}" destId="{B214AE52-FCD8-401E-9DB5-A43AC2512E4B}" srcOrd="0" destOrd="0" presId="urn:microsoft.com/office/officeart/2005/8/layout/hierarchy2"/>
    <dgm:cxn modelId="{9A6E24AD-305F-4AAB-B24E-0A76BB58E01E}" type="presParOf" srcId="{5ECDD093-398F-487B-AB99-D44C64094500}" destId="{7745A656-F8D3-4ECF-8386-1CF94AEA51C0}" srcOrd="1" destOrd="0" presId="urn:microsoft.com/office/officeart/2005/8/layout/hierarchy2"/>
    <dgm:cxn modelId="{DD3832D8-77EA-49E4-97BC-DBFB52BF5593}" type="presParOf" srcId="{EDE076F4-13CC-468D-8E6F-9251320FFF38}" destId="{63D60916-092A-4C7F-975F-3964AA468DCA}" srcOrd="10" destOrd="0" presId="urn:microsoft.com/office/officeart/2005/8/layout/hierarchy2"/>
    <dgm:cxn modelId="{BBB30A32-7731-48C9-B5F9-4B7C97423751}" type="presParOf" srcId="{63D60916-092A-4C7F-975F-3964AA468DCA}" destId="{E8A680ED-5292-4DAC-ADEE-F3A894646BF7}" srcOrd="0" destOrd="0" presId="urn:microsoft.com/office/officeart/2005/8/layout/hierarchy2"/>
    <dgm:cxn modelId="{34D86D01-4FD8-43F9-95ED-BEC2440CB69A}" type="presParOf" srcId="{EDE076F4-13CC-468D-8E6F-9251320FFF38}" destId="{47EAC8D1-7870-4C20-826D-2AD5FA528E65}" srcOrd="11" destOrd="0" presId="urn:microsoft.com/office/officeart/2005/8/layout/hierarchy2"/>
    <dgm:cxn modelId="{151BCE24-592B-428D-9BDF-EA3F7D8F8EB1}" type="presParOf" srcId="{47EAC8D1-7870-4C20-826D-2AD5FA528E65}" destId="{033F698C-C2E9-417B-88E5-E44EEF594DF2}" srcOrd="0" destOrd="0" presId="urn:microsoft.com/office/officeart/2005/8/layout/hierarchy2"/>
    <dgm:cxn modelId="{6178E850-21FA-4F50-A57D-EFDCA1FC0DD2}" type="presParOf" srcId="{47EAC8D1-7870-4C20-826D-2AD5FA528E65}" destId="{49577602-B829-4344-955C-C0C830211D7E}" srcOrd="1" destOrd="0" presId="urn:microsoft.com/office/officeart/2005/8/layout/hierarchy2"/>
    <dgm:cxn modelId="{54A26AEA-D4DC-4E24-98E8-5144089600BD}" type="presParOf" srcId="{49577602-B829-4344-955C-C0C830211D7E}" destId="{53076C06-993D-480A-92DE-7F4DD008C9F8}" srcOrd="0" destOrd="0" presId="urn:microsoft.com/office/officeart/2005/8/layout/hierarchy2"/>
    <dgm:cxn modelId="{E8F14DCD-B0AD-4924-9399-A976AA73C6A7}" type="presParOf" srcId="{53076C06-993D-480A-92DE-7F4DD008C9F8}" destId="{0EF806A4-F891-413B-BB18-19AAF9A0AE7B}" srcOrd="0" destOrd="0" presId="urn:microsoft.com/office/officeart/2005/8/layout/hierarchy2"/>
    <dgm:cxn modelId="{FC8EA64A-4292-4632-ACAF-C5825409CE38}" type="presParOf" srcId="{49577602-B829-4344-955C-C0C830211D7E}" destId="{4DBC32A0-DE78-4D4B-A16B-1168E10BA739}" srcOrd="1" destOrd="0" presId="urn:microsoft.com/office/officeart/2005/8/layout/hierarchy2"/>
    <dgm:cxn modelId="{1481868D-ACA4-4D37-958A-19EEFADBC479}" type="presParOf" srcId="{4DBC32A0-DE78-4D4B-A16B-1168E10BA739}" destId="{5D3DCD13-1947-4A26-8D72-CFA8E73DFCCD}" srcOrd="0" destOrd="0" presId="urn:microsoft.com/office/officeart/2005/8/layout/hierarchy2"/>
    <dgm:cxn modelId="{DAF14C0B-657E-4E9B-B39F-F87815C19AE4}" type="presParOf" srcId="{4DBC32A0-DE78-4D4B-A16B-1168E10BA739}" destId="{D1913306-4CDB-45DB-AE5E-CED23C18789B}" srcOrd="1" destOrd="0" presId="urn:microsoft.com/office/officeart/2005/8/layout/hierarchy2"/>
    <dgm:cxn modelId="{B9DA8D08-4080-4E03-B9FE-6FD3B15DEEB9}" type="presParOf" srcId="{EDE076F4-13CC-468D-8E6F-9251320FFF38}" destId="{3B732298-3D48-4C41-98A9-3892D80B91A6}" srcOrd="12" destOrd="0" presId="urn:microsoft.com/office/officeart/2005/8/layout/hierarchy2"/>
    <dgm:cxn modelId="{45C177F4-F6A0-45B2-B5CD-88C37CE08322}" type="presParOf" srcId="{3B732298-3D48-4C41-98A9-3892D80B91A6}" destId="{008CC110-E3A5-4CC1-946B-F6BFC2CF10EA}" srcOrd="0" destOrd="0" presId="urn:microsoft.com/office/officeart/2005/8/layout/hierarchy2"/>
    <dgm:cxn modelId="{73CE5271-B2B5-4F99-81E0-297F9B7763BD}" type="presParOf" srcId="{EDE076F4-13CC-468D-8E6F-9251320FFF38}" destId="{82E7D39C-53C0-4A19-AFA7-54E6063AE730}" srcOrd="13" destOrd="0" presId="urn:microsoft.com/office/officeart/2005/8/layout/hierarchy2"/>
    <dgm:cxn modelId="{49BD7927-9CA7-4929-93BB-F3DBF2C7F195}" type="presParOf" srcId="{82E7D39C-53C0-4A19-AFA7-54E6063AE730}" destId="{987AF318-0FDF-464C-BBDE-6F0AA6FF0992}" srcOrd="0" destOrd="0" presId="urn:microsoft.com/office/officeart/2005/8/layout/hierarchy2"/>
    <dgm:cxn modelId="{015C7151-DA9B-4394-9826-C90FEECC39DD}" type="presParOf" srcId="{82E7D39C-53C0-4A19-AFA7-54E6063AE730}" destId="{EC018887-D99C-416B-8691-F0D378D147A6}" srcOrd="1" destOrd="0" presId="urn:microsoft.com/office/officeart/2005/8/layout/hierarchy2"/>
    <dgm:cxn modelId="{21BA0576-D5AE-4FB7-A4D4-C0D805547376}" type="presParOf" srcId="{EC018887-D99C-416B-8691-F0D378D147A6}" destId="{C275FA45-C4EE-4A13-8475-D459DB1E51BE}" srcOrd="0" destOrd="0" presId="urn:microsoft.com/office/officeart/2005/8/layout/hierarchy2"/>
    <dgm:cxn modelId="{DE698E88-E121-4E3A-99B6-0138D4B54D9E}" type="presParOf" srcId="{C275FA45-C4EE-4A13-8475-D459DB1E51BE}" destId="{90ADE06C-6491-4434-AE44-945727320883}" srcOrd="0" destOrd="0" presId="urn:microsoft.com/office/officeart/2005/8/layout/hierarchy2"/>
    <dgm:cxn modelId="{8680621F-1A22-44BE-8081-875DB42070D4}" type="presParOf" srcId="{EC018887-D99C-416B-8691-F0D378D147A6}" destId="{AF369D55-993A-437A-BC33-8AAC50523838}" srcOrd="1" destOrd="0" presId="urn:microsoft.com/office/officeart/2005/8/layout/hierarchy2"/>
    <dgm:cxn modelId="{094EEFDD-D9E3-44CD-AFC0-4020A1325172}" type="presParOf" srcId="{AF369D55-993A-437A-BC33-8AAC50523838}" destId="{0B8EF14E-ABD1-41FB-87DC-B1906C596327}" srcOrd="0" destOrd="0" presId="urn:microsoft.com/office/officeart/2005/8/layout/hierarchy2"/>
    <dgm:cxn modelId="{97C68B0D-0D87-42B9-8CE5-5B5BCDD22DED}" type="presParOf" srcId="{AF369D55-993A-437A-BC33-8AAC50523838}" destId="{803FA1C9-76D6-41B4-B85E-AA6399ECD7EB}" srcOrd="1" destOrd="0" presId="urn:microsoft.com/office/officeart/2005/8/layout/hierarchy2"/>
    <dgm:cxn modelId="{E8325F68-D864-4DA5-8A0D-D5BCA12E2475}" type="presParOf" srcId="{EDE076F4-13CC-468D-8E6F-9251320FFF38}" destId="{7748B56A-4EB4-4595-B809-7EEC293E8933}" srcOrd="14" destOrd="0" presId="urn:microsoft.com/office/officeart/2005/8/layout/hierarchy2"/>
    <dgm:cxn modelId="{EBB20EDE-C1C1-47FF-BF4E-0144F2653C12}" type="presParOf" srcId="{7748B56A-4EB4-4595-B809-7EEC293E8933}" destId="{B412C112-8F80-4606-A30F-D6B4AADF7B85}" srcOrd="0" destOrd="0" presId="urn:microsoft.com/office/officeart/2005/8/layout/hierarchy2"/>
    <dgm:cxn modelId="{8689332B-BAFE-411E-B69A-BFF8A54098EA}" type="presParOf" srcId="{EDE076F4-13CC-468D-8E6F-9251320FFF38}" destId="{1035C28D-F322-456E-B193-4835FEE3F02C}" srcOrd="15" destOrd="0" presId="urn:microsoft.com/office/officeart/2005/8/layout/hierarchy2"/>
    <dgm:cxn modelId="{C8E7C403-AF55-4D34-AE85-E44179B893F3}" type="presParOf" srcId="{1035C28D-F322-456E-B193-4835FEE3F02C}" destId="{BB7E424A-99E0-4A0C-B21B-C82F7ABB9FC9}" srcOrd="0" destOrd="0" presId="urn:microsoft.com/office/officeart/2005/8/layout/hierarchy2"/>
    <dgm:cxn modelId="{07FC8C97-2317-49FA-A655-4E0B8CC31120}" type="presParOf" srcId="{1035C28D-F322-456E-B193-4835FEE3F02C}" destId="{84D6F9AA-0CB0-4FA1-97A9-85981715AB4B}" srcOrd="1" destOrd="0" presId="urn:microsoft.com/office/officeart/2005/8/layout/hierarchy2"/>
    <dgm:cxn modelId="{4F0CE85A-0BD9-4771-B16C-F222C6134657}" type="presParOf" srcId="{84D6F9AA-0CB0-4FA1-97A9-85981715AB4B}" destId="{04292122-0EE7-4521-A03C-DE9C9CA796CA}" srcOrd="0" destOrd="0" presId="urn:microsoft.com/office/officeart/2005/8/layout/hierarchy2"/>
    <dgm:cxn modelId="{35E98607-AD16-421B-B1E6-EDFAE636822B}" type="presParOf" srcId="{04292122-0EE7-4521-A03C-DE9C9CA796CA}" destId="{D58AE4C6-892F-44A8-A36C-465DA8579909}" srcOrd="0" destOrd="0" presId="urn:microsoft.com/office/officeart/2005/8/layout/hierarchy2"/>
    <dgm:cxn modelId="{ECEA5FF1-430C-401D-8A2A-8DE850CB1E6F}" type="presParOf" srcId="{84D6F9AA-0CB0-4FA1-97A9-85981715AB4B}" destId="{502BBB20-A690-4069-B1F1-91B2F13DA210}" srcOrd="1" destOrd="0" presId="urn:microsoft.com/office/officeart/2005/8/layout/hierarchy2"/>
    <dgm:cxn modelId="{4886F54E-5E0B-4A3E-8A8B-C3E713382159}" type="presParOf" srcId="{502BBB20-A690-4069-B1F1-91B2F13DA210}" destId="{6BC403D2-C870-4A7C-941C-0EAE980F6FF2}" srcOrd="0" destOrd="0" presId="urn:microsoft.com/office/officeart/2005/8/layout/hierarchy2"/>
    <dgm:cxn modelId="{7B0A61F3-AAFD-4BFA-901E-4BAD7BB284CA}" type="presParOf" srcId="{502BBB20-A690-4069-B1F1-91B2F13DA210}" destId="{F595EC24-AB0B-474F-974D-A24460523EC9}"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2EBA19-3090-4FCB-B3DD-426682A58170}" type="doc">
      <dgm:prSet loTypeId="urn:microsoft.com/office/officeart/2005/8/layout/hierarchy2" loCatId="hierarchy" qsTypeId="urn:microsoft.com/office/officeart/2005/8/quickstyle/3d1" qsCatId="3D" csTypeId="urn:microsoft.com/office/officeart/2005/8/colors/accent3_1" csCatId="accent3" phldr="1"/>
      <dgm:spPr/>
      <dgm:t>
        <a:bodyPr/>
        <a:lstStyle/>
        <a:p>
          <a:pPr rtl="1"/>
          <a:endParaRPr lang="fa-IR"/>
        </a:p>
      </dgm:t>
    </dgm:pt>
    <dgm:pt modelId="{EBF464AB-6BEA-4E5B-979F-E01C1BE600C0}">
      <dgm:prSet phldrT="[Text]" custT="1"/>
      <dgm:spPr/>
      <dgm:t>
        <a:bodyPr/>
        <a:lstStyle/>
        <a:p>
          <a:pPr rtl="1"/>
          <a:r>
            <a:rPr lang="fa-IR" sz="2000" dirty="0">
              <a:cs typeface="B Titr" pitchFamily="2" charset="-78"/>
            </a:rPr>
            <a:t>تشکل خودانتظام</a:t>
          </a:r>
        </a:p>
      </dgm:t>
    </dgm:pt>
    <dgm:pt modelId="{DA7ED89A-C747-4DC0-BE9A-5FDBE033C63B}" type="parTrans" cxnId="{DB678259-4CA6-4A2D-A369-907DF66A113A}">
      <dgm:prSet/>
      <dgm:spPr/>
      <dgm:t>
        <a:bodyPr/>
        <a:lstStyle/>
        <a:p>
          <a:pPr rtl="1"/>
          <a:endParaRPr lang="fa-IR"/>
        </a:p>
      </dgm:t>
    </dgm:pt>
    <dgm:pt modelId="{17D8EF9B-EB56-4330-B8C2-A8247CE290D4}" type="sibTrans" cxnId="{DB678259-4CA6-4A2D-A369-907DF66A113A}">
      <dgm:prSet/>
      <dgm:spPr/>
      <dgm:t>
        <a:bodyPr/>
        <a:lstStyle/>
        <a:p>
          <a:pPr rtl="1"/>
          <a:endParaRPr lang="fa-IR"/>
        </a:p>
      </dgm:t>
    </dgm:pt>
    <dgm:pt modelId="{80FA192C-8DFC-426E-914B-4DC54DE7E4E2}">
      <dgm:prSet phldrT="[Text]"/>
      <dgm:spPr/>
      <dgm:t>
        <a:bodyPr/>
        <a:lstStyle/>
        <a:p>
          <a:pPr rtl="1"/>
          <a:r>
            <a:rPr lang="fa-IR" dirty="0">
              <a:cs typeface="B Titr" pitchFamily="2" charset="-78"/>
            </a:rPr>
            <a:t>بورس ها</a:t>
          </a:r>
        </a:p>
      </dgm:t>
    </dgm:pt>
    <dgm:pt modelId="{DB3E0831-3980-49F0-88B5-8FB75A2BC366}" type="parTrans" cxnId="{C1846237-5C39-4A95-AE6C-777C8AE6490A}">
      <dgm:prSet/>
      <dgm:spPr/>
      <dgm:t>
        <a:bodyPr/>
        <a:lstStyle/>
        <a:p>
          <a:pPr rtl="1"/>
          <a:endParaRPr lang="fa-IR">
            <a:cs typeface="B Titr" pitchFamily="2" charset="-78"/>
          </a:endParaRPr>
        </a:p>
      </dgm:t>
    </dgm:pt>
    <dgm:pt modelId="{A3297191-0A6A-429C-8E69-455E085CF5FC}" type="sibTrans" cxnId="{C1846237-5C39-4A95-AE6C-777C8AE6490A}">
      <dgm:prSet/>
      <dgm:spPr/>
      <dgm:t>
        <a:bodyPr/>
        <a:lstStyle/>
        <a:p>
          <a:pPr rtl="1"/>
          <a:endParaRPr lang="fa-IR"/>
        </a:p>
      </dgm:t>
    </dgm:pt>
    <dgm:pt modelId="{EEF75FE5-356A-4AD5-8E2D-B6C259AF1C49}">
      <dgm:prSet/>
      <dgm:spPr/>
      <dgm:t>
        <a:bodyPr/>
        <a:lstStyle/>
        <a:p>
          <a:pPr rtl="1"/>
          <a:r>
            <a:rPr lang="fa-IR" dirty="0">
              <a:cs typeface="B Titr" pitchFamily="2" charset="-78"/>
            </a:rPr>
            <a:t>کانون ها</a:t>
          </a:r>
        </a:p>
      </dgm:t>
    </dgm:pt>
    <dgm:pt modelId="{ECCAA04C-4603-4211-BE91-37B9949D206F}" type="parTrans" cxnId="{706FD8FB-5AF0-4827-B5DE-1EBDF4A40A4E}">
      <dgm:prSet/>
      <dgm:spPr/>
      <dgm:t>
        <a:bodyPr/>
        <a:lstStyle/>
        <a:p>
          <a:pPr rtl="1"/>
          <a:endParaRPr lang="fa-IR">
            <a:cs typeface="B Titr" pitchFamily="2" charset="-78"/>
          </a:endParaRPr>
        </a:p>
      </dgm:t>
    </dgm:pt>
    <dgm:pt modelId="{2385FCE8-4F16-4B19-A0EC-15325EA5F074}" type="sibTrans" cxnId="{706FD8FB-5AF0-4827-B5DE-1EBDF4A40A4E}">
      <dgm:prSet/>
      <dgm:spPr/>
      <dgm:t>
        <a:bodyPr/>
        <a:lstStyle/>
        <a:p>
          <a:pPr rtl="1"/>
          <a:endParaRPr lang="fa-IR"/>
        </a:p>
      </dgm:t>
    </dgm:pt>
    <dgm:pt modelId="{9AA55566-7983-4820-8440-214881B7974A}">
      <dgm:prSet/>
      <dgm:spPr/>
      <dgm:t>
        <a:bodyPr/>
        <a:lstStyle/>
        <a:p>
          <a:pPr rtl="1"/>
          <a:r>
            <a:rPr lang="fa-IR" dirty="0">
              <a:cs typeface="B Titr" pitchFamily="2" charset="-78"/>
            </a:rPr>
            <a:t>شرکت های سپرده گذاری مرکزی اوراق بهادار و تسویه وجوه</a:t>
          </a:r>
        </a:p>
      </dgm:t>
    </dgm:pt>
    <dgm:pt modelId="{7942233B-6244-4D90-8226-CD3A1158BC52}" type="parTrans" cxnId="{2FD6A807-DB50-4A4C-8153-C973A02BA02D}">
      <dgm:prSet/>
      <dgm:spPr/>
      <dgm:t>
        <a:bodyPr/>
        <a:lstStyle/>
        <a:p>
          <a:pPr rtl="1"/>
          <a:endParaRPr lang="fa-IR">
            <a:cs typeface="B Titr" pitchFamily="2" charset="-78"/>
          </a:endParaRPr>
        </a:p>
      </dgm:t>
    </dgm:pt>
    <dgm:pt modelId="{45E70B96-F14A-4BB1-A883-0EF7BB25A759}" type="sibTrans" cxnId="{2FD6A807-DB50-4A4C-8153-C973A02BA02D}">
      <dgm:prSet/>
      <dgm:spPr/>
      <dgm:t>
        <a:bodyPr/>
        <a:lstStyle/>
        <a:p>
          <a:pPr rtl="1"/>
          <a:endParaRPr lang="fa-IR"/>
        </a:p>
      </dgm:t>
    </dgm:pt>
    <dgm:pt modelId="{26197F98-6692-4B1B-99D3-C1E344A5A6BF}" type="pres">
      <dgm:prSet presAssocID="{732EBA19-3090-4FCB-B3DD-426682A58170}" presName="diagram" presStyleCnt="0">
        <dgm:presLayoutVars>
          <dgm:chPref val="1"/>
          <dgm:dir val="rev"/>
          <dgm:animOne val="branch"/>
          <dgm:animLvl val="lvl"/>
          <dgm:resizeHandles val="exact"/>
        </dgm:presLayoutVars>
      </dgm:prSet>
      <dgm:spPr/>
    </dgm:pt>
    <dgm:pt modelId="{D0327925-BF1C-4071-BCA5-F968DE8AB05B}" type="pres">
      <dgm:prSet presAssocID="{EBF464AB-6BEA-4E5B-979F-E01C1BE600C0}" presName="root1" presStyleCnt="0"/>
      <dgm:spPr/>
    </dgm:pt>
    <dgm:pt modelId="{EEC54448-F05A-499B-A827-90DC3CA48C6E}" type="pres">
      <dgm:prSet presAssocID="{EBF464AB-6BEA-4E5B-979F-E01C1BE600C0}" presName="LevelOneTextNode" presStyleLbl="node0" presStyleIdx="0" presStyleCnt="1" custScaleY="186874" custLinFactNeighborX="48954" custLinFactNeighborY="-13757">
        <dgm:presLayoutVars>
          <dgm:chPref val="3"/>
        </dgm:presLayoutVars>
      </dgm:prSet>
      <dgm:spPr/>
    </dgm:pt>
    <dgm:pt modelId="{17F3E819-8338-482F-89D6-E757B0DA1FDB}" type="pres">
      <dgm:prSet presAssocID="{EBF464AB-6BEA-4E5B-979F-E01C1BE600C0}" presName="level2hierChild" presStyleCnt="0"/>
      <dgm:spPr/>
    </dgm:pt>
    <dgm:pt modelId="{0A18819C-FDB8-4383-B0CA-B815B20AE2A3}" type="pres">
      <dgm:prSet presAssocID="{DB3E0831-3980-49F0-88B5-8FB75A2BC366}" presName="conn2-1" presStyleLbl="parChTrans1D2" presStyleIdx="0" presStyleCnt="3"/>
      <dgm:spPr/>
    </dgm:pt>
    <dgm:pt modelId="{81E67888-DCA9-43B6-A53F-E0A0562C8860}" type="pres">
      <dgm:prSet presAssocID="{DB3E0831-3980-49F0-88B5-8FB75A2BC366}" presName="connTx" presStyleLbl="parChTrans1D2" presStyleIdx="0" presStyleCnt="3"/>
      <dgm:spPr/>
    </dgm:pt>
    <dgm:pt modelId="{0507968F-2CA3-4470-A4CB-AEFF61870EAF}" type="pres">
      <dgm:prSet presAssocID="{80FA192C-8DFC-426E-914B-4DC54DE7E4E2}" presName="root2" presStyleCnt="0"/>
      <dgm:spPr/>
    </dgm:pt>
    <dgm:pt modelId="{F9B1F81D-E092-4BB3-B019-7244F7EF41CA}" type="pres">
      <dgm:prSet presAssocID="{80FA192C-8DFC-426E-914B-4DC54DE7E4E2}" presName="LevelTwoTextNode" presStyleLbl="node2" presStyleIdx="0" presStyleCnt="3">
        <dgm:presLayoutVars>
          <dgm:chPref val="3"/>
        </dgm:presLayoutVars>
      </dgm:prSet>
      <dgm:spPr/>
    </dgm:pt>
    <dgm:pt modelId="{4A072198-A72D-473E-BD7D-FD78CDF78ED2}" type="pres">
      <dgm:prSet presAssocID="{80FA192C-8DFC-426E-914B-4DC54DE7E4E2}" presName="level3hierChild" presStyleCnt="0"/>
      <dgm:spPr/>
    </dgm:pt>
    <dgm:pt modelId="{B407310D-45A0-4274-88DB-9A3889099F36}" type="pres">
      <dgm:prSet presAssocID="{ECCAA04C-4603-4211-BE91-37B9949D206F}" presName="conn2-1" presStyleLbl="parChTrans1D2" presStyleIdx="1" presStyleCnt="3"/>
      <dgm:spPr/>
    </dgm:pt>
    <dgm:pt modelId="{B50D631D-54F0-4323-87F7-57A8315CD35B}" type="pres">
      <dgm:prSet presAssocID="{ECCAA04C-4603-4211-BE91-37B9949D206F}" presName="connTx" presStyleLbl="parChTrans1D2" presStyleIdx="1" presStyleCnt="3"/>
      <dgm:spPr/>
    </dgm:pt>
    <dgm:pt modelId="{E273E728-591A-4CBA-8B4B-57026491622D}" type="pres">
      <dgm:prSet presAssocID="{EEF75FE5-356A-4AD5-8E2D-B6C259AF1C49}" presName="root2" presStyleCnt="0"/>
      <dgm:spPr/>
    </dgm:pt>
    <dgm:pt modelId="{3F473EBD-BF6E-4A64-8AD3-D4F1E5A276DD}" type="pres">
      <dgm:prSet presAssocID="{EEF75FE5-356A-4AD5-8E2D-B6C259AF1C49}" presName="LevelTwoTextNode" presStyleLbl="node2" presStyleIdx="1" presStyleCnt="3">
        <dgm:presLayoutVars>
          <dgm:chPref val="3"/>
        </dgm:presLayoutVars>
      </dgm:prSet>
      <dgm:spPr/>
    </dgm:pt>
    <dgm:pt modelId="{87F68987-D69B-4D0F-A311-0455926BE3D9}" type="pres">
      <dgm:prSet presAssocID="{EEF75FE5-356A-4AD5-8E2D-B6C259AF1C49}" presName="level3hierChild" presStyleCnt="0"/>
      <dgm:spPr/>
    </dgm:pt>
    <dgm:pt modelId="{2705DC38-8654-41BE-80A3-CDFF2474EFA0}" type="pres">
      <dgm:prSet presAssocID="{7942233B-6244-4D90-8226-CD3A1158BC52}" presName="conn2-1" presStyleLbl="parChTrans1D2" presStyleIdx="2" presStyleCnt="3"/>
      <dgm:spPr/>
    </dgm:pt>
    <dgm:pt modelId="{6791A951-A362-4A25-BC68-96063EBB6904}" type="pres">
      <dgm:prSet presAssocID="{7942233B-6244-4D90-8226-CD3A1158BC52}" presName="connTx" presStyleLbl="parChTrans1D2" presStyleIdx="2" presStyleCnt="3"/>
      <dgm:spPr/>
    </dgm:pt>
    <dgm:pt modelId="{BFAE6E85-E110-444A-AA57-74D3344602DD}" type="pres">
      <dgm:prSet presAssocID="{9AA55566-7983-4820-8440-214881B7974A}" presName="root2" presStyleCnt="0"/>
      <dgm:spPr/>
    </dgm:pt>
    <dgm:pt modelId="{1BF799BE-11CC-418B-B2F8-E047D2F9BBAE}" type="pres">
      <dgm:prSet presAssocID="{9AA55566-7983-4820-8440-214881B7974A}" presName="LevelTwoTextNode" presStyleLbl="node2" presStyleIdx="2" presStyleCnt="3">
        <dgm:presLayoutVars>
          <dgm:chPref val="3"/>
        </dgm:presLayoutVars>
      </dgm:prSet>
      <dgm:spPr/>
    </dgm:pt>
    <dgm:pt modelId="{5254F627-8E54-4946-BA51-D18AD52A5332}" type="pres">
      <dgm:prSet presAssocID="{9AA55566-7983-4820-8440-214881B7974A}" presName="level3hierChild" presStyleCnt="0"/>
      <dgm:spPr/>
    </dgm:pt>
  </dgm:ptLst>
  <dgm:cxnLst>
    <dgm:cxn modelId="{3981126A-DDB6-41E9-AF2E-013AF1999441}" type="presOf" srcId="{DB3E0831-3980-49F0-88B5-8FB75A2BC366}" destId="{81E67888-DCA9-43B6-A53F-E0A0562C8860}" srcOrd="1" destOrd="0" presId="urn:microsoft.com/office/officeart/2005/8/layout/hierarchy2"/>
    <dgm:cxn modelId="{C1846237-5C39-4A95-AE6C-777C8AE6490A}" srcId="{EBF464AB-6BEA-4E5B-979F-E01C1BE600C0}" destId="{80FA192C-8DFC-426E-914B-4DC54DE7E4E2}" srcOrd="0" destOrd="0" parTransId="{DB3E0831-3980-49F0-88B5-8FB75A2BC366}" sibTransId="{A3297191-0A6A-429C-8E69-455E085CF5FC}"/>
    <dgm:cxn modelId="{E5B43C4E-9744-40AF-9EEC-9D2896B72A91}" type="presOf" srcId="{80FA192C-8DFC-426E-914B-4DC54DE7E4E2}" destId="{F9B1F81D-E092-4BB3-B019-7244F7EF41CA}" srcOrd="0" destOrd="0" presId="urn:microsoft.com/office/officeart/2005/8/layout/hierarchy2"/>
    <dgm:cxn modelId="{18D4175A-264C-4295-A90B-4BD8BAABA474}" type="presOf" srcId="{732EBA19-3090-4FCB-B3DD-426682A58170}" destId="{26197F98-6692-4B1B-99D3-C1E344A5A6BF}" srcOrd="0" destOrd="0" presId="urn:microsoft.com/office/officeart/2005/8/layout/hierarchy2"/>
    <dgm:cxn modelId="{706FD8FB-5AF0-4827-B5DE-1EBDF4A40A4E}" srcId="{EBF464AB-6BEA-4E5B-979F-E01C1BE600C0}" destId="{EEF75FE5-356A-4AD5-8E2D-B6C259AF1C49}" srcOrd="1" destOrd="0" parTransId="{ECCAA04C-4603-4211-BE91-37B9949D206F}" sibTransId="{2385FCE8-4F16-4B19-A0EC-15325EA5F074}"/>
    <dgm:cxn modelId="{CBE75C26-8417-46EE-9F15-E25845104E45}" type="presOf" srcId="{EEF75FE5-356A-4AD5-8E2D-B6C259AF1C49}" destId="{3F473EBD-BF6E-4A64-8AD3-D4F1E5A276DD}" srcOrd="0" destOrd="0" presId="urn:microsoft.com/office/officeart/2005/8/layout/hierarchy2"/>
    <dgm:cxn modelId="{52E945B1-4869-45F1-876C-9C12BFD19403}" type="presOf" srcId="{ECCAA04C-4603-4211-BE91-37B9949D206F}" destId="{B50D631D-54F0-4323-87F7-57A8315CD35B}" srcOrd="1" destOrd="0" presId="urn:microsoft.com/office/officeart/2005/8/layout/hierarchy2"/>
    <dgm:cxn modelId="{9A12B54D-3460-498F-B237-F23AF24BD686}" type="presOf" srcId="{EBF464AB-6BEA-4E5B-979F-E01C1BE600C0}" destId="{EEC54448-F05A-499B-A827-90DC3CA48C6E}" srcOrd="0" destOrd="0" presId="urn:microsoft.com/office/officeart/2005/8/layout/hierarchy2"/>
    <dgm:cxn modelId="{2FD6A807-DB50-4A4C-8153-C973A02BA02D}" srcId="{EBF464AB-6BEA-4E5B-979F-E01C1BE600C0}" destId="{9AA55566-7983-4820-8440-214881B7974A}" srcOrd="2" destOrd="0" parTransId="{7942233B-6244-4D90-8226-CD3A1158BC52}" sibTransId="{45E70B96-F14A-4BB1-A883-0EF7BB25A759}"/>
    <dgm:cxn modelId="{F33B61F9-73E0-4EA8-8668-8FAF4F36467F}" type="presOf" srcId="{9AA55566-7983-4820-8440-214881B7974A}" destId="{1BF799BE-11CC-418B-B2F8-E047D2F9BBAE}" srcOrd="0" destOrd="0" presId="urn:microsoft.com/office/officeart/2005/8/layout/hierarchy2"/>
    <dgm:cxn modelId="{BAF4293C-A271-4250-9DDB-043C3AB4E90A}" type="presOf" srcId="{7942233B-6244-4D90-8226-CD3A1158BC52}" destId="{2705DC38-8654-41BE-80A3-CDFF2474EFA0}" srcOrd="0" destOrd="0" presId="urn:microsoft.com/office/officeart/2005/8/layout/hierarchy2"/>
    <dgm:cxn modelId="{5956C0B5-1202-458A-9AD2-F820D978EA22}" type="presOf" srcId="{7942233B-6244-4D90-8226-CD3A1158BC52}" destId="{6791A951-A362-4A25-BC68-96063EBB6904}" srcOrd="1" destOrd="0" presId="urn:microsoft.com/office/officeart/2005/8/layout/hierarchy2"/>
    <dgm:cxn modelId="{FA2F00A7-A6AD-4B65-BBC9-D73F994C1210}" type="presOf" srcId="{DB3E0831-3980-49F0-88B5-8FB75A2BC366}" destId="{0A18819C-FDB8-4383-B0CA-B815B20AE2A3}" srcOrd="0" destOrd="0" presId="urn:microsoft.com/office/officeart/2005/8/layout/hierarchy2"/>
    <dgm:cxn modelId="{DB678259-4CA6-4A2D-A369-907DF66A113A}" srcId="{732EBA19-3090-4FCB-B3DD-426682A58170}" destId="{EBF464AB-6BEA-4E5B-979F-E01C1BE600C0}" srcOrd="0" destOrd="0" parTransId="{DA7ED89A-C747-4DC0-BE9A-5FDBE033C63B}" sibTransId="{17D8EF9B-EB56-4330-B8C2-A8247CE290D4}"/>
    <dgm:cxn modelId="{B0F99239-FEA2-4D6D-AED1-0F47692BC5CB}" type="presOf" srcId="{ECCAA04C-4603-4211-BE91-37B9949D206F}" destId="{B407310D-45A0-4274-88DB-9A3889099F36}" srcOrd="0" destOrd="0" presId="urn:microsoft.com/office/officeart/2005/8/layout/hierarchy2"/>
    <dgm:cxn modelId="{4B1CC95E-E041-423C-A9DC-24A0BD6F7DC1}" type="presParOf" srcId="{26197F98-6692-4B1B-99D3-C1E344A5A6BF}" destId="{D0327925-BF1C-4071-BCA5-F968DE8AB05B}" srcOrd="0" destOrd="0" presId="urn:microsoft.com/office/officeart/2005/8/layout/hierarchy2"/>
    <dgm:cxn modelId="{6C6D4D2B-5BD2-42AF-9047-AB2FCE1392E5}" type="presParOf" srcId="{D0327925-BF1C-4071-BCA5-F968DE8AB05B}" destId="{EEC54448-F05A-499B-A827-90DC3CA48C6E}" srcOrd="0" destOrd="0" presId="urn:microsoft.com/office/officeart/2005/8/layout/hierarchy2"/>
    <dgm:cxn modelId="{278B16FD-A5C8-4795-A4B8-224B3C5FD264}" type="presParOf" srcId="{D0327925-BF1C-4071-BCA5-F968DE8AB05B}" destId="{17F3E819-8338-482F-89D6-E757B0DA1FDB}" srcOrd="1" destOrd="0" presId="urn:microsoft.com/office/officeart/2005/8/layout/hierarchy2"/>
    <dgm:cxn modelId="{A89C4642-28A3-4936-A02C-5C235330F41C}" type="presParOf" srcId="{17F3E819-8338-482F-89D6-E757B0DA1FDB}" destId="{0A18819C-FDB8-4383-B0CA-B815B20AE2A3}" srcOrd="0" destOrd="0" presId="urn:microsoft.com/office/officeart/2005/8/layout/hierarchy2"/>
    <dgm:cxn modelId="{BD7412BC-C2F2-40DB-897A-F4DBA162646A}" type="presParOf" srcId="{0A18819C-FDB8-4383-B0CA-B815B20AE2A3}" destId="{81E67888-DCA9-43B6-A53F-E0A0562C8860}" srcOrd="0" destOrd="0" presId="urn:microsoft.com/office/officeart/2005/8/layout/hierarchy2"/>
    <dgm:cxn modelId="{ADD43690-18DE-4C1A-AFCB-87EBB8673E2C}" type="presParOf" srcId="{17F3E819-8338-482F-89D6-E757B0DA1FDB}" destId="{0507968F-2CA3-4470-A4CB-AEFF61870EAF}" srcOrd="1" destOrd="0" presId="urn:microsoft.com/office/officeart/2005/8/layout/hierarchy2"/>
    <dgm:cxn modelId="{A6DB492E-7005-4552-B63E-29326976BDFD}" type="presParOf" srcId="{0507968F-2CA3-4470-A4CB-AEFF61870EAF}" destId="{F9B1F81D-E092-4BB3-B019-7244F7EF41CA}" srcOrd="0" destOrd="0" presId="urn:microsoft.com/office/officeart/2005/8/layout/hierarchy2"/>
    <dgm:cxn modelId="{C68E6D00-D575-4EEE-940B-FB7C722E5226}" type="presParOf" srcId="{0507968F-2CA3-4470-A4CB-AEFF61870EAF}" destId="{4A072198-A72D-473E-BD7D-FD78CDF78ED2}" srcOrd="1" destOrd="0" presId="urn:microsoft.com/office/officeart/2005/8/layout/hierarchy2"/>
    <dgm:cxn modelId="{79AC3B4F-05AD-4168-ABCA-541D8BC7BC1F}" type="presParOf" srcId="{17F3E819-8338-482F-89D6-E757B0DA1FDB}" destId="{B407310D-45A0-4274-88DB-9A3889099F36}" srcOrd="2" destOrd="0" presId="urn:microsoft.com/office/officeart/2005/8/layout/hierarchy2"/>
    <dgm:cxn modelId="{8907B960-518F-46F3-AA95-81760906AB99}" type="presParOf" srcId="{B407310D-45A0-4274-88DB-9A3889099F36}" destId="{B50D631D-54F0-4323-87F7-57A8315CD35B}" srcOrd="0" destOrd="0" presId="urn:microsoft.com/office/officeart/2005/8/layout/hierarchy2"/>
    <dgm:cxn modelId="{3679F7A4-E04E-4DF6-8FAA-8B641DF52765}" type="presParOf" srcId="{17F3E819-8338-482F-89D6-E757B0DA1FDB}" destId="{E273E728-591A-4CBA-8B4B-57026491622D}" srcOrd="3" destOrd="0" presId="urn:microsoft.com/office/officeart/2005/8/layout/hierarchy2"/>
    <dgm:cxn modelId="{FE106731-1F30-4B50-AFC5-919E02B6C279}" type="presParOf" srcId="{E273E728-591A-4CBA-8B4B-57026491622D}" destId="{3F473EBD-BF6E-4A64-8AD3-D4F1E5A276DD}" srcOrd="0" destOrd="0" presId="urn:microsoft.com/office/officeart/2005/8/layout/hierarchy2"/>
    <dgm:cxn modelId="{04F6796F-C739-4516-AFA5-31FDF67A964E}" type="presParOf" srcId="{E273E728-591A-4CBA-8B4B-57026491622D}" destId="{87F68987-D69B-4D0F-A311-0455926BE3D9}" srcOrd="1" destOrd="0" presId="urn:microsoft.com/office/officeart/2005/8/layout/hierarchy2"/>
    <dgm:cxn modelId="{7C5325BB-3A3E-4E45-9377-B788E6E788FE}" type="presParOf" srcId="{17F3E819-8338-482F-89D6-E757B0DA1FDB}" destId="{2705DC38-8654-41BE-80A3-CDFF2474EFA0}" srcOrd="4" destOrd="0" presId="urn:microsoft.com/office/officeart/2005/8/layout/hierarchy2"/>
    <dgm:cxn modelId="{5815D979-010F-4367-ACF3-B1CC8277521C}" type="presParOf" srcId="{2705DC38-8654-41BE-80A3-CDFF2474EFA0}" destId="{6791A951-A362-4A25-BC68-96063EBB6904}" srcOrd="0" destOrd="0" presId="urn:microsoft.com/office/officeart/2005/8/layout/hierarchy2"/>
    <dgm:cxn modelId="{892C6258-A888-4CFE-BDA1-15891F35D479}" type="presParOf" srcId="{17F3E819-8338-482F-89D6-E757B0DA1FDB}" destId="{BFAE6E85-E110-444A-AA57-74D3344602DD}" srcOrd="5" destOrd="0" presId="urn:microsoft.com/office/officeart/2005/8/layout/hierarchy2"/>
    <dgm:cxn modelId="{DB34E4F5-4AE6-4C50-810D-CB7CD7EC1145}" type="presParOf" srcId="{BFAE6E85-E110-444A-AA57-74D3344602DD}" destId="{1BF799BE-11CC-418B-B2F8-E047D2F9BBAE}" srcOrd="0" destOrd="0" presId="urn:microsoft.com/office/officeart/2005/8/layout/hierarchy2"/>
    <dgm:cxn modelId="{8D662638-20E0-45E4-AF9B-EC521177CA90}" type="presParOf" srcId="{BFAE6E85-E110-444A-AA57-74D3344602DD}" destId="{5254F627-8E54-4946-BA51-D18AD52A5332}"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D1659F9-1741-46C4-BDB7-29F8FB4FA907}" type="doc">
      <dgm:prSet loTypeId="urn:microsoft.com/office/officeart/2005/8/layout/orgChart1" loCatId="hierarchy" qsTypeId="urn:microsoft.com/office/officeart/2005/8/quickstyle/3d1" qsCatId="3D" csTypeId="urn:microsoft.com/office/officeart/2005/8/colors/accent3_1" csCatId="accent3" phldr="1"/>
      <dgm:spPr/>
      <dgm:t>
        <a:bodyPr/>
        <a:lstStyle/>
        <a:p>
          <a:pPr rtl="1"/>
          <a:endParaRPr lang="fa-IR"/>
        </a:p>
      </dgm:t>
    </dgm:pt>
    <dgm:pt modelId="{833F1CCC-9AF0-48AE-81BA-15E38E438028}">
      <dgm:prSet phldrT="[Text]"/>
      <dgm:spPr/>
      <dgm:t>
        <a:bodyPr/>
        <a:lstStyle/>
        <a:p>
          <a:pPr rtl="1"/>
          <a:r>
            <a:rPr lang="fa-IR" dirty="0">
              <a:cs typeface="B Titr" pitchFamily="2" charset="-78"/>
            </a:rPr>
            <a:t>بورس ها</a:t>
          </a:r>
        </a:p>
      </dgm:t>
    </dgm:pt>
    <dgm:pt modelId="{1E8E5C14-4D70-40A1-B805-BCA569CA1FA4}" type="parTrans" cxnId="{55A89F87-6F04-4C99-B1B1-D3AD426FFCA0}">
      <dgm:prSet/>
      <dgm:spPr/>
      <dgm:t>
        <a:bodyPr/>
        <a:lstStyle/>
        <a:p>
          <a:pPr rtl="1"/>
          <a:endParaRPr lang="fa-IR"/>
        </a:p>
      </dgm:t>
    </dgm:pt>
    <dgm:pt modelId="{32A39D2F-9EA5-4235-92C5-93F1D78397FF}" type="sibTrans" cxnId="{55A89F87-6F04-4C99-B1B1-D3AD426FFCA0}">
      <dgm:prSet/>
      <dgm:spPr/>
      <dgm:t>
        <a:bodyPr/>
        <a:lstStyle/>
        <a:p>
          <a:pPr rtl="1"/>
          <a:endParaRPr lang="fa-IR"/>
        </a:p>
      </dgm:t>
    </dgm:pt>
    <dgm:pt modelId="{9C9EAFA3-593B-46F3-9B52-1393FD6D8C24}">
      <dgm:prSet phldrT="[Text]"/>
      <dgm:spPr/>
      <dgm:t>
        <a:bodyPr/>
        <a:lstStyle/>
        <a:p>
          <a:pPr rtl="1"/>
          <a:r>
            <a:rPr lang="fa-IR" dirty="0">
              <a:cs typeface="B Titr" pitchFamily="2" charset="-78"/>
            </a:rPr>
            <a:t>بورس انرژی</a:t>
          </a:r>
        </a:p>
      </dgm:t>
    </dgm:pt>
    <dgm:pt modelId="{A1177381-D281-4AEE-926E-27E42938101F}" type="parTrans" cxnId="{540A7C29-1135-4BE9-92F3-E4E40C355D5B}">
      <dgm:prSet/>
      <dgm:spPr/>
      <dgm:t>
        <a:bodyPr/>
        <a:lstStyle/>
        <a:p>
          <a:pPr rtl="1"/>
          <a:endParaRPr lang="fa-IR">
            <a:cs typeface="B Titr" pitchFamily="2" charset="-78"/>
          </a:endParaRPr>
        </a:p>
      </dgm:t>
    </dgm:pt>
    <dgm:pt modelId="{3DD6E720-9A1A-4CF4-A790-8900790FDF82}" type="sibTrans" cxnId="{540A7C29-1135-4BE9-92F3-E4E40C355D5B}">
      <dgm:prSet/>
      <dgm:spPr/>
      <dgm:t>
        <a:bodyPr/>
        <a:lstStyle/>
        <a:p>
          <a:pPr rtl="1"/>
          <a:endParaRPr lang="fa-IR"/>
        </a:p>
      </dgm:t>
    </dgm:pt>
    <dgm:pt modelId="{8F07C740-FB74-4790-8838-022795AC7C02}">
      <dgm:prSet phldrT="[Text]"/>
      <dgm:spPr/>
      <dgm:t>
        <a:bodyPr/>
        <a:lstStyle/>
        <a:p>
          <a:pPr rtl="1"/>
          <a:r>
            <a:rPr lang="fa-IR" dirty="0">
              <a:cs typeface="B Titr" pitchFamily="2" charset="-78"/>
            </a:rPr>
            <a:t>بورس کالا</a:t>
          </a:r>
        </a:p>
      </dgm:t>
    </dgm:pt>
    <dgm:pt modelId="{83F443BD-DA7A-4B86-9537-539408D0684C}" type="parTrans" cxnId="{A746B6DF-1578-4F34-9E1F-55EBE1596210}">
      <dgm:prSet/>
      <dgm:spPr/>
      <dgm:t>
        <a:bodyPr/>
        <a:lstStyle/>
        <a:p>
          <a:pPr rtl="1"/>
          <a:endParaRPr lang="fa-IR">
            <a:cs typeface="B Titr" pitchFamily="2" charset="-78"/>
          </a:endParaRPr>
        </a:p>
      </dgm:t>
    </dgm:pt>
    <dgm:pt modelId="{A2CB00B4-D407-401C-9A6B-DB4FF1942570}" type="sibTrans" cxnId="{A746B6DF-1578-4F34-9E1F-55EBE1596210}">
      <dgm:prSet/>
      <dgm:spPr/>
      <dgm:t>
        <a:bodyPr/>
        <a:lstStyle/>
        <a:p>
          <a:pPr rtl="1"/>
          <a:endParaRPr lang="fa-IR"/>
        </a:p>
      </dgm:t>
    </dgm:pt>
    <dgm:pt modelId="{16E705F3-E284-400E-B169-F6D9B889FD60}">
      <dgm:prSet phldrT="[Text]"/>
      <dgm:spPr/>
      <dgm:t>
        <a:bodyPr/>
        <a:lstStyle/>
        <a:p>
          <a:pPr rtl="1"/>
          <a:r>
            <a:rPr lang="fa-IR" dirty="0">
              <a:cs typeface="B Titr" pitchFamily="2" charset="-78"/>
            </a:rPr>
            <a:t>بورس اوراق بهادار</a:t>
          </a:r>
        </a:p>
      </dgm:t>
    </dgm:pt>
    <dgm:pt modelId="{18272E1C-B821-4949-B3F8-B47E56DC600A}" type="parTrans" cxnId="{AF696841-B132-41CD-8AC1-93FBDB3DB8C1}">
      <dgm:prSet/>
      <dgm:spPr/>
      <dgm:t>
        <a:bodyPr/>
        <a:lstStyle/>
        <a:p>
          <a:pPr rtl="1"/>
          <a:endParaRPr lang="fa-IR">
            <a:cs typeface="B Titr" pitchFamily="2" charset="-78"/>
          </a:endParaRPr>
        </a:p>
      </dgm:t>
    </dgm:pt>
    <dgm:pt modelId="{BB259751-687C-48C9-AC10-71D8C778E930}" type="sibTrans" cxnId="{AF696841-B132-41CD-8AC1-93FBDB3DB8C1}">
      <dgm:prSet/>
      <dgm:spPr/>
      <dgm:t>
        <a:bodyPr/>
        <a:lstStyle/>
        <a:p>
          <a:pPr rtl="1"/>
          <a:endParaRPr lang="fa-IR"/>
        </a:p>
      </dgm:t>
    </dgm:pt>
    <dgm:pt modelId="{9ADAE610-4ACD-431F-9952-B9098F7E8DFB}">
      <dgm:prSet custT="1"/>
      <dgm:spPr/>
      <dgm:t>
        <a:bodyPr/>
        <a:lstStyle/>
        <a:p>
          <a:r>
            <a:rPr lang="fa-IR" sz="2800" b="1" dirty="0" err="1">
              <a:cs typeface="B Lotus" panose="00000400000000000000" pitchFamily="2" charset="-78"/>
            </a:rPr>
            <a:t>فرابورس</a:t>
          </a:r>
          <a:endParaRPr lang="en-US" sz="2800" b="1" dirty="0">
            <a:cs typeface="B Lotus" panose="00000400000000000000" pitchFamily="2" charset="-78"/>
          </a:endParaRPr>
        </a:p>
      </dgm:t>
    </dgm:pt>
    <dgm:pt modelId="{6A128AE1-FE28-4D0F-BE06-3C1A8BBB6341}" type="parTrans" cxnId="{4755DE16-B66A-427A-A5BB-65970135088C}">
      <dgm:prSet/>
      <dgm:spPr/>
      <dgm:t>
        <a:bodyPr/>
        <a:lstStyle/>
        <a:p>
          <a:endParaRPr lang="en-US"/>
        </a:p>
      </dgm:t>
    </dgm:pt>
    <dgm:pt modelId="{8E1090AC-0011-417C-A691-B51BAA6221B2}" type="sibTrans" cxnId="{4755DE16-B66A-427A-A5BB-65970135088C}">
      <dgm:prSet/>
      <dgm:spPr/>
      <dgm:t>
        <a:bodyPr/>
        <a:lstStyle/>
        <a:p>
          <a:endParaRPr lang="en-US"/>
        </a:p>
      </dgm:t>
    </dgm:pt>
    <dgm:pt modelId="{2BB49E7C-FDF4-44EF-879D-5DFB22739DE0}" type="pres">
      <dgm:prSet presAssocID="{0D1659F9-1741-46C4-BDB7-29F8FB4FA907}" presName="hierChild1" presStyleCnt="0">
        <dgm:presLayoutVars>
          <dgm:orgChart val="1"/>
          <dgm:chPref val="1"/>
          <dgm:dir/>
          <dgm:animOne val="branch"/>
          <dgm:animLvl val="lvl"/>
          <dgm:resizeHandles/>
        </dgm:presLayoutVars>
      </dgm:prSet>
      <dgm:spPr/>
    </dgm:pt>
    <dgm:pt modelId="{B681F08E-DED9-466A-B34C-86AACCCC7437}" type="pres">
      <dgm:prSet presAssocID="{833F1CCC-9AF0-48AE-81BA-15E38E438028}" presName="hierRoot1" presStyleCnt="0">
        <dgm:presLayoutVars>
          <dgm:hierBranch val="init"/>
        </dgm:presLayoutVars>
      </dgm:prSet>
      <dgm:spPr/>
    </dgm:pt>
    <dgm:pt modelId="{F8E88368-F8DE-4E15-BAD2-679B0638472F}" type="pres">
      <dgm:prSet presAssocID="{833F1CCC-9AF0-48AE-81BA-15E38E438028}" presName="rootComposite1" presStyleCnt="0"/>
      <dgm:spPr/>
    </dgm:pt>
    <dgm:pt modelId="{B6050843-5E7E-425E-BF57-1FAD9023A1ED}" type="pres">
      <dgm:prSet presAssocID="{833F1CCC-9AF0-48AE-81BA-15E38E438028}" presName="rootText1" presStyleLbl="node0" presStyleIdx="0" presStyleCnt="1" custLinFactNeighborX="-673" custLinFactNeighborY="-98783">
        <dgm:presLayoutVars>
          <dgm:chPref val="3"/>
        </dgm:presLayoutVars>
      </dgm:prSet>
      <dgm:spPr/>
    </dgm:pt>
    <dgm:pt modelId="{B4CD40C0-BA15-492F-B3E1-720A5CE3BF1C}" type="pres">
      <dgm:prSet presAssocID="{833F1CCC-9AF0-48AE-81BA-15E38E438028}" presName="rootConnector1" presStyleLbl="node1" presStyleIdx="0" presStyleCnt="0"/>
      <dgm:spPr/>
    </dgm:pt>
    <dgm:pt modelId="{DDBD11DE-EF19-432E-9FAD-6C4DE189D171}" type="pres">
      <dgm:prSet presAssocID="{833F1CCC-9AF0-48AE-81BA-15E38E438028}" presName="hierChild2" presStyleCnt="0"/>
      <dgm:spPr/>
    </dgm:pt>
    <dgm:pt modelId="{3CDD088A-8A77-4F77-AF1C-6C5ECDD27C62}" type="pres">
      <dgm:prSet presAssocID="{A1177381-D281-4AEE-926E-27E42938101F}" presName="Name37" presStyleLbl="parChTrans1D2" presStyleIdx="0" presStyleCnt="4"/>
      <dgm:spPr/>
    </dgm:pt>
    <dgm:pt modelId="{FD45771F-341E-45D3-91C7-03DE1CE7804E}" type="pres">
      <dgm:prSet presAssocID="{9C9EAFA3-593B-46F3-9B52-1393FD6D8C24}" presName="hierRoot2" presStyleCnt="0">
        <dgm:presLayoutVars>
          <dgm:hierBranch val="init"/>
        </dgm:presLayoutVars>
      </dgm:prSet>
      <dgm:spPr/>
    </dgm:pt>
    <dgm:pt modelId="{55C03C30-334C-410A-8FE7-F7E3B8DC6EDE}" type="pres">
      <dgm:prSet presAssocID="{9C9EAFA3-593B-46F3-9B52-1393FD6D8C24}" presName="rootComposite" presStyleCnt="0"/>
      <dgm:spPr/>
    </dgm:pt>
    <dgm:pt modelId="{C5DBF57E-491D-4295-A7ED-E6CA126C8BAC}" type="pres">
      <dgm:prSet presAssocID="{9C9EAFA3-593B-46F3-9B52-1393FD6D8C24}" presName="rootText" presStyleLbl="node2" presStyleIdx="0" presStyleCnt="4" custLinFactNeighborX="-3190" custLinFactNeighborY="44255">
        <dgm:presLayoutVars>
          <dgm:chPref val="3"/>
        </dgm:presLayoutVars>
      </dgm:prSet>
      <dgm:spPr/>
    </dgm:pt>
    <dgm:pt modelId="{70A48B09-4709-4CF3-83E0-050FF6138487}" type="pres">
      <dgm:prSet presAssocID="{9C9EAFA3-593B-46F3-9B52-1393FD6D8C24}" presName="rootConnector" presStyleLbl="node2" presStyleIdx="0" presStyleCnt="4"/>
      <dgm:spPr/>
    </dgm:pt>
    <dgm:pt modelId="{87952FB2-1094-4A88-9E23-8E80DF0AF909}" type="pres">
      <dgm:prSet presAssocID="{9C9EAFA3-593B-46F3-9B52-1393FD6D8C24}" presName="hierChild4" presStyleCnt="0"/>
      <dgm:spPr/>
    </dgm:pt>
    <dgm:pt modelId="{9F35D485-8810-4C4B-8B79-528CDB92649D}" type="pres">
      <dgm:prSet presAssocID="{9C9EAFA3-593B-46F3-9B52-1393FD6D8C24}" presName="hierChild5" presStyleCnt="0"/>
      <dgm:spPr/>
    </dgm:pt>
    <dgm:pt modelId="{78570C69-BA01-47B2-BC07-6A860822559F}" type="pres">
      <dgm:prSet presAssocID="{83F443BD-DA7A-4B86-9537-539408D0684C}" presName="Name37" presStyleLbl="parChTrans1D2" presStyleIdx="1" presStyleCnt="4"/>
      <dgm:spPr/>
    </dgm:pt>
    <dgm:pt modelId="{8E55A4D4-846C-4E70-A452-155391BF585A}" type="pres">
      <dgm:prSet presAssocID="{8F07C740-FB74-4790-8838-022795AC7C02}" presName="hierRoot2" presStyleCnt="0">
        <dgm:presLayoutVars>
          <dgm:hierBranch val="init"/>
        </dgm:presLayoutVars>
      </dgm:prSet>
      <dgm:spPr/>
    </dgm:pt>
    <dgm:pt modelId="{AE82C877-2AB8-4FEA-8674-384A47A5FECC}" type="pres">
      <dgm:prSet presAssocID="{8F07C740-FB74-4790-8838-022795AC7C02}" presName="rootComposite" presStyleCnt="0"/>
      <dgm:spPr/>
    </dgm:pt>
    <dgm:pt modelId="{9425BBC7-8967-4A1B-A840-B5298CCA0028}" type="pres">
      <dgm:prSet presAssocID="{8F07C740-FB74-4790-8838-022795AC7C02}" presName="rootText" presStyleLbl="node2" presStyleIdx="1" presStyleCnt="4" custLinFactNeighborX="-673" custLinFactNeighborY="37921">
        <dgm:presLayoutVars>
          <dgm:chPref val="3"/>
        </dgm:presLayoutVars>
      </dgm:prSet>
      <dgm:spPr/>
    </dgm:pt>
    <dgm:pt modelId="{0E3112F3-2FED-46F1-AB48-349573EFE632}" type="pres">
      <dgm:prSet presAssocID="{8F07C740-FB74-4790-8838-022795AC7C02}" presName="rootConnector" presStyleLbl="node2" presStyleIdx="1" presStyleCnt="4"/>
      <dgm:spPr/>
    </dgm:pt>
    <dgm:pt modelId="{D5CF186A-1DA0-4CCC-8DAC-B2635E3DDB89}" type="pres">
      <dgm:prSet presAssocID="{8F07C740-FB74-4790-8838-022795AC7C02}" presName="hierChild4" presStyleCnt="0"/>
      <dgm:spPr/>
    </dgm:pt>
    <dgm:pt modelId="{B7EC3A1A-FB87-40CD-8FB5-C6695D9CF23B}" type="pres">
      <dgm:prSet presAssocID="{8F07C740-FB74-4790-8838-022795AC7C02}" presName="hierChild5" presStyleCnt="0"/>
      <dgm:spPr/>
    </dgm:pt>
    <dgm:pt modelId="{5BEE5CED-FDA8-4B08-BF4A-1C4D9675AB94}" type="pres">
      <dgm:prSet presAssocID="{18272E1C-B821-4949-B3F8-B47E56DC600A}" presName="Name37" presStyleLbl="parChTrans1D2" presStyleIdx="2" presStyleCnt="4"/>
      <dgm:spPr/>
    </dgm:pt>
    <dgm:pt modelId="{319A01E4-B93E-49C5-9D55-6DBD6945D303}" type="pres">
      <dgm:prSet presAssocID="{16E705F3-E284-400E-B169-F6D9B889FD60}" presName="hierRoot2" presStyleCnt="0">
        <dgm:presLayoutVars>
          <dgm:hierBranch val="init"/>
        </dgm:presLayoutVars>
      </dgm:prSet>
      <dgm:spPr/>
    </dgm:pt>
    <dgm:pt modelId="{7658A811-7C0F-4EF5-8801-B2488F259F0B}" type="pres">
      <dgm:prSet presAssocID="{16E705F3-E284-400E-B169-F6D9B889FD60}" presName="rootComposite" presStyleCnt="0"/>
      <dgm:spPr/>
    </dgm:pt>
    <dgm:pt modelId="{19CCACE3-8F07-4B5C-8FAE-0CA276F07D98}" type="pres">
      <dgm:prSet presAssocID="{16E705F3-E284-400E-B169-F6D9B889FD60}" presName="rootText" presStyleLbl="node2" presStyleIdx="2" presStyleCnt="4" custLinFactNeighborX="-4491" custLinFactNeighborY="44255">
        <dgm:presLayoutVars>
          <dgm:chPref val="3"/>
        </dgm:presLayoutVars>
      </dgm:prSet>
      <dgm:spPr/>
    </dgm:pt>
    <dgm:pt modelId="{096A11C7-E84A-4A2B-AE80-56619B307850}" type="pres">
      <dgm:prSet presAssocID="{16E705F3-E284-400E-B169-F6D9B889FD60}" presName="rootConnector" presStyleLbl="node2" presStyleIdx="2" presStyleCnt="4"/>
      <dgm:spPr/>
    </dgm:pt>
    <dgm:pt modelId="{C4ACE33F-09A5-4216-AE47-F5F4DE97E41C}" type="pres">
      <dgm:prSet presAssocID="{16E705F3-E284-400E-B169-F6D9B889FD60}" presName="hierChild4" presStyleCnt="0"/>
      <dgm:spPr/>
    </dgm:pt>
    <dgm:pt modelId="{93C8ADC3-9840-489A-A496-00661C1BBE07}" type="pres">
      <dgm:prSet presAssocID="{16E705F3-E284-400E-B169-F6D9B889FD60}" presName="hierChild5" presStyleCnt="0"/>
      <dgm:spPr/>
    </dgm:pt>
    <dgm:pt modelId="{DCF842F0-486B-494C-B094-261A4F46958C}" type="pres">
      <dgm:prSet presAssocID="{6A128AE1-FE28-4D0F-BE06-3C1A8BBB6341}" presName="Name37" presStyleLbl="parChTrans1D2" presStyleIdx="3" presStyleCnt="4"/>
      <dgm:spPr/>
    </dgm:pt>
    <dgm:pt modelId="{2D2EBC75-F20B-425F-A584-12256D06A59B}" type="pres">
      <dgm:prSet presAssocID="{9ADAE610-4ACD-431F-9952-B9098F7E8DFB}" presName="hierRoot2" presStyleCnt="0">
        <dgm:presLayoutVars>
          <dgm:hierBranch val="init"/>
        </dgm:presLayoutVars>
      </dgm:prSet>
      <dgm:spPr/>
    </dgm:pt>
    <dgm:pt modelId="{CB2601E9-2F50-4BEE-A850-079A7355D556}" type="pres">
      <dgm:prSet presAssocID="{9ADAE610-4ACD-431F-9952-B9098F7E8DFB}" presName="rootComposite" presStyleCnt="0"/>
      <dgm:spPr/>
    </dgm:pt>
    <dgm:pt modelId="{D71FBE3A-2046-4CD1-9965-5FCD91636BA8}" type="pres">
      <dgm:prSet presAssocID="{9ADAE610-4ACD-431F-9952-B9098F7E8DFB}" presName="rootText" presStyleLbl="node2" presStyleIdx="3" presStyleCnt="4" custLinFactNeighborX="-1032" custLinFactNeighborY="50256">
        <dgm:presLayoutVars>
          <dgm:chPref val="3"/>
        </dgm:presLayoutVars>
      </dgm:prSet>
      <dgm:spPr/>
    </dgm:pt>
    <dgm:pt modelId="{A5B2D684-C33A-4D9E-B8DD-856C45DA06F5}" type="pres">
      <dgm:prSet presAssocID="{9ADAE610-4ACD-431F-9952-B9098F7E8DFB}" presName="rootConnector" presStyleLbl="node2" presStyleIdx="3" presStyleCnt="4"/>
      <dgm:spPr/>
    </dgm:pt>
    <dgm:pt modelId="{8A925F66-180A-485B-89EC-F2025F305802}" type="pres">
      <dgm:prSet presAssocID="{9ADAE610-4ACD-431F-9952-B9098F7E8DFB}" presName="hierChild4" presStyleCnt="0"/>
      <dgm:spPr/>
    </dgm:pt>
    <dgm:pt modelId="{49A6823A-0C0D-4129-B562-D60ACB0F01DF}" type="pres">
      <dgm:prSet presAssocID="{9ADAE610-4ACD-431F-9952-B9098F7E8DFB}" presName="hierChild5" presStyleCnt="0"/>
      <dgm:spPr/>
    </dgm:pt>
    <dgm:pt modelId="{F483EB6E-C65E-4277-9511-00276D75D255}" type="pres">
      <dgm:prSet presAssocID="{833F1CCC-9AF0-48AE-81BA-15E38E438028}" presName="hierChild3" presStyleCnt="0"/>
      <dgm:spPr/>
    </dgm:pt>
  </dgm:ptLst>
  <dgm:cxnLst>
    <dgm:cxn modelId="{8BADB882-59F3-422E-8F08-A5520A02F461}" type="presOf" srcId="{9ADAE610-4ACD-431F-9952-B9098F7E8DFB}" destId="{A5B2D684-C33A-4D9E-B8DD-856C45DA06F5}" srcOrd="1" destOrd="0" presId="urn:microsoft.com/office/officeart/2005/8/layout/orgChart1"/>
    <dgm:cxn modelId="{810C0982-4195-4C6D-B19D-51DA942568BE}" type="presOf" srcId="{9ADAE610-4ACD-431F-9952-B9098F7E8DFB}" destId="{D71FBE3A-2046-4CD1-9965-5FCD91636BA8}" srcOrd="0" destOrd="0" presId="urn:microsoft.com/office/officeart/2005/8/layout/orgChart1"/>
    <dgm:cxn modelId="{69C1826C-5D6C-434C-9895-6B80D4304C5E}" type="presOf" srcId="{0D1659F9-1741-46C4-BDB7-29F8FB4FA907}" destId="{2BB49E7C-FDF4-44EF-879D-5DFB22739DE0}" srcOrd="0" destOrd="0" presId="urn:microsoft.com/office/officeart/2005/8/layout/orgChart1"/>
    <dgm:cxn modelId="{07FEDB0D-CC87-4CA1-BEA6-8E36AEDCB4A9}" type="presOf" srcId="{16E705F3-E284-400E-B169-F6D9B889FD60}" destId="{096A11C7-E84A-4A2B-AE80-56619B307850}" srcOrd="1" destOrd="0" presId="urn:microsoft.com/office/officeart/2005/8/layout/orgChart1"/>
    <dgm:cxn modelId="{AF696841-B132-41CD-8AC1-93FBDB3DB8C1}" srcId="{833F1CCC-9AF0-48AE-81BA-15E38E438028}" destId="{16E705F3-E284-400E-B169-F6D9B889FD60}" srcOrd="2" destOrd="0" parTransId="{18272E1C-B821-4949-B3F8-B47E56DC600A}" sibTransId="{BB259751-687C-48C9-AC10-71D8C778E930}"/>
    <dgm:cxn modelId="{AEC4D920-CDDD-4820-8B53-0EA23C08E905}" type="presOf" srcId="{8F07C740-FB74-4790-8838-022795AC7C02}" destId="{0E3112F3-2FED-46F1-AB48-349573EFE632}" srcOrd="1" destOrd="0" presId="urn:microsoft.com/office/officeart/2005/8/layout/orgChart1"/>
    <dgm:cxn modelId="{4755DE16-B66A-427A-A5BB-65970135088C}" srcId="{833F1CCC-9AF0-48AE-81BA-15E38E438028}" destId="{9ADAE610-4ACD-431F-9952-B9098F7E8DFB}" srcOrd="3" destOrd="0" parTransId="{6A128AE1-FE28-4D0F-BE06-3C1A8BBB6341}" sibTransId="{8E1090AC-0011-417C-A691-B51BAA6221B2}"/>
    <dgm:cxn modelId="{8102DDDA-2042-4AC4-B930-763DBC86B888}" type="presOf" srcId="{9C9EAFA3-593B-46F3-9B52-1393FD6D8C24}" destId="{C5DBF57E-491D-4295-A7ED-E6CA126C8BAC}" srcOrd="0" destOrd="0" presId="urn:microsoft.com/office/officeart/2005/8/layout/orgChart1"/>
    <dgm:cxn modelId="{F9528003-FAA9-4F79-86B5-C82F77EB9F18}" type="presOf" srcId="{833F1CCC-9AF0-48AE-81BA-15E38E438028}" destId="{B4CD40C0-BA15-492F-B3E1-720A5CE3BF1C}" srcOrd="1" destOrd="0" presId="urn:microsoft.com/office/officeart/2005/8/layout/orgChart1"/>
    <dgm:cxn modelId="{55338F11-9276-4729-B7B2-CE0EC6ED7F0B}" type="presOf" srcId="{6A128AE1-FE28-4D0F-BE06-3C1A8BBB6341}" destId="{DCF842F0-486B-494C-B094-261A4F46958C}" srcOrd="0" destOrd="0" presId="urn:microsoft.com/office/officeart/2005/8/layout/orgChart1"/>
    <dgm:cxn modelId="{24FB1DCE-3489-40BD-BEA5-6CAC8ED54D2F}" type="presOf" srcId="{9C9EAFA3-593B-46F3-9B52-1393FD6D8C24}" destId="{70A48B09-4709-4CF3-83E0-050FF6138487}" srcOrd="1" destOrd="0" presId="urn:microsoft.com/office/officeart/2005/8/layout/orgChart1"/>
    <dgm:cxn modelId="{5D46B7C1-1684-4996-A6CD-E577605DFA3D}" type="presOf" srcId="{16E705F3-E284-400E-B169-F6D9B889FD60}" destId="{19CCACE3-8F07-4B5C-8FAE-0CA276F07D98}" srcOrd="0" destOrd="0" presId="urn:microsoft.com/office/officeart/2005/8/layout/orgChart1"/>
    <dgm:cxn modelId="{B3930EB7-36CD-4710-854F-F27B4C186E66}" type="presOf" srcId="{833F1CCC-9AF0-48AE-81BA-15E38E438028}" destId="{B6050843-5E7E-425E-BF57-1FAD9023A1ED}" srcOrd="0" destOrd="0" presId="urn:microsoft.com/office/officeart/2005/8/layout/orgChart1"/>
    <dgm:cxn modelId="{F30A9D2A-00E5-4927-BDCF-C25E776D120A}" type="presOf" srcId="{A1177381-D281-4AEE-926E-27E42938101F}" destId="{3CDD088A-8A77-4F77-AF1C-6C5ECDD27C62}" srcOrd="0" destOrd="0" presId="urn:microsoft.com/office/officeart/2005/8/layout/orgChart1"/>
    <dgm:cxn modelId="{257ADD62-DEC1-4EEA-821A-840B17D731A7}" type="presOf" srcId="{8F07C740-FB74-4790-8838-022795AC7C02}" destId="{9425BBC7-8967-4A1B-A840-B5298CCA0028}" srcOrd="0" destOrd="0" presId="urn:microsoft.com/office/officeart/2005/8/layout/orgChart1"/>
    <dgm:cxn modelId="{AE700CF9-00A6-4E2A-9878-7D9C05FE24FA}" type="presOf" srcId="{83F443BD-DA7A-4B86-9537-539408D0684C}" destId="{78570C69-BA01-47B2-BC07-6A860822559F}" srcOrd="0" destOrd="0" presId="urn:microsoft.com/office/officeart/2005/8/layout/orgChart1"/>
    <dgm:cxn modelId="{540A7C29-1135-4BE9-92F3-E4E40C355D5B}" srcId="{833F1CCC-9AF0-48AE-81BA-15E38E438028}" destId="{9C9EAFA3-593B-46F3-9B52-1393FD6D8C24}" srcOrd="0" destOrd="0" parTransId="{A1177381-D281-4AEE-926E-27E42938101F}" sibTransId="{3DD6E720-9A1A-4CF4-A790-8900790FDF82}"/>
    <dgm:cxn modelId="{55A89F87-6F04-4C99-B1B1-D3AD426FFCA0}" srcId="{0D1659F9-1741-46C4-BDB7-29F8FB4FA907}" destId="{833F1CCC-9AF0-48AE-81BA-15E38E438028}" srcOrd="0" destOrd="0" parTransId="{1E8E5C14-4D70-40A1-B805-BCA569CA1FA4}" sibTransId="{32A39D2F-9EA5-4235-92C5-93F1D78397FF}"/>
    <dgm:cxn modelId="{A746B6DF-1578-4F34-9E1F-55EBE1596210}" srcId="{833F1CCC-9AF0-48AE-81BA-15E38E438028}" destId="{8F07C740-FB74-4790-8838-022795AC7C02}" srcOrd="1" destOrd="0" parTransId="{83F443BD-DA7A-4B86-9537-539408D0684C}" sibTransId="{A2CB00B4-D407-401C-9A6B-DB4FF1942570}"/>
    <dgm:cxn modelId="{3ADE3EB3-9A89-495D-95DD-6D33271D3F0B}" type="presOf" srcId="{18272E1C-B821-4949-B3F8-B47E56DC600A}" destId="{5BEE5CED-FDA8-4B08-BF4A-1C4D9675AB94}" srcOrd="0" destOrd="0" presId="urn:microsoft.com/office/officeart/2005/8/layout/orgChart1"/>
    <dgm:cxn modelId="{DCE95623-9ACE-4386-90F9-862995DB965D}" type="presParOf" srcId="{2BB49E7C-FDF4-44EF-879D-5DFB22739DE0}" destId="{B681F08E-DED9-466A-B34C-86AACCCC7437}" srcOrd="0" destOrd="0" presId="urn:microsoft.com/office/officeart/2005/8/layout/orgChart1"/>
    <dgm:cxn modelId="{1F6938E9-DFD9-411C-A7AA-A7966F288EEB}" type="presParOf" srcId="{B681F08E-DED9-466A-B34C-86AACCCC7437}" destId="{F8E88368-F8DE-4E15-BAD2-679B0638472F}" srcOrd="0" destOrd="0" presId="urn:microsoft.com/office/officeart/2005/8/layout/orgChart1"/>
    <dgm:cxn modelId="{3C734075-11BB-4E4E-9C81-156C8D57831A}" type="presParOf" srcId="{F8E88368-F8DE-4E15-BAD2-679B0638472F}" destId="{B6050843-5E7E-425E-BF57-1FAD9023A1ED}" srcOrd="0" destOrd="0" presId="urn:microsoft.com/office/officeart/2005/8/layout/orgChart1"/>
    <dgm:cxn modelId="{58EFA2B2-1AF8-4D55-93EC-7500639A34B8}" type="presParOf" srcId="{F8E88368-F8DE-4E15-BAD2-679B0638472F}" destId="{B4CD40C0-BA15-492F-B3E1-720A5CE3BF1C}" srcOrd="1" destOrd="0" presId="urn:microsoft.com/office/officeart/2005/8/layout/orgChart1"/>
    <dgm:cxn modelId="{67159048-F7B4-4E2F-A5CD-BEB0BEF66AFA}" type="presParOf" srcId="{B681F08E-DED9-466A-B34C-86AACCCC7437}" destId="{DDBD11DE-EF19-432E-9FAD-6C4DE189D171}" srcOrd="1" destOrd="0" presId="urn:microsoft.com/office/officeart/2005/8/layout/orgChart1"/>
    <dgm:cxn modelId="{F33D97C4-2FB3-40FB-BEE4-491FDC7A863F}" type="presParOf" srcId="{DDBD11DE-EF19-432E-9FAD-6C4DE189D171}" destId="{3CDD088A-8A77-4F77-AF1C-6C5ECDD27C62}" srcOrd="0" destOrd="0" presId="urn:microsoft.com/office/officeart/2005/8/layout/orgChart1"/>
    <dgm:cxn modelId="{FE260BDA-8CB7-482D-B702-ADC882557DA7}" type="presParOf" srcId="{DDBD11DE-EF19-432E-9FAD-6C4DE189D171}" destId="{FD45771F-341E-45D3-91C7-03DE1CE7804E}" srcOrd="1" destOrd="0" presId="urn:microsoft.com/office/officeart/2005/8/layout/orgChart1"/>
    <dgm:cxn modelId="{82647377-4AC8-40BE-9A5C-7EA9E808BE93}" type="presParOf" srcId="{FD45771F-341E-45D3-91C7-03DE1CE7804E}" destId="{55C03C30-334C-410A-8FE7-F7E3B8DC6EDE}" srcOrd="0" destOrd="0" presId="urn:microsoft.com/office/officeart/2005/8/layout/orgChart1"/>
    <dgm:cxn modelId="{D5E246C1-54CC-433E-A494-2DCBFF62FE86}" type="presParOf" srcId="{55C03C30-334C-410A-8FE7-F7E3B8DC6EDE}" destId="{C5DBF57E-491D-4295-A7ED-E6CA126C8BAC}" srcOrd="0" destOrd="0" presId="urn:microsoft.com/office/officeart/2005/8/layout/orgChart1"/>
    <dgm:cxn modelId="{60941298-A765-45B6-8802-BA8A39DE536F}" type="presParOf" srcId="{55C03C30-334C-410A-8FE7-F7E3B8DC6EDE}" destId="{70A48B09-4709-4CF3-83E0-050FF6138487}" srcOrd="1" destOrd="0" presId="urn:microsoft.com/office/officeart/2005/8/layout/orgChart1"/>
    <dgm:cxn modelId="{4213CEAC-9BC7-4395-B77A-C36931BF695C}" type="presParOf" srcId="{FD45771F-341E-45D3-91C7-03DE1CE7804E}" destId="{87952FB2-1094-4A88-9E23-8E80DF0AF909}" srcOrd="1" destOrd="0" presId="urn:microsoft.com/office/officeart/2005/8/layout/orgChart1"/>
    <dgm:cxn modelId="{E4771CC3-2779-4964-9BD6-2C5686DC8CE3}" type="presParOf" srcId="{FD45771F-341E-45D3-91C7-03DE1CE7804E}" destId="{9F35D485-8810-4C4B-8B79-528CDB92649D}" srcOrd="2" destOrd="0" presId="urn:microsoft.com/office/officeart/2005/8/layout/orgChart1"/>
    <dgm:cxn modelId="{FA717158-1C3A-42FA-9664-4ED87CF5510E}" type="presParOf" srcId="{DDBD11DE-EF19-432E-9FAD-6C4DE189D171}" destId="{78570C69-BA01-47B2-BC07-6A860822559F}" srcOrd="2" destOrd="0" presId="urn:microsoft.com/office/officeart/2005/8/layout/orgChart1"/>
    <dgm:cxn modelId="{633573E2-5F0F-466B-B17E-DE6D73AD40DE}" type="presParOf" srcId="{DDBD11DE-EF19-432E-9FAD-6C4DE189D171}" destId="{8E55A4D4-846C-4E70-A452-155391BF585A}" srcOrd="3" destOrd="0" presId="urn:microsoft.com/office/officeart/2005/8/layout/orgChart1"/>
    <dgm:cxn modelId="{A628190A-9E90-49F5-BB73-500990D62CF2}" type="presParOf" srcId="{8E55A4D4-846C-4E70-A452-155391BF585A}" destId="{AE82C877-2AB8-4FEA-8674-384A47A5FECC}" srcOrd="0" destOrd="0" presId="urn:microsoft.com/office/officeart/2005/8/layout/orgChart1"/>
    <dgm:cxn modelId="{1890A5D2-9745-49EF-BE88-FAB2542918AF}" type="presParOf" srcId="{AE82C877-2AB8-4FEA-8674-384A47A5FECC}" destId="{9425BBC7-8967-4A1B-A840-B5298CCA0028}" srcOrd="0" destOrd="0" presId="urn:microsoft.com/office/officeart/2005/8/layout/orgChart1"/>
    <dgm:cxn modelId="{5F01A8F6-0C4B-4103-B341-33D49AA8FE59}" type="presParOf" srcId="{AE82C877-2AB8-4FEA-8674-384A47A5FECC}" destId="{0E3112F3-2FED-46F1-AB48-349573EFE632}" srcOrd="1" destOrd="0" presId="urn:microsoft.com/office/officeart/2005/8/layout/orgChart1"/>
    <dgm:cxn modelId="{F3ACBEBA-47D6-435F-B7AD-D648F5C92EAE}" type="presParOf" srcId="{8E55A4D4-846C-4E70-A452-155391BF585A}" destId="{D5CF186A-1DA0-4CCC-8DAC-B2635E3DDB89}" srcOrd="1" destOrd="0" presId="urn:microsoft.com/office/officeart/2005/8/layout/orgChart1"/>
    <dgm:cxn modelId="{EB181BFC-86AE-4650-AF03-96157C304303}" type="presParOf" srcId="{8E55A4D4-846C-4E70-A452-155391BF585A}" destId="{B7EC3A1A-FB87-40CD-8FB5-C6695D9CF23B}" srcOrd="2" destOrd="0" presId="urn:microsoft.com/office/officeart/2005/8/layout/orgChart1"/>
    <dgm:cxn modelId="{DFB085DA-51EF-48C4-9410-6AFB4BAF919E}" type="presParOf" srcId="{DDBD11DE-EF19-432E-9FAD-6C4DE189D171}" destId="{5BEE5CED-FDA8-4B08-BF4A-1C4D9675AB94}" srcOrd="4" destOrd="0" presId="urn:microsoft.com/office/officeart/2005/8/layout/orgChart1"/>
    <dgm:cxn modelId="{42DA979B-5518-45E8-8D93-933FD4E81A74}" type="presParOf" srcId="{DDBD11DE-EF19-432E-9FAD-6C4DE189D171}" destId="{319A01E4-B93E-49C5-9D55-6DBD6945D303}" srcOrd="5" destOrd="0" presId="urn:microsoft.com/office/officeart/2005/8/layout/orgChart1"/>
    <dgm:cxn modelId="{25AE1635-EB30-43D9-9B84-144F41A20545}" type="presParOf" srcId="{319A01E4-B93E-49C5-9D55-6DBD6945D303}" destId="{7658A811-7C0F-4EF5-8801-B2488F259F0B}" srcOrd="0" destOrd="0" presId="urn:microsoft.com/office/officeart/2005/8/layout/orgChart1"/>
    <dgm:cxn modelId="{F1FC072C-CA9E-4A5C-89BE-FA5C7F54D856}" type="presParOf" srcId="{7658A811-7C0F-4EF5-8801-B2488F259F0B}" destId="{19CCACE3-8F07-4B5C-8FAE-0CA276F07D98}" srcOrd="0" destOrd="0" presId="urn:microsoft.com/office/officeart/2005/8/layout/orgChart1"/>
    <dgm:cxn modelId="{8D9E0A65-7F09-448B-9FA7-2D36E95462F0}" type="presParOf" srcId="{7658A811-7C0F-4EF5-8801-B2488F259F0B}" destId="{096A11C7-E84A-4A2B-AE80-56619B307850}" srcOrd="1" destOrd="0" presId="urn:microsoft.com/office/officeart/2005/8/layout/orgChart1"/>
    <dgm:cxn modelId="{83814612-4AA9-477B-9D1A-8FB11CEDAD1F}" type="presParOf" srcId="{319A01E4-B93E-49C5-9D55-6DBD6945D303}" destId="{C4ACE33F-09A5-4216-AE47-F5F4DE97E41C}" srcOrd="1" destOrd="0" presId="urn:microsoft.com/office/officeart/2005/8/layout/orgChart1"/>
    <dgm:cxn modelId="{247EC9EC-D027-4060-ACAE-267EE5B7CF36}" type="presParOf" srcId="{319A01E4-B93E-49C5-9D55-6DBD6945D303}" destId="{93C8ADC3-9840-489A-A496-00661C1BBE07}" srcOrd="2" destOrd="0" presId="urn:microsoft.com/office/officeart/2005/8/layout/orgChart1"/>
    <dgm:cxn modelId="{14844C0B-8291-4E6C-BF9F-56949ED125F1}" type="presParOf" srcId="{DDBD11DE-EF19-432E-9FAD-6C4DE189D171}" destId="{DCF842F0-486B-494C-B094-261A4F46958C}" srcOrd="6" destOrd="0" presId="urn:microsoft.com/office/officeart/2005/8/layout/orgChart1"/>
    <dgm:cxn modelId="{4EBC6D71-C7FF-4D60-B900-D2ECFD925BDF}" type="presParOf" srcId="{DDBD11DE-EF19-432E-9FAD-6C4DE189D171}" destId="{2D2EBC75-F20B-425F-A584-12256D06A59B}" srcOrd="7" destOrd="0" presId="urn:microsoft.com/office/officeart/2005/8/layout/orgChart1"/>
    <dgm:cxn modelId="{EA1DA68C-D042-4649-B244-1C1B175B2836}" type="presParOf" srcId="{2D2EBC75-F20B-425F-A584-12256D06A59B}" destId="{CB2601E9-2F50-4BEE-A850-079A7355D556}" srcOrd="0" destOrd="0" presId="urn:microsoft.com/office/officeart/2005/8/layout/orgChart1"/>
    <dgm:cxn modelId="{F09D69BF-A01C-4785-B599-03071D507844}" type="presParOf" srcId="{CB2601E9-2F50-4BEE-A850-079A7355D556}" destId="{D71FBE3A-2046-4CD1-9965-5FCD91636BA8}" srcOrd="0" destOrd="0" presId="urn:microsoft.com/office/officeart/2005/8/layout/orgChart1"/>
    <dgm:cxn modelId="{6DB69E86-823C-4E34-8A6F-6E8F19F057A0}" type="presParOf" srcId="{CB2601E9-2F50-4BEE-A850-079A7355D556}" destId="{A5B2D684-C33A-4D9E-B8DD-856C45DA06F5}" srcOrd="1" destOrd="0" presId="urn:microsoft.com/office/officeart/2005/8/layout/orgChart1"/>
    <dgm:cxn modelId="{A6D6CE86-57AA-46F8-BC73-270DA291AE82}" type="presParOf" srcId="{2D2EBC75-F20B-425F-A584-12256D06A59B}" destId="{8A925F66-180A-485B-89EC-F2025F305802}" srcOrd="1" destOrd="0" presId="urn:microsoft.com/office/officeart/2005/8/layout/orgChart1"/>
    <dgm:cxn modelId="{1DA20093-8810-4606-8BC2-F7CFA16800C3}" type="presParOf" srcId="{2D2EBC75-F20B-425F-A584-12256D06A59B}" destId="{49A6823A-0C0D-4129-B562-D60ACB0F01DF}" srcOrd="2" destOrd="0" presId="urn:microsoft.com/office/officeart/2005/8/layout/orgChart1"/>
    <dgm:cxn modelId="{22341B4C-9705-4C11-968A-0EACDA4346CF}" type="presParOf" srcId="{B681F08E-DED9-466A-B34C-86AACCCC7437}" destId="{F483EB6E-C65E-4277-9511-00276D75D25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C63DD42-2482-4872-92CD-33237DA7EE48}" type="doc">
      <dgm:prSet loTypeId="urn:microsoft.com/office/officeart/2005/8/layout/radial5" loCatId="cycle" qsTypeId="urn:microsoft.com/office/officeart/2005/8/quickstyle/3d2#1" qsCatId="3D" csTypeId="urn:microsoft.com/office/officeart/2005/8/colors/accent0_2" csCatId="mainScheme" phldr="1"/>
      <dgm:spPr/>
      <dgm:t>
        <a:bodyPr/>
        <a:lstStyle/>
        <a:p>
          <a:pPr rtl="1"/>
          <a:endParaRPr lang="fa-IR"/>
        </a:p>
      </dgm:t>
    </dgm:pt>
    <dgm:pt modelId="{A6A2E729-D3F8-4EA5-83E5-F22963D76A60}">
      <dgm:prSet phldrT="[Text]"/>
      <dgm:spPr/>
      <dgm:t>
        <a:bodyPr/>
        <a:lstStyle/>
        <a:p>
          <a:pPr rtl="1"/>
          <a:r>
            <a:rPr lang="fa-IR" dirty="0">
              <a:cs typeface="B Titr" pitchFamily="2" charset="-78"/>
            </a:rPr>
            <a:t>کانون ها</a:t>
          </a:r>
        </a:p>
      </dgm:t>
    </dgm:pt>
    <dgm:pt modelId="{0BAC4F73-2929-46AD-BE5A-60775DEB193C}" type="parTrans" cxnId="{4B0DDEFA-8FA7-48FB-891D-5F9084DC4B07}">
      <dgm:prSet/>
      <dgm:spPr/>
      <dgm:t>
        <a:bodyPr/>
        <a:lstStyle/>
        <a:p>
          <a:pPr rtl="1"/>
          <a:endParaRPr lang="fa-IR"/>
        </a:p>
      </dgm:t>
    </dgm:pt>
    <dgm:pt modelId="{CE7F25F7-B60A-4421-B564-CFC50A7CFFF6}" type="sibTrans" cxnId="{4B0DDEFA-8FA7-48FB-891D-5F9084DC4B07}">
      <dgm:prSet/>
      <dgm:spPr/>
      <dgm:t>
        <a:bodyPr/>
        <a:lstStyle/>
        <a:p>
          <a:pPr rtl="1"/>
          <a:endParaRPr lang="fa-IR"/>
        </a:p>
      </dgm:t>
    </dgm:pt>
    <dgm:pt modelId="{3F8B8DF7-DC50-4597-B215-06C695F5BB3C}">
      <dgm:prSet phldrT="[Text]"/>
      <dgm:spPr/>
      <dgm:t>
        <a:bodyPr/>
        <a:lstStyle/>
        <a:p>
          <a:pPr rtl="1"/>
          <a:r>
            <a:rPr lang="fa-IR" dirty="0">
              <a:cs typeface="B Titr" pitchFamily="2" charset="-78"/>
            </a:rPr>
            <a:t>کانون کارگزاران</a:t>
          </a:r>
        </a:p>
      </dgm:t>
    </dgm:pt>
    <dgm:pt modelId="{C0C55618-601B-4BBD-946E-CC57302CF288}" type="parTrans" cxnId="{93F487C9-6C70-49F3-8ECB-5A68CAB50D3C}">
      <dgm:prSet/>
      <dgm:spPr/>
      <dgm:t>
        <a:bodyPr/>
        <a:lstStyle/>
        <a:p>
          <a:pPr rtl="1"/>
          <a:endParaRPr lang="fa-IR">
            <a:cs typeface="B Titr" pitchFamily="2" charset="-78"/>
          </a:endParaRPr>
        </a:p>
      </dgm:t>
    </dgm:pt>
    <dgm:pt modelId="{B37522DC-A57E-4A38-8E2E-DA5D15659EED}" type="sibTrans" cxnId="{93F487C9-6C70-49F3-8ECB-5A68CAB50D3C}">
      <dgm:prSet/>
      <dgm:spPr/>
      <dgm:t>
        <a:bodyPr/>
        <a:lstStyle/>
        <a:p>
          <a:pPr rtl="1"/>
          <a:endParaRPr lang="fa-IR"/>
        </a:p>
      </dgm:t>
    </dgm:pt>
    <dgm:pt modelId="{FFFD158F-1A45-4E1E-86C7-727994EC784A}">
      <dgm:prSet phldrT="[Text]"/>
      <dgm:spPr/>
      <dgm:t>
        <a:bodyPr/>
        <a:lstStyle/>
        <a:p>
          <a:pPr rtl="1"/>
          <a:r>
            <a:rPr lang="fa-IR" dirty="0">
              <a:cs typeface="B Titr" pitchFamily="2" charset="-78"/>
            </a:rPr>
            <a:t>کانون نهادهای سرمایه گذاری ایران</a:t>
          </a:r>
        </a:p>
      </dgm:t>
    </dgm:pt>
    <dgm:pt modelId="{5E254A17-5A5F-41E3-9A1A-A6B2EAC3BC6B}" type="parTrans" cxnId="{73977578-B21C-4EA7-9D7B-4DD10EC312C8}">
      <dgm:prSet/>
      <dgm:spPr/>
      <dgm:t>
        <a:bodyPr/>
        <a:lstStyle/>
        <a:p>
          <a:pPr rtl="1"/>
          <a:endParaRPr lang="fa-IR">
            <a:cs typeface="B Titr" pitchFamily="2" charset="-78"/>
          </a:endParaRPr>
        </a:p>
      </dgm:t>
    </dgm:pt>
    <dgm:pt modelId="{2523C8FB-A4CB-4416-8EC9-41E8372C621C}" type="sibTrans" cxnId="{73977578-B21C-4EA7-9D7B-4DD10EC312C8}">
      <dgm:prSet/>
      <dgm:spPr/>
      <dgm:t>
        <a:bodyPr/>
        <a:lstStyle/>
        <a:p>
          <a:pPr rtl="1"/>
          <a:endParaRPr lang="fa-IR"/>
        </a:p>
      </dgm:t>
    </dgm:pt>
    <dgm:pt modelId="{AFD0EAF1-7B50-4E79-8B1D-63D5252227FF}">
      <dgm:prSet phldrT="[Text]"/>
      <dgm:spPr/>
      <dgm:t>
        <a:bodyPr/>
        <a:lstStyle/>
        <a:p>
          <a:pPr rtl="1"/>
          <a:r>
            <a:rPr lang="fa-IR" dirty="0">
              <a:cs typeface="B Titr" pitchFamily="2" charset="-78"/>
            </a:rPr>
            <a:t>کانون شرکت های سرمایه گذاری سهام عدالت</a:t>
          </a:r>
        </a:p>
      </dgm:t>
    </dgm:pt>
    <dgm:pt modelId="{1B7F8A88-F25A-4965-8F8A-D7C353459AAC}" type="parTrans" cxnId="{24F05407-376A-42AE-A7D5-91331007DBDD}">
      <dgm:prSet/>
      <dgm:spPr/>
      <dgm:t>
        <a:bodyPr/>
        <a:lstStyle/>
        <a:p>
          <a:pPr rtl="1"/>
          <a:endParaRPr lang="fa-IR">
            <a:cs typeface="B Titr" pitchFamily="2" charset="-78"/>
          </a:endParaRPr>
        </a:p>
      </dgm:t>
    </dgm:pt>
    <dgm:pt modelId="{A15D2CC5-1D58-43E1-8427-6008D02E3EFA}" type="sibTrans" cxnId="{24F05407-376A-42AE-A7D5-91331007DBDD}">
      <dgm:prSet/>
      <dgm:spPr/>
      <dgm:t>
        <a:bodyPr/>
        <a:lstStyle/>
        <a:p>
          <a:pPr rtl="1"/>
          <a:endParaRPr lang="fa-IR"/>
        </a:p>
      </dgm:t>
    </dgm:pt>
    <dgm:pt modelId="{3C5EF949-6B92-497F-BE2F-A37E9D678850}" type="pres">
      <dgm:prSet presAssocID="{BC63DD42-2482-4872-92CD-33237DA7EE48}" presName="Name0" presStyleCnt="0">
        <dgm:presLayoutVars>
          <dgm:chMax val="1"/>
          <dgm:dir/>
          <dgm:animLvl val="ctr"/>
          <dgm:resizeHandles val="exact"/>
        </dgm:presLayoutVars>
      </dgm:prSet>
      <dgm:spPr/>
    </dgm:pt>
    <dgm:pt modelId="{A3A0414E-41BA-4F37-80A3-C147303B041B}" type="pres">
      <dgm:prSet presAssocID="{A6A2E729-D3F8-4EA5-83E5-F22963D76A60}" presName="centerShape" presStyleLbl="node0" presStyleIdx="0" presStyleCnt="1" custScaleX="153633" custScaleY="130645" custLinFactNeighborX="-313" custLinFactNeighborY="-5486"/>
      <dgm:spPr/>
    </dgm:pt>
    <dgm:pt modelId="{BB92457E-E1F2-4547-B5E6-06E6DD8B77A6}" type="pres">
      <dgm:prSet presAssocID="{C0C55618-601B-4BBD-946E-CC57302CF288}" presName="parTrans" presStyleLbl="sibTrans2D1" presStyleIdx="0" presStyleCnt="3"/>
      <dgm:spPr/>
    </dgm:pt>
    <dgm:pt modelId="{40A1D869-05B1-42FD-A423-57FF00A3815F}" type="pres">
      <dgm:prSet presAssocID="{C0C55618-601B-4BBD-946E-CC57302CF288}" presName="connectorText" presStyleLbl="sibTrans2D1" presStyleIdx="0" presStyleCnt="3"/>
      <dgm:spPr/>
    </dgm:pt>
    <dgm:pt modelId="{023B7947-DFF3-4562-90D8-455C76E99A6E}" type="pres">
      <dgm:prSet presAssocID="{3F8B8DF7-DC50-4597-B215-06C695F5BB3C}" presName="node" presStyleLbl="node1" presStyleIdx="0" presStyleCnt="3" custScaleX="125165" custScaleY="75879">
        <dgm:presLayoutVars>
          <dgm:bulletEnabled val="1"/>
        </dgm:presLayoutVars>
      </dgm:prSet>
      <dgm:spPr/>
    </dgm:pt>
    <dgm:pt modelId="{CD2FF000-77B9-48F4-B3E3-1F8A7EBF4A88}" type="pres">
      <dgm:prSet presAssocID="{5E254A17-5A5F-41E3-9A1A-A6B2EAC3BC6B}" presName="parTrans" presStyleLbl="sibTrans2D1" presStyleIdx="1" presStyleCnt="3"/>
      <dgm:spPr/>
    </dgm:pt>
    <dgm:pt modelId="{02497E4B-1FB2-4F4D-82B5-8EBF0E1127C9}" type="pres">
      <dgm:prSet presAssocID="{5E254A17-5A5F-41E3-9A1A-A6B2EAC3BC6B}" presName="connectorText" presStyleLbl="sibTrans2D1" presStyleIdx="1" presStyleCnt="3"/>
      <dgm:spPr/>
    </dgm:pt>
    <dgm:pt modelId="{F78675FE-3818-44F5-B340-A8C303E4948D}" type="pres">
      <dgm:prSet presAssocID="{FFFD158F-1A45-4E1E-86C7-727994EC784A}" presName="node" presStyleLbl="node1" presStyleIdx="1" presStyleCnt="3" custScaleX="157070" custScaleY="83883" custRadScaleRad="113454" custRadScaleInc="574">
        <dgm:presLayoutVars>
          <dgm:bulletEnabled val="1"/>
        </dgm:presLayoutVars>
      </dgm:prSet>
      <dgm:spPr/>
    </dgm:pt>
    <dgm:pt modelId="{D28BF6E5-DF3A-46D5-B3DC-67F9739DAC87}" type="pres">
      <dgm:prSet presAssocID="{1B7F8A88-F25A-4965-8F8A-D7C353459AAC}" presName="parTrans" presStyleLbl="sibTrans2D1" presStyleIdx="2" presStyleCnt="3"/>
      <dgm:spPr/>
    </dgm:pt>
    <dgm:pt modelId="{2E6B2A34-3D8A-437E-9752-FBDF73139824}" type="pres">
      <dgm:prSet presAssocID="{1B7F8A88-F25A-4965-8F8A-D7C353459AAC}" presName="connectorText" presStyleLbl="sibTrans2D1" presStyleIdx="2" presStyleCnt="3"/>
      <dgm:spPr/>
    </dgm:pt>
    <dgm:pt modelId="{CB58E05F-506B-40AB-B564-50D6AD298866}" type="pres">
      <dgm:prSet presAssocID="{AFD0EAF1-7B50-4E79-8B1D-63D5252227FF}" presName="node" presStyleLbl="node1" presStyleIdx="2" presStyleCnt="3" custScaleX="151918" custScaleY="87714" custRadScaleRad="106659" custRadScaleInc="422">
        <dgm:presLayoutVars>
          <dgm:bulletEnabled val="1"/>
        </dgm:presLayoutVars>
      </dgm:prSet>
      <dgm:spPr/>
    </dgm:pt>
  </dgm:ptLst>
  <dgm:cxnLst>
    <dgm:cxn modelId="{1F49A16A-4821-44CF-B82B-B587549E1062}" type="presOf" srcId="{A6A2E729-D3F8-4EA5-83E5-F22963D76A60}" destId="{A3A0414E-41BA-4F37-80A3-C147303B041B}" srcOrd="0" destOrd="0" presId="urn:microsoft.com/office/officeart/2005/8/layout/radial5"/>
    <dgm:cxn modelId="{73977578-B21C-4EA7-9D7B-4DD10EC312C8}" srcId="{A6A2E729-D3F8-4EA5-83E5-F22963D76A60}" destId="{FFFD158F-1A45-4E1E-86C7-727994EC784A}" srcOrd="1" destOrd="0" parTransId="{5E254A17-5A5F-41E3-9A1A-A6B2EAC3BC6B}" sibTransId="{2523C8FB-A4CB-4416-8EC9-41E8372C621C}"/>
    <dgm:cxn modelId="{CEBB3DF8-FDA3-4390-8F97-141B69782334}" type="presOf" srcId="{AFD0EAF1-7B50-4E79-8B1D-63D5252227FF}" destId="{CB58E05F-506B-40AB-B564-50D6AD298866}" srcOrd="0" destOrd="0" presId="urn:microsoft.com/office/officeart/2005/8/layout/radial5"/>
    <dgm:cxn modelId="{A8B7A0F7-7001-4897-961C-8E57211B3EE6}" type="presOf" srcId="{1B7F8A88-F25A-4965-8F8A-D7C353459AAC}" destId="{D28BF6E5-DF3A-46D5-B3DC-67F9739DAC87}" srcOrd="0" destOrd="0" presId="urn:microsoft.com/office/officeart/2005/8/layout/radial5"/>
    <dgm:cxn modelId="{4CD71CFC-4C07-4D26-808C-BB8ECC30270F}" type="presOf" srcId="{1B7F8A88-F25A-4965-8F8A-D7C353459AAC}" destId="{2E6B2A34-3D8A-437E-9752-FBDF73139824}" srcOrd="1" destOrd="0" presId="urn:microsoft.com/office/officeart/2005/8/layout/radial5"/>
    <dgm:cxn modelId="{94C4BD97-0EDB-4B80-9A4E-568F89D49F67}" type="presOf" srcId="{3F8B8DF7-DC50-4597-B215-06C695F5BB3C}" destId="{023B7947-DFF3-4562-90D8-455C76E99A6E}" srcOrd="0" destOrd="0" presId="urn:microsoft.com/office/officeart/2005/8/layout/radial5"/>
    <dgm:cxn modelId="{FA497214-0D03-4AE4-9106-8D81C1599084}" type="presOf" srcId="{C0C55618-601B-4BBD-946E-CC57302CF288}" destId="{BB92457E-E1F2-4547-B5E6-06E6DD8B77A6}" srcOrd="0" destOrd="0" presId="urn:microsoft.com/office/officeart/2005/8/layout/radial5"/>
    <dgm:cxn modelId="{0FBD760A-A874-4B34-9152-C2BE3D3DD98D}" type="presOf" srcId="{5E254A17-5A5F-41E3-9A1A-A6B2EAC3BC6B}" destId="{CD2FF000-77B9-48F4-B3E3-1F8A7EBF4A88}" srcOrd="0" destOrd="0" presId="urn:microsoft.com/office/officeart/2005/8/layout/radial5"/>
    <dgm:cxn modelId="{FC3B055E-0D32-4929-A11A-285FD1B94F2F}" type="presOf" srcId="{FFFD158F-1A45-4E1E-86C7-727994EC784A}" destId="{F78675FE-3818-44F5-B340-A8C303E4948D}" srcOrd="0" destOrd="0" presId="urn:microsoft.com/office/officeart/2005/8/layout/radial5"/>
    <dgm:cxn modelId="{ED2000F4-F5D7-4888-9DFA-6BD1CD71FCCF}" type="presOf" srcId="{C0C55618-601B-4BBD-946E-CC57302CF288}" destId="{40A1D869-05B1-42FD-A423-57FF00A3815F}" srcOrd="1" destOrd="0" presId="urn:microsoft.com/office/officeart/2005/8/layout/radial5"/>
    <dgm:cxn modelId="{4B0DDEFA-8FA7-48FB-891D-5F9084DC4B07}" srcId="{BC63DD42-2482-4872-92CD-33237DA7EE48}" destId="{A6A2E729-D3F8-4EA5-83E5-F22963D76A60}" srcOrd="0" destOrd="0" parTransId="{0BAC4F73-2929-46AD-BE5A-60775DEB193C}" sibTransId="{CE7F25F7-B60A-4421-B564-CFC50A7CFFF6}"/>
    <dgm:cxn modelId="{93F487C9-6C70-49F3-8ECB-5A68CAB50D3C}" srcId="{A6A2E729-D3F8-4EA5-83E5-F22963D76A60}" destId="{3F8B8DF7-DC50-4597-B215-06C695F5BB3C}" srcOrd="0" destOrd="0" parTransId="{C0C55618-601B-4BBD-946E-CC57302CF288}" sibTransId="{B37522DC-A57E-4A38-8E2E-DA5D15659EED}"/>
    <dgm:cxn modelId="{DF350195-CC86-4436-BBD8-E089D92EAB8C}" type="presOf" srcId="{BC63DD42-2482-4872-92CD-33237DA7EE48}" destId="{3C5EF949-6B92-497F-BE2F-A37E9D678850}" srcOrd="0" destOrd="0" presId="urn:microsoft.com/office/officeart/2005/8/layout/radial5"/>
    <dgm:cxn modelId="{24F05407-376A-42AE-A7D5-91331007DBDD}" srcId="{A6A2E729-D3F8-4EA5-83E5-F22963D76A60}" destId="{AFD0EAF1-7B50-4E79-8B1D-63D5252227FF}" srcOrd="2" destOrd="0" parTransId="{1B7F8A88-F25A-4965-8F8A-D7C353459AAC}" sibTransId="{A15D2CC5-1D58-43E1-8427-6008D02E3EFA}"/>
    <dgm:cxn modelId="{6ADE6C81-2C59-437C-881F-567EDF50D8F6}" type="presOf" srcId="{5E254A17-5A5F-41E3-9A1A-A6B2EAC3BC6B}" destId="{02497E4B-1FB2-4F4D-82B5-8EBF0E1127C9}" srcOrd="1" destOrd="0" presId="urn:microsoft.com/office/officeart/2005/8/layout/radial5"/>
    <dgm:cxn modelId="{3E699AE7-12D8-4795-8AF2-F1C4B973860B}" type="presParOf" srcId="{3C5EF949-6B92-497F-BE2F-A37E9D678850}" destId="{A3A0414E-41BA-4F37-80A3-C147303B041B}" srcOrd="0" destOrd="0" presId="urn:microsoft.com/office/officeart/2005/8/layout/radial5"/>
    <dgm:cxn modelId="{6469FC8E-BA07-4ADE-A273-4C4BDAAF8D8A}" type="presParOf" srcId="{3C5EF949-6B92-497F-BE2F-A37E9D678850}" destId="{BB92457E-E1F2-4547-B5E6-06E6DD8B77A6}" srcOrd="1" destOrd="0" presId="urn:microsoft.com/office/officeart/2005/8/layout/radial5"/>
    <dgm:cxn modelId="{8F070147-55A3-4C3A-8FF2-08E1FAE13113}" type="presParOf" srcId="{BB92457E-E1F2-4547-B5E6-06E6DD8B77A6}" destId="{40A1D869-05B1-42FD-A423-57FF00A3815F}" srcOrd="0" destOrd="0" presId="urn:microsoft.com/office/officeart/2005/8/layout/radial5"/>
    <dgm:cxn modelId="{A8FB30B7-CCEC-42E0-8F48-929EF970443A}" type="presParOf" srcId="{3C5EF949-6B92-497F-BE2F-A37E9D678850}" destId="{023B7947-DFF3-4562-90D8-455C76E99A6E}" srcOrd="2" destOrd="0" presId="urn:microsoft.com/office/officeart/2005/8/layout/radial5"/>
    <dgm:cxn modelId="{1A8A4869-1973-489F-8EF4-01D5A1DA74D8}" type="presParOf" srcId="{3C5EF949-6B92-497F-BE2F-A37E9D678850}" destId="{CD2FF000-77B9-48F4-B3E3-1F8A7EBF4A88}" srcOrd="3" destOrd="0" presId="urn:microsoft.com/office/officeart/2005/8/layout/radial5"/>
    <dgm:cxn modelId="{07C5643D-805D-49E1-B3A3-A77F928C56A4}" type="presParOf" srcId="{CD2FF000-77B9-48F4-B3E3-1F8A7EBF4A88}" destId="{02497E4B-1FB2-4F4D-82B5-8EBF0E1127C9}" srcOrd="0" destOrd="0" presId="urn:microsoft.com/office/officeart/2005/8/layout/radial5"/>
    <dgm:cxn modelId="{39C388CB-8487-4D34-B6EE-3A72EDED270D}" type="presParOf" srcId="{3C5EF949-6B92-497F-BE2F-A37E9D678850}" destId="{F78675FE-3818-44F5-B340-A8C303E4948D}" srcOrd="4" destOrd="0" presId="urn:microsoft.com/office/officeart/2005/8/layout/radial5"/>
    <dgm:cxn modelId="{1E1599E5-7907-4774-A61E-CFE8A2F5C18B}" type="presParOf" srcId="{3C5EF949-6B92-497F-BE2F-A37E9D678850}" destId="{D28BF6E5-DF3A-46D5-B3DC-67F9739DAC87}" srcOrd="5" destOrd="0" presId="urn:microsoft.com/office/officeart/2005/8/layout/radial5"/>
    <dgm:cxn modelId="{20815A26-E55F-4289-931B-9B5E2EB6FA5C}" type="presParOf" srcId="{D28BF6E5-DF3A-46D5-B3DC-67F9739DAC87}" destId="{2E6B2A34-3D8A-437E-9752-FBDF73139824}" srcOrd="0" destOrd="0" presId="urn:microsoft.com/office/officeart/2005/8/layout/radial5"/>
    <dgm:cxn modelId="{DB5343A7-6212-4A9D-8FFE-D0DD533EAA25}" type="presParOf" srcId="{3C5EF949-6B92-497F-BE2F-A37E9D678850}" destId="{CB58E05F-506B-40AB-B564-50D6AD298866}"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7AE4EE-C363-4E2C-B05E-8224FE540CAE}">
      <dsp:nvSpPr>
        <dsp:cNvPr id="0" name=""/>
        <dsp:cNvSpPr/>
      </dsp:nvSpPr>
      <dsp:spPr>
        <a:xfrm>
          <a:off x="1725733" y="727386"/>
          <a:ext cx="4854333" cy="4854333"/>
        </a:xfrm>
        <a:prstGeom prst="blockArc">
          <a:avLst>
            <a:gd name="adj1" fmla="val 9000000"/>
            <a:gd name="adj2" fmla="val 16200000"/>
            <a:gd name="adj3" fmla="val 464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E38EDD-0FF0-4A91-9021-9F56D2B0210E}">
      <dsp:nvSpPr>
        <dsp:cNvPr id="0" name=""/>
        <dsp:cNvSpPr/>
      </dsp:nvSpPr>
      <dsp:spPr>
        <a:xfrm>
          <a:off x="1725719" y="727362"/>
          <a:ext cx="4854333" cy="4854333"/>
        </a:xfrm>
        <a:prstGeom prst="blockArc">
          <a:avLst>
            <a:gd name="adj1" fmla="val 1839595"/>
            <a:gd name="adj2" fmla="val 8999961"/>
            <a:gd name="adj3" fmla="val 464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B84041-3A42-4623-A598-652DDDBAD2D6}">
      <dsp:nvSpPr>
        <dsp:cNvPr id="0" name=""/>
        <dsp:cNvSpPr/>
      </dsp:nvSpPr>
      <dsp:spPr>
        <a:xfrm>
          <a:off x="1725705" y="727386"/>
          <a:ext cx="4854333" cy="4854333"/>
        </a:xfrm>
        <a:prstGeom prst="blockArc">
          <a:avLst>
            <a:gd name="adj1" fmla="val 16200040"/>
            <a:gd name="adj2" fmla="val 1839556"/>
            <a:gd name="adj3" fmla="val 464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96AF016-EF2E-4DF2-A086-25DB45352E77}">
      <dsp:nvSpPr>
        <dsp:cNvPr id="0" name=""/>
        <dsp:cNvSpPr/>
      </dsp:nvSpPr>
      <dsp:spPr>
        <a:xfrm>
          <a:off x="3035591" y="2037244"/>
          <a:ext cx="2234617" cy="2234617"/>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rtl="1">
            <a:lnSpc>
              <a:spcPct val="90000"/>
            </a:lnSpc>
            <a:spcBef>
              <a:spcPct val="0"/>
            </a:spcBef>
            <a:spcAft>
              <a:spcPct val="35000"/>
            </a:spcAft>
            <a:buNone/>
          </a:pPr>
          <a:r>
            <a:rPr lang="fa-IR" sz="2800" kern="1200" dirty="0">
              <a:cs typeface="B Titr" pitchFamily="2" charset="-78"/>
            </a:rPr>
            <a:t>اشخاص تحت نظارت</a:t>
          </a:r>
        </a:p>
      </dsp:txBody>
      <dsp:txXfrm>
        <a:off x="3362843" y="2364496"/>
        <a:ext cx="1580113" cy="1580113"/>
      </dsp:txXfrm>
    </dsp:sp>
    <dsp:sp modelId="{AA9E6EA7-54D4-45D2-BB09-0F8760CAC2CE}">
      <dsp:nvSpPr>
        <dsp:cNvPr id="0" name=""/>
        <dsp:cNvSpPr/>
      </dsp:nvSpPr>
      <dsp:spPr>
        <a:xfrm>
          <a:off x="3370784" y="1582"/>
          <a:ext cx="1564231" cy="1564231"/>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kern="1200">
              <a:cs typeface="B Titr" pitchFamily="2" charset="-78"/>
            </a:rPr>
            <a:t>تشکلهای خودانتظام	</a:t>
          </a:r>
          <a:endParaRPr lang="fa-IR" sz="1700" kern="1200" dirty="0">
            <a:cs typeface="B Titr" pitchFamily="2" charset="-78"/>
          </a:endParaRPr>
        </a:p>
      </dsp:txBody>
      <dsp:txXfrm>
        <a:off x="3599860" y="230658"/>
        <a:ext cx="1106079" cy="1106079"/>
      </dsp:txXfrm>
    </dsp:sp>
    <dsp:sp modelId="{35E68DC7-D05A-45A2-8515-194E54950BFC}">
      <dsp:nvSpPr>
        <dsp:cNvPr id="0" name=""/>
        <dsp:cNvSpPr/>
      </dsp:nvSpPr>
      <dsp:spPr>
        <a:xfrm>
          <a:off x="5410201" y="3581410"/>
          <a:ext cx="1564231" cy="1564231"/>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kern="1200" dirty="0">
              <a:cs typeface="B Titr" pitchFamily="2" charset="-78"/>
            </a:rPr>
            <a:t>ناشران</a:t>
          </a:r>
        </a:p>
      </dsp:txBody>
      <dsp:txXfrm>
        <a:off x="5639277" y="3810486"/>
        <a:ext cx="1106079" cy="1106079"/>
      </dsp:txXfrm>
    </dsp:sp>
    <dsp:sp modelId="{6AD2A7B0-9ED6-413E-A13A-5C5A92C9261D}">
      <dsp:nvSpPr>
        <dsp:cNvPr id="0" name=""/>
        <dsp:cNvSpPr/>
      </dsp:nvSpPr>
      <dsp:spPr>
        <a:xfrm>
          <a:off x="1317563" y="3557864"/>
          <a:ext cx="1564231" cy="1564231"/>
        </a:xfrm>
        <a:prstGeom prst="ellipse">
          <a:avLst/>
        </a:prstGeom>
        <a:solidFill>
          <a:schemeClr val="lt1">
            <a:hueOff val="0"/>
            <a:satOff val="0"/>
            <a:lumOff val="0"/>
            <a:alphaOff val="0"/>
          </a:schemeClr>
        </a:solidFill>
        <a:ln w="25400" cap="flat" cmpd="sng" algn="ctr">
          <a:solidFill>
            <a:schemeClr val="accent3">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marL="0" lvl="0" indent="0" algn="ctr" defTabSz="755650" rtl="1">
            <a:lnSpc>
              <a:spcPct val="90000"/>
            </a:lnSpc>
            <a:spcBef>
              <a:spcPct val="0"/>
            </a:spcBef>
            <a:spcAft>
              <a:spcPct val="35000"/>
            </a:spcAft>
            <a:buNone/>
          </a:pPr>
          <a:r>
            <a:rPr lang="fa-IR" sz="1700" kern="1200" dirty="0">
              <a:cs typeface="B Titr" pitchFamily="2" charset="-78"/>
            </a:rPr>
            <a:t>نهادهای مالی</a:t>
          </a:r>
        </a:p>
      </dsp:txBody>
      <dsp:txXfrm>
        <a:off x="1546639" y="3786940"/>
        <a:ext cx="1106079" cy="11060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DBDCEB-594A-49B4-B765-3CE1E32BCEE9}">
      <dsp:nvSpPr>
        <dsp:cNvPr id="0" name=""/>
        <dsp:cNvSpPr/>
      </dsp:nvSpPr>
      <dsp:spPr>
        <a:xfrm>
          <a:off x="4168236" y="3853506"/>
          <a:ext cx="1507695" cy="717526"/>
        </a:xfrm>
        <a:custGeom>
          <a:avLst/>
          <a:gdLst/>
          <a:ahLst/>
          <a:cxnLst/>
          <a:rect l="0" t="0" r="0" b="0"/>
          <a:pathLst>
            <a:path>
              <a:moveTo>
                <a:pt x="0" y="0"/>
              </a:moveTo>
              <a:lnTo>
                <a:pt x="0" y="488973"/>
              </a:lnTo>
              <a:lnTo>
                <a:pt x="1507695" y="488973"/>
              </a:lnTo>
              <a:lnTo>
                <a:pt x="1507695" y="7175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2737BA1-E206-4A78-9BA2-3AE57B07031E}">
      <dsp:nvSpPr>
        <dsp:cNvPr id="0" name=""/>
        <dsp:cNvSpPr/>
      </dsp:nvSpPr>
      <dsp:spPr>
        <a:xfrm>
          <a:off x="2660540" y="3853506"/>
          <a:ext cx="1507695" cy="717526"/>
        </a:xfrm>
        <a:custGeom>
          <a:avLst/>
          <a:gdLst/>
          <a:ahLst/>
          <a:cxnLst/>
          <a:rect l="0" t="0" r="0" b="0"/>
          <a:pathLst>
            <a:path>
              <a:moveTo>
                <a:pt x="1507695" y="0"/>
              </a:moveTo>
              <a:lnTo>
                <a:pt x="1507695" y="488973"/>
              </a:lnTo>
              <a:lnTo>
                <a:pt x="0" y="488973"/>
              </a:lnTo>
              <a:lnTo>
                <a:pt x="0" y="717526"/>
              </a:lnTo>
            </a:path>
          </a:pathLst>
        </a:custGeom>
        <a:noFill/>
        <a:ln w="254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8DE924-59A1-4BA2-8EDA-CCE5D873F5C8}">
      <dsp:nvSpPr>
        <dsp:cNvPr id="0" name=""/>
        <dsp:cNvSpPr/>
      </dsp:nvSpPr>
      <dsp:spPr>
        <a:xfrm>
          <a:off x="4122516" y="1569347"/>
          <a:ext cx="91440" cy="717526"/>
        </a:xfrm>
        <a:custGeom>
          <a:avLst/>
          <a:gdLst/>
          <a:ahLst/>
          <a:cxnLst/>
          <a:rect l="0" t="0" r="0" b="0"/>
          <a:pathLst>
            <a:path>
              <a:moveTo>
                <a:pt x="45720" y="0"/>
              </a:moveTo>
              <a:lnTo>
                <a:pt x="45720" y="71752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D584DB9-0B18-44DB-A7EE-48655936B8A8}">
      <dsp:nvSpPr>
        <dsp:cNvPr id="0" name=""/>
        <dsp:cNvSpPr/>
      </dsp:nvSpPr>
      <dsp:spPr>
        <a:xfrm>
          <a:off x="2934667" y="2714"/>
          <a:ext cx="2467138" cy="1566633"/>
        </a:xfrm>
        <a:prstGeom prst="roundRect">
          <a:avLst>
            <a:gd name="adj" fmla="val 10000"/>
          </a:avLst>
        </a:prstGeom>
        <a:solidFill>
          <a:schemeClr val="accent1">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sp>
    <dsp:sp modelId="{70BEF39D-2434-4BDA-8990-171385B83E7C}">
      <dsp:nvSpPr>
        <dsp:cNvPr id="0" name=""/>
        <dsp:cNvSpPr/>
      </dsp:nvSpPr>
      <dsp:spPr>
        <a:xfrm>
          <a:off x="3208793" y="263134"/>
          <a:ext cx="2467138" cy="1566633"/>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rtl="1">
            <a:lnSpc>
              <a:spcPct val="90000"/>
            </a:lnSpc>
            <a:spcBef>
              <a:spcPct val="0"/>
            </a:spcBef>
            <a:spcAft>
              <a:spcPct val="35000"/>
            </a:spcAft>
            <a:buNone/>
          </a:pPr>
          <a:r>
            <a:rPr lang="fa-IR" sz="2000" kern="1200" dirty="0">
              <a:cs typeface="B Titr" pitchFamily="2" charset="-78"/>
            </a:rPr>
            <a:t>ناشران اوراق بهادار</a:t>
          </a:r>
        </a:p>
      </dsp:txBody>
      <dsp:txXfrm>
        <a:off x="3254678" y="309019"/>
        <a:ext cx="2375368" cy="1474863"/>
      </dsp:txXfrm>
    </dsp:sp>
    <dsp:sp modelId="{07B4D687-44AC-4833-ABE1-84D20E325AE8}">
      <dsp:nvSpPr>
        <dsp:cNvPr id="0" name=""/>
        <dsp:cNvSpPr/>
      </dsp:nvSpPr>
      <dsp:spPr>
        <a:xfrm>
          <a:off x="2934667" y="2286873"/>
          <a:ext cx="2467138" cy="1566633"/>
        </a:xfrm>
        <a:prstGeom prst="roundRect">
          <a:avLst>
            <a:gd name="adj" fmla="val 10000"/>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3">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sp>
    <dsp:sp modelId="{4A88325C-E07D-4635-9955-5EBC08D4F12E}">
      <dsp:nvSpPr>
        <dsp:cNvPr id="0" name=""/>
        <dsp:cNvSpPr/>
      </dsp:nvSpPr>
      <dsp:spPr>
        <a:xfrm>
          <a:off x="3208793" y="2547293"/>
          <a:ext cx="2467138" cy="156663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ناشران ثبت شده نزد سازمان</a:t>
          </a:r>
        </a:p>
      </dsp:txBody>
      <dsp:txXfrm>
        <a:off x="3254678" y="2593178"/>
        <a:ext cx="2375368" cy="1474863"/>
      </dsp:txXfrm>
    </dsp:sp>
    <dsp:sp modelId="{E8BCC725-E880-414B-B63B-81262DA74D27}">
      <dsp:nvSpPr>
        <dsp:cNvPr id="0" name=""/>
        <dsp:cNvSpPr/>
      </dsp:nvSpPr>
      <dsp:spPr>
        <a:xfrm>
          <a:off x="1426971" y="4571032"/>
          <a:ext cx="2467138" cy="1566633"/>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4">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sp>
    <dsp:sp modelId="{44FFE04E-87D3-47AD-91F3-4DB90F240A69}">
      <dsp:nvSpPr>
        <dsp:cNvPr id="0" name=""/>
        <dsp:cNvSpPr/>
      </dsp:nvSpPr>
      <dsp:spPr>
        <a:xfrm>
          <a:off x="1701098" y="4831452"/>
          <a:ext cx="2467138" cy="156663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err="1">
              <a:cs typeface="B Titr" pitchFamily="2" charset="-78"/>
            </a:rPr>
            <a:t>ساير</a:t>
          </a:r>
          <a:r>
            <a:rPr lang="fa-IR" sz="2100" kern="1200" dirty="0">
              <a:cs typeface="B Titr" pitchFamily="2" charset="-78"/>
            </a:rPr>
            <a:t> ناشران (ناشران </a:t>
          </a:r>
          <a:r>
            <a:rPr lang="fa-IR" sz="2100" kern="1200" dirty="0" err="1">
              <a:cs typeface="B Titr" pitchFamily="2" charset="-78"/>
            </a:rPr>
            <a:t>غيربورسي</a:t>
          </a:r>
          <a:r>
            <a:rPr lang="fa-IR" sz="2100" kern="1200" dirty="0">
              <a:cs typeface="B Titr" pitchFamily="2" charset="-78"/>
            </a:rPr>
            <a:t>)</a:t>
          </a:r>
        </a:p>
      </dsp:txBody>
      <dsp:txXfrm>
        <a:off x="1746983" y="4877337"/>
        <a:ext cx="2375368" cy="1474863"/>
      </dsp:txXfrm>
    </dsp:sp>
    <dsp:sp modelId="{06B31E24-1E9E-4AB7-8C61-6B7139B108CA}">
      <dsp:nvSpPr>
        <dsp:cNvPr id="0" name=""/>
        <dsp:cNvSpPr/>
      </dsp:nvSpPr>
      <dsp:spPr>
        <a:xfrm>
          <a:off x="4442363" y="4571032"/>
          <a:ext cx="2467138" cy="1566633"/>
        </a:xfrm>
        <a:prstGeom prst="roundRect">
          <a:avLst>
            <a:gd name="adj" fmla="val 10000"/>
          </a:avLst>
        </a:prstGeom>
        <a:solidFill>
          <a:schemeClr val="accent4">
            <a:hueOff val="0"/>
            <a:satOff val="0"/>
            <a:lumOff val="0"/>
            <a:alphaOff val="0"/>
          </a:schemeClr>
        </a:solidFill>
        <a:ln w="38100" cap="flat" cmpd="sng" algn="ctr">
          <a:solidFill>
            <a:schemeClr val="lt1">
              <a:hueOff val="0"/>
              <a:satOff val="0"/>
              <a:lumOff val="0"/>
              <a:alphaOff val="0"/>
            </a:schemeClr>
          </a:solidFill>
          <a:prstDash val="solid"/>
        </a:ln>
        <a:effectLst>
          <a:outerShdw blurRad="57150" dist="38100" dir="5400000" algn="ctr" rotWithShape="0">
            <a:schemeClr val="accent4">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sp>
    <dsp:sp modelId="{D39E6F0B-8322-4391-B3BC-4C4B7846A17C}">
      <dsp:nvSpPr>
        <dsp:cNvPr id="0" name=""/>
        <dsp:cNvSpPr/>
      </dsp:nvSpPr>
      <dsp:spPr>
        <a:xfrm>
          <a:off x="4716489" y="4831452"/>
          <a:ext cx="2467138" cy="1566633"/>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ناشرانی که در بورس </a:t>
          </a:r>
          <a:r>
            <a:rPr lang="fa-IR" sz="2100" kern="1200" dirty="0" err="1">
              <a:cs typeface="B Titr" pitchFamily="2" charset="-78"/>
            </a:rPr>
            <a:t>يا</a:t>
          </a:r>
          <a:r>
            <a:rPr lang="fa-IR" sz="2100" kern="1200" dirty="0">
              <a:cs typeface="B Titr" pitchFamily="2" charset="-78"/>
            </a:rPr>
            <a:t> </a:t>
          </a:r>
          <a:r>
            <a:rPr lang="fa-IR" sz="2100" kern="1200" dirty="0" err="1">
              <a:cs typeface="B Titr" pitchFamily="2" charset="-78"/>
            </a:rPr>
            <a:t>فرابورس</a:t>
          </a:r>
          <a:r>
            <a:rPr lang="fa-IR" sz="2100" kern="1200" dirty="0">
              <a:cs typeface="B Titr" pitchFamily="2" charset="-78"/>
            </a:rPr>
            <a:t> </a:t>
          </a:r>
          <a:r>
            <a:rPr lang="fa-IR" sz="2100" kern="1200" dirty="0" err="1">
              <a:cs typeface="B Titr" pitchFamily="2" charset="-78"/>
            </a:rPr>
            <a:t>پذيرفته</a:t>
          </a:r>
          <a:r>
            <a:rPr lang="fa-IR" sz="2100" kern="1200" dirty="0">
              <a:cs typeface="B Titr" pitchFamily="2" charset="-78"/>
            </a:rPr>
            <a:t> شده </a:t>
          </a:r>
          <a:r>
            <a:rPr lang="fa-IR" sz="2100" kern="1200" dirty="0" err="1">
              <a:cs typeface="B Titr" pitchFamily="2" charset="-78"/>
            </a:rPr>
            <a:t>اند</a:t>
          </a:r>
          <a:r>
            <a:rPr lang="fa-IR" sz="2100" kern="1200" dirty="0">
              <a:cs typeface="B Titr" pitchFamily="2" charset="-78"/>
            </a:rPr>
            <a:t> (ناشران </a:t>
          </a:r>
          <a:r>
            <a:rPr lang="fa-IR" sz="2100" kern="1200" dirty="0" err="1">
              <a:cs typeface="B Titr" pitchFamily="2" charset="-78"/>
            </a:rPr>
            <a:t>بورسي</a:t>
          </a:r>
          <a:r>
            <a:rPr lang="fa-IR" sz="2100" kern="1200" dirty="0">
              <a:cs typeface="B Titr" pitchFamily="2" charset="-78"/>
            </a:rPr>
            <a:t>)</a:t>
          </a:r>
        </a:p>
      </dsp:txBody>
      <dsp:txXfrm>
        <a:off x="4762374" y="4877337"/>
        <a:ext cx="2375368" cy="14748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4B18812-F6A9-4562-8C86-C515DAC7F13A}">
      <dsp:nvSpPr>
        <dsp:cNvPr id="0" name=""/>
        <dsp:cNvSpPr/>
      </dsp:nvSpPr>
      <dsp:spPr>
        <a:xfrm>
          <a:off x="3793651" y="1189883"/>
          <a:ext cx="3381531" cy="1739635"/>
        </a:xfrm>
        <a:custGeom>
          <a:avLst/>
          <a:gdLst/>
          <a:ahLst/>
          <a:cxnLst/>
          <a:rect l="0" t="0" r="0" b="0"/>
          <a:pathLst>
            <a:path>
              <a:moveTo>
                <a:pt x="0" y="0"/>
              </a:moveTo>
              <a:lnTo>
                <a:pt x="0" y="1580160"/>
              </a:lnTo>
              <a:lnTo>
                <a:pt x="3381531" y="1580160"/>
              </a:lnTo>
              <a:lnTo>
                <a:pt x="3381531" y="1739635"/>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EB2B2E8-C499-433E-B8DE-E9606098FDD0}">
      <dsp:nvSpPr>
        <dsp:cNvPr id="0" name=""/>
        <dsp:cNvSpPr/>
      </dsp:nvSpPr>
      <dsp:spPr>
        <a:xfrm>
          <a:off x="3793651" y="1189883"/>
          <a:ext cx="1277518" cy="1739635"/>
        </a:xfrm>
        <a:custGeom>
          <a:avLst/>
          <a:gdLst/>
          <a:ahLst/>
          <a:cxnLst/>
          <a:rect l="0" t="0" r="0" b="0"/>
          <a:pathLst>
            <a:path>
              <a:moveTo>
                <a:pt x="0" y="0"/>
              </a:moveTo>
              <a:lnTo>
                <a:pt x="0" y="1580160"/>
              </a:lnTo>
              <a:lnTo>
                <a:pt x="1277518" y="1580160"/>
              </a:lnTo>
              <a:lnTo>
                <a:pt x="1277518" y="1739635"/>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42514EC-DC2A-4A3A-A24F-79B04CF083ED}">
      <dsp:nvSpPr>
        <dsp:cNvPr id="0" name=""/>
        <dsp:cNvSpPr/>
      </dsp:nvSpPr>
      <dsp:spPr>
        <a:xfrm>
          <a:off x="2967156" y="1189883"/>
          <a:ext cx="826494" cy="1739635"/>
        </a:xfrm>
        <a:custGeom>
          <a:avLst/>
          <a:gdLst/>
          <a:ahLst/>
          <a:cxnLst/>
          <a:rect l="0" t="0" r="0" b="0"/>
          <a:pathLst>
            <a:path>
              <a:moveTo>
                <a:pt x="826494" y="0"/>
              </a:moveTo>
              <a:lnTo>
                <a:pt x="826494" y="1580160"/>
              </a:lnTo>
              <a:lnTo>
                <a:pt x="0" y="1580160"/>
              </a:lnTo>
              <a:lnTo>
                <a:pt x="0" y="1739635"/>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92AB1F4-8FE5-4C57-BBD3-DAEE63A26F5A}">
      <dsp:nvSpPr>
        <dsp:cNvPr id="0" name=""/>
        <dsp:cNvSpPr/>
      </dsp:nvSpPr>
      <dsp:spPr>
        <a:xfrm>
          <a:off x="898054" y="1189883"/>
          <a:ext cx="2895596" cy="1752610"/>
        </a:xfrm>
        <a:custGeom>
          <a:avLst/>
          <a:gdLst/>
          <a:ahLst/>
          <a:cxnLst/>
          <a:rect l="0" t="0" r="0" b="0"/>
          <a:pathLst>
            <a:path>
              <a:moveTo>
                <a:pt x="2895596" y="0"/>
              </a:moveTo>
              <a:lnTo>
                <a:pt x="2895596" y="1593136"/>
              </a:lnTo>
              <a:lnTo>
                <a:pt x="0" y="1593136"/>
              </a:lnTo>
              <a:lnTo>
                <a:pt x="0" y="1752610"/>
              </a:lnTo>
            </a:path>
          </a:pathLst>
        </a:custGeom>
        <a:noFill/>
        <a:ln w="9525" cap="flat" cmpd="sng" algn="ctr">
          <a:solidFill>
            <a:schemeClr val="accent3">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2203AB5-C987-4853-AA4B-ACEA28424ED5}">
      <dsp:nvSpPr>
        <dsp:cNvPr id="0" name=""/>
        <dsp:cNvSpPr/>
      </dsp:nvSpPr>
      <dsp:spPr>
        <a:xfrm>
          <a:off x="2932918" y="-2984"/>
          <a:ext cx="1721465" cy="1192867"/>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4C34F93E-26BF-4B78-AFC6-CB66584775E2}">
      <dsp:nvSpPr>
        <dsp:cNvPr id="0" name=""/>
        <dsp:cNvSpPr/>
      </dsp:nvSpPr>
      <dsp:spPr>
        <a:xfrm>
          <a:off x="3124192" y="178725"/>
          <a:ext cx="1721465" cy="1192867"/>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rtl="1">
            <a:lnSpc>
              <a:spcPct val="90000"/>
            </a:lnSpc>
            <a:spcBef>
              <a:spcPct val="0"/>
            </a:spcBef>
            <a:spcAft>
              <a:spcPct val="35000"/>
            </a:spcAft>
            <a:buNone/>
          </a:pPr>
          <a:r>
            <a:rPr lang="fa-IR" sz="2400" kern="1200" dirty="0">
              <a:cs typeface="B Titr" pitchFamily="2" charset="-78"/>
            </a:rPr>
            <a:t>اوراق بهادار معاف از ثبت</a:t>
          </a:r>
        </a:p>
      </dsp:txBody>
      <dsp:txXfrm>
        <a:off x="3159130" y="213663"/>
        <a:ext cx="1651589" cy="1122991"/>
      </dsp:txXfrm>
    </dsp:sp>
    <dsp:sp modelId="{6301D329-982E-43B8-86F9-1E04803312E2}">
      <dsp:nvSpPr>
        <dsp:cNvPr id="0" name=""/>
        <dsp:cNvSpPr/>
      </dsp:nvSpPr>
      <dsp:spPr>
        <a:xfrm>
          <a:off x="37322" y="2942493"/>
          <a:ext cx="1721465" cy="1524392"/>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39AF5ED7-3725-483E-994C-3A05CC1FFA8C}">
      <dsp:nvSpPr>
        <dsp:cNvPr id="0" name=""/>
        <dsp:cNvSpPr/>
      </dsp:nvSpPr>
      <dsp:spPr>
        <a:xfrm>
          <a:off x="228596" y="3124204"/>
          <a:ext cx="1721465" cy="1524392"/>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rtl="1">
            <a:lnSpc>
              <a:spcPct val="90000"/>
            </a:lnSpc>
            <a:spcBef>
              <a:spcPct val="0"/>
            </a:spcBef>
            <a:spcAft>
              <a:spcPct val="35000"/>
            </a:spcAft>
            <a:buNone/>
          </a:pPr>
          <a:r>
            <a:rPr lang="fa-IR" sz="1500" kern="1200" dirty="0">
              <a:cs typeface="B Titr" pitchFamily="2" charset="-78"/>
            </a:rPr>
            <a:t>ساير اوراق بهاداري كه به تشخيص شورای عالی بورس و اوراق بهادار نياز به ثبت نداشته باشند</a:t>
          </a:r>
        </a:p>
      </dsp:txBody>
      <dsp:txXfrm>
        <a:off x="273244" y="3168852"/>
        <a:ext cx="1632169" cy="1435096"/>
      </dsp:txXfrm>
    </dsp:sp>
    <dsp:sp modelId="{F6EB17A7-F978-439D-8C24-78C1CC051F73}">
      <dsp:nvSpPr>
        <dsp:cNvPr id="0" name=""/>
        <dsp:cNvSpPr/>
      </dsp:nvSpPr>
      <dsp:spPr>
        <a:xfrm>
          <a:off x="2106423" y="2929518"/>
          <a:ext cx="1721465" cy="1550343"/>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3A90CE73-C054-492E-BAC5-67F4D398C6F0}">
      <dsp:nvSpPr>
        <dsp:cNvPr id="0" name=""/>
        <dsp:cNvSpPr/>
      </dsp:nvSpPr>
      <dsp:spPr>
        <a:xfrm>
          <a:off x="2297697" y="3111228"/>
          <a:ext cx="1721465" cy="1550343"/>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اوراق بهادار عرضه شده در عرضه‌هاي خصوصي</a:t>
          </a:r>
        </a:p>
      </dsp:txBody>
      <dsp:txXfrm>
        <a:off x="2343105" y="3156636"/>
        <a:ext cx="1630649" cy="1459527"/>
      </dsp:txXfrm>
    </dsp:sp>
    <dsp:sp modelId="{12B5818A-07BD-4ED3-839E-AC5236224ABC}">
      <dsp:nvSpPr>
        <dsp:cNvPr id="0" name=""/>
        <dsp:cNvSpPr/>
      </dsp:nvSpPr>
      <dsp:spPr>
        <a:xfrm>
          <a:off x="4210436" y="2929518"/>
          <a:ext cx="1721465" cy="1524403"/>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F5A50C83-D4B1-4DBD-8298-A20925DC77D9}">
      <dsp:nvSpPr>
        <dsp:cNvPr id="0" name=""/>
        <dsp:cNvSpPr/>
      </dsp:nvSpPr>
      <dsp:spPr>
        <a:xfrm>
          <a:off x="4401710" y="3111228"/>
          <a:ext cx="1721465" cy="1524403"/>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marL="0" lvl="0" indent="0" algn="ctr" defTabSz="666750" rtl="1">
            <a:lnSpc>
              <a:spcPct val="90000"/>
            </a:lnSpc>
            <a:spcBef>
              <a:spcPct val="0"/>
            </a:spcBef>
            <a:spcAft>
              <a:spcPct val="35000"/>
            </a:spcAft>
            <a:buNone/>
          </a:pPr>
          <a:r>
            <a:rPr lang="fa-IR" sz="1500" kern="1200" dirty="0">
              <a:cs typeface="B Titr" pitchFamily="2" charset="-78"/>
            </a:rPr>
            <a:t>اوراق مشاركت منتشره توسط بانك‌ها و مؤسسات مالي و اعتباري تحت نظارت بانك مركزي</a:t>
          </a:r>
        </a:p>
      </dsp:txBody>
      <dsp:txXfrm>
        <a:off x="4446358" y="3155876"/>
        <a:ext cx="1632169" cy="1435107"/>
      </dsp:txXfrm>
    </dsp:sp>
    <dsp:sp modelId="{8177C13C-386C-4FB3-B34F-750669E93584}">
      <dsp:nvSpPr>
        <dsp:cNvPr id="0" name=""/>
        <dsp:cNvSpPr/>
      </dsp:nvSpPr>
      <dsp:spPr>
        <a:xfrm>
          <a:off x="6314449" y="2929518"/>
          <a:ext cx="1721465" cy="1524403"/>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dsp:spPr>
      <dsp:style>
        <a:lnRef idx="0">
          <a:scrgbClr r="0" g="0" b="0"/>
        </a:lnRef>
        <a:fillRef idx="3">
          <a:scrgbClr r="0" g="0" b="0"/>
        </a:fillRef>
        <a:effectRef idx="2">
          <a:scrgbClr r="0" g="0" b="0"/>
        </a:effectRef>
        <a:fontRef idx="minor">
          <a:schemeClr val="lt1"/>
        </a:fontRef>
      </dsp:style>
    </dsp:sp>
    <dsp:sp modelId="{0E999189-1E09-4E12-BDFF-750F67A1499F}">
      <dsp:nvSpPr>
        <dsp:cNvPr id="0" name=""/>
        <dsp:cNvSpPr/>
      </dsp:nvSpPr>
      <dsp:spPr>
        <a:xfrm>
          <a:off x="6505723" y="3111228"/>
          <a:ext cx="1721465" cy="1524403"/>
        </a:xfrm>
        <a:prstGeom prst="roundRect">
          <a:avLst>
            <a:gd name="adj" fmla="val 10000"/>
          </a:avLst>
        </a:prstGeom>
        <a:solidFill>
          <a:schemeClr val="accent3">
            <a:alpha val="90000"/>
            <a:tint val="4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اوراق مشاركت دولت، بانك مركزي و شهرداري‌ها</a:t>
          </a:r>
        </a:p>
      </dsp:txBody>
      <dsp:txXfrm>
        <a:off x="6550371" y="3155876"/>
        <a:ext cx="1632169" cy="14351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418017-E9C4-4014-A055-F4F372BE3EC9}">
      <dsp:nvSpPr>
        <dsp:cNvPr id="0" name=""/>
        <dsp:cNvSpPr/>
      </dsp:nvSpPr>
      <dsp:spPr>
        <a:xfrm>
          <a:off x="7757161" y="3121995"/>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نهادهای مالی</a:t>
          </a:r>
        </a:p>
      </dsp:txBody>
      <dsp:txXfrm>
        <a:off x="7775239" y="3140073"/>
        <a:ext cx="1198282" cy="581063"/>
      </dsp:txXfrm>
    </dsp:sp>
    <dsp:sp modelId="{0A27AA60-9EDC-474B-8B38-9A7744461EB2}">
      <dsp:nvSpPr>
        <dsp:cNvPr id="0" name=""/>
        <dsp:cNvSpPr/>
      </dsp:nvSpPr>
      <dsp:spPr>
        <a:xfrm rot="15520413">
          <a:off x="6225813" y="2167469"/>
          <a:ext cx="2559927" cy="16199"/>
        </a:xfrm>
        <a:custGeom>
          <a:avLst/>
          <a:gdLst/>
          <a:ahLst/>
          <a:cxnLst/>
          <a:rect l="0" t="0" r="0" b="0"/>
          <a:pathLst>
            <a:path>
              <a:moveTo>
                <a:pt x="0" y="8099"/>
              </a:moveTo>
              <a:lnTo>
                <a:pt x="2559927"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41779" y="2111571"/>
        <a:ext cx="127996" cy="127996"/>
      </dsp:txXfrm>
    </dsp:sp>
    <dsp:sp modelId="{4191D7DC-5039-4E5E-8C7A-9B6C8484EB36}">
      <dsp:nvSpPr>
        <dsp:cNvPr id="0" name=""/>
        <dsp:cNvSpPr/>
      </dsp:nvSpPr>
      <dsp:spPr>
        <a:xfrm>
          <a:off x="6019955" y="611924"/>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کارگزار</a:t>
          </a:r>
        </a:p>
      </dsp:txBody>
      <dsp:txXfrm>
        <a:off x="6038033" y="630002"/>
        <a:ext cx="1198282" cy="581063"/>
      </dsp:txXfrm>
    </dsp:sp>
    <dsp:sp modelId="{CDE25665-5D34-4C47-ACF0-CA56D10946F8}">
      <dsp:nvSpPr>
        <dsp:cNvPr id="0" name=""/>
        <dsp:cNvSpPr/>
      </dsp:nvSpPr>
      <dsp:spPr>
        <a:xfrm rot="10800000">
          <a:off x="5526179" y="912433"/>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908189"/>
        <a:ext cx="24688" cy="24688"/>
      </dsp:txXfrm>
    </dsp:sp>
    <dsp:sp modelId="{2F6D3E29-1493-4A52-A12B-1DF454D0A993}">
      <dsp:nvSpPr>
        <dsp:cNvPr id="0" name=""/>
        <dsp:cNvSpPr/>
      </dsp:nvSpPr>
      <dsp:spPr>
        <a:xfrm>
          <a:off x="789551" y="611924"/>
          <a:ext cx="473662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1">
            <a:lnSpc>
              <a:spcPct val="90000"/>
            </a:lnSpc>
            <a:spcBef>
              <a:spcPct val="0"/>
            </a:spcBef>
            <a:spcAft>
              <a:spcPct val="35000"/>
            </a:spcAft>
            <a:buNone/>
          </a:pPr>
          <a:r>
            <a:rPr lang="fa-IR" sz="1200" u="none" kern="1200" dirty="0">
              <a:cs typeface="B Titr" pitchFamily="2" charset="-78"/>
            </a:rPr>
            <a:t>کارگزار شخص حقوقی است که اوراق بهادار را برای دیگران و به حساب آن‌ها معامله می‌کند </a:t>
          </a:r>
        </a:p>
      </dsp:txBody>
      <dsp:txXfrm>
        <a:off x="807629" y="630002"/>
        <a:ext cx="4700472" cy="581063"/>
      </dsp:txXfrm>
    </dsp:sp>
    <dsp:sp modelId="{95A0103A-0A06-4FF1-AB15-8AB5410915F3}">
      <dsp:nvSpPr>
        <dsp:cNvPr id="0" name=""/>
        <dsp:cNvSpPr/>
      </dsp:nvSpPr>
      <dsp:spPr>
        <a:xfrm rot="15263782">
          <a:off x="6571200" y="2522370"/>
          <a:ext cx="1869155" cy="16199"/>
        </a:xfrm>
        <a:custGeom>
          <a:avLst/>
          <a:gdLst/>
          <a:ahLst/>
          <a:cxnLst/>
          <a:rect l="0" t="0" r="0" b="0"/>
          <a:pathLst>
            <a:path>
              <a:moveTo>
                <a:pt x="0" y="8099"/>
              </a:moveTo>
              <a:lnTo>
                <a:pt x="1869155"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59048" y="2483741"/>
        <a:ext cx="93457" cy="93457"/>
      </dsp:txXfrm>
    </dsp:sp>
    <dsp:sp modelId="{3EA64089-72AD-4E44-B0C9-2E6904B44087}">
      <dsp:nvSpPr>
        <dsp:cNvPr id="0" name=""/>
        <dsp:cNvSpPr/>
      </dsp:nvSpPr>
      <dsp:spPr>
        <a:xfrm>
          <a:off x="6019955" y="1321726"/>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بازارگردان</a:t>
          </a:r>
        </a:p>
      </dsp:txBody>
      <dsp:txXfrm>
        <a:off x="6038033" y="1339804"/>
        <a:ext cx="1198282" cy="581063"/>
      </dsp:txXfrm>
    </dsp:sp>
    <dsp:sp modelId="{1BFCF5A8-31F8-4D08-A28F-57D9497CE4B9}">
      <dsp:nvSpPr>
        <dsp:cNvPr id="0" name=""/>
        <dsp:cNvSpPr/>
      </dsp:nvSpPr>
      <dsp:spPr>
        <a:xfrm rot="10800000">
          <a:off x="5526179" y="1622236"/>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1617991"/>
        <a:ext cx="24688" cy="24688"/>
      </dsp:txXfrm>
    </dsp:sp>
    <dsp:sp modelId="{5C0E07DB-EB57-4169-BF26-E60F93377953}">
      <dsp:nvSpPr>
        <dsp:cNvPr id="0" name=""/>
        <dsp:cNvSpPr/>
      </dsp:nvSpPr>
      <dsp:spPr>
        <a:xfrm>
          <a:off x="631531" y="1321726"/>
          <a:ext cx="489464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کارگزار/معامله‌گری است که با اخذ مجوز لازم با تعهد به افزایش نقدشوندگی و تنظیم عرضه و تقاضای اوراق بهادار معین و تحدید دامنه نوسان قیمت آن به دادوستد آن اوراق می پردازد</a:t>
          </a:r>
        </a:p>
      </dsp:txBody>
      <dsp:txXfrm>
        <a:off x="649609" y="1339804"/>
        <a:ext cx="4858492" cy="581063"/>
      </dsp:txXfrm>
    </dsp:sp>
    <dsp:sp modelId="{AE9D7269-F068-4F9D-889E-1B0EACE08488}">
      <dsp:nvSpPr>
        <dsp:cNvPr id="0" name=""/>
        <dsp:cNvSpPr/>
      </dsp:nvSpPr>
      <dsp:spPr>
        <a:xfrm rot="14714857">
          <a:off x="6905383" y="2877271"/>
          <a:ext cx="1200787" cy="16199"/>
        </a:xfrm>
        <a:custGeom>
          <a:avLst/>
          <a:gdLst/>
          <a:ahLst/>
          <a:cxnLst/>
          <a:rect l="0" t="0" r="0" b="0"/>
          <a:pathLst>
            <a:path>
              <a:moveTo>
                <a:pt x="0" y="8099"/>
              </a:moveTo>
              <a:lnTo>
                <a:pt x="1200787"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75758" y="2855351"/>
        <a:ext cx="60039" cy="60039"/>
      </dsp:txXfrm>
    </dsp:sp>
    <dsp:sp modelId="{2A2DDD8B-4B64-4D06-8DF9-ABAAC235C36E}">
      <dsp:nvSpPr>
        <dsp:cNvPr id="0" name=""/>
        <dsp:cNvSpPr/>
      </dsp:nvSpPr>
      <dsp:spPr>
        <a:xfrm>
          <a:off x="6019955" y="2031528"/>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صندوق سرمایه گذاری</a:t>
          </a:r>
        </a:p>
      </dsp:txBody>
      <dsp:txXfrm>
        <a:off x="6038033" y="2049606"/>
        <a:ext cx="1198282" cy="581063"/>
      </dsp:txXfrm>
    </dsp:sp>
    <dsp:sp modelId="{9ED505E4-5519-4FD7-99BE-6813629D20DF}">
      <dsp:nvSpPr>
        <dsp:cNvPr id="0" name=""/>
        <dsp:cNvSpPr/>
      </dsp:nvSpPr>
      <dsp:spPr>
        <a:xfrm rot="10800000">
          <a:off x="5526179" y="2332038"/>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2327794"/>
        <a:ext cx="24688" cy="24688"/>
      </dsp:txXfrm>
    </dsp:sp>
    <dsp:sp modelId="{C9C09A9E-D155-434A-8613-38EAD3D56D49}">
      <dsp:nvSpPr>
        <dsp:cNvPr id="0" name=""/>
        <dsp:cNvSpPr/>
      </dsp:nvSpPr>
      <dsp:spPr>
        <a:xfrm>
          <a:off x="1070756" y="2031528"/>
          <a:ext cx="4455423"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نهاد مالی است که فعالیت اصلی آن سرمایه‌گذاری در اوراق بهادار می‌باشد و مالکان آن به نسبت سرمایه‌گذاری خود در سود و زیان صندوق شریکند</a:t>
          </a:r>
        </a:p>
      </dsp:txBody>
      <dsp:txXfrm>
        <a:off x="1088834" y="2049606"/>
        <a:ext cx="4419267" cy="581063"/>
      </dsp:txXfrm>
    </dsp:sp>
    <dsp:sp modelId="{BDED93B8-F764-4D84-B2F8-C5456C4F1B3F}">
      <dsp:nvSpPr>
        <dsp:cNvPr id="0" name=""/>
        <dsp:cNvSpPr/>
      </dsp:nvSpPr>
      <dsp:spPr>
        <a:xfrm rot="13027845">
          <a:off x="7190468" y="3232172"/>
          <a:ext cx="630618" cy="16199"/>
        </a:xfrm>
        <a:custGeom>
          <a:avLst/>
          <a:gdLst/>
          <a:ahLst/>
          <a:cxnLst/>
          <a:rect l="0" t="0" r="0" b="0"/>
          <a:pathLst>
            <a:path>
              <a:moveTo>
                <a:pt x="0" y="8099"/>
              </a:moveTo>
              <a:lnTo>
                <a:pt x="630618"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90012" y="3224507"/>
        <a:ext cx="31530" cy="31530"/>
      </dsp:txXfrm>
    </dsp:sp>
    <dsp:sp modelId="{717F2DFD-73FA-4B19-9376-065DBE69889F}">
      <dsp:nvSpPr>
        <dsp:cNvPr id="0" name=""/>
        <dsp:cNvSpPr/>
      </dsp:nvSpPr>
      <dsp:spPr>
        <a:xfrm>
          <a:off x="6019955" y="2741331"/>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سبدگردان</a:t>
          </a:r>
        </a:p>
      </dsp:txBody>
      <dsp:txXfrm>
        <a:off x="6038033" y="2759409"/>
        <a:ext cx="1198282" cy="581063"/>
      </dsp:txXfrm>
    </dsp:sp>
    <dsp:sp modelId="{09F840C6-4304-4833-9DB9-02E70CB1F510}">
      <dsp:nvSpPr>
        <dsp:cNvPr id="0" name=""/>
        <dsp:cNvSpPr/>
      </dsp:nvSpPr>
      <dsp:spPr>
        <a:xfrm rot="10800000">
          <a:off x="5526179" y="3041840"/>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3037596"/>
        <a:ext cx="24688" cy="24688"/>
      </dsp:txXfrm>
    </dsp:sp>
    <dsp:sp modelId="{108CB62F-CCB3-4CB4-9982-2175591CD88C}">
      <dsp:nvSpPr>
        <dsp:cNvPr id="0" name=""/>
        <dsp:cNvSpPr/>
      </dsp:nvSpPr>
      <dsp:spPr>
        <a:xfrm>
          <a:off x="496742" y="2741331"/>
          <a:ext cx="5029437"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شخص حقوقی است که در قالب قراردادی مشخص و به منظور کسب انتفاع به خرید و فروش اوراق بهادار برای سرمایه‌گذار می‌پردازد</a:t>
          </a:r>
        </a:p>
      </dsp:txBody>
      <dsp:txXfrm>
        <a:off x="514820" y="2759409"/>
        <a:ext cx="4993281" cy="581063"/>
      </dsp:txXfrm>
    </dsp:sp>
    <dsp:sp modelId="{849DA338-DDD1-4EEE-A3CB-65BAE844E6C8}">
      <dsp:nvSpPr>
        <dsp:cNvPr id="0" name=""/>
        <dsp:cNvSpPr/>
      </dsp:nvSpPr>
      <dsp:spPr>
        <a:xfrm rot="8811684">
          <a:off x="7241237" y="3576007"/>
          <a:ext cx="561594" cy="16199"/>
        </a:xfrm>
        <a:custGeom>
          <a:avLst/>
          <a:gdLst/>
          <a:ahLst/>
          <a:cxnLst/>
          <a:rect l="0" t="0" r="0" b="0"/>
          <a:pathLst>
            <a:path>
              <a:moveTo>
                <a:pt x="0" y="8099"/>
              </a:moveTo>
              <a:lnTo>
                <a:pt x="561594"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507995" y="3570067"/>
        <a:ext cx="28079" cy="28079"/>
      </dsp:txXfrm>
    </dsp:sp>
    <dsp:sp modelId="{18BC5127-B566-4FC3-9B93-1E5A9638B501}">
      <dsp:nvSpPr>
        <dsp:cNvPr id="0" name=""/>
        <dsp:cNvSpPr/>
      </dsp:nvSpPr>
      <dsp:spPr>
        <a:xfrm>
          <a:off x="5029194" y="3429000"/>
          <a:ext cx="2257714"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شرکت سپرده گذاری مرکزی اوراق بهادار و تسویه وجوه </a:t>
          </a:r>
        </a:p>
      </dsp:txBody>
      <dsp:txXfrm>
        <a:off x="5047272" y="3447078"/>
        <a:ext cx="2221558" cy="581063"/>
      </dsp:txXfrm>
    </dsp:sp>
    <dsp:sp modelId="{3A8410AC-86D0-4694-80B4-31CD81CA1DF9}">
      <dsp:nvSpPr>
        <dsp:cNvPr id="0" name=""/>
        <dsp:cNvSpPr/>
      </dsp:nvSpPr>
      <dsp:spPr>
        <a:xfrm rot="10655509">
          <a:off x="4502671" y="3740576"/>
          <a:ext cx="526755" cy="16199"/>
        </a:xfrm>
        <a:custGeom>
          <a:avLst/>
          <a:gdLst/>
          <a:ahLst/>
          <a:cxnLst/>
          <a:rect l="0" t="0" r="0" b="0"/>
          <a:pathLst>
            <a:path>
              <a:moveTo>
                <a:pt x="0" y="8099"/>
              </a:moveTo>
              <a:lnTo>
                <a:pt x="52675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4752880" y="3735507"/>
        <a:ext cx="26337" cy="26337"/>
      </dsp:txXfrm>
    </dsp:sp>
    <dsp:sp modelId="{B214AE52-FCD8-401E-9DB5-A43AC2512E4B}">
      <dsp:nvSpPr>
        <dsp:cNvPr id="0" name=""/>
        <dsp:cNvSpPr/>
      </dsp:nvSpPr>
      <dsp:spPr>
        <a:xfrm>
          <a:off x="677674" y="3451133"/>
          <a:ext cx="3825229"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شرکتی است که امور مربوط به ثبت، نگهداری، انتقال مالکیت اوراق بهادار و تسویه وجوه را انجام می‌دهد </a:t>
          </a:r>
        </a:p>
      </dsp:txBody>
      <dsp:txXfrm>
        <a:off x="695752" y="3469211"/>
        <a:ext cx="3789073" cy="581063"/>
      </dsp:txXfrm>
    </dsp:sp>
    <dsp:sp modelId="{63D60916-092A-4C7F-975F-3964AA468DCA}">
      <dsp:nvSpPr>
        <dsp:cNvPr id="0" name=""/>
        <dsp:cNvSpPr/>
      </dsp:nvSpPr>
      <dsp:spPr>
        <a:xfrm rot="6918641">
          <a:off x="6917782" y="3954054"/>
          <a:ext cx="1175990" cy="16199"/>
        </a:xfrm>
        <a:custGeom>
          <a:avLst/>
          <a:gdLst/>
          <a:ahLst/>
          <a:cxnLst/>
          <a:rect l="0" t="0" r="0" b="0"/>
          <a:pathLst>
            <a:path>
              <a:moveTo>
                <a:pt x="0" y="8099"/>
              </a:moveTo>
              <a:lnTo>
                <a:pt x="1175990"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76377" y="3932754"/>
        <a:ext cx="58799" cy="58799"/>
      </dsp:txXfrm>
    </dsp:sp>
    <dsp:sp modelId="{033F698C-C2E9-417B-88E5-E44EEF594DF2}">
      <dsp:nvSpPr>
        <dsp:cNvPr id="0" name=""/>
        <dsp:cNvSpPr/>
      </dsp:nvSpPr>
      <dsp:spPr>
        <a:xfrm>
          <a:off x="6019955" y="4185093"/>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شرکت تامین سرمایه</a:t>
          </a:r>
        </a:p>
      </dsp:txBody>
      <dsp:txXfrm>
        <a:off x="6038033" y="4203171"/>
        <a:ext cx="1198282" cy="581063"/>
      </dsp:txXfrm>
    </dsp:sp>
    <dsp:sp modelId="{53076C06-993D-480A-92DE-7F4DD008C9F8}">
      <dsp:nvSpPr>
        <dsp:cNvPr id="0" name=""/>
        <dsp:cNvSpPr/>
      </dsp:nvSpPr>
      <dsp:spPr>
        <a:xfrm rot="10800000">
          <a:off x="5526179" y="4485603"/>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4481359"/>
        <a:ext cx="24688" cy="24688"/>
      </dsp:txXfrm>
    </dsp:sp>
    <dsp:sp modelId="{5D3DCD13-1947-4A26-8D72-CFA8E73DFCCD}">
      <dsp:nvSpPr>
        <dsp:cNvPr id="0" name=""/>
        <dsp:cNvSpPr/>
      </dsp:nvSpPr>
      <dsp:spPr>
        <a:xfrm>
          <a:off x="585832" y="4160935"/>
          <a:ext cx="4940347" cy="665535"/>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شرکتی است که به عنوان واسطه بین ناشر اوراق بهادار و عموم سرمایه‌گذاران فعالیت می‌کند و می‌تواند فعالیتهای کارگزاری، معامله‌گری، بازارگردانی، مشاوره، سبدگردانی، پذیره‌نویسی، تعهد پذیره‌نویسی و فعالیتهای مشابه را با اخذ مجوز از سازمان انجام دهد</a:t>
          </a:r>
        </a:p>
      </dsp:txBody>
      <dsp:txXfrm>
        <a:off x="605325" y="4180428"/>
        <a:ext cx="4901361" cy="626549"/>
      </dsp:txXfrm>
    </dsp:sp>
    <dsp:sp modelId="{3B732298-3D48-4C41-98A9-3892D80B91A6}">
      <dsp:nvSpPr>
        <dsp:cNvPr id="0" name=""/>
        <dsp:cNvSpPr/>
      </dsp:nvSpPr>
      <dsp:spPr>
        <a:xfrm rot="6337808">
          <a:off x="6572745" y="4321034"/>
          <a:ext cx="1866064" cy="16199"/>
        </a:xfrm>
        <a:custGeom>
          <a:avLst/>
          <a:gdLst/>
          <a:ahLst/>
          <a:cxnLst/>
          <a:rect l="0" t="0" r="0" b="0"/>
          <a:pathLst>
            <a:path>
              <a:moveTo>
                <a:pt x="0" y="8099"/>
              </a:moveTo>
              <a:lnTo>
                <a:pt x="1866064"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7459126" y="4282482"/>
        <a:ext cx="93303" cy="93303"/>
      </dsp:txXfrm>
    </dsp:sp>
    <dsp:sp modelId="{987AF318-0FDF-464C-BBDE-6F0AA6FF0992}">
      <dsp:nvSpPr>
        <dsp:cNvPr id="0" name=""/>
        <dsp:cNvSpPr/>
      </dsp:nvSpPr>
      <dsp:spPr>
        <a:xfrm>
          <a:off x="6019955" y="4919054"/>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شرکت های مادر (هلدینگ)</a:t>
          </a:r>
        </a:p>
      </dsp:txBody>
      <dsp:txXfrm>
        <a:off x="6038033" y="4937132"/>
        <a:ext cx="1198282" cy="581063"/>
      </dsp:txXfrm>
    </dsp:sp>
    <dsp:sp modelId="{C275FA45-C4EE-4A13-8475-D459DB1E51BE}">
      <dsp:nvSpPr>
        <dsp:cNvPr id="0" name=""/>
        <dsp:cNvSpPr/>
      </dsp:nvSpPr>
      <dsp:spPr>
        <a:xfrm rot="10800000">
          <a:off x="5526179" y="5219563"/>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711200" rtl="1">
            <a:lnSpc>
              <a:spcPct val="90000"/>
            </a:lnSpc>
            <a:spcBef>
              <a:spcPct val="0"/>
            </a:spcBef>
            <a:spcAft>
              <a:spcPct val="35000"/>
            </a:spcAft>
            <a:buNone/>
          </a:pPr>
          <a:endParaRPr lang="fa-IR" sz="1600" kern="1200">
            <a:cs typeface="B Titr" pitchFamily="2" charset="-78"/>
          </a:endParaRPr>
        </a:p>
      </dsp:txBody>
      <dsp:txXfrm rot="10800000">
        <a:off x="5760723" y="5215319"/>
        <a:ext cx="24688" cy="24688"/>
      </dsp:txXfrm>
    </dsp:sp>
    <dsp:sp modelId="{0B8EF14E-ABD1-41FB-87DC-B1906C596327}">
      <dsp:nvSpPr>
        <dsp:cNvPr id="0" name=""/>
        <dsp:cNvSpPr/>
      </dsp:nvSpPr>
      <dsp:spPr>
        <a:xfrm>
          <a:off x="8991" y="4919054"/>
          <a:ext cx="551718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rtl="1">
            <a:lnSpc>
              <a:spcPct val="90000"/>
            </a:lnSpc>
            <a:spcBef>
              <a:spcPct val="0"/>
            </a:spcBef>
            <a:spcAft>
              <a:spcPct val="35000"/>
            </a:spcAft>
            <a:buNone/>
          </a:pPr>
          <a:r>
            <a:rPr lang="fa-IR" sz="1100" kern="1200" dirty="0">
              <a:cs typeface="B Titr" pitchFamily="2" charset="-78"/>
            </a:rPr>
            <a:t>شرکتی است که با سرمایه‌گذاری در شرکت سرمایه‌پذیر جهت کسب انتفاع، آن قدر حق رأی کسب می‌کند که برای کنترل عملیات شرکت، هیأت مدیره را انتخاب کند و یا در انتخاب اعضای هیأت مدیره موثر باشد</a:t>
          </a:r>
        </a:p>
      </dsp:txBody>
      <dsp:txXfrm>
        <a:off x="27069" y="4937132"/>
        <a:ext cx="5481032" cy="581063"/>
      </dsp:txXfrm>
    </dsp:sp>
    <dsp:sp modelId="{7748B56A-4EB4-4595-B809-7EEC293E8933}">
      <dsp:nvSpPr>
        <dsp:cNvPr id="0" name=""/>
        <dsp:cNvSpPr/>
      </dsp:nvSpPr>
      <dsp:spPr>
        <a:xfrm rot="6080435">
          <a:off x="6227387" y="4675935"/>
          <a:ext cx="2556780" cy="16199"/>
        </a:xfrm>
        <a:custGeom>
          <a:avLst/>
          <a:gdLst/>
          <a:ahLst/>
          <a:cxnLst/>
          <a:rect l="0" t="0" r="0" b="0"/>
          <a:pathLst>
            <a:path>
              <a:moveTo>
                <a:pt x="0" y="8099"/>
              </a:moveTo>
              <a:lnTo>
                <a:pt x="2556780" y="8099"/>
              </a:lnTo>
            </a:path>
          </a:pathLst>
        </a:custGeom>
        <a:noFill/>
        <a:ln w="254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00050" rtl="1">
            <a:lnSpc>
              <a:spcPct val="90000"/>
            </a:lnSpc>
            <a:spcBef>
              <a:spcPct val="0"/>
            </a:spcBef>
            <a:spcAft>
              <a:spcPct val="35000"/>
            </a:spcAft>
            <a:buNone/>
          </a:pPr>
          <a:endParaRPr lang="fa-IR" sz="900" kern="1200"/>
        </a:p>
      </dsp:txBody>
      <dsp:txXfrm rot="10800000">
        <a:off x="7441858" y="4620115"/>
        <a:ext cx="127839" cy="127839"/>
      </dsp:txXfrm>
    </dsp:sp>
    <dsp:sp modelId="{BB7E424A-99E0-4A0C-B21B-C82F7ABB9FC9}">
      <dsp:nvSpPr>
        <dsp:cNvPr id="0" name=""/>
        <dsp:cNvSpPr/>
      </dsp:nvSpPr>
      <dsp:spPr>
        <a:xfrm>
          <a:off x="6019955" y="5628856"/>
          <a:ext cx="1234438"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rtl="1">
            <a:lnSpc>
              <a:spcPct val="90000"/>
            </a:lnSpc>
            <a:spcBef>
              <a:spcPct val="0"/>
            </a:spcBef>
            <a:spcAft>
              <a:spcPct val="35000"/>
            </a:spcAft>
            <a:buNone/>
          </a:pPr>
          <a:r>
            <a:rPr lang="fa-IR" sz="1600" kern="1200" dirty="0">
              <a:cs typeface="B Titr" pitchFamily="2" charset="-78"/>
            </a:rPr>
            <a:t>شرکت سرمایه گذاری</a:t>
          </a:r>
        </a:p>
      </dsp:txBody>
      <dsp:txXfrm>
        <a:off x="6038033" y="5646934"/>
        <a:ext cx="1198282" cy="581063"/>
      </dsp:txXfrm>
    </dsp:sp>
    <dsp:sp modelId="{04292122-0EE7-4521-A03C-DE9C9CA796CA}">
      <dsp:nvSpPr>
        <dsp:cNvPr id="0" name=""/>
        <dsp:cNvSpPr/>
      </dsp:nvSpPr>
      <dsp:spPr>
        <a:xfrm rot="10800000">
          <a:off x="5526179" y="5929366"/>
          <a:ext cx="493775" cy="16199"/>
        </a:xfrm>
        <a:custGeom>
          <a:avLst/>
          <a:gdLst/>
          <a:ahLst/>
          <a:cxnLst/>
          <a:rect l="0" t="0" r="0" b="0"/>
          <a:pathLst>
            <a:path>
              <a:moveTo>
                <a:pt x="0" y="8099"/>
              </a:moveTo>
              <a:lnTo>
                <a:pt x="493775" y="8099"/>
              </a:lnTo>
            </a:path>
          </a:pathLst>
        </a:custGeom>
        <a:noFill/>
        <a:ln w="25400" cap="flat" cmpd="sng" algn="ctr">
          <a:solidFill>
            <a:schemeClr val="accent3">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p>
      </dsp:txBody>
      <dsp:txXfrm rot="10800000">
        <a:off x="5760723" y="5925121"/>
        <a:ext cx="24688" cy="24688"/>
      </dsp:txXfrm>
    </dsp:sp>
    <dsp:sp modelId="{6BC403D2-C870-4A7C-941C-0EAE980F6FF2}">
      <dsp:nvSpPr>
        <dsp:cNvPr id="0" name=""/>
        <dsp:cNvSpPr/>
      </dsp:nvSpPr>
      <dsp:spPr>
        <a:xfrm>
          <a:off x="127855" y="5628856"/>
          <a:ext cx="5398324" cy="617219"/>
        </a:xfrm>
        <a:prstGeom prst="roundRect">
          <a:avLst>
            <a:gd name="adj" fmla="val 10000"/>
          </a:avLst>
        </a:prstGeom>
        <a:solidFill>
          <a:schemeClr val="lt1">
            <a:hueOff val="0"/>
            <a:satOff val="0"/>
            <a:lumOff val="0"/>
            <a:alphaOff val="0"/>
          </a:schemeClr>
        </a:solidFill>
        <a:ln w="38100" cap="flat" cmpd="sng" algn="ctr">
          <a:solidFill>
            <a:schemeClr val="accent3">
              <a:shade val="80000"/>
              <a:hueOff val="0"/>
              <a:satOff val="0"/>
              <a:lumOff val="0"/>
              <a:alphaOff val="0"/>
            </a:schemeClr>
          </a:solidFill>
          <a:prstDash val="solid"/>
        </a:ln>
        <a:effectLst>
          <a:outerShdw blurRad="57150" dist="38100" dir="5400000" algn="ctr" rotWithShape="0">
            <a:schemeClr val="lt1">
              <a:hueOff val="0"/>
              <a:satOff val="0"/>
              <a:lumOff val="0"/>
              <a:alphaOff val="0"/>
              <a:shade val="9000"/>
              <a:satMod val="105000"/>
              <a:alpha val="48000"/>
            </a:scheme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rtl="1">
            <a:lnSpc>
              <a:spcPct val="90000"/>
            </a:lnSpc>
            <a:spcBef>
              <a:spcPct val="0"/>
            </a:spcBef>
            <a:spcAft>
              <a:spcPct val="35000"/>
            </a:spcAft>
            <a:buNone/>
          </a:pPr>
          <a:r>
            <a:rPr lang="fa-IR" sz="1200" kern="1200" dirty="0">
              <a:cs typeface="B Titr" pitchFamily="2" charset="-78"/>
            </a:rPr>
            <a:t>شرکتی است که بدون آنکه در شرکت سرمایه پذیر نفوذ یا کنترل قابل ملاحظه یابد، به قصد انتفاع اقدام به سرمایه گذاری می کند.</a:t>
          </a:r>
        </a:p>
      </dsp:txBody>
      <dsp:txXfrm>
        <a:off x="145933" y="5646934"/>
        <a:ext cx="5362168" cy="58106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54448-F05A-499B-A827-90DC3CA48C6E}">
      <dsp:nvSpPr>
        <dsp:cNvPr id="0" name=""/>
        <dsp:cNvSpPr/>
      </dsp:nvSpPr>
      <dsp:spPr>
        <a:xfrm>
          <a:off x="4801577" y="1035264"/>
          <a:ext cx="3428022" cy="3203040"/>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rtl="1">
            <a:lnSpc>
              <a:spcPct val="90000"/>
            </a:lnSpc>
            <a:spcBef>
              <a:spcPct val="0"/>
            </a:spcBef>
            <a:spcAft>
              <a:spcPct val="35000"/>
            </a:spcAft>
            <a:buNone/>
          </a:pPr>
          <a:r>
            <a:rPr lang="fa-IR" sz="2000" kern="1200" dirty="0">
              <a:cs typeface="B Titr" pitchFamily="2" charset="-78"/>
            </a:rPr>
            <a:t>تشکل خودانتظام</a:t>
          </a:r>
        </a:p>
      </dsp:txBody>
      <dsp:txXfrm>
        <a:off x="4895391" y="1129078"/>
        <a:ext cx="3240394" cy="3015412"/>
      </dsp:txXfrm>
    </dsp:sp>
    <dsp:sp modelId="{0A18819C-FDB8-4383-B0CA-B815B20AE2A3}">
      <dsp:nvSpPr>
        <dsp:cNvPr id="0" name=""/>
        <dsp:cNvSpPr/>
      </dsp:nvSpPr>
      <dsp:spPr>
        <a:xfrm rot="13899668">
          <a:off x="3009182" y="1742276"/>
          <a:ext cx="2212409" cy="53701"/>
        </a:xfrm>
        <a:custGeom>
          <a:avLst/>
          <a:gdLst/>
          <a:ahLst/>
          <a:cxnLst/>
          <a:rect l="0" t="0" r="0" b="0"/>
          <a:pathLst>
            <a:path>
              <a:moveTo>
                <a:pt x="0" y="26850"/>
              </a:moveTo>
              <a:lnTo>
                <a:pt x="2212409" y="26850"/>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cs typeface="B Titr" pitchFamily="2" charset="-78"/>
          </a:endParaRPr>
        </a:p>
      </dsp:txBody>
      <dsp:txXfrm rot="10800000">
        <a:off x="4060076" y="1713816"/>
        <a:ext cx="110620" cy="110620"/>
      </dsp:txXfrm>
    </dsp:sp>
    <dsp:sp modelId="{F9B1F81D-E092-4BB3-B019-7244F7EF41CA}">
      <dsp:nvSpPr>
        <dsp:cNvPr id="0" name=""/>
        <dsp:cNvSpPr/>
      </dsp:nvSpPr>
      <dsp:spPr>
        <a:xfrm>
          <a:off x="1173" y="44463"/>
          <a:ext cx="3428022" cy="1714011"/>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kern="1200" dirty="0">
              <a:cs typeface="B Titr" pitchFamily="2" charset="-78"/>
            </a:rPr>
            <a:t>بورس ها</a:t>
          </a:r>
        </a:p>
      </dsp:txBody>
      <dsp:txXfrm>
        <a:off x="51375" y="94665"/>
        <a:ext cx="3327618" cy="1613607"/>
      </dsp:txXfrm>
    </dsp:sp>
    <dsp:sp modelId="{B407310D-45A0-4274-88DB-9A3889099F36}">
      <dsp:nvSpPr>
        <dsp:cNvPr id="0" name=""/>
        <dsp:cNvSpPr/>
      </dsp:nvSpPr>
      <dsp:spPr>
        <a:xfrm rot="10215053">
          <a:off x="3419140" y="2727832"/>
          <a:ext cx="1392491" cy="53701"/>
        </a:xfrm>
        <a:custGeom>
          <a:avLst/>
          <a:gdLst/>
          <a:ahLst/>
          <a:cxnLst/>
          <a:rect l="0" t="0" r="0" b="0"/>
          <a:pathLst>
            <a:path>
              <a:moveTo>
                <a:pt x="0" y="26850"/>
              </a:moveTo>
              <a:lnTo>
                <a:pt x="1392491" y="26850"/>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rtl="1">
            <a:lnSpc>
              <a:spcPct val="90000"/>
            </a:lnSpc>
            <a:spcBef>
              <a:spcPct val="0"/>
            </a:spcBef>
            <a:spcAft>
              <a:spcPct val="35000"/>
            </a:spcAft>
            <a:buNone/>
          </a:pPr>
          <a:endParaRPr lang="fa-IR" sz="500" kern="1200">
            <a:cs typeface="B Titr" pitchFamily="2" charset="-78"/>
          </a:endParaRPr>
        </a:p>
      </dsp:txBody>
      <dsp:txXfrm rot="10800000">
        <a:off x="4080574" y="2719870"/>
        <a:ext cx="69624" cy="69624"/>
      </dsp:txXfrm>
    </dsp:sp>
    <dsp:sp modelId="{3F473EBD-BF6E-4A64-8AD3-D4F1E5A276DD}">
      <dsp:nvSpPr>
        <dsp:cNvPr id="0" name=""/>
        <dsp:cNvSpPr/>
      </dsp:nvSpPr>
      <dsp:spPr>
        <a:xfrm>
          <a:off x="1173" y="2015575"/>
          <a:ext cx="3428022" cy="1714011"/>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kern="1200" dirty="0">
              <a:cs typeface="B Titr" pitchFamily="2" charset="-78"/>
            </a:rPr>
            <a:t>کانون ها</a:t>
          </a:r>
        </a:p>
      </dsp:txBody>
      <dsp:txXfrm>
        <a:off x="51375" y="2065777"/>
        <a:ext cx="3327618" cy="1613607"/>
      </dsp:txXfrm>
    </dsp:sp>
    <dsp:sp modelId="{2705DC38-8654-41BE-80A3-CDFF2474EFA0}">
      <dsp:nvSpPr>
        <dsp:cNvPr id="0" name=""/>
        <dsp:cNvSpPr/>
      </dsp:nvSpPr>
      <dsp:spPr>
        <a:xfrm rot="7312543">
          <a:off x="2815975" y="3713389"/>
          <a:ext cx="2598823" cy="53701"/>
        </a:xfrm>
        <a:custGeom>
          <a:avLst/>
          <a:gdLst/>
          <a:ahLst/>
          <a:cxnLst/>
          <a:rect l="0" t="0" r="0" b="0"/>
          <a:pathLst>
            <a:path>
              <a:moveTo>
                <a:pt x="0" y="26850"/>
              </a:moveTo>
              <a:lnTo>
                <a:pt x="2598823" y="26850"/>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rtl="1">
            <a:lnSpc>
              <a:spcPct val="90000"/>
            </a:lnSpc>
            <a:spcBef>
              <a:spcPct val="0"/>
            </a:spcBef>
            <a:spcAft>
              <a:spcPct val="35000"/>
            </a:spcAft>
            <a:buNone/>
          </a:pPr>
          <a:endParaRPr lang="fa-IR" sz="600" kern="1200">
            <a:cs typeface="B Titr" pitchFamily="2" charset="-78"/>
          </a:endParaRPr>
        </a:p>
      </dsp:txBody>
      <dsp:txXfrm rot="10800000">
        <a:off x="4050416" y="3675269"/>
        <a:ext cx="129941" cy="129941"/>
      </dsp:txXfrm>
    </dsp:sp>
    <dsp:sp modelId="{1BF799BE-11CC-418B-B2F8-E047D2F9BBAE}">
      <dsp:nvSpPr>
        <dsp:cNvPr id="0" name=""/>
        <dsp:cNvSpPr/>
      </dsp:nvSpPr>
      <dsp:spPr>
        <a:xfrm>
          <a:off x="1173" y="3986688"/>
          <a:ext cx="3428022" cy="1714011"/>
        </a:xfrm>
        <a:prstGeom prst="roundRect">
          <a:avLst>
            <a:gd name="adj" fmla="val 10000"/>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5875" tIns="15875" rIns="15875" bIns="15875" numCol="1" spcCol="1270" anchor="ctr" anchorCtr="0">
          <a:noAutofit/>
        </a:bodyPr>
        <a:lstStyle/>
        <a:p>
          <a:pPr marL="0" lvl="0" indent="0" algn="ctr" defTabSz="1111250" rtl="1">
            <a:lnSpc>
              <a:spcPct val="90000"/>
            </a:lnSpc>
            <a:spcBef>
              <a:spcPct val="0"/>
            </a:spcBef>
            <a:spcAft>
              <a:spcPct val="35000"/>
            </a:spcAft>
            <a:buNone/>
          </a:pPr>
          <a:r>
            <a:rPr lang="fa-IR" sz="2500" kern="1200" dirty="0">
              <a:cs typeface="B Titr" pitchFamily="2" charset="-78"/>
            </a:rPr>
            <a:t>شرکت های سپرده گذاری مرکزی اوراق بهادار و تسویه وجوه</a:t>
          </a:r>
        </a:p>
      </dsp:txBody>
      <dsp:txXfrm>
        <a:off x="51375" y="4036890"/>
        <a:ext cx="3327618" cy="16136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F842F0-486B-494C-B094-261A4F46958C}">
      <dsp:nvSpPr>
        <dsp:cNvPr id="0" name=""/>
        <dsp:cNvSpPr/>
      </dsp:nvSpPr>
      <dsp:spPr>
        <a:xfrm>
          <a:off x="4102850" y="1732940"/>
          <a:ext cx="3216362" cy="1696056"/>
        </a:xfrm>
        <a:custGeom>
          <a:avLst/>
          <a:gdLst/>
          <a:ahLst/>
          <a:cxnLst/>
          <a:rect l="0" t="0" r="0" b="0"/>
          <a:pathLst>
            <a:path>
              <a:moveTo>
                <a:pt x="0" y="0"/>
              </a:moveTo>
              <a:lnTo>
                <a:pt x="0" y="1509616"/>
              </a:lnTo>
              <a:lnTo>
                <a:pt x="3216362" y="1509616"/>
              </a:lnTo>
              <a:lnTo>
                <a:pt x="3216362" y="1696056"/>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5BEE5CED-FDA8-4B08-BF4A-1C4D9675AB94}">
      <dsp:nvSpPr>
        <dsp:cNvPr id="0" name=""/>
        <dsp:cNvSpPr/>
      </dsp:nvSpPr>
      <dsp:spPr>
        <a:xfrm>
          <a:off x="4102850" y="1732940"/>
          <a:ext cx="1006452" cy="1642778"/>
        </a:xfrm>
        <a:custGeom>
          <a:avLst/>
          <a:gdLst/>
          <a:ahLst/>
          <a:cxnLst/>
          <a:rect l="0" t="0" r="0" b="0"/>
          <a:pathLst>
            <a:path>
              <a:moveTo>
                <a:pt x="0" y="0"/>
              </a:moveTo>
              <a:lnTo>
                <a:pt x="0" y="1456339"/>
              </a:lnTo>
              <a:lnTo>
                <a:pt x="1006452" y="1456339"/>
              </a:lnTo>
              <a:lnTo>
                <a:pt x="1006452" y="1642778"/>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78570C69-BA01-47B2-BC07-6A860822559F}">
      <dsp:nvSpPr>
        <dsp:cNvPr id="0" name=""/>
        <dsp:cNvSpPr/>
      </dsp:nvSpPr>
      <dsp:spPr>
        <a:xfrm>
          <a:off x="3028604" y="1732940"/>
          <a:ext cx="1074245" cy="1586545"/>
        </a:xfrm>
        <a:custGeom>
          <a:avLst/>
          <a:gdLst/>
          <a:ahLst/>
          <a:cxnLst/>
          <a:rect l="0" t="0" r="0" b="0"/>
          <a:pathLst>
            <a:path>
              <a:moveTo>
                <a:pt x="1074245" y="0"/>
              </a:moveTo>
              <a:lnTo>
                <a:pt x="1074245" y="1400106"/>
              </a:lnTo>
              <a:lnTo>
                <a:pt x="0" y="1400106"/>
              </a:lnTo>
              <a:lnTo>
                <a:pt x="0" y="1586545"/>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CDD088A-8A77-4F77-AF1C-6C5ECDD27C62}">
      <dsp:nvSpPr>
        <dsp:cNvPr id="0" name=""/>
        <dsp:cNvSpPr/>
      </dsp:nvSpPr>
      <dsp:spPr>
        <a:xfrm>
          <a:off x="887806" y="1732940"/>
          <a:ext cx="3215043" cy="1642778"/>
        </a:xfrm>
        <a:custGeom>
          <a:avLst/>
          <a:gdLst/>
          <a:ahLst/>
          <a:cxnLst/>
          <a:rect l="0" t="0" r="0" b="0"/>
          <a:pathLst>
            <a:path>
              <a:moveTo>
                <a:pt x="3215043" y="0"/>
              </a:moveTo>
              <a:lnTo>
                <a:pt x="3215043" y="1456339"/>
              </a:lnTo>
              <a:lnTo>
                <a:pt x="0" y="1456339"/>
              </a:lnTo>
              <a:lnTo>
                <a:pt x="0" y="1642778"/>
              </a:lnTo>
            </a:path>
          </a:pathLst>
        </a:custGeom>
        <a:noFill/>
        <a:ln w="25400" cap="flat" cmpd="sng" algn="ctr">
          <a:solidFill>
            <a:schemeClr val="accent3">
              <a:shade val="60000"/>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6050843-5E7E-425E-BF57-1FAD9023A1ED}">
      <dsp:nvSpPr>
        <dsp:cNvPr id="0" name=""/>
        <dsp:cNvSpPr/>
      </dsp:nvSpPr>
      <dsp:spPr>
        <a:xfrm>
          <a:off x="3215043" y="845134"/>
          <a:ext cx="1775612" cy="887806"/>
        </a:xfrm>
        <a:prstGeom prst="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بورس ها</a:t>
          </a:r>
        </a:p>
      </dsp:txBody>
      <dsp:txXfrm>
        <a:off x="3215043" y="845134"/>
        <a:ext cx="1775612" cy="887806"/>
      </dsp:txXfrm>
    </dsp:sp>
    <dsp:sp modelId="{C5DBF57E-491D-4295-A7ED-E6CA126C8BAC}">
      <dsp:nvSpPr>
        <dsp:cNvPr id="0" name=""/>
        <dsp:cNvSpPr/>
      </dsp:nvSpPr>
      <dsp:spPr>
        <a:xfrm>
          <a:off x="0" y="3375719"/>
          <a:ext cx="1775612" cy="887806"/>
        </a:xfrm>
        <a:prstGeom prst="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بورس انرژی</a:t>
          </a:r>
        </a:p>
      </dsp:txBody>
      <dsp:txXfrm>
        <a:off x="0" y="3375719"/>
        <a:ext cx="1775612" cy="887806"/>
      </dsp:txXfrm>
    </dsp:sp>
    <dsp:sp modelId="{9425BBC7-8967-4A1B-A840-B5298CCA0028}">
      <dsp:nvSpPr>
        <dsp:cNvPr id="0" name=""/>
        <dsp:cNvSpPr/>
      </dsp:nvSpPr>
      <dsp:spPr>
        <a:xfrm>
          <a:off x="2140798" y="3319485"/>
          <a:ext cx="1775612" cy="887806"/>
        </a:xfrm>
        <a:prstGeom prst="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بورس کالا</a:t>
          </a:r>
        </a:p>
      </dsp:txBody>
      <dsp:txXfrm>
        <a:off x="2140798" y="3319485"/>
        <a:ext cx="1775612" cy="887806"/>
      </dsp:txXfrm>
    </dsp:sp>
    <dsp:sp modelId="{19CCACE3-8F07-4B5C-8FAE-0CA276F07D98}">
      <dsp:nvSpPr>
        <dsp:cNvPr id="0" name=""/>
        <dsp:cNvSpPr/>
      </dsp:nvSpPr>
      <dsp:spPr>
        <a:xfrm>
          <a:off x="4221496" y="3375719"/>
          <a:ext cx="1775612" cy="887806"/>
        </a:xfrm>
        <a:prstGeom prst="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3335" tIns="13335" rIns="13335" bIns="13335" numCol="1" spcCol="1270" anchor="ctr" anchorCtr="0">
          <a:noAutofit/>
        </a:bodyPr>
        <a:lstStyle/>
        <a:p>
          <a:pPr marL="0" lvl="0" indent="0" algn="ctr" defTabSz="933450" rtl="1">
            <a:lnSpc>
              <a:spcPct val="90000"/>
            </a:lnSpc>
            <a:spcBef>
              <a:spcPct val="0"/>
            </a:spcBef>
            <a:spcAft>
              <a:spcPct val="35000"/>
            </a:spcAft>
            <a:buNone/>
          </a:pPr>
          <a:r>
            <a:rPr lang="fa-IR" sz="2100" kern="1200" dirty="0">
              <a:cs typeface="B Titr" pitchFamily="2" charset="-78"/>
            </a:rPr>
            <a:t>بورس اوراق بهادار</a:t>
          </a:r>
        </a:p>
      </dsp:txBody>
      <dsp:txXfrm>
        <a:off x="4221496" y="3375719"/>
        <a:ext cx="1775612" cy="887806"/>
      </dsp:txXfrm>
    </dsp:sp>
    <dsp:sp modelId="{D71FBE3A-2046-4CD1-9965-5FCD91636BA8}">
      <dsp:nvSpPr>
        <dsp:cNvPr id="0" name=""/>
        <dsp:cNvSpPr/>
      </dsp:nvSpPr>
      <dsp:spPr>
        <a:xfrm>
          <a:off x="6431406" y="3428996"/>
          <a:ext cx="1775612" cy="887806"/>
        </a:xfrm>
        <a:prstGeom prst="rect">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fa-IR" sz="2800" b="1" kern="1200" dirty="0" err="1">
              <a:cs typeface="B Lotus" panose="00000400000000000000" pitchFamily="2" charset="-78"/>
            </a:rPr>
            <a:t>فرابورس</a:t>
          </a:r>
          <a:endParaRPr lang="en-US" sz="2800" b="1" kern="1200" dirty="0">
            <a:cs typeface="B Lotus" panose="00000400000000000000" pitchFamily="2" charset="-78"/>
          </a:endParaRPr>
        </a:p>
      </dsp:txBody>
      <dsp:txXfrm>
        <a:off x="6431406" y="3428996"/>
        <a:ext cx="1775612" cy="88780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A0414E-41BA-4F37-80A3-C147303B041B}">
      <dsp:nvSpPr>
        <dsp:cNvPr id="0" name=""/>
        <dsp:cNvSpPr/>
      </dsp:nvSpPr>
      <dsp:spPr>
        <a:xfrm>
          <a:off x="3153798" y="2248424"/>
          <a:ext cx="2750305" cy="2338779"/>
        </a:xfrm>
        <a:prstGeom prst="ellipse">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9690" tIns="59690" rIns="59690" bIns="59690" numCol="1" spcCol="1270" anchor="ctr" anchorCtr="0">
          <a:noAutofit/>
        </a:bodyPr>
        <a:lstStyle/>
        <a:p>
          <a:pPr marL="0" lvl="0" indent="0" algn="ctr" defTabSz="2089150" rtl="1">
            <a:lnSpc>
              <a:spcPct val="90000"/>
            </a:lnSpc>
            <a:spcBef>
              <a:spcPct val="0"/>
            </a:spcBef>
            <a:spcAft>
              <a:spcPct val="35000"/>
            </a:spcAft>
            <a:buNone/>
          </a:pPr>
          <a:r>
            <a:rPr lang="fa-IR" sz="4700" kern="1200" dirty="0">
              <a:cs typeface="B Titr" pitchFamily="2" charset="-78"/>
            </a:rPr>
            <a:t>کانون ها</a:t>
          </a:r>
        </a:p>
      </dsp:txBody>
      <dsp:txXfrm>
        <a:off x="3556571" y="2590930"/>
        <a:ext cx="1944759" cy="1653767"/>
      </dsp:txXfrm>
    </dsp:sp>
    <dsp:sp modelId="{BB92457E-E1F2-4547-B5E6-06E6DD8B77A6}">
      <dsp:nvSpPr>
        <dsp:cNvPr id="0" name=""/>
        <dsp:cNvSpPr/>
      </dsp:nvSpPr>
      <dsp:spPr>
        <a:xfrm rot="16224172">
          <a:off x="4392066" y="1641271"/>
          <a:ext cx="293998" cy="676289"/>
        </a:xfrm>
        <a:prstGeom prst="rightArrow">
          <a:avLst>
            <a:gd name="adj1" fmla="val 60000"/>
            <a:gd name="adj2" fmla="val 50000"/>
          </a:avLst>
        </a:prstGeom>
        <a:solidFill>
          <a:schemeClr val="dk2">
            <a:tint val="60000"/>
            <a:hueOff val="0"/>
            <a:satOff val="0"/>
            <a:lumOff val="0"/>
            <a:alphaOff val="0"/>
          </a:schemeClr>
        </a:solidFill>
        <a:ln>
          <a:noFill/>
        </a:ln>
        <a:effectLst>
          <a:outerShdw blurRad="57150" dist="38100" dir="5400000" algn="ctr" rotWithShape="0">
            <a:schemeClr val="dk2">
              <a:tint val="60000"/>
              <a:hueOff val="0"/>
              <a:satOff val="0"/>
              <a:lumOff val="0"/>
              <a:alphaOff val="0"/>
              <a:shade val="9000"/>
              <a:satMod val="105000"/>
              <a:alpha val="48000"/>
            </a:scheme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fa-IR" sz="1900" kern="1200">
            <a:cs typeface="B Titr" pitchFamily="2" charset="-78"/>
          </a:endParaRPr>
        </a:p>
      </dsp:txBody>
      <dsp:txXfrm>
        <a:off x="4435855" y="1820627"/>
        <a:ext cx="205799" cy="405773"/>
      </dsp:txXfrm>
    </dsp:sp>
    <dsp:sp modelId="{023B7947-DFF3-4562-90D8-455C76E99A6E}">
      <dsp:nvSpPr>
        <dsp:cNvPr id="0" name=""/>
        <dsp:cNvSpPr/>
      </dsp:nvSpPr>
      <dsp:spPr>
        <a:xfrm>
          <a:off x="3301559" y="184452"/>
          <a:ext cx="2489641" cy="1509300"/>
        </a:xfrm>
        <a:prstGeom prst="ellipse">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fa-IR" sz="1900" kern="1200" dirty="0">
              <a:cs typeface="B Titr" pitchFamily="2" charset="-78"/>
            </a:rPr>
            <a:t>کانون کارگزاران</a:t>
          </a:r>
        </a:p>
      </dsp:txBody>
      <dsp:txXfrm>
        <a:off x="3666158" y="405484"/>
        <a:ext cx="1760443" cy="1067236"/>
      </dsp:txXfrm>
    </dsp:sp>
    <dsp:sp modelId="{CD2FF000-77B9-48F4-B3E3-1F8A7EBF4A88}">
      <dsp:nvSpPr>
        <dsp:cNvPr id="0" name=""/>
        <dsp:cNvSpPr/>
      </dsp:nvSpPr>
      <dsp:spPr>
        <a:xfrm rot="2083370">
          <a:off x="5712643" y="4061758"/>
          <a:ext cx="466835" cy="676289"/>
        </a:xfrm>
        <a:prstGeom prst="rightArrow">
          <a:avLst>
            <a:gd name="adj1" fmla="val 60000"/>
            <a:gd name="adj2" fmla="val 50000"/>
          </a:avLst>
        </a:prstGeom>
        <a:solidFill>
          <a:schemeClr val="dk2">
            <a:tint val="60000"/>
            <a:hueOff val="0"/>
            <a:satOff val="0"/>
            <a:lumOff val="0"/>
            <a:alphaOff val="0"/>
          </a:schemeClr>
        </a:solidFill>
        <a:ln>
          <a:noFill/>
        </a:ln>
        <a:effectLst>
          <a:outerShdw blurRad="57150" dist="38100" dir="5400000" algn="ctr" rotWithShape="0">
            <a:schemeClr val="dk2">
              <a:tint val="60000"/>
              <a:hueOff val="0"/>
              <a:satOff val="0"/>
              <a:lumOff val="0"/>
              <a:alphaOff val="0"/>
              <a:shade val="9000"/>
              <a:satMod val="105000"/>
              <a:alpha val="48000"/>
            </a:scheme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fa-IR" sz="1900" kern="1200">
            <a:cs typeface="B Titr" pitchFamily="2" charset="-78"/>
          </a:endParaRPr>
        </a:p>
      </dsp:txBody>
      <dsp:txXfrm>
        <a:off x="5725113" y="4157129"/>
        <a:ext cx="326785" cy="405773"/>
      </dsp:txXfrm>
    </dsp:sp>
    <dsp:sp modelId="{F78675FE-3818-44F5-B340-A8C303E4948D}">
      <dsp:nvSpPr>
        <dsp:cNvPr id="0" name=""/>
        <dsp:cNvSpPr/>
      </dsp:nvSpPr>
      <dsp:spPr>
        <a:xfrm>
          <a:off x="5710290" y="4484847"/>
          <a:ext cx="3124260" cy="1668506"/>
        </a:xfrm>
        <a:prstGeom prst="ellipse">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fa-IR" sz="1900" kern="1200" dirty="0">
              <a:cs typeface="B Titr" pitchFamily="2" charset="-78"/>
            </a:rPr>
            <a:t>کانون نهادهای سرمایه گذاری ایران</a:t>
          </a:r>
        </a:p>
      </dsp:txBody>
      <dsp:txXfrm>
        <a:off x="6167827" y="4729194"/>
        <a:ext cx="2209186" cy="1179812"/>
      </dsp:txXfrm>
    </dsp:sp>
    <dsp:sp modelId="{D28BF6E5-DF3A-46D5-B3DC-67F9739DAC87}">
      <dsp:nvSpPr>
        <dsp:cNvPr id="0" name=""/>
        <dsp:cNvSpPr/>
      </dsp:nvSpPr>
      <dsp:spPr>
        <a:xfrm rot="8712850">
          <a:off x="3035826" y="3998057"/>
          <a:ext cx="342083" cy="676289"/>
        </a:xfrm>
        <a:prstGeom prst="rightArrow">
          <a:avLst>
            <a:gd name="adj1" fmla="val 60000"/>
            <a:gd name="adj2" fmla="val 50000"/>
          </a:avLst>
        </a:prstGeom>
        <a:solidFill>
          <a:schemeClr val="dk2">
            <a:tint val="60000"/>
            <a:hueOff val="0"/>
            <a:satOff val="0"/>
            <a:lumOff val="0"/>
            <a:alphaOff val="0"/>
          </a:schemeClr>
        </a:solidFill>
        <a:ln>
          <a:noFill/>
        </a:ln>
        <a:effectLst>
          <a:outerShdw blurRad="57150" dist="38100" dir="5400000" algn="ctr" rotWithShape="0">
            <a:schemeClr val="dk2">
              <a:tint val="60000"/>
              <a:hueOff val="0"/>
              <a:satOff val="0"/>
              <a:lumOff val="0"/>
              <a:alphaOff val="0"/>
              <a:shade val="9000"/>
              <a:satMod val="105000"/>
              <a:alpha val="48000"/>
            </a:scheme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844550" rtl="1">
            <a:lnSpc>
              <a:spcPct val="90000"/>
            </a:lnSpc>
            <a:spcBef>
              <a:spcPct val="0"/>
            </a:spcBef>
            <a:spcAft>
              <a:spcPct val="35000"/>
            </a:spcAft>
            <a:buNone/>
          </a:pPr>
          <a:endParaRPr lang="fa-IR" sz="1900" kern="1200">
            <a:cs typeface="B Titr" pitchFamily="2" charset="-78"/>
          </a:endParaRPr>
        </a:p>
      </dsp:txBody>
      <dsp:txXfrm rot="10800000">
        <a:off x="3129281" y="4104041"/>
        <a:ext cx="239458" cy="405773"/>
      </dsp:txXfrm>
    </dsp:sp>
    <dsp:sp modelId="{CB58E05F-506B-40AB-B564-50D6AD298866}">
      <dsp:nvSpPr>
        <dsp:cNvPr id="0" name=""/>
        <dsp:cNvSpPr/>
      </dsp:nvSpPr>
      <dsp:spPr>
        <a:xfrm>
          <a:off x="457209" y="4324358"/>
          <a:ext cx="3021782" cy="1744708"/>
        </a:xfrm>
        <a:prstGeom prst="ellipse">
          <a:avLst/>
        </a:prstGeom>
        <a:gradFill rotWithShape="0">
          <a:gsLst>
            <a:gs pos="0">
              <a:schemeClr val="lt1">
                <a:hueOff val="0"/>
                <a:satOff val="0"/>
                <a:lumOff val="0"/>
                <a:alphaOff val="0"/>
                <a:tint val="98000"/>
                <a:shade val="25000"/>
                <a:satMod val="250000"/>
              </a:schemeClr>
            </a:gs>
            <a:gs pos="68000">
              <a:schemeClr val="lt1">
                <a:hueOff val="0"/>
                <a:satOff val="0"/>
                <a:lumOff val="0"/>
                <a:alphaOff val="0"/>
                <a:tint val="86000"/>
                <a:satMod val="115000"/>
              </a:schemeClr>
            </a:gs>
            <a:gs pos="100000">
              <a:schemeClr val="l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lt1">
              <a:hueOff val="0"/>
              <a:satOff val="0"/>
              <a:lumOff val="0"/>
              <a:alphaOff val="0"/>
              <a:shade val="9000"/>
              <a:satMod val="105000"/>
              <a:alpha val="48000"/>
            </a:scheme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rtl="1">
            <a:lnSpc>
              <a:spcPct val="90000"/>
            </a:lnSpc>
            <a:spcBef>
              <a:spcPct val="0"/>
            </a:spcBef>
            <a:spcAft>
              <a:spcPct val="35000"/>
            </a:spcAft>
            <a:buNone/>
          </a:pPr>
          <a:r>
            <a:rPr lang="fa-IR" sz="1900" kern="1200" dirty="0">
              <a:cs typeface="B Titr" pitchFamily="2" charset="-78"/>
            </a:rPr>
            <a:t>کانون شرکت های سرمایه گذاری سهام عدالت</a:t>
          </a:r>
        </a:p>
      </dsp:txBody>
      <dsp:txXfrm>
        <a:off x="899739" y="4579865"/>
        <a:ext cx="2136722" cy="1233694"/>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fa-I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fa-IR"/>
          </a:p>
        </p:txBody>
      </p:sp>
      <p:sp>
        <p:nvSpPr>
          <p:cNvPr id="4" name="Date Placeholder 3"/>
          <p:cNvSpPr>
            <a:spLocks noGrp="1"/>
          </p:cNvSpPr>
          <p:nvPr>
            <p:ph type="dt" sz="half" idx="10"/>
          </p:nvPr>
        </p:nvSpPr>
        <p:spPr/>
        <p:txBody>
          <a:bodyPr/>
          <a:lstStyle/>
          <a:p>
            <a:fld id="{045AA393-42FE-424B-A8E1-78880C64081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392597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045AA393-42FE-424B-A8E1-78880C64081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3442437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fa-I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045AA393-42FE-424B-A8E1-78880C64081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12889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fld id="{185EDD22-4C66-479B-8E8E-85AC9DF1C1DF}" type="datetimeFigureOut">
              <a:rPr lang="en-US"/>
              <a:pPr>
                <a:defRPr/>
              </a:pPr>
              <a:t>10/18/2016</a:t>
            </a:fld>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solidFill>
                  <a:srgbClr val="D1EAEE"/>
                </a:solidFill>
              </a:defRPr>
            </a:lvl1pPr>
          </a:lstStyle>
          <a:p>
            <a:pPr>
              <a:defRPr/>
            </a:pPr>
            <a:fld id="{C583AB44-ABA4-4C27-B5D5-DAF99843829C}" type="slidenum">
              <a:rPr lang="en-US" altLang="en-US"/>
              <a:pPr>
                <a:defRPr/>
              </a:pPr>
              <a:t>‹#›</a:t>
            </a:fld>
            <a:endParaRPr lang="en-US" altLang="en-US"/>
          </a:p>
        </p:txBody>
      </p:sp>
    </p:spTree>
    <p:extLst>
      <p:ext uri="{BB962C8B-B14F-4D97-AF65-F5344CB8AC3E}">
        <p14:creationId xmlns:p14="http://schemas.microsoft.com/office/powerpoint/2010/main" val="3855572707"/>
      </p:ext>
    </p:extLst>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D9F3C490-DD20-4616-A12D-81A0E8F8F95F}"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0A8D9BF4-D87C-495A-8312-FDF727C6E5FB}" type="slidenum">
              <a:rPr lang="en-US" altLang="en-US"/>
              <a:pPr>
                <a:defRPr/>
              </a:pPr>
              <a:t>‹#›</a:t>
            </a:fld>
            <a:endParaRPr lang="en-US" altLang="en-US"/>
          </a:p>
        </p:txBody>
      </p:sp>
    </p:spTree>
    <p:extLst>
      <p:ext uri="{BB962C8B-B14F-4D97-AF65-F5344CB8AC3E}">
        <p14:creationId xmlns:p14="http://schemas.microsoft.com/office/powerpoint/2010/main" val="30627310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FEA0A946-F11C-46A5-B186-4A6DE2A38D74}" type="datetimeFigureOut">
              <a:rPr lang="en-US"/>
              <a:pPr>
                <a:defRPr/>
              </a:pPr>
              <a:t>10/18/2016</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rgbClr val="D1EAEE"/>
                </a:solidFill>
              </a:defRPr>
            </a:lvl1pPr>
          </a:lstStyle>
          <a:p>
            <a:pPr>
              <a:defRPr/>
            </a:pPr>
            <a:fld id="{E662792B-4ACC-4D2D-8B0F-6AF9975E3F61}" type="slidenum">
              <a:rPr lang="en-US" altLang="en-US"/>
              <a:pPr>
                <a:defRPr/>
              </a:pPr>
              <a:t>‹#›</a:t>
            </a:fld>
            <a:endParaRPr lang="en-US" altLang="en-US"/>
          </a:p>
        </p:txBody>
      </p:sp>
    </p:spTree>
    <p:extLst>
      <p:ext uri="{BB962C8B-B14F-4D97-AF65-F5344CB8AC3E}">
        <p14:creationId xmlns:p14="http://schemas.microsoft.com/office/powerpoint/2010/main" val="2430668906"/>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93896230-5EB1-406F-B59E-D5E5EBDA7D94}"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9F9C64-1F8E-4B83-835B-07EFA1A160DF}" type="slidenum">
              <a:rPr lang="en-US" altLang="en-US"/>
              <a:pPr>
                <a:defRPr/>
              </a:pPr>
              <a:t>‹#›</a:t>
            </a:fld>
            <a:endParaRPr lang="en-US" altLang="en-US"/>
          </a:p>
        </p:txBody>
      </p:sp>
    </p:spTree>
    <p:extLst>
      <p:ext uri="{BB962C8B-B14F-4D97-AF65-F5344CB8AC3E}">
        <p14:creationId xmlns:p14="http://schemas.microsoft.com/office/powerpoint/2010/main" val="11818994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fld id="{890A0CD2-0B3C-4092-A065-E259AF0E8607}" type="datetimeFigureOut">
              <a:rPr lang="en-US"/>
              <a:pPr>
                <a:defRPr/>
              </a:pPr>
              <a:t>10/18/2016</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12ECC6C5-3F48-4587-A3B0-439109CE7BB5}" type="slidenum">
              <a:rPr lang="en-US" altLang="en-US"/>
              <a:pPr>
                <a:defRPr/>
              </a:pPr>
              <a:t>‹#›</a:t>
            </a:fld>
            <a:endParaRPr lang="en-US" altLang="en-US"/>
          </a:p>
        </p:txBody>
      </p:sp>
    </p:spTree>
    <p:extLst>
      <p:ext uri="{BB962C8B-B14F-4D97-AF65-F5344CB8AC3E}">
        <p14:creationId xmlns:p14="http://schemas.microsoft.com/office/powerpoint/2010/main" val="39832817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fld id="{295ABA6E-C89A-4CDF-AEFF-6B43B9E68FC8}" type="datetimeFigureOut">
              <a:rPr lang="en-US"/>
              <a:pPr>
                <a:defRPr/>
              </a:pPr>
              <a:t>10/18/2016</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42825A19-0994-43F3-9534-3476F2A67CDA}" type="slidenum">
              <a:rPr lang="en-US" altLang="en-US"/>
              <a:pPr>
                <a:defRPr/>
              </a:pPr>
              <a:t>‹#›</a:t>
            </a:fld>
            <a:endParaRPr lang="en-US" altLang="en-US"/>
          </a:p>
        </p:txBody>
      </p:sp>
    </p:spTree>
    <p:extLst>
      <p:ext uri="{BB962C8B-B14F-4D97-AF65-F5344CB8AC3E}">
        <p14:creationId xmlns:p14="http://schemas.microsoft.com/office/powerpoint/2010/main" val="13079608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FCEFDD16-BA9F-4A45-AD43-88D7E99E8902}" type="datetimeFigureOut">
              <a:rPr lang="en-US"/>
              <a:pPr>
                <a:defRPr/>
              </a:pPr>
              <a:t>10/18/2016</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AE0A025D-94F0-4C0F-8C78-65D0DF29A424}" type="slidenum">
              <a:rPr lang="en-US" altLang="en-US"/>
              <a:pPr>
                <a:defRPr/>
              </a:pPr>
              <a:t>‹#›</a:t>
            </a:fld>
            <a:endParaRPr lang="en-US" altLang="en-US"/>
          </a:p>
        </p:txBody>
      </p:sp>
    </p:spTree>
    <p:extLst>
      <p:ext uri="{BB962C8B-B14F-4D97-AF65-F5344CB8AC3E}">
        <p14:creationId xmlns:p14="http://schemas.microsoft.com/office/powerpoint/2010/main" val="4112604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fld id="{FA2CE848-2C83-4CAD-9F7E-BDECEB20DBCE}" type="datetimeFigureOut">
              <a:rPr lang="en-US"/>
              <a:pPr>
                <a:defRPr/>
              </a:pPr>
              <a:t>10/18/2016</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C8FD1B0F-8F1E-49A4-8409-612CF8F7CC46}" type="slidenum">
              <a:rPr lang="en-US" altLang="en-US"/>
              <a:pPr>
                <a:defRPr/>
              </a:pPr>
              <a:t>‹#›</a:t>
            </a:fld>
            <a:endParaRPr lang="en-US" altLang="en-US"/>
          </a:p>
        </p:txBody>
      </p:sp>
    </p:spTree>
    <p:extLst>
      <p:ext uri="{BB962C8B-B14F-4D97-AF65-F5344CB8AC3E}">
        <p14:creationId xmlns:p14="http://schemas.microsoft.com/office/powerpoint/2010/main" val="3052246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10"/>
          </p:nvPr>
        </p:nvSpPr>
        <p:spPr/>
        <p:txBody>
          <a:bodyPr/>
          <a:lstStyle/>
          <a:p>
            <a:fld id="{045AA393-42FE-424B-A8E1-78880C64081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23438948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6" name="Right Triangle 5"/>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rtl="1" eaLnBrk="1" hangingPunct="1">
              <a:defRPr/>
            </a:pPr>
            <a:endParaRPr lang="en-US" sz="1800"/>
          </a:p>
        </p:txBody>
      </p:sp>
      <p:sp>
        <p:nvSpPr>
          <p:cNvPr id="7" name="Freeform 6"/>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2" name="Title 1"/>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5023CC86-0C59-40B5-A772-59E786C1A888}" type="datetimeFigureOut">
              <a:rPr lang="en-US"/>
              <a:pPr>
                <a:defRPr/>
              </a:pPr>
              <a:t>10/18/2016</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10769600" y="6356351"/>
            <a:ext cx="812800" cy="365125"/>
          </a:xfrm>
        </p:spPr>
        <p:txBody>
          <a:bodyPr/>
          <a:lstStyle>
            <a:lvl1pPr>
              <a:defRPr/>
            </a:lvl1pPr>
          </a:lstStyle>
          <a:p>
            <a:pPr>
              <a:defRPr/>
            </a:pPr>
            <a:fld id="{9E90115F-BF61-45E1-9853-6EE345E38223}" type="slidenum">
              <a:rPr lang="en-US" altLang="en-US"/>
              <a:pPr>
                <a:defRPr/>
              </a:pPr>
              <a:t>‹#›</a:t>
            </a:fld>
            <a:endParaRPr lang="en-US" altLang="en-US"/>
          </a:p>
        </p:txBody>
      </p:sp>
    </p:spTree>
    <p:extLst>
      <p:ext uri="{BB962C8B-B14F-4D97-AF65-F5344CB8AC3E}">
        <p14:creationId xmlns:p14="http://schemas.microsoft.com/office/powerpoint/2010/main" val="35451238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E47A0F38-B1EC-4175-B61A-881FEA81506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B972FEE4-07DD-4C98-B4A9-08DAAFAC4646}" type="slidenum">
              <a:rPr lang="en-US" altLang="en-US"/>
              <a:pPr>
                <a:defRPr/>
              </a:pPr>
              <a:t>‹#›</a:t>
            </a:fld>
            <a:endParaRPr lang="en-US" altLang="en-US"/>
          </a:p>
        </p:txBody>
      </p:sp>
    </p:spTree>
    <p:extLst>
      <p:ext uri="{BB962C8B-B14F-4D97-AF65-F5344CB8AC3E}">
        <p14:creationId xmlns:p14="http://schemas.microsoft.com/office/powerpoint/2010/main" val="13105081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914402"/>
            <a:ext cx="80264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fld id="{ACF81E02-4032-4894-AD7B-6CE17D9A75B6}" type="datetimeFigureOut">
              <a:rPr lang="en-US"/>
              <a:pPr>
                <a:defRPr/>
              </a:pPr>
              <a:t>10/18/2016</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338B5D9-FC9B-4EAA-B728-290FECC48D86}" type="slidenum">
              <a:rPr lang="en-US" altLang="en-US"/>
              <a:pPr>
                <a:defRPr/>
              </a:pPr>
              <a:t>‹#›</a:t>
            </a:fld>
            <a:endParaRPr lang="en-US" altLang="en-US"/>
          </a:p>
        </p:txBody>
      </p:sp>
    </p:spTree>
    <p:extLst>
      <p:ext uri="{BB962C8B-B14F-4D97-AF65-F5344CB8AC3E}">
        <p14:creationId xmlns:p14="http://schemas.microsoft.com/office/powerpoint/2010/main" val="1153207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fa-I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45AA393-42FE-424B-A8E1-78880C640812}" type="datetimeFigureOut">
              <a:rPr lang="fa-IR" smtClean="0"/>
              <a:t>01/17/1438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1152450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Date Placeholder 4"/>
          <p:cNvSpPr>
            <a:spLocks noGrp="1"/>
          </p:cNvSpPr>
          <p:nvPr>
            <p:ph type="dt" sz="half" idx="10"/>
          </p:nvPr>
        </p:nvSpPr>
        <p:spPr/>
        <p:txBody>
          <a:bodyPr/>
          <a:lstStyle/>
          <a:p>
            <a:fld id="{045AA393-42FE-424B-A8E1-78880C64081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27284384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fa-I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7" name="Date Placeholder 6"/>
          <p:cNvSpPr>
            <a:spLocks noGrp="1"/>
          </p:cNvSpPr>
          <p:nvPr>
            <p:ph type="dt" sz="half" idx="10"/>
          </p:nvPr>
        </p:nvSpPr>
        <p:spPr/>
        <p:txBody>
          <a:bodyPr/>
          <a:lstStyle/>
          <a:p>
            <a:fld id="{045AA393-42FE-424B-A8E1-78880C640812}" type="datetimeFigureOut">
              <a:rPr lang="fa-IR" smtClean="0"/>
              <a:t>01/17/1438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3679823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a-IR"/>
          </a:p>
        </p:txBody>
      </p:sp>
      <p:sp>
        <p:nvSpPr>
          <p:cNvPr id="3" name="Date Placeholder 2"/>
          <p:cNvSpPr>
            <a:spLocks noGrp="1"/>
          </p:cNvSpPr>
          <p:nvPr>
            <p:ph type="dt" sz="half" idx="10"/>
          </p:nvPr>
        </p:nvSpPr>
        <p:spPr/>
        <p:txBody>
          <a:bodyPr/>
          <a:lstStyle/>
          <a:p>
            <a:fld id="{045AA393-42FE-424B-A8E1-78880C640812}" type="datetimeFigureOut">
              <a:rPr lang="fa-IR" smtClean="0"/>
              <a:t>01/17/1438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696009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5AA393-42FE-424B-A8E1-78880C640812}" type="datetimeFigureOut">
              <a:rPr lang="fa-IR" smtClean="0"/>
              <a:t>01/17/1438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3274086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5AA393-42FE-424B-A8E1-78880C64081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2810276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fa-I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45AA393-42FE-424B-A8E1-78880C640812}" type="datetimeFigureOut">
              <a:rPr lang="fa-IR" smtClean="0"/>
              <a:t>01/17/1438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ABA8B9E1-AD61-46FC-A193-B995C0D21C57}" type="slidenum">
              <a:rPr lang="fa-IR" smtClean="0"/>
              <a:t>‹#›</a:t>
            </a:fld>
            <a:endParaRPr lang="fa-IR"/>
          </a:p>
        </p:txBody>
      </p:sp>
    </p:spTree>
    <p:extLst>
      <p:ext uri="{BB962C8B-B14F-4D97-AF65-F5344CB8AC3E}">
        <p14:creationId xmlns:p14="http://schemas.microsoft.com/office/powerpoint/2010/main" val="3037387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fa-I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a-I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45AA393-42FE-424B-A8E1-78880C640812}" type="datetimeFigureOut">
              <a:rPr lang="fa-IR" smtClean="0"/>
              <a:t>01/17/1438</a:t>
            </a:fld>
            <a:endParaRPr lang="fa-I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8B9E1-AD61-46FC-A193-B995C0D21C57}" type="slidenum">
              <a:rPr lang="fa-IR" smtClean="0"/>
              <a:t>‹#›</a:t>
            </a:fld>
            <a:endParaRPr lang="fa-IR"/>
          </a:p>
        </p:txBody>
      </p:sp>
    </p:spTree>
    <p:extLst>
      <p:ext uri="{BB962C8B-B14F-4D97-AF65-F5344CB8AC3E}">
        <p14:creationId xmlns:p14="http://schemas.microsoft.com/office/powerpoint/2010/main" val="38680657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8" name="Freeform 7"/>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sz="1800">
              <a:latin typeface="+mn-lt"/>
              <a:cs typeface="+mn-cs"/>
            </a:endParaRPr>
          </a:p>
        </p:txBody>
      </p:sp>
      <p:sp>
        <p:nvSpPr>
          <p:cNvPr id="1028" name="Title Placeholder 8"/>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a:t>Click to edit Master title style</a:t>
            </a:r>
          </a:p>
        </p:txBody>
      </p:sp>
      <p:sp>
        <p:nvSpPr>
          <p:cNvPr id="1029" name="Text Placeholder 29"/>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 name="Date Placeholder 9"/>
          <p:cNvSpPr>
            <a:spLocks noGrp="1"/>
          </p:cNvSpPr>
          <p:nvPr>
            <p:ph type="dt" sz="half" idx="2"/>
          </p:nvPr>
        </p:nvSpPr>
        <p:spPr>
          <a:xfrm>
            <a:off x="609600" y="6356351"/>
            <a:ext cx="28448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fld id="{E9143FA2-A0A6-486F-A645-0BDCEFB018F8}" type="datetimeFigureOut">
              <a:rPr lang="en-US"/>
              <a:pPr>
                <a:defRPr/>
              </a:pPr>
              <a:t>10/18/2016</a:t>
            </a:fld>
            <a:endParaRPr lang="en-US"/>
          </a:p>
        </p:txBody>
      </p:sp>
      <p:sp>
        <p:nvSpPr>
          <p:cNvPr id="22" name="Footer Placeholder 21"/>
          <p:cNvSpPr>
            <a:spLocks noGrp="1"/>
          </p:cNvSpPr>
          <p:nvPr>
            <p:ph type="ftr" sz="quarter" idx="3"/>
          </p:nvPr>
        </p:nvSpPr>
        <p:spPr>
          <a:xfrm>
            <a:off x="3556000" y="6356351"/>
            <a:ext cx="4470400" cy="365125"/>
          </a:xfrm>
          <a:prstGeom prst="rect">
            <a:avLst/>
          </a:prstGeom>
        </p:spPr>
        <p:txBody>
          <a:bodyPr vert="horz" lIns="0" tIns="0" rIns="0" bIns="0" anchor="b"/>
          <a:lstStyle>
            <a:lvl1pPr algn="l" rtl="1"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rtl="1" eaLnBrk="1" hangingPunct="1">
              <a:defRPr sz="1200">
                <a:solidFill>
                  <a:srgbClr val="045C75"/>
                </a:solidFill>
              </a:defRPr>
            </a:lvl1pPr>
          </a:lstStyle>
          <a:p>
            <a:pPr>
              <a:defRPr/>
            </a:pPr>
            <a:fld id="{49C28345-94CA-4DA3-A6EB-99F56861DC6C}" type="slidenum">
              <a:rPr lang="en-US" altLang="en-US"/>
              <a:pPr>
                <a:defRPr/>
              </a:pPr>
              <a:t>‹#›</a:t>
            </a:fld>
            <a:endParaRPr lang="en-US" altLang="en-US"/>
          </a:p>
        </p:txBody>
      </p:sp>
      <p:grpSp>
        <p:nvGrpSpPr>
          <p:cNvPr id="1033" name="Group 1"/>
          <p:cNvGrpSpPr>
            <a:grpSpLocks/>
          </p:cNvGrpSpPr>
          <p:nvPr/>
        </p:nvGrpSpPr>
        <p:grpSpPr bwMode="auto">
          <a:xfrm>
            <a:off x="-25399" y="203200"/>
            <a:ext cx="12240684"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lgn="r" rtl="1" eaLnBrk="1" hangingPunct="1">
                <a:defRPr/>
              </a:pPr>
              <a:endParaRPr lang="en-US" sz="1800"/>
            </a:p>
          </p:txBody>
        </p:sp>
      </p:grpSp>
    </p:spTree>
    <p:extLst>
      <p:ext uri="{BB962C8B-B14F-4D97-AF65-F5344CB8AC3E}">
        <p14:creationId xmlns:p14="http://schemas.microsoft.com/office/powerpoint/2010/main" val="1411586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0" fontAlgn="base" hangingPunct="0">
        <a:spcBef>
          <a:spcPct val="0"/>
        </a:spcBef>
        <a:spcAft>
          <a:spcPct val="0"/>
        </a:spcAft>
        <a:defRPr sz="5000" kern="1200">
          <a:solidFill>
            <a:schemeClr val="tx2"/>
          </a:solidFill>
          <a:latin typeface="+mj-lt"/>
          <a:ea typeface="+mj-ea"/>
          <a:cs typeface="+mj-cs"/>
        </a:defRPr>
      </a:lvl1pPr>
      <a:lvl2pPr algn="l" rtl="1" eaLnBrk="0" fontAlgn="base" hangingPunct="0">
        <a:spcBef>
          <a:spcPct val="0"/>
        </a:spcBef>
        <a:spcAft>
          <a:spcPct val="0"/>
        </a:spcAft>
        <a:defRPr sz="5000">
          <a:solidFill>
            <a:schemeClr val="tx2"/>
          </a:solidFill>
          <a:latin typeface="Calibri" pitchFamily="34" charset="0"/>
        </a:defRPr>
      </a:lvl2pPr>
      <a:lvl3pPr algn="l" rtl="1" eaLnBrk="0" fontAlgn="base" hangingPunct="0">
        <a:spcBef>
          <a:spcPct val="0"/>
        </a:spcBef>
        <a:spcAft>
          <a:spcPct val="0"/>
        </a:spcAft>
        <a:defRPr sz="5000">
          <a:solidFill>
            <a:schemeClr val="tx2"/>
          </a:solidFill>
          <a:latin typeface="Calibri" pitchFamily="34" charset="0"/>
        </a:defRPr>
      </a:lvl3pPr>
      <a:lvl4pPr algn="l" rtl="1" eaLnBrk="0" fontAlgn="base" hangingPunct="0">
        <a:spcBef>
          <a:spcPct val="0"/>
        </a:spcBef>
        <a:spcAft>
          <a:spcPct val="0"/>
        </a:spcAft>
        <a:defRPr sz="5000">
          <a:solidFill>
            <a:schemeClr val="tx2"/>
          </a:solidFill>
          <a:latin typeface="Calibri" pitchFamily="34" charset="0"/>
        </a:defRPr>
      </a:lvl4pPr>
      <a:lvl5pPr algn="l" rtl="1" eaLnBrk="0" fontAlgn="base" hangingPunct="0">
        <a:spcBef>
          <a:spcPct val="0"/>
        </a:spcBef>
        <a:spcAft>
          <a:spcPct val="0"/>
        </a:spcAft>
        <a:defRPr sz="5000">
          <a:solidFill>
            <a:schemeClr val="tx2"/>
          </a:solidFill>
          <a:latin typeface="Calibri" pitchFamily="34" charset="0"/>
        </a:defRPr>
      </a:lvl5pPr>
      <a:lvl6pPr marL="457200" algn="l" rtl="1" fontAlgn="base">
        <a:spcBef>
          <a:spcPct val="0"/>
        </a:spcBef>
        <a:spcAft>
          <a:spcPct val="0"/>
        </a:spcAft>
        <a:defRPr sz="5000">
          <a:solidFill>
            <a:schemeClr val="tx2"/>
          </a:solidFill>
          <a:latin typeface="Calibri" pitchFamily="34" charset="0"/>
        </a:defRPr>
      </a:lvl6pPr>
      <a:lvl7pPr marL="914400" algn="l" rtl="1" fontAlgn="base">
        <a:spcBef>
          <a:spcPct val="0"/>
        </a:spcBef>
        <a:spcAft>
          <a:spcPct val="0"/>
        </a:spcAft>
        <a:defRPr sz="5000">
          <a:solidFill>
            <a:schemeClr val="tx2"/>
          </a:solidFill>
          <a:latin typeface="Calibri" pitchFamily="34" charset="0"/>
        </a:defRPr>
      </a:lvl7pPr>
      <a:lvl8pPr marL="1371600" algn="l" rtl="1" fontAlgn="base">
        <a:spcBef>
          <a:spcPct val="0"/>
        </a:spcBef>
        <a:spcAft>
          <a:spcPct val="0"/>
        </a:spcAft>
        <a:defRPr sz="5000">
          <a:solidFill>
            <a:schemeClr val="tx2"/>
          </a:solidFill>
          <a:latin typeface="Calibri" pitchFamily="34" charset="0"/>
        </a:defRPr>
      </a:lvl8pPr>
      <a:lvl9pPr marL="1828800" algn="l" rtl="1" fontAlgn="base">
        <a:spcBef>
          <a:spcPct val="0"/>
        </a:spcBef>
        <a:spcAft>
          <a:spcPct val="0"/>
        </a:spcAft>
        <a:defRPr sz="5000">
          <a:solidFill>
            <a:schemeClr val="tx2"/>
          </a:solidFill>
          <a:latin typeface="Calibri" pitchFamily="34" charset="0"/>
        </a:defRPr>
      </a:lvl9pPr>
    </p:titleStyle>
    <p:bodyStyle>
      <a:lvl1pPr marL="273050" indent="-273050" algn="r" rtl="1"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r" rtl="1"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r" rtl="1"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r" rtl="1"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r" rtl="1"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3.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3.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3.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3.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ln>
            <a:miter lim="800000"/>
            <a:headEnd/>
            <a:tailEnd/>
          </a:ln>
          <a:extLst/>
        </p:spPr>
        <p:txBody>
          <a:bodyPr/>
          <a:lstStyle/>
          <a:p>
            <a:pPr algn="ctr" eaLnBrk="1" fontAlgn="auto" hangingPunct="1">
              <a:spcAft>
                <a:spcPts val="0"/>
              </a:spcAft>
              <a:defRPr/>
            </a:pPr>
            <a:r>
              <a:rPr lang="fa-IR" dirty="0">
                <a:cs typeface="B Titr" pitchFamily="2" charset="-78"/>
              </a:rPr>
              <a:t>حقوق تجارت</a:t>
            </a:r>
          </a:p>
        </p:txBody>
      </p:sp>
      <p:sp>
        <p:nvSpPr>
          <p:cNvPr id="5123" name="Subtitle 2"/>
          <p:cNvSpPr>
            <a:spLocks noGrp="1"/>
          </p:cNvSpPr>
          <p:nvPr>
            <p:ph type="subTitle" idx="1"/>
          </p:nvPr>
        </p:nvSpPr>
        <p:spPr>
          <a:xfrm>
            <a:off x="2057400" y="3886201"/>
            <a:ext cx="7854950" cy="1095375"/>
          </a:xfrm>
        </p:spPr>
        <p:txBody>
          <a:bodyPr/>
          <a:lstStyle/>
          <a:p>
            <a:pPr marR="0" algn="ctr" eaLnBrk="1" hangingPunct="1"/>
            <a:endParaRPr lang="fa-IR" altLang="en-US">
              <a:cs typeface="B Titr" panose="00000700000000000000" pitchFamily="2" charset="-78"/>
            </a:endParaRPr>
          </a:p>
        </p:txBody>
      </p:sp>
    </p:spTree>
    <p:extLst>
      <p:ext uri="{BB962C8B-B14F-4D97-AF65-F5344CB8AC3E}">
        <p14:creationId xmlns:p14="http://schemas.microsoft.com/office/powerpoint/2010/main" val="17904980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endParaRPr lang="en-US" sz="1800" kern="0">
              <a:solidFill>
                <a:sysClr val="windowText" lastClr="000000"/>
              </a:solidFill>
            </a:endParaRPr>
          </a:p>
        </p:txBody>
      </p:sp>
      <p:sp>
        <p:nvSpPr>
          <p:cNvPr id="23555"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None/>
            </a:pPr>
            <a:fld id="{5519C5A1-CEC0-4453-8AD7-E5D28963EBE8}" type="slidenum">
              <a:rPr lang="fa-IR" altLang="fa-IR" sz="1200" kern="0">
                <a:solidFill>
                  <a:srgbClr val="14335A"/>
                </a:solidFill>
                <a:latin typeface="Arial" panose="020B0604020202020204" pitchFamily="34" charset="0"/>
                <a:cs typeface="B Titr" panose="00000700000000000000" pitchFamily="2" charset="-78"/>
              </a:rPr>
              <a:pPr>
                <a:spcBef>
                  <a:spcPct val="0"/>
                </a:spcBef>
                <a:buClrTx/>
                <a:buSzTx/>
                <a:buNone/>
              </a:pPr>
              <a:t>10</a:t>
            </a:fld>
            <a:endParaRPr lang="en-US" altLang="fa-IR" sz="1200" kern="0">
              <a:solidFill>
                <a:srgbClr val="14335A"/>
              </a:solidFill>
              <a:latin typeface="Arial" panose="020B0604020202020204" pitchFamily="34" charset="0"/>
              <a:cs typeface="B Titr" panose="00000700000000000000" pitchFamily="2" charset="-78"/>
            </a:endParaRPr>
          </a:p>
        </p:txBody>
      </p:sp>
      <p:sp>
        <p:nvSpPr>
          <p:cNvPr id="23556" name="Rectangle 5"/>
          <p:cNvSpPr>
            <a:spLocks noChangeArrowheads="1"/>
          </p:cNvSpPr>
          <p:nvPr/>
        </p:nvSpPr>
        <p:spPr bwMode="auto">
          <a:xfrm>
            <a:off x="6629401" y="463550"/>
            <a:ext cx="202247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ctr" rtl="0">
              <a:spcBef>
                <a:spcPct val="0"/>
              </a:spcBef>
              <a:buClrTx/>
              <a:buSzTx/>
              <a:buNone/>
            </a:pPr>
            <a:r>
              <a:rPr lang="fa-IR" altLang="fa-IR" sz="3600" kern="0">
                <a:solidFill>
                  <a:schemeClr val="bg1"/>
                </a:solidFill>
                <a:latin typeface="Arial" panose="020B0604020202020204" pitchFamily="34" charset="0"/>
                <a:cs typeface="B Zar" panose="00000400000000000000" pitchFamily="2" charset="-78"/>
              </a:rPr>
              <a:t>کلیات</a:t>
            </a:r>
            <a:r>
              <a:rPr lang="fa-IR" altLang="fa-IR" sz="3600" b="1" kern="0">
                <a:solidFill>
                  <a:schemeClr val="bg1"/>
                </a:solidFill>
                <a:latin typeface="Arial" panose="020B0604020202020204" pitchFamily="34" charset="0"/>
                <a:cs typeface="B Zar" panose="00000400000000000000" pitchFamily="2" charset="-78"/>
              </a:rPr>
              <a:t> </a:t>
            </a:r>
            <a:r>
              <a:rPr lang="fa-IR" altLang="fa-IR" sz="3600" kern="0">
                <a:solidFill>
                  <a:schemeClr val="bg1"/>
                </a:solidFill>
                <a:latin typeface="Arial" panose="020B0604020202020204" pitchFamily="34" charset="0"/>
                <a:cs typeface="B Zar" panose="00000400000000000000" pitchFamily="2" charset="-78"/>
              </a:rPr>
              <a:t>تحقیق</a:t>
            </a:r>
            <a:endParaRPr lang="en-US" altLang="fa-IR" sz="3600" kern="0">
              <a:solidFill>
                <a:schemeClr val="bg1"/>
              </a:solidFill>
              <a:latin typeface="Arial" panose="020B0604020202020204" pitchFamily="34" charset="0"/>
              <a:cs typeface="B Zar" panose="00000400000000000000" pitchFamily="2" charset="-78"/>
            </a:endParaRPr>
          </a:p>
        </p:txBody>
      </p:sp>
      <p:grpSp>
        <p:nvGrpSpPr>
          <p:cNvPr id="5" name="Group 4"/>
          <p:cNvGrpSpPr/>
          <p:nvPr/>
        </p:nvGrpSpPr>
        <p:grpSpPr>
          <a:xfrm>
            <a:off x="1496960" y="1391266"/>
            <a:ext cx="9133946" cy="5257800"/>
            <a:chOff x="3138168" y="4037453"/>
            <a:chExt cx="2731522" cy="1337325"/>
          </a:xfrm>
          <a:effectLst>
            <a:outerShdw blurRad="50800" dist="38100" dir="2700000" algn="tl" rotWithShape="0">
              <a:prstClr val="black">
                <a:alpha val="40000"/>
              </a:prstClr>
            </a:outerShdw>
          </a:effectLst>
        </p:grpSpPr>
        <p:sp>
          <p:nvSpPr>
            <p:cNvPr id="6" name="Rounded Rectangle 5"/>
            <p:cNvSpPr/>
            <p:nvPr/>
          </p:nvSpPr>
          <p:spPr>
            <a:xfrm>
              <a:off x="3138168" y="4037453"/>
              <a:ext cx="2731522" cy="1337325"/>
            </a:xfrm>
            <a:prstGeom prst="roundRect">
              <a:avLst>
                <a:gd name="adj" fmla="val 10000"/>
              </a:avLst>
            </a:prstGeom>
            <a:scene3d>
              <a:camera prst="orthographicFront"/>
              <a:lightRig rig="threePt" dir="t"/>
            </a:scene3d>
            <a:sp3d>
              <a:bevelT w="114300" prst="artDeco"/>
            </a:sp3d>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7" name="Rounded Rectangle 4"/>
            <p:cNvSpPr/>
            <p:nvPr/>
          </p:nvSpPr>
          <p:spPr>
            <a:xfrm>
              <a:off x="4012188" y="4885238"/>
              <a:ext cx="1829425" cy="445369"/>
            </a:xfrm>
            <a:prstGeom prst="rect">
              <a:avLst/>
            </a:prstGeom>
            <a:scene3d>
              <a:camera prst="orthographicFront"/>
              <a:lightRig rig="threePt" dir="t"/>
            </a:scene3d>
            <a:sp3d>
              <a:bevelT w="114300" prst="artDeco"/>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21590" tIns="21590" rIns="21590" bIns="21590" spcCol="1270" anchor="ctr"/>
            <a:lstStyle/>
            <a:p>
              <a:pPr algn="ctr" defTabSz="755650">
                <a:lnSpc>
                  <a:spcPct val="90000"/>
                </a:lnSpc>
                <a:spcAft>
                  <a:spcPct val="35000"/>
                </a:spcAft>
                <a:defRPr/>
              </a:pPr>
              <a:endParaRPr lang="fa-IR" sz="3600" kern="0" dirty="0">
                <a:solidFill>
                  <a:schemeClr val="tx1"/>
                </a:solidFill>
                <a:effectLst>
                  <a:outerShdw blurRad="38100" dist="38100" dir="2700000" algn="tl">
                    <a:srgbClr val="000000">
                      <a:alpha val="43137"/>
                    </a:srgbClr>
                  </a:outerShdw>
                </a:effectLst>
                <a:cs typeface="B Zar" pitchFamily="2" charset="-78"/>
              </a:endParaRPr>
            </a:p>
          </p:txBody>
        </p:sp>
      </p:grpSp>
      <p:sp>
        <p:nvSpPr>
          <p:cNvPr id="8" name="Rectangle 7"/>
          <p:cNvSpPr/>
          <p:nvPr/>
        </p:nvSpPr>
        <p:spPr>
          <a:xfrm>
            <a:off x="1676400" y="1676401"/>
            <a:ext cx="8610600" cy="461963"/>
          </a:xfrm>
          <a:prstGeom prst="rect">
            <a:avLst/>
          </a:prstGeom>
        </p:spPr>
        <p:txBody>
          <a:bodyPr>
            <a:spAutoFit/>
          </a:bodyPr>
          <a:lstStyle/>
          <a:p>
            <a:pPr algn="just" defTabSz="755650">
              <a:lnSpc>
                <a:spcPct val="90000"/>
              </a:lnSpc>
              <a:spcAft>
                <a:spcPct val="35000"/>
              </a:spcAft>
              <a:defRPr/>
            </a:pPr>
            <a:endParaRPr lang="fa-IR" sz="2600" kern="0" dirty="0">
              <a:solidFill>
                <a:sysClr val="windowText" lastClr="000000"/>
              </a:solidFill>
              <a:effectLst>
                <a:outerShdw blurRad="38100" dist="38100" dir="2700000" algn="tl">
                  <a:srgbClr val="000000">
                    <a:alpha val="43137"/>
                  </a:srgbClr>
                </a:outerShdw>
              </a:effectLst>
              <a:cs typeface="B Zar" pitchFamily="2" charset="-78"/>
            </a:endParaRPr>
          </a:p>
        </p:txBody>
      </p:sp>
      <p:sp>
        <p:nvSpPr>
          <p:cNvPr id="23559" name="Slide Number Placeholder 2"/>
          <p:cNvSpPr txBox="1">
            <a:spLocks/>
          </p:cNvSpPr>
          <p:nvPr/>
        </p:nvSpPr>
        <p:spPr bwMode="auto">
          <a:xfrm>
            <a:off x="1828801" y="6248400"/>
            <a:ext cx="5746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l" rtl="0">
              <a:spcBef>
                <a:spcPct val="0"/>
              </a:spcBef>
              <a:buClrTx/>
              <a:buSzTx/>
              <a:buNone/>
            </a:pPr>
            <a:fld id="{7C85243B-70E7-418C-A6DA-47B5D68FBCB5}" type="slidenum">
              <a:rPr lang="fa-IR" altLang="fa-IR" sz="1200" kern="0">
                <a:solidFill>
                  <a:srgbClr val="14335A"/>
                </a:solidFill>
                <a:latin typeface="Arial" panose="020B0604020202020204" pitchFamily="34" charset="0"/>
                <a:cs typeface="B Titr" panose="00000700000000000000" pitchFamily="2" charset="-78"/>
              </a:rPr>
              <a:pPr algn="l" rtl="0">
                <a:spcBef>
                  <a:spcPct val="0"/>
                </a:spcBef>
                <a:buClrTx/>
                <a:buSzTx/>
                <a:buNone/>
              </a:pPr>
              <a:t>10</a:t>
            </a:fld>
            <a:endParaRPr lang="en-US" altLang="fa-IR" sz="1200" kern="0">
              <a:solidFill>
                <a:srgbClr val="14335A"/>
              </a:solidFill>
              <a:latin typeface="Arial" panose="020B0604020202020204" pitchFamily="34" charset="0"/>
              <a:cs typeface="B Titr" panose="00000700000000000000" pitchFamily="2" charset="-78"/>
            </a:endParaRPr>
          </a:p>
        </p:txBody>
      </p:sp>
      <p:grpSp>
        <p:nvGrpSpPr>
          <p:cNvPr id="23560" name="Group 2"/>
          <p:cNvGrpSpPr>
            <a:grpSpLocks/>
          </p:cNvGrpSpPr>
          <p:nvPr/>
        </p:nvGrpSpPr>
        <p:grpSpPr bwMode="auto">
          <a:xfrm>
            <a:off x="1497013" y="433389"/>
            <a:ext cx="9144001" cy="809625"/>
            <a:chOff x="330" y="288"/>
            <a:chExt cx="11586" cy="835"/>
          </a:xfrm>
        </p:grpSpPr>
        <p:sp>
          <p:nvSpPr>
            <p:cNvPr id="12" name="Rectangle 3"/>
            <p:cNvSpPr>
              <a:spLocks noChangeArrowheads="1"/>
            </p:cNvSpPr>
            <p:nvPr/>
          </p:nvSpPr>
          <p:spPr bwMode="auto">
            <a:xfrm>
              <a:off x="377" y="360"/>
              <a:ext cx="9346" cy="720"/>
            </a:xfrm>
            <a:prstGeom prst="rect">
              <a:avLst/>
            </a:prstGeom>
            <a:solidFill>
              <a:srgbClr val="C00000"/>
            </a:solidFill>
            <a:ln>
              <a:noFill/>
            </a:ln>
            <a:scene3d>
              <a:camera prst="orthographicFront"/>
              <a:lightRig rig="threePt" dir="t"/>
            </a:scene3d>
            <a:sp3d>
              <a:bevelT w="114300" prst="artDeco"/>
            </a:sp3d>
            <a:extLst>
              <a:ext uri="{91240B29-F687-4F45-9708-019B960494DF}">
                <a14:hiddenLine xmlns:a14="http://schemas.microsoft.com/office/drawing/2010/main" w="19050">
                  <a:solidFill>
                    <a:srgbClr val="000000"/>
                  </a:solidFill>
                  <a:miter lim="800000"/>
                  <a:headEnd/>
                  <a:tailEnd/>
                </a14:hiddenLine>
              </a:ext>
            </a:extLst>
          </p:spPr>
          <p:txBody>
            <a:bodyPr anchor="ctr"/>
            <a:lstStyle/>
            <a:p>
              <a:pPr>
                <a:defRPr/>
              </a:pPr>
              <a:r>
                <a:rPr lang="fa-IR" sz="2000" b="1" kern="0" dirty="0">
                  <a:solidFill>
                    <a:srgbClr val="FFFFFF"/>
                  </a:solidFill>
                  <a:latin typeface="Raavi" pitchFamily="34" charset="0"/>
                </a:rPr>
                <a:t>   </a:t>
              </a:r>
            </a:p>
          </p:txBody>
        </p:sp>
        <p:sp>
          <p:nvSpPr>
            <p:cNvPr id="14" name="Rectangle 5"/>
            <p:cNvSpPr>
              <a:spLocks noChangeArrowheads="1"/>
            </p:cNvSpPr>
            <p:nvPr/>
          </p:nvSpPr>
          <p:spPr bwMode="auto">
            <a:xfrm>
              <a:off x="330" y="288"/>
              <a:ext cx="11586" cy="835"/>
            </a:xfrm>
            <a:prstGeom prst="rect">
              <a:avLst/>
            </a:prstGeom>
            <a:noFill/>
            <a:ln w="12700">
              <a:solidFill>
                <a:srgbClr val="000000"/>
              </a:solidFill>
              <a:miter lim="800000"/>
              <a:headEnd/>
              <a:tailEnd/>
            </a:ln>
            <a:scene3d>
              <a:camera prst="orthographicFront"/>
              <a:lightRig rig="threePt" dir="t"/>
            </a:scene3d>
            <a:sp3d>
              <a:bevelT w="114300" prst="artDeco"/>
            </a:sp3d>
            <a:extLst>
              <a:ext uri="{909E8E84-426E-40DD-AFC4-6F175D3DCCD1}">
                <a14:hiddenFill xmlns:a14="http://schemas.microsoft.com/office/drawing/2010/main">
                  <a:solidFill>
                    <a:srgbClr val="FFFFFF"/>
                  </a:solidFill>
                </a14:hiddenFill>
              </a:ext>
            </a:extLst>
          </p:spPr>
          <p:txBody>
            <a:bodyPr/>
            <a:lstStyle/>
            <a:p>
              <a:pPr>
                <a:defRPr/>
              </a:pPr>
              <a:endParaRPr lang="en-IN" kern="0">
                <a:solidFill>
                  <a:sysClr val="windowText" lastClr="000000"/>
                </a:solidFill>
                <a:latin typeface="Calibri" pitchFamily="34" charset="0"/>
              </a:endParaRPr>
            </a:p>
          </p:txBody>
        </p:sp>
      </p:grpSp>
      <p:sp>
        <p:nvSpPr>
          <p:cNvPr id="23561" name="Rectangle 14"/>
          <p:cNvSpPr>
            <a:spLocks noChangeArrowheads="1"/>
          </p:cNvSpPr>
          <p:nvPr/>
        </p:nvSpPr>
        <p:spPr bwMode="auto">
          <a:xfrm>
            <a:off x="5695950" y="666750"/>
            <a:ext cx="3048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l" rtl="0">
              <a:spcBef>
                <a:spcPct val="0"/>
              </a:spcBef>
              <a:buClrTx/>
              <a:buSzTx/>
              <a:buNone/>
            </a:pPr>
            <a:r>
              <a:rPr lang="fa-IR" altLang="fa-IR" sz="1800" b="1" kern="0">
                <a:solidFill>
                  <a:schemeClr val="bg1"/>
                </a:solidFill>
                <a:latin typeface="Arial" panose="020B0604020202020204" pitchFamily="34" charset="0"/>
                <a:cs typeface="B Titr" panose="00000700000000000000" pitchFamily="2" charset="-78"/>
              </a:rPr>
              <a:t>ارکان بازار اوراق بهادار</a:t>
            </a:r>
            <a:endParaRPr lang="en-US" altLang="fa-IR" sz="1800" kern="0">
              <a:solidFill>
                <a:schemeClr val="bg1"/>
              </a:solidFill>
              <a:latin typeface="Arial" panose="020B0604020202020204" pitchFamily="34" charset="0"/>
              <a:cs typeface="B Titr" panose="00000700000000000000" pitchFamily="2" charset="-78"/>
            </a:endParaRPr>
          </a:p>
        </p:txBody>
      </p:sp>
      <p:pic>
        <p:nvPicPr>
          <p:cNvPr id="23562" name="Picture 2" descr="D:\Mr. Golzari\Presentation\custom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808039"/>
            <a:ext cx="4038600" cy="355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3563" name="Group 23"/>
          <p:cNvGrpSpPr>
            <a:grpSpLocks/>
          </p:cNvGrpSpPr>
          <p:nvPr/>
        </p:nvGrpSpPr>
        <p:grpSpPr bwMode="auto">
          <a:xfrm>
            <a:off x="9432926" y="3122613"/>
            <a:ext cx="1103313" cy="577850"/>
            <a:chOff x="152401" y="1999034"/>
            <a:chExt cx="2316261" cy="1158130"/>
          </a:xfrm>
        </p:grpSpPr>
        <p:sp>
          <p:nvSpPr>
            <p:cNvPr id="25" name="Rounded Rectangle 24"/>
            <p:cNvSpPr/>
            <p:nvPr/>
          </p:nvSpPr>
          <p:spPr>
            <a:xfrm>
              <a:off x="152401" y="1999034"/>
              <a:ext cx="2316261" cy="1158130"/>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sp>
        <p:sp>
          <p:nvSpPr>
            <p:cNvPr id="26" name="Rounded Rectangle 4"/>
            <p:cNvSpPr/>
            <p:nvPr/>
          </p:nvSpPr>
          <p:spPr>
            <a:xfrm>
              <a:off x="185728" y="2034031"/>
              <a:ext cx="2249606" cy="1088133"/>
            </a:xfrm>
            <a:prstGeom prst="rect">
              <a:avLst/>
            </a:prstGeom>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1244600">
                <a:lnSpc>
                  <a:spcPct val="90000"/>
                </a:lnSpc>
                <a:spcAft>
                  <a:spcPct val="35000"/>
                </a:spcAft>
                <a:defRPr/>
              </a:pPr>
              <a:r>
                <a:rPr lang="fa-IR" sz="1600" b="1" kern="0" dirty="0">
                  <a:solidFill>
                    <a:sysClr val="windowText" lastClr="000000"/>
                  </a:solidFill>
                  <a:cs typeface="B Zar" pitchFamily="2" charset="-78"/>
                </a:rPr>
                <a:t>ارکان بازار اوراق بهادار</a:t>
              </a:r>
              <a:endParaRPr lang="en-US" sz="1600" b="1" kern="0" dirty="0">
                <a:solidFill>
                  <a:sysClr val="windowText" lastClr="000000"/>
                </a:solidFill>
                <a:cs typeface="B Zar" pitchFamily="2" charset="-78"/>
              </a:endParaRPr>
            </a:p>
          </p:txBody>
        </p:sp>
      </p:grpSp>
      <p:sp>
        <p:nvSpPr>
          <p:cNvPr id="28" name="Rounded Rectangle 27"/>
          <p:cNvSpPr/>
          <p:nvPr/>
        </p:nvSpPr>
        <p:spPr>
          <a:xfrm>
            <a:off x="8001000" y="1812562"/>
            <a:ext cx="1241310" cy="424335"/>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txBody>
          <a:bodyPr/>
          <a:lstStyle/>
          <a:p>
            <a:pPr>
              <a:defRPr/>
            </a:pPr>
            <a:r>
              <a:rPr lang="fa-IR" kern="0" dirty="0">
                <a:solidFill>
                  <a:sysClr val="windowText" lastClr="000000"/>
                </a:solidFill>
                <a:cs typeface="B Zar" pitchFamily="2" charset="-78"/>
              </a:rPr>
              <a:t>بخش نظارتی</a:t>
            </a:r>
            <a:endParaRPr lang="en-US" kern="0" dirty="0">
              <a:solidFill>
                <a:sysClr val="windowText" lastClr="000000"/>
              </a:solidFill>
              <a:cs typeface="B Zar" pitchFamily="2" charset="-78"/>
            </a:endParaRPr>
          </a:p>
        </p:txBody>
      </p:sp>
      <p:sp>
        <p:nvSpPr>
          <p:cNvPr id="29" name="Right Brace 28"/>
          <p:cNvSpPr/>
          <p:nvPr/>
        </p:nvSpPr>
        <p:spPr>
          <a:xfrm>
            <a:off x="9242425" y="2024064"/>
            <a:ext cx="222250" cy="2700337"/>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kern="0">
              <a:solidFill>
                <a:sysClr val="windowText" lastClr="000000"/>
              </a:solidFill>
            </a:endParaRPr>
          </a:p>
        </p:txBody>
      </p:sp>
      <p:sp>
        <p:nvSpPr>
          <p:cNvPr id="30" name="Rounded Rectangle 29"/>
          <p:cNvSpPr/>
          <p:nvPr/>
        </p:nvSpPr>
        <p:spPr>
          <a:xfrm>
            <a:off x="8001000" y="4512233"/>
            <a:ext cx="1241310" cy="424335"/>
          </a:xfrm>
          <a:prstGeom prst="roundRect">
            <a:avLst>
              <a:gd name="adj" fmla="val 10000"/>
            </a:avLst>
          </a:prstGeom>
        </p:spPr>
        <p:style>
          <a:lnRef idx="0">
            <a:schemeClr val="accent3"/>
          </a:lnRef>
          <a:fillRef idx="3">
            <a:schemeClr val="accent3"/>
          </a:fillRef>
          <a:effectRef idx="3">
            <a:schemeClr val="accent3"/>
          </a:effectRef>
          <a:fontRef idx="minor">
            <a:schemeClr val="lt1"/>
          </a:fontRef>
        </p:style>
        <p:txBody>
          <a:bodyPr/>
          <a:lstStyle/>
          <a:p>
            <a:pPr>
              <a:defRPr/>
            </a:pPr>
            <a:r>
              <a:rPr lang="fa-IR" kern="0" dirty="0">
                <a:solidFill>
                  <a:sysClr val="windowText" lastClr="000000"/>
                </a:solidFill>
                <a:cs typeface="B Zar" pitchFamily="2" charset="-78"/>
              </a:rPr>
              <a:t>بخش اجرایی</a:t>
            </a:r>
            <a:endParaRPr lang="en-US" kern="0" dirty="0">
              <a:solidFill>
                <a:sysClr val="windowText" lastClr="000000"/>
              </a:solidFill>
              <a:cs typeface="B Zar" pitchFamily="2" charset="-78"/>
            </a:endParaRPr>
          </a:p>
        </p:txBody>
      </p:sp>
      <p:sp>
        <p:nvSpPr>
          <p:cNvPr id="31" name="Rounded Rectangle 30"/>
          <p:cNvSpPr/>
          <p:nvPr/>
        </p:nvSpPr>
        <p:spPr>
          <a:xfrm>
            <a:off x="4419599" y="1502333"/>
            <a:ext cx="2552740" cy="424335"/>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txBody>
          <a:bodyPr/>
          <a:lstStyle/>
          <a:p>
            <a:pPr>
              <a:defRPr/>
            </a:pPr>
            <a:r>
              <a:rPr lang="fa-IR" kern="0" dirty="0">
                <a:solidFill>
                  <a:sysClr val="windowText" lastClr="000000"/>
                </a:solidFill>
                <a:cs typeface="B Zar" pitchFamily="2" charset="-78"/>
              </a:rPr>
              <a:t>شورای عالی بورس و اوراق بهادار</a:t>
            </a:r>
            <a:endParaRPr lang="en-US" kern="0" dirty="0">
              <a:solidFill>
                <a:sysClr val="windowText" lastClr="000000"/>
              </a:solidFill>
              <a:cs typeface="B Zar" pitchFamily="2" charset="-78"/>
            </a:endParaRPr>
          </a:p>
        </p:txBody>
      </p:sp>
      <p:sp>
        <p:nvSpPr>
          <p:cNvPr id="32" name="Rounded Rectangle 31"/>
          <p:cNvSpPr/>
          <p:nvPr/>
        </p:nvSpPr>
        <p:spPr>
          <a:xfrm>
            <a:off x="4419599" y="2158762"/>
            <a:ext cx="2552740" cy="424335"/>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txBody>
          <a:bodyPr/>
          <a:lstStyle/>
          <a:p>
            <a:pPr algn="ctr">
              <a:defRPr/>
            </a:pPr>
            <a:r>
              <a:rPr lang="fa-IR" kern="0" dirty="0">
                <a:solidFill>
                  <a:sysClr val="windowText" lastClr="000000"/>
                </a:solidFill>
                <a:cs typeface="B Zar" pitchFamily="2" charset="-78"/>
              </a:rPr>
              <a:t>سازمان بورس و اوراق بهادار</a:t>
            </a:r>
            <a:endParaRPr lang="en-US" kern="0" dirty="0">
              <a:solidFill>
                <a:sysClr val="windowText" lastClr="000000"/>
              </a:solidFill>
              <a:cs typeface="B Zar" pitchFamily="2" charset="-78"/>
            </a:endParaRPr>
          </a:p>
        </p:txBody>
      </p:sp>
      <p:sp>
        <p:nvSpPr>
          <p:cNvPr id="33" name="Right Brace 32"/>
          <p:cNvSpPr/>
          <p:nvPr/>
        </p:nvSpPr>
        <p:spPr>
          <a:xfrm>
            <a:off x="7470775" y="1674814"/>
            <a:ext cx="114300" cy="695325"/>
          </a:xfrm>
          <a:prstGeom prst="rightBrace">
            <a:avLst/>
          </a:prstGeom>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kern="0">
              <a:solidFill>
                <a:sysClr val="windowText" lastClr="000000"/>
              </a:solidFill>
            </a:endParaRPr>
          </a:p>
        </p:txBody>
      </p:sp>
      <p:sp>
        <p:nvSpPr>
          <p:cNvPr id="34" name="Rounded Rectangle 33"/>
          <p:cNvSpPr/>
          <p:nvPr/>
        </p:nvSpPr>
        <p:spPr>
          <a:xfrm>
            <a:off x="4419599" y="2971801"/>
            <a:ext cx="2552740" cy="424335"/>
          </a:xfrm>
          <a:prstGeom prst="roundRect">
            <a:avLst>
              <a:gd name="adj" fmla="val 10000"/>
            </a:avLst>
          </a:prstGeom>
        </p:spPr>
        <p:style>
          <a:lnRef idx="0">
            <a:schemeClr val="accent3"/>
          </a:lnRef>
          <a:fillRef idx="3">
            <a:schemeClr val="accent3"/>
          </a:fillRef>
          <a:effectRef idx="3">
            <a:schemeClr val="accent3"/>
          </a:effectRef>
          <a:fontRef idx="minor">
            <a:schemeClr val="lt1"/>
          </a:fontRef>
        </p:style>
        <p:txBody>
          <a:bodyPr/>
          <a:lstStyle/>
          <a:p>
            <a:pPr algn="r" rtl="1">
              <a:defRPr/>
            </a:pPr>
            <a:r>
              <a:rPr lang="fa-IR" kern="0" dirty="0">
                <a:solidFill>
                  <a:sysClr val="windowText" lastClr="000000"/>
                </a:solidFill>
                <a:cs typeface="B Zar" pitchFamily="2" charset="-78"/>
              </a:rPr>
              <a:t> بورس ها</a:t>
            </a:r>
            <a:endParaRPr lang="en-US" kern="0" dirty="0">
              <a:solidFill>
                <a:sysClr val="windowText" lastClr="000000"/>
              </a:solidFill>
              <a:cs typeface="B Zar" pitchFamily="2" charset="-78"/>
            </a:endParaRPr>
          </a:p>
        </p:txBody>
      </p:sp>
      <p:sp>
        <p:nvSpPr>
          <p:cNvPr id="36" name="Rounded Rectangle 35"/>
          <p:cNvSpPr/>
          <p:nvPr/>
        </p:nvSpPr>
        <p:spPr>
          <a:xfrm>
            <a:off x="2116137" y="4223866"/>
            <a:ext cx="4856203" cy="424335"/>
          </a:xfrm>
          <a:prstGeom prst="roundRect">
            <a:avLst>
              <a:gd name="adj" fmla="val 10000"/>
            </a:avLst>
          </a:prstGeom>
        </p:spPr>
        <p:style>
          <a:lnRef idx="0">
            <a:schemeClr val="lt1">
              <a:hueOff val="0"/>
              <a:satOff val="0"/>
              <a:lumOff val="0"/>
              <a:alphaOff val="0"/>
            </a:schemeClr>
          </a:lnRef>
          <a:fillRef idx="3">
            <a:schemeClr val="accent1">
              <a:hueOff val="0"/>
              <a:satOff val="0"/>
              <a:lumOff val="0"/>
              <a:alphaOff val="0"/>
            </a:schemeClr>
          </a:fillRef>
          <a:effectRef idx="3">
            <a:schemeClr val="accent1">
              <a:hueOff val="0"/>
              <a:satOff val="0"/>
              <a:lumOff val="0"/>
              <a:alphaOff val="0"/>
            </a:schemeClr>
          </a:effectRef>
          <a:fontRef idx="minor">
            <a:schemeClr val="lt1"/>
          </a:fontRef>
        </p:style>
        <p:txBody>
          <a:bodyPr/>
          <a:lstStyle/>
          <a:p>
            <a:pPr algn="r" rtl="1">
              <a:defRPr/>
            </a:pPr>
            <a:r>
              <a:rPr lang="fa-IR" kern="0" dirty="0">
                <a:solidFill>
                  <a:sysClr val="windowText" lastClr="000000"/>
                </a:solidFill>
                <a:cs typeface="B Zar" pitchFamily="2" charset="-78"/>
              </a:rPr>
              <a:t>ناشران</a:t>
            </a:r>
            <a:endParaRPr lang="en-US" kern="0" dirty="0">
              <a:solidFill>
                <a:sysClr val="windowText" lastClr="000000"/>
              </a:solidFill>
              <a:cs typeface="B Zar" pitchFamily="2" charset="-78"/>
            </a:endParaRPr>
          </a:p>
        </p:txBody>
      </p:sp>
      <p:sp>
        <p:nvSpPr>
          <p:cNvPr id="37" name="Rounded Rectangle 36"/>
          <p:cNvSpPr/>
          <p:nvPr/>
        </p:nvSpPr>
        <p:spPr>
          <a:xfrm>
            <a:off x="2116137" y="4785645"/>
            <a:ext cx="4856202" cy="424335"/>
          </a:xfrm>
          <a:prstGeom prst="roundRect">
            <a:avLst>
              <a:gd name="adj" fmla="val 10000"/>
            </a:avLst>
          </a:prstGeom>
        </p:spPr>
        <p:style>
          <a:lnRef idx="0">
            <a:schemeClr val="accent5"/>
          </a:lnRef>
          <a:fillRef idx="3">
            <a:schemeClr val="accent5"/>
          </a:fillRef>
          <a:effectRef idx="3">
            <a:schemeClr val="accent5"/>
          </a:effectRef>
          <a:fontRef idx="minor">
            <a:schemeClr val="lt1"/>
          </a:fontRef>
        </p:style>
        <p:txBody>
          <a:bodyPr/>
          <a:lstStyle/>
          <a:p>
            <a:pPr algn="r" rtl="1">
              <a:defRPr/>
            </a:pPr>
            <a:r>
              <a:rPr lang="fa-IR" kern="0" dirty="0">
                <a:solidFill>
                  <a:sysClr val="windowText" lastClr="000000"/>
                </a:solidFill>
                <a:cs typeface="B Zar" pitchFamily="2" charset="-78"/>
              </a:rPr>
              <a:t>  نهاد های مالی  </a:t>
            </a:r>
            <a:endParaRPr lang="en-US" kern="0" dirty="0">
              <a:solidFill>
                <a:sysClr val="windowText" lastClr="000000"/>
              </a:solidFill>
              <a:cs typeface="B Zar" pitchFamily="2" charset="-78"/>
            </a:endParaRPr>
          </a:p>
        </p:txBody>
      </p:sp>
      <p:cxnSp>
        <p:nvCxnSpPr>
          <p:cNvPr id="49" name="Elbow Connector 48"/>
          <p:cNvCxnSpPr/>
          <p:nvPr/>
        </p:nvCxnSpPr>
        <p:spPr>
          <a:xfrm rot="10800000">
            <a:off x="6972300" y="4435476"/>
            <a:ext cx="1028700" cy="28892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50"/>
          <p:cNvCxnSpPr/>
          <p:nvPr/>
        </p:nvCxnSpPr>
        <p:spPr>
          <a:xfrm rot="10800000" flipV="1">
            <a:off x="6972300" y="4724400"/>
            <a:ext cx="1028700" cy="2730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0" name="Elbow Connector 69"/>
          <p:cNvCxnSpPr/>
          <p:nvPr/>
        </p:nvCxnSpPr>
        <p:spPr>
          <a:xfrm rot="16200000" flipV="1">
            <a:off x="6621463" y="3535363"/>
            <a:ext cx="1219200" cy="51752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33" idx="0"/>
          </p:cNvCxnSpPr>
          <p:nvPr/>
        </p:nvCxnSpPr>
        <p:spPr>
          <a:xfrm flipH="1">
            <a:off x="6972301" y="1674813"/>
            <a:ext cx="4984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a:stCxn id="33" idx="2"/>
          </p:cNvCxnSpPr>
          <p:nvPr/>
        </p:nvCxnSpPr>
        <p:spPr>
          <a:xfrm flipH="1">
            <a:off x="6972301" y="2370138"/>
            <a:ext cx="498475"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33" idx="1"/>
          </p:cNvCxnSpPr>
          <p:nvPr/>
        </p:nvCxnSpPr>
        <p:spPr>
          <a:xfrm>
            <a:off x="7585076" y="2022475"/>
            <a:ext cx="415925"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3291339"/>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2057400" y="304801"/>
          <a:ext cx="83058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1414522"/>
      </p:ext>
    </p:extLst>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752600" y="304800"/>
          <a:ext cx="8610600" cy="6400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42784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eaLnBrk="1" hangingPunct="1"/>
            <a:r>
              <a:rPr lang="fa-IR" altLang="en-US">
                <a:cs typeface="B Titr" panose="00000700000000000000" pitchFamily="2" charset="-78"/>
              </a:rPr>
              <a:t>ناشران ثبت شده نزد سازمان</a:t>
            </a:r>
          </a:p>
        </p:txBody>
      </p:sp>
      <p:sp>
        <p:nvSpPr>
          <p:cNvPr id="26627" name="Content Placeholder 2"/>
          <p:cNvSpPr>
            <a:spLocks noGrp="1"/>
          </p:cNvSpPr>
          <p:nvPr>
            <p:ph idx="1"/>
          </p:nvPr>
        </p:nvSpPr>
        <p:spPr/>
        <p:txBody>
          <a:bodyPr/>
          <a:lstStyle/>
          <a:p>
            <a:pPr algn="ctr" eaLnBrk="1" hangingPunct="1"/>
            <a:endParaRPr lang="fa-IR" altLang="en-US" sz="2800">
              <a:cs typeface="B Titr" panose="00000700000000000000" pitchFamily="2" charset="-78"/>
            </a:endParaRPr>
          </a:p>
          <a:p>
            <a:pPr algn="just" eaLnBrk="1" hangingPunct="1">
              <a:lnSpc>
                <a:spcPct val="150000"/>
              </a:lnSpc>
              <a:buFont typeface="Arial" panose="020B0604020202020204" pitchFamily="34" charset="0"/>
              <a:buNone/>
            </a:pPr>
            <a:r>
              <a:rPr lang="fa-IR" altLang="en-US" sz="2400">
                <a:cs typeface="B Titr" panose="00000700000000000000" pitchFamily="2" charset="-78"/>
              </a:rPr>
              <a:t>     </a:t>
            </a:r>
            <a:r>
              <a:rPr lang="fa-IR" altLang="en-US" sz="2400">
                <a:cs typeface="B Zar" panose="00000400000000000000" pitchFamily="2" charset="-78"/>
              </a:rPr>
              <a:t>مطابق ماده 99 قانون برنامه پنج ساله پنجم توسعه جمهوری اسلامی ایران (1394-1390) </a:t>
            </a:r>
            <a:r>
              <a:rPr lang="fa-IR" altLang="en-US" sz="2400" b="1">
                <a:cs typeface="B Zar" panose="00000400000000000000" pitchFamily="2" charset="-78"/>
              </a:rPr>
              <a:t>کلیه اشخاصی </a:t>
            </a:r>
            <a:r>
              <a:rPr lang="fa-IR" altLang="en-US" sz="2400">
                <a:cs typeface="B Zar" panose="00000400000000000000" pitchFamily="2" charset="-78"/>
              </a:rPr>
              <a:t>که تا تصویب قانون مذکور نسبت به انتشار اوراق بهادار اقدام کرده‌اند، موظفند حداکثر ظرف شش ماه پس از ابلاغ قانون، نسبت به ثبت آن نزد سازمان اقدام نمایند. عدم ثبت تخلف محسوب می‌شود لیکن مانع از انجام تکالیف قانونی ناشر نمی‌باشد.</a:t>
            </a:r>
          </a:p>
        </p:txBody>
      </p:sp>
    </p:spTree>
    <p:extLst>
      <p:ext uri="{BB962C8B-B14F-4D97-AF65-F5344CB8AC3E}">
        <p14:creationId xmlns:p14="http://schemas.microsoft.com/office/powerpoint/2010/main" val="4226365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981200" y="228601"/>
          <a:ext cx="8229600" cy="589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791505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676400" y="0"/>
          <a:ext cx="8991600" cy="6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42951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pPr algn="ctr" eaLnBrk="1" hangingPunct="1"/>
            <a:r>
              <a:rPr lang="fa-IR" altLang="en-US">
                <a:cs typeface="B Titr" panose="00000700000000000000" pitchFamily="2" charset="-78"/>
              </a:rPr>
              <a:t>تشکل های خودانتظام</a:t>
            </a:r>
          </a:p>
        </p:txBody>
      </p:sp>
      <p:sp>
        <p:nvSpPr>
          <p:cNvPr id="29699" name="Content Placeholder 2"/>
          <p:cNvSpPr>
            <a:spLocks noGrp="1"/>
          </p:cNvSpPr>
          <p:nvPr>
            <p:ph idx="1"/>
          </p:nvPr>
        </p:nvSpPr>
        <p:spPr/>
        <p:txBody>
          <a:bodyPr/>
          <a:lstStyle/>
          <a:p>
            <a:pPr algn="just" eaLnBrk="1" hangingPunct="1">
              <a:buFont typeface="Arial" panose="020B0604020202020204" pitchFamily="34" charset="0"/>
              <a:buNone/>
            </a:pPr>
            <a:r>
              <a:rPr lang="fa-IR" altLang="en-US">
                <a:cs typeface="B Titr" panose="00000700000000000000" pitchFamily="2" charset="-78"/>
              </a:rPr>
              <a:t>    </a:t>
            </a:r>
          </a:p>
          <a:p>
            <a:pPr algn="just" eaLnBrk="1" hangingPunct="1">
              <a:lnSpc>
                <a:spcPct val="150000"/>
              </a:lnSpc>
              <a:buFont typeface="Arial" panose="020B0604020202020204" pitchFamily="34" charset="0"/>
              <a:buNone/>
            </a:pPr>
            <a:r>
              <a:rPr lang="fa-IR" altLang="en-US" sz="2000">
                <a:cs typeface="B Lotus" panose="00000400000000000000" pitchFamily="2" charset="-78"/>
              </a:rPr>
              <a:t>    تشکلی است که برای حسن انجام وظایفی که به موجب قانون بازار اوراق بهادار بر عهده دارد و همچنین برای تنظیم فعالیتهای حرفه ای خود و انتظام بخشیدن به روابط بین اعضاء، مجاز است ضوابط و استانداردهای حرفه ای و انضباطی را که لازم می داند با رعایت این قانون وضع و اجرا کند.</a:t>
            </a:r>
          </a:p>
        </p:txBody>
      </p:sp>
    </p:spTree>
    <p:extLst>
      <p:ext uri="{BB962C8B-B14F-4D97-AF65-F5344CB8AC3E}">
        <p14:creationId xmlns:p14="http://schemas.microsoft.com/office/powerpoint/2010/main" val="311426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981200" y="381001"/>
          <a:ext cx="8229600" cy="5745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7934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981200" y="533401"/>
          <a:ext cx="8229600" cy="5592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51899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endParaRPr lang="fa-IR" altLang="fa-IR"/>
          </a:p>
        </p:txBody>
      </p:sp>
      <p:sp>
        <p:nvSpPr>
          <p:cNvPr id="32771" name="Content Placeholder 2"/>
          <p:cNvSpPr>
            <a:spLocks noGrp="1"/>
          </p:cNvSpPr>
          <p:nvPr>
            <p:ph idx="1"/>
          </p:nvPr>
        </p:nvSpPr>
        <p:spPr/>
        <p:txBody>
          <a:bodyPr/>
          <a:lstStyle/>
          <a:p>
            <a:pPr algn="just"/>
            <a:r>
              <a:rPr lang="fa-IR" altLang="fa-IR" sz="2400" b="1">
                <a:cs typeface="B Lotus" panose="00000400000000000000" pitchFamily="2" charset="-78"/>
              </a:rPr>
              <a:t>بورس اوراق بهادار:</a:t>
            </a:r>
            <a:endParaRPr lang="fa-IR" altLang="fa-IR" sz="2400">
              <a:cs typeface="B Lotus" panose="00000400000000000000" pitchFamily="2" charset="-78"/>
            </a:endParaRPr>
          </a:p>
          <a:p>
            <a:pPr lvl="1" algn="just"/>
            <a:r>
              <a:rPr lang="fa-IR" altLang="fa-IR" sz="2000">
                <a:cs typeface="B Lotus" panose="00000400000000000000" pitchFamily="2" charset="-78"/>
              </a:rPr>
              <a:t>«بورس اوراق بهادار» به معني يك بازار متشكل و رسمي سرمايه است كه در آن خريد و فروش سهام شركت‌ها يا اوراق قرضه دولتي يا موسسات معتبر خصوصي، تحت ضوابط و قوانين و مقررات خاصي انجام مي‌شود. مشخصه مهم بورس اوراق بهادار، حمايت قانون از صاحبان پس‌اندازها و سرمايه‌هاي راكد و الزامات قانوني براي متقاضيان سرمايه است.</a:t>
            </a:r>
          </a:p>
          <a:p>
            <a:pPr algn="just"/>
            <a:r>
              <a:rPr lang="fa-IR" altLang="fa-IR" sz="2400" b="1">
                <a:cs typeface="B Lotus" panose="00000400000000000000" pitchFamily="2" charset="-78"/>
              </a:rPr>
              <a:t>فرابورس</a:t>
            </a:r>
          </a:p>
          <a:p>
            <a:pPr lvl="1" algn="just"/>
            <a:r>
              <a:rPr lang="fa-IR" altLang="fa-IR" sz="2000">
                <a:cs typeface="B Lotus" panose="00000400000000000000" pitchFamily="2" charset="-78"/>
              </a:rPr>
              <a:t>بازار اوراق بهاداری رسمی و تحت نظارت سازمان بورس و اوراق بهادار محسوب می شود که به منظور توسعه صدور و مبادله ابزارهای مالی و پوشش خلاء های ناشی از نداشتن دسترسی بخش عمده ای از صاحبان صنایع به بازار سرمایه، تشکیل شده است. محرومیت طیف وسیعی از بنگاه های اقتصادی از تامین مالی در بازار سرمایه و وابستگی شرکت‌های دولتی یا خصوصی به تامین مالی از طریق سهامداران عمده یا اخذ تسهیلات از شبکه بانکی، منشاء ایجاد این بازار اوراق بهادار جدید به حساب می آید.</a:t>
            </a:r>
          </a:p>
          <a:p>
            <a:pPr lvl="1" algn="just"/>
            <a:endParaRPr lang="fa-IR" altLang="fa-IR">
              <a:cs typeface="B Lotus" panose="00000400000000000000" pitchFamily="2" charset="-78"/>
            </a:endParaRPr>
          </a:p>
          <a:p>
            <a:endParaRPr lang="fa-IR" altLang="fa-IR">
              <a:ea typeface="Majalla UI"/>
            </a:endParaRPr>
          </a:p>
        </p:txBody>
      </p:sp>
    </p:spTree>
    <p:extLst>
      <p:ext uri="{BB962C8B-B14F-4D97-AF65-F5344CB8AC3E}">
        <p14:creationId xmlns:p14="http://schemas.microsoft.com/office/powerpoint/2010/main" val="4166271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endParaRPr lang="fa-IR" altLang="fa-IR"/>
          </a:p>
        </p:txBody>
      </p:sp>
      <p:sp>
        <p:nvSpPr>
          <p:cNvPr id="15363" name="Content Placeholder 2"/>
          <p:cNvSpPr>
            <a:spLocks noGrp="1"/>
          </p:cNvSpPr>
          <p:nvPr>
            <p:ph idx="1"/>
          </p:nvPr>
        </p:nvSpPr>
        <p:spPr/>
        <p:txBody>
          <a:bodyPr/>
          <a:lstStyle/>
          <a:p>
            <a:pPr marL="0" indent="0" algn="ctr">
              <a:buNone/>
            </a:pPr>
            <a:r>
              <a:rPr lang="fa-IR" altLang="fa-IR" sz="5400">
                <a:cs typeface="B Lotus" panose="00000400000000000000" pitchFamily="2" charset="-78"/>
              </a:rPr>
              <a:t>بازار سرمايه</a:t>
            </a:r>
          </a:p>
        </p:txBody>
      </p:sp>
    </p:spTree>
    <p:extLst>
      <p:ext uri="{BB962C8B-B14F-4D97-AF65-F5344CB8AC3E}">
        <p14:creationId xmlns:p14="http://schemas.microsoft.com/office/powerpoint/2010/main" val="733530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lgn="ctr" eaLnBrk="1" hangingPunct="1"/>
            <a:r>
              <a:rPr lang="fa-IR" altLang="en-US" sz="4000">
                <a:cs typeface="B Titr" panose="00000700000000000000" pitchFamily="2" charset="-78"/>
              </a:rPr>
              <a:t>تفاوت پذیرش در بورس و فرابورس</a:t>
            </a:r>
          </a:p>
        </p:txBody>
      </p:sp>
      <p:sp>
        <p:nvSpPr>
          <p:cNvPr id="33795" name="Content Placeholder 2"/>
          <p:cNvSpPr>
            <a:spLocks noGrp="1"/>
          </p:cNvSpPr>
          <p:nvPr>
            <p:ph idx="1"/>
          </p:nvPr>
        </p:nvSpPr>
        <p:spPr/>
        <p:txBody>
          <a:bodyPr/>
          <a:lstStyle/>
          <a:p>
            <a:pPr algn="just" eaLnBrk="1" hangingPunct="1">
              <a:buFont typeface="Arial" panose="020B0604020202020204" pitchFamily="34" charset="0"/>
              <a:buNone/>
            </a:pPr>
            <a:r>
              <a:rPr lang="fa-IR" altLang="en-US">
                <a:cs typeface="B Zar" panose="00000400000000000000" pitchFamily="2" charset="-78"/>
              </a:rPr>
              <a:t>    </a:t>
            </a:r>
          </a:p>
          <a:p>
            <a:pPr algn="just" eaLnBrk="1" hangingPunct="1">
              <a:lnSpc>
                <a:spcPct val="150000"/>
              </a:lnSpc>
              <a:buFont typeface="Arial" panose="020B0604020202020204" pitchFamily="34" charset="0"/>
              <a:buNone/>
            </a:pPr>
            <a:r>
              <a:rPr lang="fa-IR" altLang="en-US" sz="2800">
                <a:cs typeface="B Zar" panose="00000400000000000000" pitchFamily="2" charset="-78"/>
              </a:rPr>
              <a:t>    الزامات و مقررات قانوني در خصوص شركت‌هاي پذيرفته شده در فرابورس نسبت به ناشران پذيرفته شده در بورس از سختگیری كمتري برخوردار است و پذيرش در بازار فرابورس، داراي شرايط نسبتاً آسان‌تري نسبت به شرايط پذيرش در بازارهاي بورس مي‌باشد. </a:t>
            </a:r>
            <a:endParaRPr lang="en-US" altLang="en-US" sz="2800">
              <a:cs typeface="B Zar" panose="00000400000000000000" pitchFamily="2" charset="-78"/>
            </a:endParaRPr>
          </a:p>
          <a:p>
            <a:pPr algn="just" eaLnBrk="1" hangingPunct="1"/>
            <a:endParaRPr lang="fa-IR" altLang="en-US">
              <a:cs typeface="B Zar" panose="00000400000000000000" pitchFamily="2" charset="-78"/>
            </a:endParaRPr>
          </a:p>
        </p:txBody>
      </p:sp>
    </p:spTree>
    <p:extLst>
      <p:ext uri="{BB962C8B-B14F-4D97-AF65-F5344CB8AC3E}">
        <p14:creationId xmlns:p14="http://schemas.microsoft.com/office/powerpoint/2010/main" val="32992014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endParaRPr lang="fa-IR" altLang="fa-IR"/>
          </a:p>
        </p:txBody>
      </p:sp>
      <p:sp>
        <p:nvSpPr>
          <p:cNvPr id="34819" name="Content Placeholder 2"/>
          <p:cNvSpPr>
            <a:spLocks noGrp="1"/>
          </p:cNvSpPr>
          <p:nvPr>
            <p:ph idx="1"/>
          </p:nvPr>
        </p:nvSpPr>
        <p:spPr/>
        <p:txBody>
          <a:bodyPr/>
          <a:lstStyle/>
          <a:p>
            <a:pPr algn="just"/>
            <a:r>
              <a:rPr lang="fa-IR" altLang="fa-IR" b="1">
                <a:cs typeface="B Lotus" panose="00000400000000000000" pitchFamily="2" charset="-78"/>
              </a:rPr>
              <a:t>بورس انرژي</a:t>
            </a:r>
          </a:p>
          <a:p>
            <a:pPr lvl="1" algn="just"/>
            <a:r>
              <a:rPr lang="fa-IR" altLang="fa-IR" sz="2000">
                <a:latin typeface="Tahoma" panose="020B0604030504040204" pitchFamily="34" charset="0"/>
                <a:cs typeface="B Lotus" panose="00000400000000000000" pitchFamily="2" charset="-78"/>
              </a:rPr>
              <a:t>شورای عالی بورس و اوراق بهادار در جلسه 30/3/1390 با تجمیع درخواست‌های جداگانه برای راه اندازی بورس نفت و برق به راه اندازی بورس انرژی رای داد. براین اساس بورس انرژی به عنوان چهارمین بورس کشور جهت عرضه محصولات نفت و مشتقات نفتی ، برق، گاز طبیعی ، زغال سنگ ، حق آلودگی و سایر حامل‌های انرژی شکل گرفت. </a:t>
            </a:r>
            <a:r>
              <a:rPr lang="fa-IR" altLang="fa-IR" sz="2600">
                <a:latin typeface="Tahoma" panose="020B0604030504040204" pitchFamily="34" charset="0"/>
                <a:ea typeface="Majalla UI"/>
              </a:rPr>
              <a:t> </a:t>
            </a:r>
          </a:p>
          <a:p>
            <a:pPr algn="just"/>
            <a:r>
              <a:rPr lang="fa-IR" altLang="fa-IR" b="1">
                <a:latin typeface="Tahoma" panose="020B0604030504040204" pitchFamily="34" charset="0"/>
                <a:cs typeface="B Lotus" panose="00000400000000000000" pitchFamily="2" charset="-78"/>
              </a:rPr>
              <a:t>بورس کالا :</a:t>
            </a:r>
            <a:endParaRPr lang="fa-IR" altLang="fa-IR">
              <a:cs typeface="B Lotus" panose="00000400000000000000" pitchFamily="2" charset="-78"/>
            </a:endParaRPr>
          </a:p>
          <a:p>
            <a:pPr marL="641350" lvl="2" indent="0" algn="just">
              <a:buNone/>
            </a:pPr>
            <a:r>
              <a:rPr lang="fa-IR" altLang="fa-IR">
                <a:latin typeface="Tahoma" panose="020B0604030504040204" pitchFamily="34" charset="0"/>
                <a:cs typeface="B Lotus" panose="00000400000000000000" pitchFamily="2" charset="-78"/>
              </a:rPr>
              <a:t>بازاری که در آن خرید و فروش کالاهای معین صورت می‌گیرد و به طور منظم و دائم فعال است بورس کالا نام دارد. در بورس کالا معمولاً مواد خام و مواد اولیه مورد معامله قرار می‌گیرد. هر بورس کالایی را با نام همان کالایی که مورد معامله قرار می‌گیرد نام‌گذاری می‌کنند. فرآورده هاي نفتي و پتروشيمي، محصولات صنعتي و معدني، محصولات كشاورزي و اوراق مشتفه معامله مي شود.</a:t>
            </a:r>
            <a:endParaRPr lang="fa-IR" altLang="fa-IR">
              <a:cs typeface="B Lotus" panose="00000400000000000000" pitchFamily="2" charset="-78"/>
            </a:endParaRPr>
          </a:p>
          <a:p>
            <a:pPr lvl="1" algn="just"/>
            <a:endParaRPr lang="fa-IR" altLang="fa-IR">
              <a:ea typeface="Majalla UI"/>
            </a:endParaRPr>
          </a:p>
        </p:txBody>
      </p:sp>
    </p:spTree>
    <p:extLst>
      <p:ext uri="{BB962C8B-B14F-4D97-AF65-F5344CB8AC3E}">
        <p14:creationId xmlns:p14="http://schemas.microsoft.com/office/powerpoint/2010/main" val="7066759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endParaRPr lang="fa-IR" altLang="en-US"/>
          </a:p>
        </p:txBody>
      </p:sp>
      <p:graphicFrame>
        <p:nvGraphicFramePr>
          <p:cNvPr id="4" name="Content Placeholder 3"/>
          <p:cNvGraphicFramePr>
            <a:graphicFrameLocks noGrp="1"/>
          </p:cNvGraphicFramePr>
          <p:nvPr>
            <p:ph idx="1"/>
          </p:nvPr>
        </p:nvGraphicFramePr>
        <p:xfrm>
          <a:off x="1524000" y="304800"/>
          <a:ext cx="9144000"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252591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2"/>
          <p:cNvGrpSpPr>
            <a:grpSpLocks/>
          </p:cNvGrpSpPr>
          <p:nvPr/>
        </p:nvGrpSpPr>
        <p:grpSpPr bwMode="auto">
          <a:xfrm>
            <a:off x="1509713" y="382589"/>
            <a:ext cx="9144001" cy="809625"/>
            <a:chOff x="330" y="288"/>
            <a:chExt cx="11586" cy="835"/>
          </a:xfrm>
        </p:grpSpPr>
        <p:sp>
          <p:nvSpPr>
            <p:cNvPr id="10247" name="Rectangle 3"/>
            <p:cNvSpPr>
              <a:spLocks noChangeArrowheads="1"/>
            </p:cNvSpPr>
            <p:nvPr/>
          </p:nvSpPr>
          <p:spPr bwMode="auto">
            <a:xfrm>
              <a:off x="377" y="360"/>
              <a:ext cx="9346" cy="720"/>
            </a:xfrm>
            <a:prstGeom prst="rect">
              <a:avLst/>
            </a:prstGeom>
            <a:solidFill>
              <a:srgbClr val="C00000"/>
            </a:solidFill>
            <a:ln>
              <a:noFill/>
            </a:ln>
            <a:scene3d>
              <a:camera prst="orthographicFront"/>
              <a:lightRig rig="threePt" dir="t"/>
            </a:scene3d>
            <a:sp3d>
              <a:bevelT w="114300" prst="artDeco"/>
            </a:sp3d>
            <a:extLst>
              <a:ext uri="{91240B29-F687-4F45-9708-019B960494DF}">
                <a14:hiddenLine xmlns:a14="http://schemas.microsoft.com/office/drawing/2010/main" w="19050">
                  <a:solidFill>
                    <a:srgbClr val="000000"/>
                  </a:solidFill>
                  <a:miter lim="800000"/>
                  <a:headEnd/>
                  <a:tailEnd/>
                </a14:hiddenLine>
              </a:ext>
            </a:extLst>
          </p:spPr>
          <p:txBody>
            <a:bodyPr anchor="ctr"/>
            <a:lstStyle/>
            <a:p>
              <a:pPr>
                <a:defRPr/>
              </a:pPr>
              <a:endParaRPr lang="fa-IR" sz="2000" b="1" kern="0">
                <a:solidFill>
                  <a:srgbClr val="FFFFFF"/>
                </a:solidFill>
                <a:latin typeface="Raavi" pitchFamily="34" charset="0"/>
                <a:cs typeface="B Traffic" pitchFamily="2" charset="-78"/>
              </a:endParaRPr>
            </a:p>
          </p:txBody>
        </p:sp>
        <p:sp>
          <p:nvSpPr>
            <p:cNvPr id="10248" name="Rectangle 4"/>
            <p:cNvSpPr>
              <a:spLocks noChangeArrowheads="1"/>
            </p:cNvSpPr>
            <p:nvPr/>
          </p:nvSpPr>
          <p:spPr bwMode="auto">
            <a:xfrm>
              <a:off x="9763" y="360"/>
              <a:ext cx="2102" cy="720"/>
            </a:xfrm>
            <a:prstGeom prst="rect">
              <a:avLst/>
            </a:prstGeom>
            <a:solidFill>
              <a:srgbClr val="FF9900"/>
            </a:solidFill>
            <a:ln>
              <a:noFill/>
            </a:ln>
            <a:scene3d>
              <a:camera prst="orthographicFront"/>
              <a:lightRig rig="threePt" dir="t"/>
            </a:scene3d>
            <a:sp3d>
              <a:bevelT w="114300" prst="artDeco"/>
            </a:sp3d>
            <a:extLst>
              <a:ext uri="{91240B29-F687-4F45-9708-019B960494DF}">
                <a14:hiddenLine xmlns:a14="http://schemas.microsoft.com/office/drawing/2010/main" w="25400">
                  <a:solidFill>
                    <a:srgbClr val="000000"/>
                  </a:solidFill>
                  <a:miter lim="800000"/>
                  <a:headEnd/>
                  <a:tailEnd/>
                </a14:hiddenLine>
              </a:ext>
            </a:extLst>
          </p:spPr>
          <p:txBody>
            <a:bodyPr anchor="ctr" anchorCtr="1"/>
            <a:lstStyle/>
            <a:p>
              <a:pPr>
                <a:defRPr/>
              </a:pPr>
              <a:endParaRPr lang="en-US" b="1" kern="0">
                <a:solidFill>
                  <a:srgbClr val="FFFFFF"/>
                </a:solidFill>
                <a:latin typeface="Cambria" pitchFamily="18" charset="0"/>
              </a:endParaRPr>
            </a:p>
            <a:p>
              <a:pPr>
                <a:defRPr/>
              </a:pPr>
              <a:endParaRPr lang="fa-IR" b="1" kern="0">
                <a:solidFill>
                  <a:srgbClr val="FFFFFF"/>
                </a:solidFill>
                <a:latin typeface="Cambria" pitchFamily="18" charset="0"/>
              </a:endParaRPr>
            </a:p>
          </p:txBody>
        </p:sp>
        <p:sp>
          <p:nvSpPr>
            <p:cNvPr id="10249" name="Rectangle 5"/>
            <p:cNvSpPr>
              <a:spLocks noChangeArrowheads="1"/>
            </p:cNvSpPr>
            <p:nvPr/>
          </p:nvSpPr>
          <p:spPr bwMode="auto">
            <a:xfrm>
              <a:off x="330" y="288"/>
              <a:ext cx="11586" cy="835"/>
            </a:xfrm>
            <a:prstGeom prst="rect">
              <a:avLst/>
            </a:prstGeom>
            <a:noFill/>
            <a:ln w="12700">
              <a:solidFill>
                <a:srgbClr val="000000"/>
              </a:solidFill>
              <a:miter lim="800000"/>
              <a:headEnd/>
              <a:tailEnd/>
            </a:ln>
            <a:scene3d>
              <a:camera prst="orthographicFront"/>
              <a:lightRig rig="threePt" dir="t"/>
            </a:scene3d>
            <a:sp3d>
              <a:bevelT w="114300" prst="artDeco"/>
            </a:sp3d>
            <a:extLst>
              <a:ext uri="{909E8E84-426E-40DD-AFC4-6F175D3DCCD1}">
                <a14:hiddenFill xmlns:a14="http://schemas.microsoft.com/office/drawing/2010/main">
                  <a:solidFill>
                    <a:srgbClr val="FFFFFF"/>
                  </a:solidFill>
                </a14:hiddenFill>
              </a:ext>
            </a:extLst>
          </p:spPr>
          <p:txBody>
            <a:bodyPr/>
            <a:lstStyle/>
            <a:p>
              <a:pPr>
                <a:defRPr/>
              </a:pPr>
              <a:endParaRPr lang="en-IN" kern="0">
                <a:solidFill>
                  <a:sysClr val="windowText" lastClr="000000"/>
                </a:solidFill>
                <a:latin typeface="Calibri" pitchFamily="34" charset="0"/>
              </a:endParaRPr>
            </a:p>
          </p:txBody>
        </p:sp>
      </p:grpSp>
      <p:sp>
        <p:nvSpPr>
          <p:cNvPr id="36867" name="Rectangle 9"/>
          <p:cNvSpPr>
            <a:spLocks noChangeArrowheads="1"/>
          </p:cNvSpPr>
          <p:nvPr/>
        </p:nvSpPr>
        <p:spPr bwMode="auto">
          <a:xfrm>
            <a:off x="5638800" y="617539"/>
            <a:ext cx="3149600"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l" rtl="0">
              <a:spcBef>
                <a:spcPct val="0"/>
              </a:spcBef>
              <a:buClrTx/>
              <a:buSzTx/>
              <a:buNone/>
            </a:pPr>
            <a:r>
              <a:rPr lang="fa-IR" altLang="fa-IR" sz="1800" b="1" kern="0">
                <a:solidFill>
                  <a:schemeClr val="bg1"/>
                </a:solidFill>
                <a:latin typeface="Arial" panose="020B0604020202020204" pitchFamily="34" charset="0"/>
                <a:cs typeface="B Titr" panose="00000700000000000000" pitchFamily="2" charset="-78"/>
              </a:rPr>
              <a:t>ارکان بازار اوراق بهادار</a:t>
            </a:r>
            <a:endParaRPr lang="en-US" altLang="fa-IR" sz="1800" kern="0">
              <a:solidFill>
                <a:schemeClr val="bg1"/>
              </a:solidFill>
              <a:latin typeface="Arial" panose="020B0604020202020204" pitchFamily="34" charset="0"/>
              <a:cs typeface="B Titr" panose="00000700000000000000" pitchFamily="2" charset="-78"/>
            </a:endParaRPr>
          </a:p>
          <a:p>
            <a:pPr algn="ctr" rtl="0">
              <a:spcBef>
                <a:spcPct val="0"/>
              </a:spcBef>
              <a:buClrTx/>
              <a:buSzTx/>
              <a:buNone/>
            </a:pPr>
            <a:endParaRPr lang="en-US" altLang="fa-IR" sz="2400" kern="0">
              <a:solidFill>
                <a:schemeClr val="bg1"/>
              </a:solidFill>
              <a:latin typeface="Arial" panose="020B0604020202020204" pitchFamily="34" charset="0"/>
              <a:cs typeface="B Zar" panose="00000400000000000000" pitchFamily="2" charset="-78"/>
            </a:endParaRPr>
          </a:p>
        </p:txBody>
      </p:sp>
      <p:sp>
        <p:nvSpPr>
          <p:cNvPr id="36868" name="Slide Number Placeholder 2"/>
          <p:cNvSpPr>
            <a:spLocks noGrp="1"/>
          </p:cNvSpPr>
          <p:nvPr>
            <p:ph type="sldNum" sz="quarter" idx="12"/>
          </p:nvPr>
        </p:nvSpPr>
        <p:spPr bwMode="auto">
          <a:xfrm>
            <a:off x="1585913" y="6248400"/>
            <a:ext cx="21336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spcBef>
                <a:spcPct val="0"/>
              </a:spcBef>
              <a:buClrTx/>
              <a:buSzTx/>
              <a:buNone/>
            </a:pPr>
            <a:fld id="{FCE14BCD-483D-4092-A21C-851EACD3BB9C}" type="slidenum">
              <a:rPr lang="fa-IR" altLang="fa-IR" sz="1200" kern="0">
                <a:solidFill>
                  <a:srgbClr val="14335A"/>
                </a:solidFill>
                <a:latin typeface="Arial" panose="020B0604020202020204" pitchFamily="34" charset="0"/>
                <a:cs typeface="B Titr" panose="00000700000000000000" pitchFamily="2" charset="-78"/>
              </a:rPr>
              <a:pPr>
                <a:spcBef>
                  <a:spcPct val="0"/>
                </a:spcBef>
                <a:buClrTx/>
                <a:buSzTx/>
                <a:buNone/>
              </a:pPr>
              <a:t>23</a:t>
            </a:fld>
            <a:endParaRPr lang="en-US" altLang="fa-IR" sz="1200" kern="0">
              <a:solidFill>
                <a:srgbClr val="14335A"/>
              </a:solidFill>
              <a:latin typeface="Arial" panose="020B0604020202020204" pitchFamily="34" charset="0"/>
              <a:cs typeface="B Titr" panose="00000700000000000000" pitchFamily="2" charset="-78"/>
            </a:endParaRPr>
          </a:p>
        </p:txBody>
      </p:sp>
      <p:grpSp>
        <p:nvGrpSpPr>
          <p:cNvPr id="14" name="Group 13"/>
          <p:cNvGrpSpPr/>
          <p:nvPr/>
        </p:nvGrpSpPr>
        <p:grpSpPr>
          <a:xfrm>
            <a:off x="1534054" y="1329617"/>
            <a:ext cx="9133946" cy="5257800"/>
            <a:chOff x="3149261" y="4032451"/>
            <a:chExt cx="2731522" cy="1337325"/>
          </a:xfrm>
          <a:effectLst>
            <a:outerShdw blurRad="50800" dist="38100" dir="2700000" algn="tl" rotWithShape="0">
              <a:prstClr val="black">
                <a:alpha val="40000"/>
              </a:prstClr>
            </a:outerShdw>
          </a:effectLst>
        </p:grpSpPr>
        <p:sp>
          <p:nvSpPr>
            <p:cNvPr id="15" name="Rounded Rectangle 14"/>
            <p:cNvSpPr/>
            <p:nvPr/>
          </p:nvSpPr>
          <p:spPr>
            <a:xfrm>
              <a:off x="3149261" y="4032451"/>
              <a:ext cx="2731522" cy="1337325"/>
            </a:xfrm>
            <a:prstGeom prst="roundRect">
              <a:avLst>
                <a:gd name="adj" fmla="val 10000"/>
              </a:avLst>
            </a:prstGeom>
            <a:scene3d>
              <a:camera prst="orthographicFront"/>
              <a:lightRig rig="threePt" dir="t"/>
            </a:scene3d>
            <a:sp3d>
              <a:bevelT w="114300" prst="artDeco"/>
            </a:sp3d>
          </p:spPr>
          <p:style>
            <a:lnRef idx="2">
              <a:schemeClr val="accent5">
                <a:tint val="40000"/>
                <a:alpha val="90000"/>
                <a:hueOff val="0"/>
                <a:satOff val="0"/>
                <a:lumOff val="0"/>
                <a:alphaOff val="0"/>
              </a:schemeClr>
            </a:lnRef>
            <a:fillRef idx="1">
              <a:schemeClr val="accent5">
                <a:tint val="40000"/>
                <a:alpha val="90000"/>
                <a:hueOff val="0"/>
                <a:satOff val="0"/>
                <a:lumOff val="0"/>
                <a:alphaOff val="0"/>
              </a:schemeClr>
            </a:fillRef>
            <a:effectRef idx="0">
              <a:schemeClr val="accent5">
                <a:tint val="40000"/>
                <a:alpha val="90000"/>
                <a:hueOff val="0"/>
                <a:satOff val="0"/>
                <a:lumOff val="0"/>
                <a:alphaOff val="0"/>
              </a:schemeClr>
            </a:effectRef>
            <a:fontRef idx="minor">
              <a:schemeClr val="dk1">
                <a:hueOff val="0"/>
                <a:satOff val="0"/>
                <a:lumOff val="0"/>
                <a:alphaOff val="0"/>
              </a:schemeClr>
            </a:fontRef>
          </p:style>
        </p:sp>
        <p:sp>
          <p:nvSpPr>
            <p:cNvPr id="16" name="Rounded Rectangle 4"/>
            <p:cNvSpPr/>
            <p:nvPr/>
          </p:nvSpPr>
          <p:spPr>
            <a:xfrm>
              <a:off x="3282981" y="4148740"/>
              <a:ext cx="2558632" cy="465157"/>
            </a:xfrm>
            <a:prstGeom prst="rect">
              <a:avLst/>
            </a:prstGeom>
            <a:scene3d>
              <a:camera prst="orthographicFront"/>
              <a:lightRig rig="threePt" dir="t"/>
            </a:scene3d>
            <a:sp3d>
              <a:bevelT w="114300" prst="artDeco"/>
            </a:sp3d>
          </p:spPr>
          <p:style>
            <a:lnRef idx="0">
              <a:scrgbClr r="0" g="0" b="0"/>
            </a:lnRef>
            <a:fillRef idx="0">
              <a:scrgbClr r="0" g="0" b="0"/>
            </a:fillRef>
            <a:effectRef idx="0">
              <a:scrgbClr r="0" g="0" b="0"/>
            </a:effectRef>
            <a:fontRef idx="minor">
              <a:schemeClr val="dk1">
                <a:hueOff val="0"/>
                <a:satOff val="0"/>
                <a:lumOff val="0"/>
                <a:alphaOff val="0"/>
              </a:schemeClr>
            </a:fontRef>
          </p:style>
          <p:txBody>
            <a:bodyPr lIns="21590" tIns="21590" rIns="21590" bIns="21590" spcCol="1270" anchor="ctr"/>
            <a:lstStyle/>
            <a:p>
              <a:pPr algn="ctr" defTabSz="755650">
                <a:lnSpc>
                  <a:spcPct val="90000"/>
                </a:lnSpc>
                <a:spcAft>
                  <a:spcPct val="35000"/>
                </a:spcAft>
                <a:defRPr/>
              </a:pPr>
              <a:endParaRPr lang="fa-IR" sz="3600" kern="0" dirty="0">
                <a:solidFill>
                  <a:schemeClr val="tx1"/>
                </a:solidFill>
                <a:effectLst>
                  <a:outerShdw blurRad="38100" dist="38100" dir="2700000" algn="tl">
                    <a:srgbClr val="000000">
                      <a:alpha val="43137"/>
                    </a:srgbClr>
                  </a:outerShdw>
                </a:effectLst>
                <a:cs typeface="B Zar" pitchFamily="2" charset="-78"/>
              </a:endParaRPr>
            </a:p>
          </p:txBody>
        </p:sp>
      </p:grpSp>
      <p:sp>
        <p:nvSpPr>
          <p:cNvPr id="36870" name="Rectangle 5"/>
          <p:cNvSpPr>
            <a:spLocks noChangeArrowheads="1"/>
          </p:cNvSpPr>
          <p:nvPr/>
        </p:nvSpPr>
        <p:spPr bwMode="auto">
          <a:xfrm>
            <a:off x="8923339" y="617538"/>
            <a:ext cx="16541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r" rtl="1">
              <a:spcBef>
                <a:spcPct val="20000"/>
              </a:spcBef>
              <a:buClr>
                <a:srgbClr val="0BD0D9"/>
              </a:buClr>
              <a:buSzPct val="95000"/>
              <a:buFont typeface="Wingdings 2" panose="05020102010507070707" pitchFamily="18" charset="2"/>
              <a:buChar char=""/>
              <a:defRPr sz="2600">
                <a:solidFill>
                  <a:schemeClr val="tx1"/>
                </a:solidFill>
                <a:latin typeface="Constantia" panose="02030602050306030303" pitchFamily="18" charset="0"/>
              </a:defRPr>
            </a:lvl1pPr>
            <a:lvl2pPr marL="742950" indent="-285750" algn="r" rtl="1">
              <a:spcBef>
                <a:spcPct val="20000"/>
              </a:spcBef>
              <a:buClr>
                <a:schemeClr val="accent1"/>
              </a:buClr>
              <a:buSzPct val="85000"/>
              <a:buFont typeface="Wingdings 2" panose="05020102010507070707" pitchFamily="18" charset="2"/>
              <a:buChar char=""/>
              <a:defRPr sz="2400">
                <a:solidFill>
                  <a:schemeClr val="tx1"/>
                </a:solidFill>
                <a:latin typeface="Constantia" panose="02030602050306030303" pitchFamily="18" charset="0"/>
              </a:defRPr>
            </a:lvl2pPr>
            <a:lvl3pPr marL="1143000" indent="-228600" algn="r" rtl="1">
              <a:spcBef>
                <a:spcPct val="20000"/>
              </a:spcBef>
              <a:buClr>
                <a:schemeClr val="accent2"/>
              </a:buClr>
              <a:buSzPct val="70000"/>
              <a:buFont typeface="Wingdings 2" panose="05020102010507070707" pitchFamily="18" charset="2"/>
              <a:buChar char=""/>
              <a:defRPr sz="2100">
                <a:solidFill>
                  <a:schemeClr val="tx1"/>
                </a:solidFill>
                <a:latin typeface="Constantia" panose="02030602050306030303" pitchFamily="18" charset="0"/>
              </a:defRPr>
            </a:lvl3pPr>
            <a:lvl4pPr marL="1600200" indent="-228600" algn="r" rtl="1">
              <a:spcBef>
                <a:spcPct val="20000"/>
              </a:spcBef>
              <a:buClr>
                <a:srgbClr val="0BD0D9"/>
              </a:buClr>
              <a:buSzPct val="65000"/>
              <a:buFont typeface="Wingdings 2" panose="05020102010507070707" pitchFamily="18" charset="2"/>
              <a:buChar char=""/>
              <a:defRPr sz="2000">
                <a:solidFill>
                  <a:schemeClr val="tx1"/>
                </a:solidFill>
                <a:latin typeface="Constantia" panose="02030602050306030303" pitchFamily="18" charset="0"/>
              </a:defRPr>
            </a:lvl4pPr>
            <a:lvl5pPr marL="2057400" indent="-228600" algn="r" rtl="1">
              <a:spcBef>
                <a:spcPct val="20000"/>
              </a:spcBef>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5pPr>
            <a:lvl6pPr marL="25146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6pPr>
            <a:lvl7pPr marL="29718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7pPr>
            <a:lvl8pPr marL="34290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8pPr>
            <a:lvl9pPr marL="3886200" indent="-228600" algn="r" rtl="1" eaLnBrk="0" fontAlgn="base" hangingPunct="0">
              <a:spcBef>
                <a:spcPct val="20000"/>
              </a:spcBef>
              <a:spcAft>
                <a:spcPct val="0"/>
              </a:spcAft>
              <a:buClr>
                <a:srgbClr val="10CF9B"/>
              </a:buClr>
              <a:buSzPct val="65000"/>
              <a:buFont typeface="Wingdings 2" panose="05020102010507070707" pitchFamily="18" charset="2"/>
              <a:buChar char=""/>
              <a:defRPr sz="2000">
                <a:solidFill>
                  <a:schemeClr val="tx1"/>
                </a:solidFill>
                <a:latin typeface="Constantia" panose="02030602050306030303" pitchFamily="18" charset="0"/>
              </a:defRPr>
            </a:lvl9pPr>
          </a:lstStyle>
          <a:p>
            <a:pPr algn="l" rtl="0">
              <a:spcBef>
                <a:spcPct val="0"/>
              </a:spcBef>
              <a:buClrTx/>
              <a:buSzTx/>
              <a:buNone/>
            </a:pPr>
            <a:r>
              <a:rPr lang="fa-IR" altLang="fa-IR" sz="1800" b="1" kern="0">
                <a:solidFill>
                  <a:srgbClr val="FFFFFF"/>
                </a:solidFill>
                <a:latin typeface="Cambria" panose="02040503050406030204" pitchFamily="18" charset="0"/>
                <a:cs typeface="B Titr" panose="00000700000000000000" pitchFamily="2" charset="-78"/>
              </a:rPr>
              <a:t>بازار پول و سرمایه</a:t>
            </a:r>
          </a:p>
        </p:txBody>
      </p:sp>
      <p:pic>
        <p:nvPicPr>
          <p:cNvPr id="36871" name="Picture 12" descr="http://fipiran.com/Images/BourseStru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1423988"/>
            <a:ext cx="8859838"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ight Arrow Callout 3"/>
          <p:cNvSpPr/>
          <p:nvPr/>
        </p:nvSpPr>
        <p:spPr>
          <a:xfrm>
            <a:off x="9017000" y="2895600"/>
            <a:ext cx="1270000" cy="381000"/>
          </a:xfrm>
          <a:prstGeom prst="rightArrowCallout">
            <a:avLst>
              <a:gd name="adj1" fmla="val 25000"/>
              <a:gd name="adj2" fmla="val 25000"/>
              <a:gd name="adj3" fmla="val 87466"/>
              <a:gd name="adj4" fmla="val 64977"/>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kern="0">
              <a:solidFill>
                <a:sysClr val="windowText" lastClr="000000"/>
              </a:solidFill>
            </a:endParaRPr>
          </a:p>
        </p:txBody>
      </p:sp>
      <p:sp>
        <p:nvSpPr>
          <p:cNvPr id="5" name="TextBox 4"/>
          <p:cNvSpPr txBox="1"/>
          <p:nvPr/>
        </p:nvSpPr>
        <p:spPr>
          <a:xfrm>
            <a:off x="10115849" y="2555310"/>
            <a:ext cx="461665" cy="1828800"/>
          </a:xfrm>
          <a:prstGeom prst="rect">
            <a:avLst/>
          </a:prstGeom>
          <a:noFill/>
        </p:spPr>
        <p:txBody>
          <a:bodyPr vert="vert270">
            <a:spAutoFit/>
          </a:bodyPr>
          <a:lstStyle/>
          <a:p>
            <a:pPr>
              <a:defRPr/>
            </a:pPr>
            <a:r>
              <a:rPr lang="fa-IR" kern="0" dirty="0">
                <a:solidFill>
                  <a:sysClr val="windowText" lastClr="000000"/>
                </a:solidFill>
                <a:latin typeface="Arial" charset="0"/>
              </a:rPr>
              <a:t>بورس انرژی</a:t>
            </a:r>
            <a:endParaRPr lang="en-US" kern="0" dirty="0">
              <a:solidFill>
                <a:sysClr val="windowText" lastClr="000000"/>
              </a:solidFill>
              <a:latin typeface="Arial" charset="0"/>
            </a:endParaRPr>
          </a:p>
        </p:txBody>
      </p:sp>
    </p:spTree>
    <p:extLst>
      <p:ext uri="{BB962C8B-B14F-4D97-AF65-F5344CB8AC3E}">
        <p14:creationId xmlns:p14="http://schemas.microsoft.com/office/powerpoint/2010/main" val="1311219924"/>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pPr algn="r"/>
            <a:r>
              <a:rPr lang="fa-IR" altLang="en-US">
                <a:cs typeface="B Lotus" panose="00000400000000000000" pitchFamily="2" charset="-78"/>
              </a:rPr>
              <a:t>ابزارهای مالی در بازار سرمایه</a:t>
            </a:r>
          </a:p>
        </p:txBody>
      </p:sp>
      <p:sp>
        <p:nvSpPr>
          <p:cNvPr id="37891" name="Content Placeholder 2"/>
          <p:cNvSpPr>
            <a:spLocks noGrp="1"/>
          </p:cNvSpPr>
          <p:nvPr>
            <p:ph idx="1"/>
          </p:nvPr>
        </p:nvSpPr>
        <p:spPr/>
        <p:txBody>
          <a:bodyPr/>
          <a:lstStyle/>
          <a:p>
            <a:endParaRPr lang="fa-IR" altLang="en-US">
              <a:cs typeface="B Lotus" panose="00000400000000000000" pitchFamily="2" charset="-78"/>
            </a:endParaRPr>
          </a:p>
          <a:p>
            <a:pPr algn="just"/>
            <a:r>
              <a:rPr lang="fa-IR" altLang="en-US">
                <a:cs typeface="B Lotus" panose="00000400000000000000" pitchFamily="2" charset="-78"/>
              </a:rPr>
              <a:t>ابزار مالی یا ورقه بهادار، عبارت از هر نوع ورقه یا مستندی است که متضمن حقوق مالی قابل نقل و انتقال برای مالک عین و یا منفعت آن باشد. (بند 24 ماده 1 قانون بازار اوراق بهادار)</a:t>
            </a:r>
          </a:p>
          <a:p>
            <a:pPr algn="just"/>
            <a:r>
              <a:rPr lang="fa-IR" altLang="en-US">
                <a:cs typeface="B Lotus" panose="00000400000000000000" pitchFamily="2" charset="-78"/>
              </a:rPr>
              <a:t>ابزار مالی هر نوع تعهد قانونی مکتوبی یک شخص مبنی بر انتقال مال، عمدتا در بصورت پول، به شخص دیگر در یک زمان مشخص در آینده و تحت شرایط معین است.</a:t>
            </a:r>
          </a:p>
          <a:p>
            <a:pPr lvl="1" algn="just"/>
            <a:r>
              <a:rPr lang="fa-IR" altLang="en-US">
                <a:cs typeface="B Lotus" panose="00000400000000000000" pitchFamily="2" charset="-78"/>
              </a:rPr>
              <a:t>تعهد مکتوب قانونی</a:t>
            </a:r>
          </a:p>
          <a:p>
            <a:pPr lvl="1" algn="just"/>
            <a:r>
              <a:rPr lang="fa-IR" altLang="en-US">
                <a:cs typeface="B Lotus" panose="00000400000000000000" pitchFamily="2" charset="-78"/>
              </a:rPr>
              <a:t>انتقال مال در زمان معین در آینده (تفاوت آن با پول)</a:t>
            </a:r>
          </a:p>
          <a:p>
            <a:pPr lvl="1" algn="just"/>
            <a:r>
              <a:rPr lang="fa-IR" altLang="en-US">
                <a:cs typeface="B Lotus" panose="00000400000000000000" pitchFamily="2" charset="-78"/>
              </a:rPr>
              <a:t>پرداخت تحت شرایط مشخص (تفاوت دیگر آن با پول)</a:t>
            </a:r>
          </a:p>
          <a:p>
            <a:endParaRPr lang="fa-IR" altLang="en-US">
              <a:cs typeface="B Lotus" panose="00000400000000000000" pitchFamily="2" charset="-78"/>
            </a:endParaRPr>
          </a:p>
          <a:p>
            <a:endParaRPr lang="fa-IR" altLang="en-US">
              <a:cs typeface="B Lotus" panose="00000400000000000000" pitchFamily="2" charset="-78"/>
            </a:endParaRPr>
          </a:p>
        </p:txBody>
      </p:sp>
    </p:spTree>
    <p:extLst>
      <p:ext uri="{BB962C8B-B14F-4D97-AF65-F5344CB8AC3E}">
        <p14:creationId xmlns:p14="http://schemas.microsoft.com/office/powerpoint/2010/main" val="42136571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algn="ctr"/>
            <a:r>
              <a:rPr lang="fa-IR" altLang="en-US">
                <a:cs typeface="B Lotus" panose="00000400000000000000" pitchFamily="2" charset="-78"/>
              </a:rPr>
              <a:t>انواع ابزارهای مالی</a:t>
            </a:r>
          </a:p>
        </p:txBody>
      </p:sp>
      <p:sp>
        <p:nvSpPr>
          <p:cNvPr id="38915" name="Content Placeholder 2"/>
          <p:cNvSpPr>
            <a:spLocks noGrp="1"/>
          </p:cNvSpPr>
          <p:nvPr>
            <p:ph idx="1"/>
          </p:nvPr>
        </p:nvSpPr>
        <p:spPr/>
        <p:txBody>
          <a:bodyPr/>
          <a:lstStyle/>
          <a:p>
            <a:pPr lvl="2">
              <a:buClr>
                <a:srgbClr val="009DD9"/>
              </a:buClr>
            </a:pPr>
            <a:r>
              <a:rPr lang="fa-IR" altLang="en-US" sz="1600" dirty="0">
                <a:solidFill>
                  <a:srgbClr val="000000"/>
                </a:solidFill>
                <a:cs typeface="B Lotus" panose="00000400000000000000" pitchFamily="2" charset="-78"/>
              </a:rPr>
              <a:t>سهام</a:t>
            </a:r>
          </a:p>
          <a:p>
            <a:pPr lvl="2">
              <a:buClr>
                <a:srgbClr val="009DD9"/>
              </a:buClr>
            </a:pPr>
            <a:r>
              <a:rPr lang="fa-IR" altLang="en-US" sz="1600" dirty="0">
                <a:solidFill>
                  <a:srgbClr val="000000"/>
                </a:solidFill>
                <a:cs typeface="B Lotus" panose="00000400000000000000" pitchFamily="2" charset="-78"/>
              </a:rPr>
              <a:t>حق تقدم سهام</a:t>
            </a:r>
          </a:p>
          <a:p>
            <a:pPr lvl="2">
              <a:buClr>
                <a:srgbClr val="009DD9"/>
              </a:buClr>
            </a:pPr>
            <a:r>
              <a:rPr lang="fa-IR" altLang="en-US" sz="1600" dirty="0">
                <a:solidFill>
                  <a:srgbClr val="000000"/>
                </a:solidFill>
                <a:cs typeface="B Lotus" panose="00000400000000000000" pitchFamily="2" charset="-78"/>
              </a:rPr>
              <a:t>اوراق اجاره</a:t>
            </a:r>
          </a:p>
          <a:p>
            <a:pPr lvl="2">
              <a:buClr>
                <a:srgbClr val="009DD9"/>
              </a:buClr>
            </a:pPr>
            <a:r>
              <a:rPr lang="fa-IR" altLang="en-US" sz="1600" dirty="0">
                <a:solidFill>
                  <a:srgbClr val="000000"/>
                </a:solidFill>
                <a:cs typeface="B Lotus" panose="00000400000000000000" pitchFamily="2" charset="-78"/>
              </a:rPr>
              <a:t>قرارداد آتی کالا</a:t>
            </a:r>
          </a:p>
          <a:p>
            <a:pPr lvl="2">
              <a:buClr>
                <a:srgbClr val="009DD9"/>
              </a:buClr>
            </a:pPr>
            <a:r>
              <a:rPr lang="fa-IR" altLang="en-US" sz="1600" dirty="0">
                <a:solidFill>
                  <a:srgbClr val="000000"/>
                </a:solidFill>
                <a:cs typeface="B Lotus" panose="00000400000000000000" pitchFamily="2" charset="-78"/>
              </a:rPr>
              <a:t>قرارداد آتی سهم</a:t>
            </a:r>
          </a:p>
          <a:p>
            <a:pPr lvl="2">
              <a:buClr>
                <a:srgbClr val="009DD9"/>
              </a:buClr>
            </a:pPr>
            <a:r>
              <a:rPr lang="fa-IR" altLang="en-US" sz="1600" dirty="0">
                <a:solidFill>
                  <a:srgbClr val="000000"/>
                </a:solidFill>
                <a:cs typeface="B Lotus" panose="00000400000000000000" pitchFamily="2" charset="-78"/>
              </a:rPr>
              <a:t>اوراق اختیار معامله</a:t>
            </a:r>
          </a:p>
          <a:p>
            <a:pPr lvl="2">
              <a:buClr>
                <a:srgbClr val="009DD9"/>
              </a:buClr>
            </a:pPr>
            <a:r>
              <a:rPr lang="fa-IR" altLang="en-US" sz="1600" dirty="0">
                <a:solidFill>
                  <a:srgbClr val="000000"/>
                </a:solidFill>
                <a:cs typeface="B Lotus" panose="00000400000000000000" pitchFamily="2" charset="-78"/>
              </a:rPr>
              <a:t>اوراق استصناع</a:t>
            </a:r>
          </a:p>
          <a:p>
            <a:pPr lvl="2">
              <a:buClr>
                <a:srgbClr val="009DD9"/>
              </a:buClr>
            </a:pPr>
            <a:r>
              <a:rPr lang="fa-IR" altLang="en-US" sz="1600" dirty="0">
                <a:solidFill>
                  <a:srgbClr val="000000"/>
                </a:solidFill>
                <a:cs typeface="B Lotus" panose="00000400000000000000" pitchFamily="2" charset="-78"/>
              </a:rPr>
              <a:t>اوراق رهنی</a:t>
            </a:r>
          </a:p>
          <a:p>
            <a:pPr lvl="2">
              <a:buClr>
                <a:srgbClr val="009DD9"/>
              </a:buClr>
            </a:pPr>
            <a:r>
              <a:rPr lang="fa-IR" altLang="en-US" sz="1600" dirty="0">
                <a:solidFill>
                  <a:srgbClr val="000000"/>
                </a:solidFill>
                <a:cs typeface="B Lotus" panose="00000400000000000000" pitchFamily="2" charset="-78"/>
              </a:rPr>
              <a:t>حق تقدم تسهیلات مسکن</a:t>
            </a:r>
          </a:p>
          <a:p>
            <a:pPr lvl="2">
              <a:buClr>
                <a:srgbClr val="009DD9"/>
              </a:buClr>
            </a:pPr>
            <a:r>
              <a:rPr lang="fa-IR" altLang="en-US" sz="1600" dirty="0">
                <a:solidFill>
                  <a:srgbClr val="000000"/>
                </a:solidFill>
                <a:cs typeface="B Lotus" panose="00000400000000000000" pitchFamily="2" charset="-78"/>
              </a:rPr>
              <a:t>اوراق مشارکت</a:t>
            </a:r>
          </a:p>
          <a:p>
            <a:pPr lvl="2">
              <a:buClr>
                <a:srgbClr val="009DD9"/>
              </a:buClr>
            </a:pPr>
            <a:r>
              <a:rPr lang="fa-IR" altLang="en-US" sz="1600" dirty="0">
                <a:solidFill>
                  <a:srgbClr val="000000"/>
                </a:solidFill>
                <a:cs typeface="B Lotus" panose="00000400000000000000" pitchFamily="2" charset="-78"/>
              </a:rPr>
              <a:t>اسناد خزانه اسلامی</a:t>
            </a:r>
          </a:p>
          <a:p>
            <a:pPr lvl="2">
              <a:buClr>
                <a:srgbClr val="009DD9"/>
              </a:buClr>
            </a:pPr>
            <a:r>
              <a:rPr lang="fa-IR" altLang="en-US" sz="1600" dirty="0">
                <a:solidFill>
                  <a:srgbClr val="000000"/>
                </a:solidFill>
                <a:cs typeface="B Lotus" panose="00000400000000000000" pitchFamily="2" charset="-78"/>
              </a:rPr>
              <a:t>اوراق تسویه خزانه</a:t>
            </a:r>
          </a:p>
          <a:p>
            <a:pPr lvl="2">
              <a:buClr>
                <a:srgbClr val="009DD9"/>
              </a:buClr>
            </a:pPr>
            <a:r>
              <a:rPr lang="fa-IR" altLang="en-US" sz="1600" dirty="0">
                <a:solidFill>
                  <a:srgbClr val="000000"/>
                </a:solidFill>
                <a:cs typeface="B Lotus" panose="00000400000000000000" pitchFamily="2" charset="-78"/>
              </a:rPr>
              <a:t>و.....</a:t>
            </a:r>
          </a:p>
          <a:p>
            <a:pPr lvl="2">
              <a:buClr>
                <a:srgbClr val="009DD9"/>
              </a:buClr>
            </a:pPr>
            <a:endParaRPr lang="fa-IR" altLang="en-US" sz="1600" dirty="0">
              <a:solidFill>
                <a:srgbClr val="000000"/>
              </a:solidFill>
              <a:cs typeface="B Lotus" panose="00000400000000000000" pitchFamily="2" charset="-78"/>
            </a:endParaRPr>
          </a:p>
          <a:p>
            <a:endParaRPr lang="fa-IR" altLang="en-US" sz="1800" dirty="0">
              <a:ea typeface="Majalla UI"/>
            </a:endParaRPr>
          </a:p>
        </p:txBody>
      </p:sp>
    </p:spTree>
    <p:extLst>
      <p:ext uri="{BB962C8B-B14F-4D97-AF65-F5344CB8AC3E}">
        <p14:creationId xmlns:p14="http://schemas.microsoft.com/office/powerpoint/2010/main" val="984141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algn="just">
              <a:lnSpc>
                <a:spcPct val="107000"/>
              </a:lnSpc>
              <a:spcBef>
                <a:spcPts val="0"/>
              </a:spcBef>
              <a:spcAft>
                <a:spcPts val="800"/>
              </a:spcAft>
            </a:pPr>
            <a:r>
              <a:rPr lang="fa-IR" dirty="0">
                <a:cs typeface="B Lotus" panose="00000400000000000000" pitchFamily="2" charset="-78"/>
              </a:rPr>
              <a:t>تعریف سهم: </a:t>
            </a:r>
            <a:r>
              <a:rPr lang="fa-IR" sz="2800" dirty="0">
                <a:solidFill>
                  <a:srgbClr val="000000"/>
                </a:solidFill>
                <a:latin typeface="Tahoma" panose="020B0604030504040204" pitchFamily="34" charset="0"/>
                <a:ea typeface="Calibri" panose="020F0502020204030204" pitchFamily="34" charset="0"/>
                <a:cs typeface="B Lotus" panose="00000400000000000000" pitchFamily="2" charset="-78"/>
              </a:rPr>
              <a:t>ماده 24 لایحه اصلاحی قانون تجارت- سهم قسمتي است ازسرمايه شركت سهامي كه مشخص ميزان مشاركت وتعهدات ومنافع صاحب آن در شركت سهامي مي باشدورقه سهم سندقابل معامله اي است كه نماينده تعدادسهامي است كه صاحب آن در شركت سهامي دارد</a:t>
            </a:r>
            <a:r>
              <a:rPr lang="en-US" sz="2800" dirty="0">
                <a:solidFill>
                  <a:srgbClr val="000000"/>
                </a:solidFill>
                <a:latin typeface="Tahoma" panose="020B0604030504040204" pitchFamily="34" charset="0"/>
                <a:ea typeface="Calibri" panose="020F0502020204030204" pitchFamily="34" charset="0"/>
                <a:cs typeface="B Lotus" panose="00000400000000000000" pitchFamily="2" charset="-78"/>
              </a:rPr>
              <a:t>.</a:t>
            </a:r>
            <a:endParaRPr lang="fa-IR" sz="2800" dirty="0">
              <a:solidFill>
                <a:srgbClr val="000000"/>
              </a:solidFill>
              <a:latin typeface="Tahoma" panose="020B0604030504040204" pitchFamily="34" charset="0"/>
              <a:ea typeface="Calibri" panose="020F0502020204030204" pitchFamily="34" charset="0"/>
              <a:cs typeface="B Lotus" panose="00000400000000000000" pitchFamily="2" charset="-78"/>
            </a:endParaRPr>
          </a:p>
          <a:p>
            <a:pPr marL="0" algn="just">
              <a:lnSpc>
                <a:spcPct val="107000"/>
              </a:lnSpc>
              <a:spcBef>
                <a:spcPts val="0"/>
              </a:spcBef>
              <a:spcAft>
                <a:spcPts val="800"/>
              </a:spcAft>
            </a:pPr>
            <a:r>
              <a:rPr lang="fa-IR" sz="2800" dirty="0">
                <a:solidFill>
                  <a:srgbClr val="000000"/>
                </a:solidFill>
                <a:latin typeface="Tahoma" panose="020B0604030504040204" pitchFamily="34" charset="0"/>
                <a:ea typeface="Calibri" panose="020F0502020204030204" pitchFamily="34" charset="0"/>
                <a:cs typeface="B Lotus" panose="00000400000000000000" pitchFamily="2" charset="-78"/>
              </a:rPr>
              <a:t>تعریف حق تقدم: </a:t>
            </a:r>
            <a:r>
              <a:rPr lang="fa-IR" sz="2400" dirty="0">
                <a:solidFill>
                  <a:srgbClr val="000000"/>
                </a:solidFill>
                <a:latin typeface="B Mitra" panose="00000400000000000000" pitchFamily="2" charset="-78"/>
                <a:cs typeface="B Mitra" panose="00000400000000000000" pitchFamily="2" charset="-78"/>
              </a:rPr>
              <a:t>ماده 166 - درخريدسهام جديدصاحبان سهام شركت به نسبت سهامي كه مالكندحق تقدم دارندواين حق قابل نقل وانتقال است مهلتي كه طي آن سهامداران مي توانندحق تقدم مذكوررااعمال كنندكمترازشصت روزنخواهد بود.اين مهلت ازروزي كه براي پذيره نويسي تعيين مي گرددشروع مي شود. </a:t>
            </a:r>
            <a:endParaRPr lang="en-US" sz="2400" dirty="0">
              <a:latin typeface="Times New Roman" panose="02020603050405020304" pitchFamily="18" charset="0"/>
              <a:ea typeface="Calibri" panose="020F0502020204030204" pitchFamily="34" charset="0"/>
              <a:cs typeface="B Lotus" panose="00000400000000000000" pitchFamily="2" charset="-78"/>
            </a:endParaRPr>
          </a:p>
          <a:p>
            <a:endParaRPr lang="fa-IR" dirty="0"/>
          </a:p>
        </p:txBody>
      </p:sp>
    </p:spTree>
    <p:extLst>
      <p:ext uri="{BB962C8B-B14F-4D97-AF65-F5344CB8AC3E}">
        <p14:creationId xmlns:p14="http://schemas.microsoft.com/office/powerpoint/2010/main" val="21005428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467995" algn="just">
              <a:spcBef>
                <a:spcPts val="0"/>
              </a:spcBef>
              <a:spcAft>
                <a:spcPts val="0"/>
              </a:spcAft>
            </a:pPr>
            <a:r>
              <a:rPr lang="fa-IR" sz="2400" dirty="0">
                <a:cs typeface="B Lotus" panose="00000400000000000000" pitchFamily="2" charset="-78"/>
              </a:rPr>
              <a:t>عقد اجاره: 466 قانون مدنی - اجاره عقدی است که بموجب آن مستاجرمالک منافع عین مستاجره می شود.اجاره</a:t>
            </a:r>
            <a:br>
              <a:rPr lang="fa-IR" sz="2400" dirty="0">
                <a:cs typeface="B Lotus" panose="00000400000000000000" pitchFamily="2" charset="-78"/>
              </a:rPr>
            </a:br>
            <a:r>
              <a:rPr lang="fa-IR" sz="2400" dirty="0">
                <a:cs typeface="B Lotus" panose="00000400000000000000" pitchFamily="2" charset="-78"/>
              </a:rPr>
              <a:t>دهنده راموجرواجاره کننده رامستاجرومورداجاره راعین مستاجره گویند. </a:t>
            </a:r>
          </a:p>
          <a:p>
            <a:pPr marL="467995" algn="just">
              <a:spcBef>
                <a:spcPts val="0"/>
              </a:spcBef>
              <a:spcAft>
                <a:spcPts val="0"/>
              </a:spcAft>
            </a:pPr>
            <a:r>
              <a:rPr lang="fa-IR" sz="2400" dirty="0">
                <a:cs typeface="B Lotus" panose="00000400000000000000" pitchFamily="2" charset="-78"/>
              </a:rPr>
              <a:t>اوراق اجاره: </a:t>
            </a:r>
            <a:r>
              <a:rPr lang="fa-IR" sz="2000" b="1" dirty="0">
                <a:latin typeface="Times New Roman" panose="02020603050405020304" pitchFamily="18" charset="0"/>
                <a:ea typeface="Calibri" panose="020F0502020204030204" pitchFamily="34" charset="0"/>
                <a:cs typeface="B Lotus" panose="00000400000000000000" pitchFamily="2" charset="-78"/>
              </a:rPr>
              <a:t>الف- اوراق اجاره: </a:t>
            </a:r>
            <a:r>
              <a:rPr lang="fa-IR" sz="2400" dirty="0">
                <a:latin typeface="Times New Roman" panose="02020603050405020304" pitchFamily="18" charset="0"/>
                <a:ea typeface="Calibri" panose="020F0502020204030204" pitchFamily="34" charset="0"/>
                <a:cs typeface="B Lotus" panose="00000400000000000000" pitchFamily="2" charset="-78"/>
              </a:rPr>
              <a:t>اوراق بهادار با نام قابل نقل و انتقالی است که نشان‌دهندۀ مالکیت مشاع دارندۀ آن در دارایی مبنای انتشار اوراق اجاره است. (</a:t>
            </a:r>
            <a:r>
              <a:rPr lang="fa-IR" sz="2000" dirty="0">
                <a:cs typeface="B Lotus" panose="00000400000000000000" pitchFamily="2" charset="-78"/>
              </a:rPr>
              <a:t>دستورالعمل انتشار اوراق اجاره (اصلاحیة مصوب 1390/8/23 و 1394/3/11 شوراي‌عالي بورس) </a:t>
            </a:r>
          </a:p>
          <a:p>
            <a:pPr marL="467995" algn="just">
              <a:spcBef>
                <a:spcPts val="0"/>
              </a:spcBef>
              <a:spcAft>
                <a:spcPts val="0"/>
              </a:spcAft>
            </a:pPr>
            <a:endParaRPr lang="en-US" sz="2000" dirty="0">
              <a:latin typeface="Times New Roman" panose="02020603050405020304" pitchFamily="18" charset="0"/>
              <a:ea typeface="Calibri" panose="020F0502020204030204" pitchFamily="34" charset="0"/>
              <a:cs typeface="B Lotus" panose="00000400000000000000" pitchFamily="2" charset="-78"/>
            </a:endParaRPr>
          </a:p>
          <a:p>
            <a:endParaRPr lang="fa-IR" sz="2400" dirty="0">
              <a:cs typeface="B Lotus" panose="00000400000000000000" pitchFamily="2" charset="-78"/>
            </a:endParaRPr>
          </a:p>
        </p:txBody>
      </p:sp>
    </p:spTree>
    <p:extLst>
      <p:ext uri="{BB962C8B-B14F-4D97-AF65-F5344CB8AC3E}">
        <p14:creationId xmlns:p14="http://schemas.microsoft.com/office/powerpoint/2010/main" val="41723904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algn="just" fontAlgn="ctr">
              <a:lnSpc>
                <a:spcPct val="150000"/>
              </a:lnSpc>
              <a:spcBef>
                <a:spcPts val="0"/>
              </a:spcBef>
              <a:spcAft>
                <a:spcPts val="0"/>
              </a:spcAft>
            </a:pP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اوراق مشاركت: اوراق بهادار بانام یا بی</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نامی است كه به موجب قانون یا مجوز بانك مركزی جمهوری اسلامی ایران به قیمت اسمی مشخص برای مدت معین و برای تأمین بخشی از منابع مالی مورد نیاز طرح</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عمرانی- انتفاعی دولت مندرج در قوانین بودجه سالانه كشور یا برای تأمین منابع مالی مورد نیاز جهت ایجاد، تكمیل و توسعه طرح</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سودآور تولیدی، ساختمانی و خدماتی شامل منابع مالی لازم برای تهیه مواد اولیه مورد نیاز واحدهای تولیدی توسط دولت، شركت</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دولتی، شهرداری</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 و مؤسسات و نهادهای عمومی غیردولتی و مؤسسات عام</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المنفعه و شركت</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وابسته به دستگاه</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مذكور، شركت</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سهامی عام و خاص و شركت</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تعاونی تولید منتشر می</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شود و سرمایه</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گذارانی كه قصد مشاركت در اجرای طرح</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های یاد شده را دارند از طریق عرضه عمومی واگذار می</a:t>
            </a:r>
            <a:r>
              <a:rPr lang="fa-IR" sz="2000" spc="-10" dirty="0">
                <a:solidFill>
                  <a:srgbClr val="000000"/>
                </a:solidFill>
                <a:latin typeface="Times New Roman" panose="02020603050405020304" pitchFamily="18" charset="0"/>
                <a:ea typeface="Times New Roman" panose="02020603050405020304" pitchFamily="18" charset="0"/>
                <a:cs typeface="MS Mincho" panose="02020609040205080304" pitchFamily="49" charset="-128"/>
              </a:rPr>
              <a:t> </a:t>
            </a:r>
            <a:r>
              <a:rPr lang="fa-IR" sz="20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گردد. آیین نامه اجرایی قانون نحوه انتشار اوراق مشاركت، مصوب 1377</a:t>
            </a:r>
            <a:endParaRPr lang="en-US" sz="1800" dirty="0">
              <a:latin typeface="Times New Roman" panose="02020603050405020304" pitchFamily="18" charset="0"/>
              <a:ea typeface="Times New Roman" panose="02020603050405020304" pitchFamily="18" charset="0"/>
            </a:endParaRPr>
          </a:p>
          <a:p>
            <a:endParaRPr lang="fa-IR" sz="2000" dirty="0"/>
          </a:p>
        </p:txBody>
      </p:sp>
    </p:spTree>
    <p:extLst>
      <p:ext uri="{BB962C8B-B14F-4D97-AF65-F5344CB8AC3E}">
        <p14:creationId xmlns:p14="http://schemas.microsoft.com/office/powerpoint/2010/main" val="8595379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z="2400" dirty="0"/>
              <a:t>قرارداد آتی: </a:t>
            </a:r>
            <a:r>
              <a:rPr lang="fa-IR" sz="24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»فروشنده براساس قرارداد آتی متعهد می شود در سررسید معین مقدار معینی از کالای مشخص را به قیمتی که الان تعیین می کنند بفروشد و در مقابل طرف دیگر قرارداد متعهد می شود آن کالا را با آن مشخصات خریداری کند. و برای جلوگیری از امتناع طرفین از انجام قرارداد، طرفین به صورت شرط ضمن عقد متعهد می شوند مبلغی را به</a:t>
            </a:r>
            <a:r>
              <a:rPr lang="fa-IR" sz="2400" spc="-10" dirty="0">
                <a:solidFill>
                  <a:srgbClr val="000000"/>
                </a:solidFill>
                <a:cs typeface="MS Mincho" panose="02020609040205080304" pitchFamily="49" charset="-128"/>
              </a:rPr>
              <a:t> </a:t>
            </a:r>
            <a:r>
              <a:rPr lang="fa-IR" sz="2400" spc="-10" dirty="0">
                <a:solidFill>
                  <a:srgbClr val="000000"/>
                </a:solidFill>
                <a:latin typeface="Tahoma" panose="020B0604030504040204" pitchFamily="34" charset="0"/>
                <a:ea typeface="Times New Roman" panose="02020603050405020304" pitchFamily="18" charset="0"/>
                <a:cs typeface="B Mitra" panose="00000400000000000000" pitchFamily="2" charset="-78"/>
              </a:rPr>
              <a:t>عنوان وجه تضمین نزد کارگزار بورس یا اتاق پایاپای بگذارند و متعهد می شوند متناسب با تغییرات قیمت آتی وجه تضمین را تعدیل کنند و کارگزار بورس یا اتاق پایاپای از طرف آنان وکالت دارد متناسب با تغییرات، بخشی از وجه تضمین هر یک از طرفین را به عنوان اباحه تصرف در اختیار دیگری قرار دهد و او حق استفاده از آن را خواهد داشت تا در سررسید با هم تسویه کنند. هر یک از متعهد فروش یا متعهد خرید می توانند در مقابل مبلغی معین تعهد خود را به شخص ثالث واگذار کنند که وی جایگزین او در انجام تعهد خواهد بود.«مصوبه ابزار مالی قراردادهای آتی و مقررات مربوط به معاملات قراردادآتی، شورای عالی بورس، مصوب 1386</a:t>
            </a:r>
            <a:endParaRPr lang="fa-IR" sz="2400" dirty="0"/>
          </a:p>
        </p:txBody>
      </p:sp>
    </p:spTree>
    <p:extLst>
      <p:ext uri="{BB962C8B-B14F-4D97-AF65-F5344CB8AC3E}">
        <p14:creationId xmlns:p14="http://schemas.microsoft.com/office/powerpoint/2010/main" val="320336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algn="ctr"/>
            <a:r>
              <a:rPr lang="fa-IR" altLang="en-US">
                <a:cs typeface="B Lotus" panose="00000400000000000000" pitchFamily="2" charset="-78"/>
              </a:rPr>
              <a:t>منابع حقوقی</a:t>
            </a:r>
          </a:p>
        </p:txBody>
      </p:sp>
      <p:sp>
        <p:nvSpPr>
          <p:cNvPr id="16387" name="Content Placeholder 2"/>
          <p:cNvSpPr>
            <a:spLocks noGrp="1"/>
          </p:cNvSpPr>
          <p:nvPr>
            <p:ph idx="1"/>
          </p:nvPr>
        </p:nvSpPr>
        <p:spPr/>
        <p:txBody>
          <a:bodyPr/>
          <a:lstStyle/>
          <a:p>
            <a:r>
              <a:rPr lang="fa-IR" altLang="en-US">
                <a:cs typeface="B Lotus" panose="00000400000000000000" pitchFamily="2" charset="-78"/>
              </a:rPr>
              <a:t>قانون بازار اوراق بهادار جمهوری اسلامی ایران، مصوب 1384</a:t>
            </a:r>
          </a:p>
          <a:p>
            <a:r>
              <a:rPr lang="fa-IR" altLang="en-US">
                <a:cs typeface="B Lotus" panose="00000400000000000000" pitchFamily="2" charset="-78"/>
              </a:rPr>
              <a:t>لایحه قانونی اصلاح قسمتی از قانون تجارت، 1347</a:t>
            </a:r>
          </a:p>
          <a:p>
            <a:r>
              <a:rPr lang="fa-IR" altLang="en-US">
                <a:cs typeface="B Lotus" panose="00000400000000000000" pitchFamily="2" charset="-78"/>
              </a:rPr>
              <a:t>قانون توسعه ابزارها و نهادهای مالی جدید در راستای تسهیل اجرای سیاست های کلی اصل 44 قانون اساسی، 1388</a:t>
            </a:r>
          </a:p>
          <a:p>
            <a:r>
              <a:rPr lang="fa-IR" altLang="en-US">
                <a:cs typeface="B Lotus" panose="00000400000000000000" pitchFamily="2" charset="-78"/>
              </a:rPr>
              <a:t>آیین نامه اجرایی قانون بازار مصوب هیئت وزیران 1386</a:t>
            </a:r>
          </a:p>
          <a:p>
            <a:r>
              <a:rPr lang="fa-IR" altLang="en-US">
                <a:cs typeface="B Lotus" panose="00000400000000000000" pitchFamily="2" charset="-78"/>
              </a:rPr>
              <a:t>سایر آیین نامه ها و دستورالعمل های مصوب هیئت وزیران و سازمان بورس اوراق بهادار</a:t>
            </a:r>
          </a:p>
        </p:txBody>
      </p:sp>
    </p:spTree>
    <p:extLst>
      <p:ext uri="{BB962C8B-B14F-4D97-AF65-F5344CB8AC3E}">
        <p14:creationId xmlns:p14="http://schemas.microsoft.com/office/powerpoint/2010/main" val="182325325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342900" indent="-342900" algn="just">
              <a:lnSpc>
                <a:spcPct val="110000"/>
              </a:lnSpc>
              <a:spcBef>
                <a:spcPts val="0"/>
              </a:spcBef>
              <a:spcAft>
                <a:spcPts val="0"/>
              </a:spcAft>
              <a:buSzPts val="1100"/>
              <a:buFont typeface="+mj-lt"/>
              <a:buAutoNum type="arabicParenR"/>
              <a:tabLst>
                <a:tab pos="364490" algn="l"/>
              </a:tabLst>
            </a:pPr>
            <a:r>
              <a:rPr lang="fa-IR" sz="1600" b="1" dirty="0">
                <a:latin typeface="Times New Roman" panose="02020603050405020304" pitchFamily="18" charset="0"/>
                <a:ea typeface="Times New Roman" panose="02020603050405020304" pitchFamily="18" charset="0"/>
                <a:cs typeface="B Nazanin" panose="00000400000000000000" pitchFamily="2" charset="-78"/>
              </a:rPr>
              <a:t>قرارداد اختیار معامله</a:t>
            </a:r>
            <a:r>
              <a:rPr lang="fa-IR" sz="1800" dirty="0">
                <a:latin typeface="Times New Roman" panose="02020603050405020304" pitchFamily="18" charset="0"/>
                <a:ea typeface="Times New Roman" panose="02020603050405020304" pitchFamily="18" charset="0"/>
                <a:cs typeface="B Nazanin" panose="00000400000000000000" pitchFamily="2" charset="-78"/>
              </a:rPr>
              <a:t>: </a:t>
            </a:r>
            <a:r>
              <a:rPr lang="fa-IR" sz="2000" dirty="0">
                <a:latin typeface="Times New Roman" panose="02020603050405020304" pitchFamily="18" charset="0"/>
                <a:ea typeface="Times New Roman" panose="02020603050405020304" pitchFamily="18" charset="0"/>
                <a:cs typeface="B Nazanin" panose="00000400000000000000" pitchFamily="2" charset="-78"/>
              </a:rPr>
              <a:t>اوراق بهاداری است که به موجب آن فروشنده اوراق متعهد می‌شود در صورت درخواست خریدار، تعداد مشخصی از سهم پایه را به قیمت اعمال معامله کند. خریدار اوراق می‌تواند در زمان یا زمان‌های معینی در آینده طبق قرارداد، معامله را انجام دهد. فروشندۀ اوراق اختیار معامله در قبال این تعهد، مبلغ معینی از خریدار اوراق دریافت می‌کند. برای جلوگیری از امتناع فروشنده اوراق از انجام قرارداد، فروشنده ضمن قرارداد متعهد می‌شود مبلغی را به عنوان وجه تضمین نزد کارگزار بورس یا اتاق پایاپای قرار دهد و متناسب با تغییرات قیمت اوراق اختیار معامله، آن را تعدیل کند. هر یک از خریدار و فروشنده می‌توانند در مقابل مبلغی معین، اختیار یا تعهد خود را به شخص ثالثی واگذار کنند که وی جایگزین آنها خواهد بود. اوراق اختیار معامله می‌تواند به صورت اختیار فروش یا خرید باشد؛ دستورالعمل معاملات قرارداد اختیار معاملة سهام در بورس اوراق بهادار تهران، 1390، هیئت مدیره سازمان</a:t>
            </a:r>
            <a:endParaRPr lang="en-US" sz="2000" dirty="0">
              <a:latin typeface="Times New Roman" panose="02020603050405020304" pitchFamily="18" charset="0"/>
              <a:ea typeface="Times New Roman" panose="02020603050405020304" pitchFamily="18" charset="0"/>
              <a:cs typeface="B Nazanin" panose="00000400000000000000" pitchFamily="2" charset="-78"/>
            </a:endParaRPr>
          </a:p>
          <a:p>
            <a:endParaRPr lang="fa-IR" sz="2000" dirty="0"/>
          </a:p>
        </p:txBody>
      </p:sp>
    </p:spTree>
    <p:extLst>
      <p:ext uri="{BB962C8B-B14F-4D97-AF65-F5344CB8AC3E}">
        <p14:creationId xmlns:p14="http://schemas.microsoft.com/office/powerpoint/2010/main" val="30713255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z="2400" dirty="0">
                <a:latin typeface="Tahoma" panose="020B0604030504040204" pitchFamily="34" charset="0"/>
                <a:cs typeface="B Lotus" panose="00000400000000000000" pitchFamily="2" charset="-78"/>
              </a:rPr>
              <a:t>بر اساس تصویب شواری عالی بورس، اوراق سفارش ساخت(استصناع)، اوراق بهاداری است که ناشر بر اساس قرارداد ساخت منتشر می کند. این اوراق قابل معامله در بورس ها یا بازارهای خارج از بورس می باشند. قرارداد سفارش ساخت، عقدی است که به موجب آن یکی از طرفین قرارداد در مقابل مبلغی معین، ساخت و تحویل دارایی مشخصی را در زمان معین متعهد می شود.</a:t>
            </a:r>
            <a:endParaRPr lang="fa-IR" sz="2400" dirty="0">
              <a:cs typeface="B Lotus" panose="00000400000000000000" pitchFamily="2" charset="-78"/>
            </a:endParaRPr>
          </a:p>
        </p:txBody>
      </p:sp>
    </p:spTree>
    <p:extLst>
      <p:ext uri="{BB962C8B-B14F-4D97-AF65-F5344CB8AC3E}">
        <p14:creationId xmlns:p14="http://schemas.microsoft.com/office/powerpoint/2010/main" val="27821586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marL="0" algn="just">
              <a:lnSpc>
                <a:spcPct val="120000"/>
              </a:lnSpc>
              <a:spcBef>
                <a:spcPts val="0"/>
              </a:spcBef>
              <a:spcAft>
                <a:spcPts val="0"/>
              </a:spcAft>
              <a:tabLst>
                <a:tab pos="1360170" algn="l"/>
              </a:tabLst>
            </a:pPr>
            <a:r>
              <a:rPr lang="fa-IR" sz="2400" b="1" dirty="0">
                <a:latin typeface="Times New Roman" panose="02020603050405020304" pitchFamily="18" charset="0"/>
                <a:ea typeface="Times New Roman" panose="02020603050405020304" pitchFamily="18" charset="0"/>
                <a:cs typeface="B Lotus" panose="00000400000000000000" pitchFamily="2" charset="-78"/>
              </a:rPr>
              <a:t>اوراق رهني:</a:t>
            </a:r>
            <a:r>
              <a:rPr lang="fa-IR" sz="2400" dirty="0">
                <a:latin typeface="Times New Roman" panose="02020603050405020304" pitchFamily="18" charset="0"/>
                <a:ea typeface="Times New Roman" panose="02020603050405020304" pitchFamily="18" charset="0"/>
                <a:cs typeface="B Lotus" panose="00000400000000000000" pitchFamily="2" charset="-78"/>
              </a:rPr>
              <a:t> اوراق بهادار بانامي است كه به منظور خرید مطالبات رهنی توسط ناشر منتشر می‌شود. این اوراق در بورس‌ها یا بازارهای خارج از بورس قابل ‌معامله می‌باشند. </a:t>
            </a:r>
            <a:r>
              <a:rPr lang="fa-IR" sz="2000" b="1" dirty="0">
                <a:latin typeface="Times New Roman" panose="02020603050405020304" pitchFamily="18" charset="0"/>
                <a:ea typeface="Times New Roman" panose="02020603050405020304" pitchFamily="18" charset="0"/>
                <a:cs typeface="B Lotus" panose="00000400000000000000" pitchFamily="2" charset="-78"/>
              </a:rPr>
              <a:t>دستورالعمل انتشار اوراق رهني، 1394</a:t>
            </a:r>
          </a:p>
          <a:p>
            <a:pPr marL="0" algn="just">
              <a:lnSpc>
                <a:spcPct val="120000"/>
              </a:lnSpc>
              <a:spcBef>
                <a:spcPts val="0"/>
              </a:spcBef>
              <a:spcAft>
                <a:spcPts val="0"/>
              </a:spcAft>
              <a:tabLst>
                <a:tab pos="1360170" algn="l"/>
              </a:tabLst>
            </a:pPr>
            <a:endParaRPr lang="en-US" sz="1800" dirty="0">
              <a:latin typeface="Times New Roman" panose="02020603050405020304" pitchFamily="18" charset="0"/>
              <a:ea typeface="Times New Roman" panose="02020603050405020304" pitchFamily="18" charset="0"/>
              <a:cs typeface="B Lotus" panose="00000400000000000000" pitchFamily="2" charset="-78"/>
            </a:endParaRPr>
          </a:p>
          <a:p>
            <a:pPr marL="342900" indent="-342900" algn="just">
              <a:lnSpc>
                <a:spcPct val="120000"/>
              </a:lnSpc>
              <a:spcBef>
                <a:spcPts val="0"/>
              </a:spcBef>
              <a:spcAft>
                <a:spcPts val="0"/>
              </a:spcAft>
              <a:buFont typeface="+mj-lt"/>
              <a:buAutoNum type="arabicParenR"/>
              <a:tabLst>
                <a:tab pos="457200" algn="l"/>
                <a:tab pos="1360170" algn="l"/>
              </a:tabLst>
            </a:pPr>
            <a:endParaRPr lang="en-US" sz="2400" dirty="0">
              <a:latin typeface="Times New Roman" panose="02020603050405020304" pitchFamily="18" charset="0"/>
              <a:ea typeface="Times New Roman" panose="02020603050405020304" pitchFamily="18" charset="0"/>
              <a:cs typeface="Nazanin" panose="00000400000000000000" pitchFamily="2" charset="-78"/>
            </a:endParaRPr>
          </a:p>
          <a:p>
            <a:endParaRPr lang="fa-IR" dirty="0"/>
          </a:p>
        </p:txBody>
      </p:sp>
    </p:spTree>
    <p:extLst>
      <p:ext uri="{BB962C8B-B14F-4D97-AF65-F5344CB8AC3E}">
        <p14:creationId xmlns:p14="http://schemas.microsoft.com/office/powerpoint/2010/main" val="37387566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dirty="0">
                <a:cs typeface="B Lotus" panose="00000400000000000000" pitchFamily="2" charset="-78"/>
              </a:rPr>
              <a:t>اسناد خزانه، اوراق بهادار بانام یا بی‌نامی است که خزانه‌داری کل با بهای اسمی معین و بدون کوپن سود با سررسیدهای حداکثر تا سه سال منتشر کرده و در قبال بدهی‌های مسجل بخش دولتی و با توافق بستانکاران به‌صورت تنزیلی (با کسر از بهای اسمی) در اختیار آنها قرار می‌دهد.</a:t>
            </a:r>
          </a:p>
        </p:txBody>
      </p:sp>
    </p:spTree>
    <p:extLst>
      <p:ext uri="{BB962C8B-B14F-4D97-AF65-F5344CB8AC3E}">
        <p14:creationId xmlns:p14="http://schemas.microsoft.com/office/powerpoint/2010/main" val="1109725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sp>
        <p:nvSpPr>
          <p:cNvPr id="3" name="Content Placeholder 2"/>
          <p:cNvSpPr>
            <a:spLocks noGrp="1"/>
          </p:cNvSpPr>
          <p:nvPr>
            <p:ph idx="1"/>
          </p:nvPr>
        </p:nvSpPr>
        <p:spPr/>
        <p:txBody>
          <a:bodyPr/>
          <a:lstStyle/>
          <a:p>
            <a:pPr algn="just"/>
            <a:r>
              <a:rPr lang="fa-IR" sz="2400" dirty="0">
                <a:cs typeface="B Lotus" panose="00000400000000000000" pitchFamily="2" charset="-78"/>
              </a:rPr>
              <a:t>ماده ۲ـ دولت موظف است:</a:t>
            </a:r>
          </a:p>
          <a:p>
            <a:pPr algn="just"/>
            <a:r>
              <a:rPr lang="fa-IR" sz="2400" dirty="0">
                <a:cs typeface="B Lotus" panose="00000400000000000000" pitchFamily="2" charset="-78"/>
              </a:rPr>
              <a:t>الف ـ حداکثر ظرف مدت شش  ماه از تاریخ لازم الاجرا شدن این قانون، بدهی های قطعی خود به اشخاص حقیقی و حقوقی تعاونی و خصوصی را که در چارچوب مقررات مربوط تا پایان سال ۱۳۹۲ ایجاد شده، با مطالبات قطعی دولت (وزارتخانه ­ها و مؤسسات دولتی) از اشخاص مزبور تسویه کند. بدین منظور وزارت امور اقتصادی و دارایی، اسناد تعهدی خاصی را با عنوان «اوراق تسویه خزانه» صادر می کند و در اختیار اشخاص حقیقی و حقوقی خصوصی و تعاونی طلبکار و متقابلاً بدهکار قرار می دهد. این اسناد صرفاً به  منظور تسویه بدهی اشخاص یاد شده به دولت مورد استفاده قرار می گیرد. جمع مبلغ اوراق تسویه خزانه که به  موجب این ماده  صادر می شود و در اختیار طلبکاران قرار می گیرد، به صورت جمعی ـ خرجی در بودجه ‏های سنواتی درج می شود. قانون رفع موانع تولید رقابت پذیر و ارتقای نظام مالی کشور</a:t>
            </a:r>
          </a:p>
        </p:txBody>
      </p:sp>
    </p:spTree>
    <p:extLst>
      <p:ext uri="{BB962C8B-B14F-4D97-AF65-F5344CB8AC3E}">
        <p14:creationId xmlns:p14="http://schemas.microsoft.com/office/powerpoint/2010/main" val="42655859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7410" name="Rectangle 6"/>
          <p:cNvSpPr>
            <a:spLocks noChangeArrowheads="1"/>
          </p:cNvSpPr>
          <p:nvPr/>
        </p:nvSpPr>
        <p:spPr bwMode="auto">
          <a:xfrm>
            <a:off x="2338388" y="806451"/>
            <a:ext cx="7645400" cy="6064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r"/>
            <a:r>
              <a:rPr lang="fa-IR" altLang="fa-IR" sz="2600" kern="0">
                <a:solidFill>
                  <a:srgbClr val="003399"/>
                </a:solidFill>
                <a:ea typeface="Arial Unicode MS" panose="020B0604020202020204" pitchFamily="34" charset="-128"/>
                <a:cs typeface="B Titr" panose="00000700000000000000" pitchFamily="2" charset="-78"/>
              </a:rPr>
              <a:t>ارکان بازار اوراق بهادار</a:t>
            </a:r>
            <a:endParaRPr lang="en-US" altLang="fa-IR" sz="2600" kern="0">
              <a:solidFill>
                <a:srgbClr val="003399"/>
              </a:solidFill>
              <a:ea typeface="Arial Unicode MS" panose="020B0604020202020204" pitchFamily="34" charset="-128"/>
              <a:cs typeface="B Titr" panose="00000700000000000000" pitchFamily="2" charset="-78"/>
            </a:endParaRPr>
          </a:p>
        </p:txBody>
      </p:sp>
      <p:sp useBgFill="1">
        <p:nvSpPr>
          <p:cNvPr id="17411" name="Rectangle 7"/>
          <p:cNvSpPr>
            <a:spLocks noChangeArrowheads="1"/>
          </p:cNvSpPr>
          <p:nvPr/>
        </p:nvSpPr>
        <p:spPr bwMode="auto">
          <a:xfrm>
            <a:off x="2135188" y="1989139"/>
            <a:ext cx="7721600" cy="4173537"/>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buFontTx/>
              <a:buAutoNum type="arabicPeriod"/>
            </a:pPr>
            <a:endParaRPr lang="fa-IR" altLang="fa-IR" sz="2600" b="1" kern="0">
              <a:cs typeface="B Nazanin" panose="00000400000000000000" pitchFamily="2" charset="-78"/>
            </a:endParaRPr>
          </a:p>
          <a:p>
            <a:pPr algn="r"/>
            <a:r>
              <a:rPr lang="fa-IR" altLang="fa-IR" sz="2600" b="1" kern="0">
                <a:cs typeface="B Nazanin" panose="00000400000000000000" pitchFamily="2" charset="-78"/>
              </a:rPr>
              <a:t>1. شورای عالی بورس و اوراق بهادار</a:t>
            </a:r>
            <a:endParaRPr lang="fa-IR" altLang="fa-IR" sz="2600" b="1" i="1" kern="0">
              <a:cs typeface="B Nazanin" panose="00000400000000000000" pitchFamily="2" charset="-78"/>
            </a:endParaRPr>
          </a:p>
          <a:p>
            <a:pPr algn="r"/>
            <a:r>
              <a:rPr lang="fa-IR" altLang="fa-IR" sz="2600" b="1" kern="0">
                <a:cs typeface="B Nazanin" panose="00000400000000000000" pitchFamily="2" charset="-78"/>
              </a:rPr>
              <a:t>2. سازمان بورس و اوراق بهادار</a:t>
            </a:r>
            <a:endParaRPr lang="fa-IR" altLang="fa-IR" sz="2600" b="1" i="1" kern="0">
              <a:latin typeface="Times New Roman" panose="02020603050405020304" pitchFamily="18" charset="0"/>
              <a:cs typeface="B Nazanin" panose="00000400000000000000" pitchFamily="2" charset="-78"/>
            </a:endParaRPr>
          </a:p>
          <a:p>
            <a:endParaRPr lang="fa-IR" altLang="fa-IR" sz="2600" b="1" i="1" kern="0">
              <a:cs typeface="B Nazanin" panose="00000400000000000000" pitchFamily="2" charset="-78"/>
            </a:endParaRPr>
          </a:p>
          <a:p>
            <a:endParaRPr lang="fa-IR" altLang="fa-IR" kern="0">
              <a:cs typeface="B Nazanin" panose="00000400000000000000" pitchFamily="2" charset="-78"/>
            </a:endParaRPr>
          </a:p>
          <a:p>
            <a:pPr>
              <a:buFontTx/>
              <a:buAutoNum type="arabicPeriod"/>
            </a:pPr>
            <a:endParaRPr lang="en-US" altLang="fa-IR" kern="0">
              <a:cs typeface="B Nazanin" panose="00000400000000000000" pitchFamily="2" charset="-78"/>
            </a:endParaRPr>
          </a:p>
        </p:txBody>
      </p:sp>
      <p:pic>
        <p:nvPicPr>
          <p:cNvPr id="17412"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19237" y="1743076"/>
            <a:ext cx="4421188" cy="441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2477052"/>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8434" name="Rectangle 4"/>
          <p:cNvSpPr>
            <a:spLocks noChangeArrowheads="1"/>
          </p:cNvSpPr>
          <p:nvPr/>
        </p:nvSpPr>
        <p:spPr bwMode="auto">
          <a:xfrm>
            <a:off x="3935414" y="763589"/>
            <a:ext cx="6015037" cy="72072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sz="2600" kern="0">
                <a:solidFill>
                  <a:srgbClr val="003399"/>
                </a:solidFill>
                <a:ea typeface="Arial Unicode MS" panose="020B0604020202020204" pitchFamily="34" charset="-128"/>
                <a:cs typeface="B Titr" panose="00000700000000000000" pitchFamily="2" charset="-78"/>
              </a:rPr>
              <a:t>شورای عالی بورس و اوراق بهادار</a:t>
            </a:r>
            <a:endParaRPr lang="en-US" altLang="fa-IR" sz="2600" kern="0">
              <a:solidFill>
                <a:srgbClr val="003399"/>
              </a:solidFill>
              <a:ea typeface="Arial Unicode MS" panose="020B0604020202020204" pitchFamily="34" charset="-128"/>
              <a:cs typeface="B Titr" panose="00000700000000000000" pitchFamily="2" charset="-78"/>
            </a:endParaRPr>
          </a:p>
        </p:txBody>
      </p:sp>
      <p:sp useBgFill="1">
        <p:nvSpPr>
          <p:cNvPr id="18435" name="Rectangle 5"/>
          <p:cNvSpPr>
            <a:spLocks noChangeArrowheads="1"/>
          </p:cNvSpPr>
          <p:nvPr/>
        </p:nvSpPr>
        <p:spPr bwMode="auto">
          <a:xfrm>
            <a:off x="1524000" y="1752601"/>
            <a:ext cx="8763000" cy="4194175"/>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rtl="1">
              <a:lnSpc>
                <a:spcPct val="110000"/>
              </a:lnSpc>
            </a:pPr>
            <a:r>
              <a:rPr lang="fa-IR" altLang="fa-IR" sz="2000" kern="0">
                <a:cs typeface="B Lotus" panose="00000400000000000000" pitchFamily="2" charset="-78"/>
              </a:rPr>
              <a:t>این شورا بالاترین رکن بازار اوراق بهادار است که تصویب سیاست‌ کلان و خط مشي بازار در قالب سياست‌هاي كلي نظام و قوانين و مقررات مربوط و همچنین اتخاذ تدابير لازم برای ساماندهي و توسعه بازار اوراق بهادار و اعمال نظارت عاليه بر اجراي قانون بازار اوراق بهادار از مهمترین وظایف آن است.</a:t>
            </a:r>
          </a:p>
          <a:p>
            <a:pPr algn="just" rtl="1">
              <a:lnSpc>
                <a:spcPct val="110000"/>
              </a:lnSpc>
            </a:pPr>
            <a:r>
              <a:rPr lang="fa-IR" altLang="fa-IR" sz="2000" kern="0">
                <a:cs typeface="B Lotus" panose="00000400000000000000" pitchFamily="2" charset="-78"/>
              </a:rPr>
              <a:t>وزیر امور اقتصادی و دارایی </a:t>
            </a:r>
          </a:p>
          <a:p>
            <a:pPr algn="just" rtl="1">
              <a:lnSpc>
                <a:spcPct val="110000"/>
              </a:lnSpc>
            </a:pPr>
            <a:r>
              <a:rPr lang="fa-IR" altLang="fa-IR" sz="2000" kern="0">
                <a:cs typeface="B Lotus" panose="00000400000000000000" pitchFamily="2" charset="-78"/>
              </a:rPr>
              <a:t>2. وزیر بازرگانی</a:t>
            </a:r>
          </a:p>
          <a:p>
            <a:pPr algn="just" rtl="1">
              <a:lnSpc>
                <a:spcPct val="110000"/>
              </a:lnSpc>
            </a:pPr>
            <a:r>
              <a:rPr lang="fa-IR" altLang="fa-IR" sz="2000" kern="0">
                <a:cs typeface="B Lotus" panose="00000400000000000000" pitchFamily="2" charset="-78"/>
              </a:rPr>
              <a:t>3. رييس کل بانک مرکزی </a:t>
            </a:r>
          </a:p>
          <a:p>
            <a:pPr algn="just" rtl="1">
              <a:lnSpc>
                <a:spcPct val="110000"/>
              </a:lnSpc>
            </a:pPr>
            <a:r>
              <a:rPr lang="fa-IR" altLang="fa-IR" sz="2000" kern="0">
                <a:cs typeface="B Lotus" panose="00000400000000000000" pitchFamily="2" charset="-78"/>
              </a:rPr>
              <a:t>4. روسای اتاق بازرگانی و صنایع و معادن ایران و اتاق تعاون</a:t>
            </a:r>
          </a:p>
          <a:p>
            <a:pPr algn="just" rtl="1">
              <a:lnSpc>
                <a:spcPct val="110000"/>
              </a:lnSpc>
            </a:pPr>
            <a:r>
              <a:rPr lang="fa-IR" altLang="fa-IR" sz="2000" kern="0">
                <a:cs typeface="B Lotus" panose="00000400000000000000" pitchFamily="2" charset="-78"/>
              </a:rPr>
              <a:t>5. رییس سازمان که به عنوان دبیر شورا و سخنگوی سازمان نیز انجام وظیفه خواهد کرد</a:t>
            </a:r>
          </a:p>
          <a:p>
            <a:pPr algn="just" rtl="1">
              <a:lnSpc>
                <a:spcPct val="110000"/>
              </a:lnSpc>
            </a:pPr>
            <a:r>
              <a:rPr lang="fa-IR" altLang="fa-IR" sz="2000" kern="0">
                <a:cs typeface="B Lotus" panose="00000400000000000000" pitchFamily="2" charset="-78"/>
              </a:rPr>
              <a:t>6. دادستان کل کشور یا معاون وی </a:t>
            </a:r>
          </a:p>
          <a:p>
            <a:pPr algn="just" rtl="1">
              <a:lnSpc>
                <a:spcPct val="110000"/>
              </a:lnSpc>
            </a:pPr>
            <a:r>
              <a:rPr lang="fa-IR" altLang="fa-IR" sz="2000" kern="0">
                <a:cs typeface="B Lotus" panose="00000400000000000000" pitchFamily="2" charset="-78"/>
              </a:rPr>
              <a:t>7. یک نفر نماینده از طرف ”کانون“ ها</a:t>
            </a:r>
          </a:p>
          <a:p>
            <a:pPr algn="just" rtl="1">
              <a:lnSpc>
                <a:spcPct val="110000"/>
              </a:lnSpc>
            </a:pPr>
            <a:r>
              <a:rPr lang="fa-IR" altLang="fa-IR" sz="2000" kern="0">
                <a:cs typeface="B Lotus" panose="00000400000000000000" pitchFamily="2" charset="-78"/>
              </a:rPr>
              <a:t>8. سه نفر مالی منحصرا از بخش خصوصی</a:t>
            </a:r>
          </a:p>
          <a:p>
            <a:pPr algn="just" rtl="1">
              <a:lnSpc>
                <a:spcPct val="110000"/>
              </a:lnSpc>
            </a:pPr>
            <a:r>
              <a:rPr lang="fa-IR" altLang="fa-IR" sz="2000" kern="0">
                <a:cs typeface="B Lotus" panose="00000400000000000000" pitchFamily="2" charset="-78"/>
              </a:rPr>
              <a:t>9. یک نفر خبره مالی منحصرا از بخش خصوصی برای هر بورس کالایی</a:t>
            </a:r>
          </a:p>
          <a:p>
            <a:pPr algn="r" rtl="1">
              <a:lnSpc>
                <a:spcPct val="90000"/>
              </a:lnSpc>
            </a:pPr>
            <a:endParaRPr lang="fa-IR" altLang="fa-IR" sz="2000" b="1" kern="0">
              <a:cs typeface="B Nazanin" panose="00000400000000000000" pitchFamily="2" charset="-78"/>
            </a:endParaRPr>
          </a:p>
          <a:p>
            <a:pPr algn="r" rtl="1">
              <a:lnSpc>
                <a:spcPct val="90000"/>
              </a:lnSpc>
              <a:buFontTx/>
              <a:buAutoNum type="arabicPeriod"/>
            </a:pPr>
            <a:endParaRPr lang="en-US" altLang="fa-IR" sz="2000" kern="0">
              <a:cs typeface="B Nazanin" panose="00000400000000000000" pitchFamily="2" charset="-78"/>
            </a:endParaRPr>
          </a:p>
        </p:txBody>
      </p:sp>
    </p:spTree>
    <p:extLst>
      <p:ext uri="{BB962C8B-B14F-4D97-AF65-F5344CB8AC3E}">
        <p14:creationId xmlns:p14="http://schemas.microsoft.com/office/powerpoint/2010/main" val="411697801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algn="ctr"/>
            <a:r>
              <a:rPr lang="fa-IR" altLang="en-US">
                <a:cs typeface="B Lotus" panose="00000400000000000000" pitchFamily="2" charset="-78"/>
              </a:rPr>
              <a:t>وظایف شورای عالی بورس</a:t>
            </a:r>
          </a:p>
        </p:txBody>
      </p:sp>
      <p:sp>
        <p:nvSpPr>
          <p:cNvPr id="19459" name="Content Placeholder 2"/>
          <p:cNvSpPr>
            <a:spLocks noGrp="1"/>
          </p:cNvSpPr>
          <p:nvPr>
            <p:ph idx="1"/>
          </p:nvPr>
        </p:nvSpPr>
        <p:spPr/>
        <p:txBody>
          <a:bodyPr/>
          <a:lstStyle/>
          <a:p>
            <a:r>
              <a:rPr lang="fa-IR" altLang="en-US" sz="2000">
                <a:cs typeface="B Lotus" panose="00000400000000000000" pitchFamily="2" charset="-78"/>
              </a:rPr>
              <a:t>اتخاذ تدابیر لازم جهت ساماندهی و توسعه بازار اوراق بهادار و اعمال نظارت عالیه بر اجرای قانون بازار</a:t>
            </a:r>
          </a:p>
          <a:p>
            <a:r>
              <a:rPr lang="fa-IR" altLang="en-US" sz="2000">
                <a:cs typeface="B Lotus" panose="00000400000000000000" pitchFamily="2" charset="-78"/>
              </a:rPr>
              <a:t>تعیین سیاست ها و خط مشی بازار اوراق بهادار در قالب سیاست های کلی نظام و قوانین و مقررات مرتبط</a:t>
            </a:r>
          </a:p>
          <a:p>
            <a:r>
              <a:rPr lang="fa-IR" altLang="en-US" sz="2000">
                <a:cs typeface="B Lotus" panose="00000400000000000000" pitchFamily="2" charset="-78"/>
              </a:rPr>
              <a:t>پیشنهاد آیین نامه های لازم برای اجرای این قانون جهت تصویب در هیئت وزیران</a:t>
            </a:r>
          </a:p>
          <a:p>
            <a:r>
              <a:rPr lang="fa-IR" altLang="en-US" sz="2000">
                <a:cs typeface="B Lotus" panose="00000400000000000000" pitchFamily="2" charset="-78"/>
              </a:rPr>
              <a:t>تصویب ابزارهای مالی جدید</a:t>
            </a:r>
          </a:p>
          <a:p>
            <a:r>
              <a:rPr lang="fa-IR" altLang="en-US" sz="2000">
                <a:cs typeface="B Lotus" panose="00000400000000000000" pitchFamily="2" charset="-78"/>
              </a:rPr>
              <a:t>صدور، تعلیق و لغو مجوز فعالیت بورس ها، بازارهای خارج از بورس، شرکت های سپرده گذاری مرکزی اوراق بهادار و تسویه وجود و شرکتهای تأمین سرمایه</a:t>
            </a:r>
          </a:p>
          <a:p>
            <a:r>
              <a:rPr lang="fa-IR" altLang="en-US" sz="2000">
                <a:cs typeface="B Lotus" panose="00000400000000000000" pitchFamily="2" charset="-78"/>
              </a:rPr>
              <a:t>تصویب بودجه و صورت های مالی سازمان</a:t>
            </a:r>
          </a:p>
          <a:p>
            <a:r>
              <a:rPr lang="fa-IR" altLang="en-US" sz="2000">
                <a:cs typeface="B Lotus" panose="00000400000000000000" pitchFamily="2" charset="-78"/>
              </a:rPr>
              <a:t>تصویب نوع و میزان وصولیهای سازمان و نظارت بر آن</a:t>
            </a:r>
          </a:p>
          <a:p>
            <a:r>
              <a:rPr lang="fa-IR" altLang="en-US" sz="2000">
                <a:cs typeface="B Lotus" panose="00000400000000000000" pitchFamily="2" charset="-78"/>
              </a:rPr>
              <a:t>تعیین مصادیق تشکلهای خود انتظام و مصادیق نهادهای مالی</a:t>
            </a:r>
          </a:p>
        </p:txBody>
      </p:sp>
    </p:spTree>
    <p:extLst>
      <p:ext uri="{BB962C8B-B14F-4D97-AF65-F5344CB8AC3E}">
        <p14:creationId xmlns:p14="http://schemas.microsoft.com/office/powerpoint/2010/main" val="3467056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482" name="Rectangle 4"/>
          <p:cNvSpPr>
            <a:spLocks noChangeArrowheads="1"/>
          </p:cNvSpPr>
          <p:nvPr/>
        </p:nvSpPr>
        <p:spPr bwMode="auto">
          <a:xfrm>
            <a:off x="5303838" y="765175"/>
            <a:ext cx="4762500" cy="6477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fa-IR" altLang="fa-IR" sz="2600" kern="0">
                <a:solidFill>
                  <a:srgbClr val="003399"/>
                </a:solidFill>
                <a:ea typeface="Arial Unicode MS" panose="020B0604020202020204" pitchFamily="34" charset="-128"/>
                <a:cs typeface="B Titr" panose="00000700000000000000" pitchFamily="2" charset="-78"/>
              </a:rPr>
              <a:t>سازمان بورس و اوراق بهادار</a:t>
            </a:r>
            <a:endParaRPr lang="en-US" altLang="fa-IR" sz="2600" kern="0">
              <a:solidFill>
                <a:srgbClr val="003399"/>
              </a:solidFill>
              <a:ea typeface="Arial Unicode MS" panose="020B0604020202020204" pitchFamily="34" charset="-128"/>
              <a:cs typeface="B Titr" panose="00000700000000000000" pitchFamily="2" charset="-78"/>
            </a:endParaRPr>
          </a:p>
        </p:txBody>
      </p:sp>
      <p:sp useBgFill="1">
        <p:nvSpPr>
          <p:cNvPr id="20483" name="Rectangle 5"/>
          <p:cNvSpPr>
            <a:spLocks noChangeArrowheads="1"/>
          </p:cNvSpPr>
          <p:nvPr/>
        </p:nvSpPr>
        <p:spPr bwMode="auto">
          <a:xfrm>
            <a:off x="1828801" y="1700214"/>
            <a:ext cx="8659813" cy="4243387"/>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609600" indent="-609600">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Low" rtl="1">
              <a:buFont typeface="Arial" panose="020B0604020202020204" pitchFamily="34" charset="0"/>
              <a:buChar char="•"/>
            </a:pPr>
            <a:r>
              <a:rPr lang="fa-IR" altLang="fa-IR" sz="3200" kern="0">
                <a:cs typeface="B Nazanin" panose="00000400000000000000" pitchFamily="2" charset="-78"/>
              </a:rPr>
              <a:t>	</a:t>
            </a:r>
            <a:r>
              <a:rPr lang="fa-IR" altLang="fa-IR" sz="2400" kern="0">
                <a:cs typeface="B Nazanin" panose="00000400000000000000" pitchFamily="2" charset="-78"/>
              </a:rPr>
              <a:t>نظارت بر اجرای قوانین و مقررات، تنظیم و تدوین مقررات و انجام دیگر وظایف تعیین‌شده در قانون بپردازد. به عبارتی مقام ناظر بازار اوراق بهادار ایران به دو نهاد شورای عالی بورس و سازمان بورس و اوراق بهادار تقسيم شد. </a:t>
            </a:r>
          </a:p>
          <a:p>
            <a:pPr algn="justLow" rtl="1">
              <a:buFont typeface="Arial" panose="020B0604020202020204" pitchFamily="34" charset="0"/>
              <a:buChar char="•"/>
            </a:pPr>
            <a:r>
              <a:rPr lang="fa-IR" altLang="fa-IR" sz="2400" kern="0">
                <a:cs typeface="B Nazanin" panose="00000400000000000000" pitchFamily="2" charset="-78"/>
              </a:rPr>
              <a:t>سبا موسسه عمومی غير دولتي است كه داراي شخصيت حقوقي و مالي مستقل است و توسط هیئت مدیره پنج نفره اداره می‌شود. اعضای هیئت مدیره از میان افراد امين و داراي حسن شهرت و تجربه در رشته مالي منحصراً از كارشناسان بخش غيردولتي به پيشنهاد رييس شورا و با تصويب شورا انتخاب مي‌شوند</a:t>
            </a:r>
            <a:r>
              <a:rPr lang="fa-IR" altLang="fa-IR" sz="3200" kern="0">
                <a:cs typeface="B Nazanin" panose="00000400000000000000" pitchFamily="2" charset="-78"/>
              </a:rPr>
              <a:t>.</a:t>
            </a:r>
          </a:p>
          <a:p>
            <a:pPr algn="justLow" rtl="1"/>
            <a:endParaRPr lang="fa-IR" altLang="fa-IR" sz="3200" kern="0">
              <a:cs typeface="B Nazanin" panose="00000400000000000000" pitchFamily="2" charset="-78"/>
            </a:endParaRPr>
          </a:p>
          <a:p>
            <a:pPr algn="justLow">
              <a:buFontTx/>
              <a:buAutoNum type="arabicPeriod"/>
            </a:pPr>
            <a:endParaRPr lang="en-US" altLang="fa-IR" sz="2300" kern="0">
              <a:cs typeface="B Nazanin" panose="00000400000000000000" pitchFamily="2" charset="-78"/>
            </a:endParaRPr>
          </a:p>
        </p:txBody>
      </p:sp>
    </p:spTree>
    <p:extLst>
      <p:ext uri="{BB962C8B-B14F-4D97-AF65-F5344CB8AC3E}">
        <p14:creationId xmlns:p14="http://schemas.microsoft.com/office/powerpoint/2010/main" val="1078931603"/>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fa-IR" altLang="en-US">
                <a:cs typeface="B Lotus" panose="00000400000000000000" pitchFamily="2" charset="-78"/>
              </a:rPr>
              <a:t>ویژگی های سازمان بورس و اوراق بهادار</a:t>
            </a:r>
          </a:p>
        </p:txBody>
      </p:sp>
      <p:sp>
        <p:nvSpPr>
          <p:cNvPr id="21507" name="Content Placeholder 2"/>
          <p:cNvSpPr>
            <a:spLocks noGrp="1"/>
          </p:cNvSpPr>
          <p:nvPr>
            <p:ph idx="1"/>
          </p:nvPr>
        </p:nvSpPr>
        <p:spPr/>
        <p:txBody>
          <a:bodyPr/>
          <a:lstStyle/>
          <a:p>
            <a:r>
              <a:rPr lang="fa-IR" altLang="en-US">
                <a:cs typeface="B Lotus" panose="00000400000000000000" pitchFamily="2" charset="-78"/>
              </a:rPr>
              <a:t>موسسه عمومی و نه خصوصی</a:t>
            </a:r>
          </a:p>
          <a:p>
            <a:r>
              <a:rPr lang="fa-IR" altLang="en-US">
                <a:cs typeface="B Lotus" panose="00000400000000000000" pitchFamily="2" charset="-78"/>
              </a:rPr>
              <a:t>موسسه غیردولتی و نه وابسته به دولت</a:t>
            </a:r>
          </a:p>
          <a:p>
            <a:r>
              <a:rPr lang="fa-IR" altLang="en-US">
                <a:cs typeface="B Lotus" panose="00000400000000000000" pitchFamily="2" charset="-78"/>
              </a:rPr>
              <a:t>دارای شخصیت حقوقی</a:t>
            </a:r>
          </a:p>
          <a:p>
            <a:r>
              <a:rPr lang="fa-IR" altLang="en-US">
                <a:cs typeface="B Lotus" panose="00000400000000000000" pitchFamily="2" charset="-78"/>
              </a:rPr>
              <a:t>دارای اختیارات مالی مستقل</a:t>
            </a:r>
          </a:p>
          <a:p>
            <a:r>
              <a:rPr lang="fa-IR" altLang="en-US">
                <a:cs typeface="B Lotus" panose="00000400000000000000" pitchFamily="2" charset="-78"/>
              </a:rPr>
              <a:t>عدم استفاده از منابع مالی دولت و بودجه عمومی</a:t>
            </a:r>
          </a:p>
          <a:p>
            <a:r>
              <a:rPr lang="fa-IR" altLang="en-US">
                <a:cs typeface="B Lotus" panose="00000400000000000000" pitchFamily="2" charset="-78"/>
              </a:rPr>
              <a:t>عدم شمول قوانین استخدامی دولتی نسبت به این سازمان</a:t>
            </a:r>
          </a:p>
        </p:txBody>
      </p:sp>
    </p:spTree>
    <p:extLst>
      <p:ext uri="{BB962C8B-B14F-4D97-AF65-F5344CB8AC3E}">
        <p14:creationId xmlns:p14="http://schemas.microsoft.com/office/powerpoint/2010/main" val="2454310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a:r>
              <a:rPr lang="fa-IR" altLang="en-US">
                <a:cs typeface="B Lotus" panose="00000400000000000000" pitchFamily="2" charset="-78"/>
              </a:rPr>
              <a:t>وظایف سازمان بورس و اوراق بهادار</a:t>
            </a:r>
          </a:p>
        </p:txBody>
      </p:sp>
      <p:sp>
        <p:nvSpPr>
          <p:cNvPr id="22531" name="Content Placeholder 2"/>
          <p:cNvSpPr>
            <a:spLocks noGrp="1"/>
          </p:cNvSpPr>
          <p:nvPr>
            <p:ph idx="1"/>
          </p:nvPr>
        </p:nvSpPr>
        <p:spPr/>
        <p:txBody>
          <a:bodyPr/>
          <a:lstStyle/>
          <a:p>
            <a:r>
              <a:rPr lang="fa-IR" altLang="en-US" sz="2400">
                <a:cs typeface="B Lotus" panose="00000400000000000000" pitchFamily="2" charset="-78"/>
              </a:rPr>
              <a:t>تهیه آیین نامه های لازم برای اجرای قانون بازار و پیشنهاد آن به شورا</a:t>
            </a:r>
          </a:p>
          <a:p>
            <a:r>
              <a:rPr lang="fa-IR" altLang="en-US" sz="2400">
                <a:cs typeface="B Lotus" panose="00000400000000000000" pitchFamily="2" charset="-78"/>
              </a:rPr>
              <a:t>تهیه و تدوین دستورالعملهای اجرایی قانون بازار</a:t>
            </a:r>
          </a:p>
          <a:p>
            <a:r>
              <a:rPr lang="fa-IR" altLang="en-US" sz="2400">
                <a:cs typeface="B Lotus" panose="00000400000000000000" pitchFamily="2" charset="-78"/>
              </a:rPr>
              <a:t>نظارت بر حسن اجرای قانون بازار و مقررات مربوطه</a:t>
            </a:r>
          </a:p>
          <a:p>
            <a:r>
              <a:rPr lang="fa-IR" altLang="en-US" sz="2400">
                <a:cs typeface="B Lotus" panose="00000400000000000000" pitchFamily="2" charset="-78"/>
              </a:rPr>
              <a:t>ثبت و صدور مجوز عرضه عمومی اوراق بهادار و نظارت بر آن</a:t>
            </a:r>
          </a:p>
          <a:p>
            <a:r>
              <a:rPr lang="fa-IR" altLang="en-US" sz="2400">
                <a:cs typeface="B Lotus" panose="00000400000000000000" pitchFamily="2" charset="-78"/>
              </a:rPr>
              <a:t>درخواست صدور، تعلیق و لغو مجوز تأسیس بورسها و سایر نهادهایی که تصویب آنها بر عهده شورا است،</a:t>
            </a:r>
          </a:p>
          <a:p>
            <a:r>
              <a:rPr lang="fa-IR" altLang="en-US" sz="2400">
                <a:cs typeface="B Lotus" panose="00000400000000000000" pitchFamily="2" charset="-78"/>
              </a:rPr>
              <a:t>صدور، تعلیق و لغو مجوز تأسیس کانون ها و نهادهای مالی قانون بازار که در حوزه عمل مستقیم شورا نیست،</a:t>
            </a:r>
          </a:p>
          <a:p>
            <a:r>
              <a:rPr lang="fa-IR" altLang="en-US" sz="2400">
                <a:cs typeface="B Lotus" panose="00000400000000000000" pitchFamily="2" charset="-78"/>
              </a:rPr>
              <a:t>تصویب اساسنامه بورسها، کانونها و نهادهای مالی موضوع قانون،</a:t>
            </a:r>
          </a:p>
          <a:p>
            <a:r>
              <a:rPr lang="fa-IR" altLang="en-US" sz="2400">
                <a:cs typeface="B Lotus" panose="00000400000000000000" pitchFamily="2" charset="-78"/>
              </a:rPr>
              <a:t>نظارت بر سرمایه گذاری اشخاص حقیقی و حقوقی خارجی در بورس</a:t>
            </a:r>
          </a:p>
        </p:txBody>
      </p:sp>
    </p:spTree>
    <p:extLst>
      <p:ext uri="{BB962C8B-B14F-4D97-AF65-F5344CB8AC3E}">
        <p14:creationId xmlns:p14="http://schemas.microsoft.com/office/powerpoint/2010/main" val="1181375722"/>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0</TotalTime>
  <Words>2168</Words>
  <Application>Microsoft Office PowerPoint</Application>
  <PresentationFormat>Widescreen</PresentationFormat>
  <Paragraphs>163</Paragraphs>
  <Slides>34</Slides>
  <Notes>0</Notes>
  <HiddenSlides>0</HiddenSlides>
  <MMClips>0</MMClips>
  <ScaleCrop>false</ScaleCrop>
  <HeadingPairs>
    <vt:vector size="6" baseType="variant">
      <vt:variant>
        <vt:lpstr>Fonts Used</vt:lpstr>
      </vt:variant>
      <vt:variant>
        <vt:i4>20</vt:i4>
      </vt:variant>
      <vt:variant>
        <vt:lpstr>Theme</vt:lpstr>
      </vt:variant>
      <vt:variant>
        <vt:i4>2</vt:i4>
      </vt:variant>
      <vt:variant>
        <vt:lpstr>Slide Titles</vt:lpstr>
      </vt:variant>
      <vt:variant>
        <vt:i4>34</vt:i4>
      </vt:variant>
    </vt:vector>
  </HeadingPairs>
  <TitlesOfParts>
    <vt:vector size="56" baseType="lpstr">
      <vt:lpstr>Arial Unicode MS</vt:lpstr>
      <vt:lpstr>MS Mincho</vt:lpstr>
      <vt:lpstr>Arial</vt:lpstr>
      <vt:lpstr>B Lotus</vt:lpstr>
      <vt:lpstr>B Mitra</vt:lpstr>
      <vt:lpstr>B Nazanin</vt:lpstr>
      <vt:lpstr>B Titr</vt:lpstr>
      <vt:lpstr>B Traffic</vt:lpstr>
      <vt:lpstr>B Zar</vt:lpstr>
      <vt:lpstr>Calibri</vt:lpstr>
      <vt:lpstr>Calibri Light</vt:lpstr>
      <vt:lpstr>Cambria</vt:lpstr>
      <vt:lpstr>Constantia</vt:lpstr>
      <vt:lpstr>Majalla UI</vt:lpstr>
      <vt:lpstr>Nazanin</vt:lpstr>
      <vt:lpstr>Raavi</vt:lpstr>
      <vt:lpstr>Tahoma</vt:lpstr>
      <vt:lpstr>Times New Roman</vt:lpstr>
      <vt:lpstr>Traditional Arabic</vt:lpstr>
      <vt:lpstr>Wingdings 2</vt:lpstr>
      <vt:lpstr>Office Theme</vt:lpstr>
      <vt:lpstr>Flow</vt:lpstr>
      <vt:lpstr>حقوق تجارت</vt:lpstr>
      <vt:lpstr>PowerPoint Presentation</vt:lpstr>
      <vt:lpstr>منابع حقوقی</vt:lpstr>
      <vt:lpstr>PowerPoint Presentation</vt:lpstr>
      <vt:lpstr>PowerPoint Presentation</vt:lpstr>
      <vt:lpstr>وظایف شورای عالی بورس</vt:lpstr>
      <vt:lpstr>PowerPoint Presentation</vt:lpstr>
      <vt:lpstr>ویژگی های سازمان بورس و اوراق بهادار</vt:lpstr>
      <vt:lpstr>وظایف سازمان بورس و اوراق بهادار</vt:lpstr>
      <vt:lpstr>PowerPoint Presentation</vt:lpstr>
      <vt:lpstr>PowerPoint Presentation</vt:lpstr>
      <vt:lpstr>PowerPoint Presentation</vt:lpstr>
      <vt:lpstr>ناشران ثبت شده نزد سازمان</vt:lpstr>
      <vt:lpstr>PowerPoint Presentation</vt:lpstr>
      <vt:lpstr>PowerPoint Presentation</vt:lpstr>
      <vt:lpstr>تشکل های خودانتظام</vt:lpstr>
      <vt:lpstr>PowerPoint Presentation</vt:lpstr>
      <vt:lpstr>PowerPoint Presentation</vt:lpstr>
      <vt:lpstr>PowerPoint Presentation</vt:lpstr>
      <vt:lpstr>تفاوت پذیرش در بورس و فرابورس</vt:lpstr>
      <vt:lpstr>PowerPoint Presentation</vt:lpstr>
      <vt:lpstr>PowerPoint Presentation</vt:lpstr>
      <vt:lpstr>PowerPoint Presentation</vt:lpstr>
      <vt:lpstr>ابزارهای مالی در بازار سرمایه</vt:lpstr>
      <vt:lpstr>انواع ابزارهای مالی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حقوق تجارت</dc:title>
  <dc:creator>seyed mohammad reza hoseini</dc:creator>
  <cp:lastModifiedBy>seyed mohammad reza hoseini</cp:lastModifiedBy>
  <cp:revision>1</cp:revision>
  <dcterms:created xsi:type="dcterms:W3CDTF">2016-10-18T08:23:33Z</dcterms:created>
  <dcterms:modified xsi:type="dcterms:W3CDTF">2016-10-18T08:24:16Z</dcterms:modified>
</cp:coreProperties>
</file>