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Dast Nevis" charset="-78"/>
      <p:regular r:id="rId14"/>
    </p:embeddedFont>
    <p:embeddedFont>
      <p:font typeface="B Nazanin" pitchFamily="2" charset="-78"/>
      <p:regular r:id="rId15"/>
      <p:bold r:id="rId16"/>
    </p:embeddedFont>
    <p:embeddedFont>
      <p:font typeface="A Fetne" charset="-78"/>
      <p:bold r:id="rId17"/>
    </p:embeddedFont>
    <p:embeddedFont>
      <p:font typeface="B Yekan" pitchFamily="2" charset="-78"/>
      <p:regular r:id="rId18"/>
    </p:embeddedFont>
    <p:embeddedFont>
      <p:font typeface="AFSANEH" pitchFamily="2" charset="-78"/>
      <p:regular r:id="rId19"/>
    </p:embeddedFont>
    <p:embeddedFont>
      <p:font typeface="B Titr" pitchFamily="2" charset="-78"/>
      <p:bold r:id="rId2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2D30F-BEF9-4843-B3B6-58D40F15F8A9}" type="datetimeFigureOut">
              <a:rPr lang="en-US"/>
              <a:pPr>
                <a:defRPr/>
              </a:pPr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4C2E8-8AC7-4F94-B625-E40E48900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7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DCB9A-0C5D-4F3D-AD68-D4F96DDDE15C}" type="datetimeFigureOut">
              <a:rPr lang="en-US"/>
              <a:pPr>
                <a:defRPr/>
              </a:pPr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92D0A-038C-4DA4-89F5-A0A0BCC57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5954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3DBA0-4C09-4F0A-91AF-F7AA584A4EEF}" type="datetimeFigureOut">
              <a:rPr lang="en-US"/>
              <a:pPr>
                <a:defRPr/>
              </a:pPr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1EB6B-38FE-477C-95E9-72F729C8B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914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D9C6E-1F10-47B4-B6EF-82EF37030F3E}" type="datetimeFigureOut">
              <a:rPr lang="en-US"/>
              <a:pPr>
                <a:defRPr/>
              </a:pPr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57DE8-7A78-4A2A-8725-F18CA0D86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502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9ECD6-D6F2-4256-A034-64B81B9FD169}" type="datetimeFigureOut">
              <a:rPr lang="en-US"/>
              <a:pPr>
                <a:defRPr/>
              </a:pPr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F5815-452B-43D5-9542-7C5928336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429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98A49-7DC6-493D-985B-D32B213D1859}" type="datetimeFigureOut">
              <a:rPr lang="en-US"/>
              <a:pPr>
                <a:defRPr/>
              </a:pPr>
              <a:t>2/15/2015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36BFB-0B58-490F-8EDF-43CAF4C3C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29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96FDF-BB5E-4431-A24F-BF9DD0FEBF45}" type="datetimeFigureOut">
              <a:rPr lang="en-US"/>
              <a:pPr>
                <a:defRPr/>
              </a:pPr>
              <a:t>2/15/2015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D59B9-C1E0-485C-9B70-C7CA6268B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144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816FD-2F93-42E9-B21B-9A3759DFFB41}" type="datetimeFigureOut">
              <a:rPr lang="en-US"/>
              <a:pPr>
                <a:defRPr/>
              </a:pPr>
              <a:t>2/15/2015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D8FBE-E3FE-4EB7-9DBF-725D6D97F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268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0E8BD-04E3-43C5-8D18-A9DE864D26C4}" type="datetimeFigureOut">
              <a:rPr lang="en-US"/>
              <a:pPr>
                <a:defRPr/>
              </a:pPr>
              <a:t>2/15/2015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FDD9E-9CF6-4BD6-84C4-4563873B0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5189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A5D7C-A8E2-401C-B3B7-D1FFE1C8E95A}" type="datetimeFigureOut">
              <a:rPr lang="en-US"/>
              <a:pPr>
                <a:defRPr/>
              </a:pPr>
              <a:t>2/15/2015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8B715-B300-4BE6-BE60-546575AA6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3828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D8BAC-9AE9-4DE0-BF58-13343BD60C76}" type="datetimeFigureOut">
              <a:rPr lang="en-US"/>
              <a:pPr>
                <a:defRPr/>
              </a:pPr>
              <a:t>2/15/2015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3F9F8-79EC-409B-9873-6FB19CFB7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9060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9BB6BF-EFF3-4B57-A98D-BDAEC9ED0A48}" type="datetimeFigureOut">
              <a:rPr lang="en-US"/>
              <a:pPr>
                <a:defRPr/>
              </a:pPr>
              <a:t>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A54C70-5C87-435C-B781-FE94256AC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 eaLnBrk="1" hangingPunct="1"/>
            <a:r>
              <a:rPr lang="fa-IR" altLang="en-US" sz="8000" dirty="0" smtClean="0">
                <a:cs typeface="Dast Nevis" pitchFamily="66" charset="-78"/>
              </a:rPr>
              <a:t>طرح کریستال</a:t>
            </a:r>
            <a:r>
              <a:rPr lang="en-US" altLang="en-US" sz="8000" dirty="0" smtClean="0">
                <a:solidFill>
                  <a:schemeClr val="bg1"/>
                </a:solidFill>
                <a:cs typeface="Dast Nevis" pitchFamily="66" charset="-78"/>
              </a:rPr>
              <a:t>;)</a:t>
            </a:r>
            <a:r>
              <a:rPr lang="en-US" altLang="en-US" sz="8000" dirty="0" smtClean="0">
                <a:cs typeface="Dast Nevis" pitchFamily="66" charset="-78"/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dirty="0" smtClean="0">
                <a:cs typeface="B Nazanin" panose="00000400000000000000" pitchFamily="2" charset="-78"/>
              </a:rPr>
              <a:t>شاخه مهندسی مواد طرح رشد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ج</a:t>
            </a:r>
            <a:r>
              <a:rPr lang="fa-IR" sz="2400" dirty="0" smtClean="0">
                <a:cs typeface="B Nazanin" panose="00000400000000000000" pitchFamily="2" charset="-78"/>
              </a:rPr>
              <a:t>نبش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آ</a:t>
            </a:r>
            <a:r>
              <a:rPr lang="fa-IR" sz="2400" dirty="0" smtClean="0">
                <a:cs typeface="B Nazanin" panose="00000400000000000000" pitchFamily="2" charset="-78"/>
              </a:rPr>
              <a:t>زاد </a:t>
            </a:r>
            <a:r>
              <a:rPr lang="fa-IR" sz="24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</a:t>
            </a:r>
            <a:r>
              <a:rPr lang="fa-IR" sz="2400" dirty="0" smtClean="0">
                <a:cs typeface="B Nazanin" panose="00000400000000000000" pitchFamily="2" charset="-78"/>
              </a:rPr>
              <a:t>انشجویی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2275" y="1989138"/>
            <a:ext cx="887413" cy="157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chemeClr val="bg1">
                    <a:lumMod val="65000"/>
                  </a:schemeClr>
                </a:solidFill>
                <a:latin typeface="+mn-lt"/>
                <a:cs typeface="Dast Nevis" panose="03000400000000000000" pitchFamily="66" charset="-78"/>
              </a:rPr>
              <a:t>;)</a:t>
            </a:r>
            <a:endParaRPr lang="en-US" sz="9600" dirty="0">
              <a:latin typeface="+mn-lt"/>
              <a:cs typeface="Dast Nevis" panose="03000400000000000000" pitchFamily="66" charset="-7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54438" y="333375"/>
            <a:ext cx="1635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fa-IR" altLang="en-US" sz="2400">
                <a:cs typeface="B Nazanin" pitchFamily="2" charset="-78"/>
              </a:rPr>
              <a:t>- بسمه تعالی -</a:t>
            </a:r>
            <a:endParaRPr lang="en-US" altLang="en-US" sz="240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4" grpId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z="6000" smtClean="0">
                <a:cs typeface="A Fetne" pitchFamily="2" charset="-78"/>
              </a:rPr>
              <a:t>کارگروه ها</a:t>
            </a:r>
            <a:endParaRPr lang="en-US" altLang="en-US" sz="6000" smtClean="0">
              <a:cs typeface="A Fetne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-77788" y="1600200"/>
            <a:ext cx="2201863" cy="5257800"/>
          </a:xfrm>
        </p:spPr>
        <p:txBody>
          <a:bodyPr rtlCol="0">
            <a:normAutofit/>
          </a:bodyPr>
          <a:lstStyle/>
          <a:p>
            <a:pPr algn="r" rt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a-IR" sz="2400" dirty="0" smtClean="0">
                <a:solidFill>
                  <a:srgbClr val="FFC000"/>
                </a:solidFill>
                <a:cs typeface="B Yekan" panose="00000400000000000000" pitchFamily="2" charset="-78"/>
              </a:rPr>
              <a:t>کار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a-IR" sz="2400" dirty="0" smtClean="0">
              <a:cs typeface="B Yekan" panose="00000400000000000000" pitchFamily="2" charset="-78"/>
            </a:endParaRP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1800" dirty="0" smtClean="0">
                <a:cs typeface="B Yekan" panose="00000400000000000000" pitchFamily="2" charset="-78"/>
              </a:rPr>
              <a:t>1- هماهنگی تیم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 smtClean="0">
              <a:cs typeface="B Yekan" panose="00000400000000000000" pitchFamily="2" charset="-78"/>
            </a:endParaRP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1800" dirty="0" smtClean="0">
                <a:cs typeface="B Yekan" panose="00000400000000000000" pitchFamily="2" charset="-78"/>
              </a:rPr>
              <a:t>2- </a:t>
            </a:r>
            <a:r>
              <a:rPr lang="fa-IR" sz="1800" dirty="0" smtClean="0">
                <a:cs typeface="B Yekan" panose="00000400000000000000" pitchFamily="2" charset="-78"/>
              </a:rPr>
              <a:t>برنامه های تفریحی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 smtClean="0">
              <a:solidFill>
                <a:schemeClr val="bg1">
                  <a:lumMod val="65000"/>
                </a:schemeClr>
              </a:solidFill>
              <a:cs typeface="AFSANEH" panose="02000700000000000000" pitchFamily="2" charset="-78"/>
            </a:endParaRP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1800" dirty="0" smtClean="0">
                <a:cs typeface="B Yekan" panose="00000400000000000000" pitchFamily="2" charset="-78"/>
              </a:rPr>
              <a:t>3- </a:t>
            </a:r>
            <a:r>
              <a:rPr lang="fa-IR" sz="1800" dirty="0" smtClean="0">
                <a:cs typeface="B Yekan" panose="00000400000000000000" pitchFamily="2" charset="-78"/>
              </a:rPr>
              <a:t>ارتباط با تشکلها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 smtClean="0">
              <a:solidFill>
                <a:schemeClr val="bg1">
                  <a:lumMod val="65000"/>
                </a:schemeClr>
              </a:solidFill>
              <a:cs typeface="AFSANEH" panose="02000700000000000000" pitchFamily="2" charset="-78"/>
            </a:endParaRP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1800" dirty="0" smtClean="0">
                <a:cs typeface="B Yekan" panose="00000400000000000000" pitchFamily="2" charset="-78"/>
              </a:rPr>
              <a:t>4- </a:t>
            </a:r>
            <a:r>
              <a:rPr lang="fa-IR" sz="1800" dirty="0" smtClean="0">
                <a:cs typeface="B Yekan" panose="00000400000000000000" pitchFamily="2" charset="-78"/>
              </a:rPr>
              <a:t>توسعه طرح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a-IR" sz="1800" dirty="0" smtClean="0">
              <a:solidFill>
                <a:schemeClr val="bg1">
                  <a:lumMod val="65000"/>
                </a:schemeClr>
              </a:solidFill>
              <a:cs typeface="AFSANEH" panose="02000700000000000000" pitchFamily="2" charset="-78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1979613" y="1600200"/>
            <a:ext cx="2354262" cy="5257800"/>
          </a:xfrm>
        </p:spPr>
        <p:txBody>
          <a:bodyPr rtlCol="0">
            <a:normAutofit/>
          </a:bodyPr>
          <a:lstStyle/>
          <a:p>
            <a:pPr algn="r" rt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a-IR" sz="2400" dirty="0" smtClean="0">
                <a:solidFill>
                  <a:srgbClr val="00B050"/>
                </a:solidFill>
                <a:cs typeface="B Yekan" panose="00000400000000000000" pitchFamily="2" charset="-78"/>
              </a:rPr>
              <a:t>وبلاگ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a-IR" sz="2400" dirty="0" smtClean="0">
              <a:cs typeface="B Yekan" panose="00000400000000000000" pitchFamily="2" charset="-78"/>
            </a:endParaRP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1800" dirty="0" smtClean="0">
                <a:cs typeface="B Yekan" panose="00000400000000000000" pitchFamily="2" charset="-78"/>
              </a:rPr>
              <a:t>1- بازتاب نتایج تیم تحقیق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 smtClean="0">
              <a:cs typeface="B Yekan" panose="00000400000000000000" pitchFamily="2" charset="-78"/>
            </a:endParaRP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1800" dirty="0" smtClean="0">
                <a:cs typeface="B Yekan" panose="00000400000000000000" pitchFamily="2" charset="-78"/>
              </a:rPr>
              <a:t>2- </a:t>
            </a:r>
            <a:r>
              <a:rPr lang="fa-IR" sz="1800" dirty="0" smtClean="0">
                <a:cs typeface="B Yekan" panose="00000400000000000000" pitchFamily="2" charset="-78"/>
              </a:rPr>
              <a:t>آموزش </a:t>
            </a:r>
            <a:r>
              <a:rPr lang="fa-IR" sz="1800" dirty="0">
                <a:cs typeface="B Yekan" panose="00000400000000000000" pitchFamily="2" charset="-78"/>
              </a:rPr>
              <a:t>دیجیتال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 smtClean="0">
              <a:cs typeface="B Yekan" panose="00000400000000000000" pitchFamily="2" charset="-78"/>
            </a:endParaRP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1800" dirty="0" smtClean="0">
                <a:cs typeface="B Yekan" panose="00000400000000000000" pitchFamily="2" charset="-78"/>
              </a:rPr>
              <a:t>3- </a:t>
            </a:r>
            <a:r>
              <a:rPr lang="fa-IR" sz="1800" dirty="0">
                <a:cs typeface="B Yekan" panose="00000400000000000000" pitchFamily="2" charset="-78"/>
              </a:rPr>
              <a:t>اطلاع رسانی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 smtClean="0">
              <a:cs typeface="B Yekan" panose="00000400000000000000" pitchFamily="2" charset="-78"/>
            </a:endParaRP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1800" dirty="0" smtClean="0">
                <a:cs typeface="B Yekan" panose="00000400000000000000" pitchFamily="2" charset="-78"/>
              </a:rPr>
              <a:t>4-اخبار </a:t>
            </a:r>
            <a:r>
              <a:rPr lang="fa-IR" sz="1800" dirty="0">
                <a:cs typeface="B Yekan" panose="00000400000000000000" pitchFamily="2" charset="-78"/>
              </a:rPr>
              <a:t>متالورژی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 smtClean="0">
              <a:cs typeface="B Yekan" panose="00000400000000000000" pitchFamily="2" charset="-78"/>
            </a:endParaRP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1800" dirty="0" smtClean="0">
                <a:cs typeface="B Yekan" panose="00000400000000000000" pitchFamily="2" charset="-78"/>
              </a:rPr>
              <a:t>5- </a:t>
            </a:r>
            <a:r>
              <a:rPr lang="fa-IR" sz="1800" dirty="0" smtClean="0">
                <a:cs typeface="B Yekan" panose="00000400000000000000" pitchFamily="2" charset="-78"/>
              </a:rPr>
              <a:t>کسب </a:t>
            </a:r>
            <a:r>
              <a:rPr lang="fa-IR" sz="1800" dirty="0" smtClean="0">
                <a:cs typeface="B Yekan" panose="00000400000000000000" pitchFamily="2" charset="-78"/>
              </a:rPr>
              <a:t>درآمد</a:t>
            </a:r>
            <a:endParaRPr lang="en-US" sz="1800" dirty="0" smtClean="0">
              <a:cs typeface="B Yekan" panose="00000400000000000000" pitchFamily="2" charset="-78"/>
            </a:endParaRP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a-IR" sz="1800" dirty="0" smtClean="0">
              <a:cs typeface="B Yekan" panose="00000400000000000000" pitchFamily="2" charset="-78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4284663" y="1600200"/>
            <a:ext cx="2362200" cy="5257800"/>
          </a:xfrm>
        </p:spPr>
        <p:txBody>
          <a:bodyPr rtlCol="0">
            <a:normAutofit/>
          </a:bodyPr>
          <a:lstStyle/>
          <a:p>
            <a:pPr algn="r" rt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a-IR" sz="2400" dirty="0" smtClean="0">
                <a:solidFill>
                  <a:srgbClr val="00B0F0"/>
                </a:solidFill>
                <a:cs typeface="B Yekan" panose="00000400000000000000" pitchFamily="2" charset="-78"/>
              </a:rPr>
              <a:t>تحقیق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a-IR" sz="2400" dirty="0" smtClean="0">
              <a:cs typeface="B Yekan" panose="00000400000000000000" pitchFamily="2" charset="-78"/>
            </a:endParaRP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1800" dirty="0" smtClean="0">
                <a:cs typeface="B Yekan" panose="00000400000000000000" pitchFamily="2" charset="-78"/>
              </a:rPr>
              <a:t>1- بازار کار رشته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 smtClean="0">
              <a:cs typeface="B Yekan" panose="00000400000000000000" pitchFamily="2" charset="-78"/>
            </a:endParaRP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1800" dirty="0" smtClean="0">
                <a:cs typeface="B Yekan" panose="00000400000000000000" pitchFamily="2" charset="-78"/>
              </a:rPr>
              <a:t>2- </a:t>
            </a:r>
            <a:r>
              <a:rPr lang="fa-IR" sz="1800" dirty="0" smtClean="0">
                <a:cs typeface="B Yekan" panose="00000400000000000000" pitchFamily="2" charset="-78"/>
              </a:rPr>
              <a:t>دروس ترم و اخلاقیات اساتید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 smtClean="0">
              <a:cs typeface="B Yekan" panose="00000400000000000000" pitchFamily="2" charset="-78"/>
            </a:endParaRP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1800" dirty="0" smtClean="0">
                <a:cs typeface="B Yekan" panose="00000400000000000000" pitchFamily="2" charset="-78"/>
              </a:rPr>
              <a:t>3- </a:t>
            </a:r>
            <a:r>
              <a:rPr lang="fa-IR" sz="1800" dirty="0" smtClean="0">
                <a:cs typeface="B Yekan" panose="00000400000000000000" pitchFamily="2" charset="-78"/>
              </a:rPr>
              <a:t>تقویم رویدادهای متالورژی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 smtClean="0">
              <a:cs typeface="B Yekan" panose="00000400000000000000" pitchFamily="2" charset="-78"/>
            </a:endParaRP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1800" dirty="0" smtClean="0">
                <a:cs typeface="B Yekan" panose="00000400000000000000" pitchFamily="2" charset="-78"/>
              </a:rPr>
              <a:t>4- </a:t>
            </a:r>
            <a:r>
              <a:rPr lang="fa-IR" sz="1800" dirty="0" smtClean="0">
                <a:cs typeface="B Yekan" panose="00000400000000000000" pitchFamily="2" charset="-78"/>
              </a:rPr>
              <a:t>تحقیق درسی در طول </a:t>
            </a:r>
            <a:r>
              <a:rPr lang="fa-IR" sz="1800" dirty="0" smtClean="0">
                <a:cs typeface="B Yekan" panose="00000400000000000000" pitchFamily="2" charset="-78"/>
              </a:rPr>
              <a:t>ترم</a:t>
            </a:r>
            <a:endParaRPr lang="en-US" sz="1800" dirty="0" smtClean="0">
              <a:cs typeface="B Yekan" panose="00000400000000000000" pitchFamily="2" charset="-78"/>
            </a:endParaRP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a-IR" sz="1800" dirty="0" smtClean="0">
              <a:cs typeface="B Yekan" panose="00000400000000000000" pitchFamily="2" charset="-78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sz="half" idx="1"/>
          </p:nvPr>
        </p:nvSpPr>
        <p:spPr>
          <a:xfrm>
            <a:off x="6588125" y="1600200"/>
            <a:ext cx="2373313" cy="5257800"/>
          </a:xfrm>
        </p:spPr>
        <p:txBody>
          <a:bodyPr rtlCol="0">
            <a:normAutofit/>
          </a:bodyPr>
          <a:lstStyle/>
          <a:p>
            <a:pPr algn="r" rt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a-IR" sz="2400" dirty="0" smtClean="0">
                <a:solidFill>
                  <a:srgbClr val="FF0000"/>
                </a:solidFill>
                <a:cs typeface="B Yekan" panose="00000400000000000000" pitchFamily="2" charset="-78"/>
              </a:rPr>
              <a:t>آموزش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a-IR" sz="2400" dirty="0" smtClean="0">
              <a:cs typeface="B Yekan" panose="00000400000000000000" pitchFamily="2" charset="-78"/>
            </a:endParaRP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1800" dirty="0" smtClean="0">
                <a:cs typeface="B Yekan" panose="00000400000000000000" pitchFamily="2" charset="-78"/>
              </a:rPr>
              <a:t>1- برگزاری جلسات مطالعه و رفع اشکال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a-IR" sz="1800" dirty="0" smtClean="0">
              <a:solidFill>
                <a:schemeClr val="bg1">
                  <a:lumMod val="65000"/>
                </a:schemeClr>
              </a:solidFill>
              <a:cs typeface="AFSANEH" panose="02000700000000000000" pitchFamily="2" charset="-78"/>
            </a:endParaRP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1800" dirty="0" smtClean="0">
                <a:cs typeface="B Yekan" panose="00000400000000000000" pitchFamily="2" charset="-78"/>
              </a:rPr>
              <a:t>2- </a:t>
            </a:r>
            <a:r>
              <a:rPr lang="fa-IR" sz="1800" dirty="0" smtClean="0">
                <a:cs typeface="B Yekan" panose="00000400000000000000" pitchFamily="2" charset="-78"/>
              </a:rPr>
              <a:t>تهیه جزوات اساتید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 smtClean="0">
              <a:cs typeface="B Yekan" panose="00000400000000000000" pitchFamily="2" charset="-78"/>
            </a:endParaRP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1800" dirty="0" smtClean="0">
                <a:cs typeface="B Yekan" panose="00000400000000000000" pitchFamily="2" charset="-78"/>
              </a:rPr>
              <a:t>3- </a:t>
            </a:r>
            <a:r>
              <a:rPr lang="fa-IR" sz="1800" dirty="0" smtClean="0">
                <a:cs typeface="B Yekan" panose="00000400000000000000" pitchFamily="2" charset="-78"/>
              </a:rPr>
              <a:t>تهیه نمونه سوالهای امتحانی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800" dirty="0" smtClean="0">
              <a:cs typeface="B Yekan" panose="00000400000000000000" pitchFamily="2" charset="-78"/>
            </a:endParaRP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1800" dirty="0" smtClean="0">
                <a:cs typeface="B Yekan" panose="00000400000000000000" pitchFamily="2" charset="-78"/>
              </a:rPr>
              <a:t>4- </a:t>
            </a:r>
            <a:r>
              <a:rPr lang="fa-IR" sz="1800" dirty="0" smtClean="0">
                <a:cs typeface="B Yekan" panose="00000400000000000000" pitchFamily="2" charset="-78"/>
              </a:rPr>
              <a:t>رفع مشکلات </a:t>
            </a:r>
            <a:r>
              <a:rPr lang="fa-IR" sz="1800" dirty="0" smtClean="0">
                <a:cs typeface="B Yekan" panose="00000400000000000000" pitchFamily="2" charset="-78"/>
              </a:rPr>
              <a:t>آموزشی</a:t>
            </a:r>
            <a:endParaRPr lang="en-US" sz="1800" dirty="0" smtClean="0">
              <a:cs typeface="B Yekan" panose="00000400000000000000" pitchFamily="2" charset="-78"/>
            </a:endParaRP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a-IR" sz="1800" dirty="0" smtClean="0">
              <a:cs typeface="B Yekan" panose="00000400000000000000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7056438" y="2133600"/>
            <a:ext cx="19796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743450" y="2133600"/>
            <a:ext cx="1979613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430463" y="2133600"/>
            <a:ext cx="1979612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15888" y="2133600"/>
            <a:ext cx="19812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7092280" y="1700808"/>
            <a:ext cx="359177" cy="288032"/>
            <a:chOff x="2568" y="1591"/>
            <a:chExt cx="520" cy="417"/>
          </a:xfrm>
          <a:solidFill>
            <a:srgbClr val="FF0000"/>
          </a:solidFill>
        </p:grpSpPr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634" y="1770"/>
              <a:ext cx="160" cy="58"/>
            </a:xfrm>
            <a:custGeom>
              <a:avLst/>
              <a:gdLst>
                <a:gd name="T0" fmla="*/ 311 w 320"/>
                <a:gd name="T1" fmla="*/ 78 h 115"/>
                <a:gd name="T2" fmla="*/ 311 w 320"/>
                <a:gd name="T3" fmla="*/ 78 h 115"/>
                <a:gd name="T4" fmla="*/ 296 w 320"/>
                <a:gd name="T5" fmla="*/ 69 h 115"/>
                <a:gd name="T6" fmla="*/ 281 w 320"/>
                <a:gd name="T7" fmla="*/ 60 h 115"/>
                <a:gd name="T8" fmla="*/ 265 w 320"/>
                <a:gd name="T9" fmla="*/ 51 h 115"/>
                <a:gd name="T10" fmla="*/ 249 w 320"/>
                <a:gd name="T11" fmla="*/ 45 h 115"/>
                <a:gd name="T12" fmla="*/ 231 w 320"/>
                <a:gd name="T13" fmla="*/ 38 h 115"/>
                <a:gd name="T14" fmla="*/ 214 w 320"/>
                <a:gd name="T15" fmla="*/ 31 h 115"/>
                <a:gd name="T16" fmla="*/ 196 w 320"/>
                <a:gd name="T17" fmla="*/ 25 h 115"/>
                <a:gd name="T18" fmla="*/ 179 w 320"/>
                <a:gd name="T19" fmla="*/ 19 h 115"/>
                <a:gd name="T20" fmla="*/ 159 w 320"/>
                <a:gd name="T21" fmla="*/ 15 h 115"/>
                <a:gd name="T22" fmla="*/ 141 w 320"/>
                <a:gd name="T23" fmla="*/ 11 h 115"/>
                <a:gd name="T24" fmla="*/ 121 w 320"/>
                <a:gd name="T25" fmla="*/ 8 h 115"/>
                <a:gd name="T26" fmla="*/ 101 w 320"/>
                <a:gd name="T27" fmla="*/ 4 h 115"/>
                <a:gd name="T28" fmla="*/ 82 w 320"/>
                <a:gd name="T29" fmla="*/ 3 h 115"/>
                <a:gd name="T30" fmla="*/ 61 w 320"/>
                <a:gd name="T31" fmla="*/ 1 h 115"/>
                <a:gd name="T32" fmla="*/ 42 w 320"/>
                <a:gd name="T33" fmla="*/ 0 h 115"/>
                <a:gd name="T34" fmla="*/ 21 w 320"/>
                <a:gd name="T35" fmla="*/ 0 h 115"/>
                <a:gd name="T36" fmla="*/ 13 w 320"/>
                <a:gd name="T37" fmla="*/ 1 h 115"/>
                <a:gd name="T38" fmla="*/ 6 w 320"/>
                <a:gd name="T39" fmla="*/ 5 h 115"/>
                <a:gd name="T40" fmla="*/ 1 w 320"/>
                <a:gd name="T41" fmla="*/ 12 h 115"/>
                <a:gd name="T42" fmla="*/ 0 w 320"/>
                <a:gd name="T43" fmla="*/ 20 h 115"/>
                <a:gd name="T44" fmla="*/ 1 w 320"/>
                <a:gd name="T45" fmla="*/ 28 h 115"/>
                <a:gd name="T46" fmla="*/ 6 w 320"/>
                <a:gd name="T47" fmla="*/ 35 h 115"/>
                <a:gd name="T48" fmla="*/ 13 w 320"/>
                <a:gd name="T49" fmla="*/ 40 h 115"/>
                <a:gd name="T50" fmla="*/ 21 w 320"/>
                <a:gd name="T51" fmla="*/ 41 h 115"/>
                <a:gd name="T52" fmla="*/ 39 w 320"/>
                <a:gd name="T53" fmla="*/ 41 h 115"/>
                <a:gd name="T54" fmla="*/ 58 w 320"/>
                <a:gd name="T55" fmla="*/ 42 h 115"/>
                <a:gd name="T56" fmla="*/ 77 w 320"/>
                <a:gd name="T57" fmla="*/ 43 h 115"/>
                <a:gd name="T58" fmla="*/ 96 w 320"/>
                <a:gd name="T59" fmla="*/ 46 h 115"/>
                <a:gd name="T60" fmla="*/ 113 w 320"/>
                <a:gd name="T61" fmla="*/ 49 h 115"/>
                <a:gd name="T62" fmla="*/ 131 w 320"/>
                <a:gd name="T63" fmla="*/ 51 h 115"/>
                <a:gd name="T64" fmla="*/ 149 w 320"/>
                <a:gd name="T65" fmla="*/ 56 h 115"/>
                <a:gd name="T66" fmla="*/ 166 w 320"/>
                <a:gd name="T67" fmla="*/ 60 h 115"/>
                <a:gd name="T68" fmla="*/ 183 w 320"/>
                <a:gd name="T69" fmla="*/ 65 h 115"/>
                <a:gd name="T70" fmla="*/ 199 w 320"/>
                <a:gd name="T71" fmla="*/ 70 h 115"/>
                <a:gd name="T72" fmla="*/ 215 w 320"/>
                <a:gd name="T73" fmla="*/ 76 h 115"/>
                <a:gd name="T74" fmla="*/ 231 w 320"/>
                <a:gd name="T75" fmla="*/ 83 h 115"/>
                <a:gd name="T76" fmla="*/ 246 w 320"/>
                <a:gd name="T77" fmla="*/ 90 h 115"/>
                <a:gd name="T78" fmla="*/ 261 w 320"/>
                <a:gd name="T79" fmla="*/ 96 h 115"/>
                <a:gd name="T80" fmla="*/ 275 w 320"/>
                <a:gd name="T81" fmla="*/ 105 h 115"/>
                <a:gd name="T82" fmla="*/ 289 w 320"/>
                <a:gd name="T83" fmla="*/ 113 h 115"/>
                <a:gd name="T84" fmla="*/ 296 w 320"/>
                <a:gd name="T85" fmla="*/ 115 h 115"/>
                <a:gd name="T86" fmla="*/ 304 w 320"/>
                <a:gd name="T87" fmla="*/ 115 h 115"/>
                <a:gd name="T88" fmla="*/ 311 w 320"/>
                <a:gd name="T89" fmla="*/ 113 h 115"/>
                <a:gd name="T90" fmla="*/ 317 w 320"/>
                <a:gd name="T91" fmla="*/ 107 h 115"/>
                <a:gd name="T92" fmla="*/ 320 w 320"/>
                <a:gd name="T93" fmla="*/ 99 h 115"/>
                <a:gd name="T94" fmla="*/ 320 w 320"/>
                <a:gd name="T95" fmla="*/ 91 h 115"/>
                <a:gd name="T96" fmla="*/ 317 w 320"/>
                <a:gd name="T97" fmla="*/ 84 h 115"/>
                <a:gd name="T98" fmla="*/ 311 w 320"/>
                <a:gd name="T99" fmla="*/ 7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0" h="115">
                  <a:moveTo>
                    <a:pt x="311" y="78"/>
                  </a:moveTo>
                  <a:lnTo>
                    <a:pt x="311" y="78"/>
                  </a:lnTo>
                  <a:lnTo>
                    <a:pt x="296" y="69"/>
                  </a:lnTo>
                  <a:lnTo>
                    <a:pt x="281" y="60"/>
                  </a:lnTo>
                  <a:lnTo>
                    <a:pt x="265" y="51"/>
                  </a:lnTo>
                  <a:lnTo>
                    <a:pt x="249" y="45"/>
                  </a:lnTo>
                  <a:lnTo>
                    <a:pt x="231" y="38"/>
                  </a:lnTo>
                  <a:lnTo>
                    <a:pt x="214" y="31"/>
                  </a:lnTo>
                  <a:lnTo>
                    <a:pt x="196" y="25"/>
                  </a:lnTo>
                  <a:lnTo>
                    <a:pt x="179" y="19"/>
                  </a:lnTo>
                  <a:lnTo>
                    <a:pt x="159" y="15"/>
                  </a:lnTo>
                  <a:lnTo>
                    <a:pt x="141" y="11"/>
                  </a:lnTo>
                  <a:lnTo>
                    <a:pt x="121" y="8"/>
                  </a:lnTo>
                  <a:lnTo>
                    <a:pt x="101" y="4"/>
                  </a:lnTo>
                  <a:lnTo>
                    <a:pt x="82" y="3"/>
                  </a:lnTo>
                  <a:lnTo>
                    <a:pt x="61" y="1"/>
                  </a:lnTo>
                  <a:lnTo>
                    <a:pt x="42" y="0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8"/>
                  </a:lnTo>
                  <a:lnTo>
                    <a:pt x="6" y="35"/>
                  </a:lnTo>
                  <a:lnTo>
                    <a:pt x="13" y="40"/>
                  </a:lnTo>
                  <a:lnTo>
                    <a:pt x="21" y="41"/>
                  </a:lnTo>
                  <a:lnTo>
                    <a:pt x="39" y="41"/>
                  </a:lnTo>
                  <a:lnTo>
                    <a:pt x="58" y="42"/>
                  </a:lnTo>
                  <a:lnTo>
                    <a:pt x="77" y="43"/>
                  </a:lnTo>
                  <a:lnTo>
                    <a:pt x="96" y="46"/>
                  </a:lnTo>
                  <a:lnTo>
                    <a:pt x="113" y="49"/>
                  </a:lnTo>
                  <a:lnTo>
                    <a:pt x="131" y="51"/>
                  </a:lnTo>
                  <a:lnTo>
                    <a:pt x="149" y="56"/>
                  </a:lnTo>
                  <a:lnTo>
                    <a:pt x="166" y="60"/>
                  </a:lnTo>
                  <a:lnTo>
                    <a:pt x="183" y="65"/>
                  </a:lnTo>
                  <a:lnTo>
                    <a:pt x="199" y="70"/>
                  </a:lnTo>
                  <a:lnTo>
                    <a:pt x="215" y="76"/>
                  </a:lnTo>
                  <a:lnTo>
                    <a:pt x="231" y="83"/>
                  </a:lnTo>
                  <a:lnTo>
                    <a:pt x="246" y="90"/>
                  </a:lnTo>
                  <a:lnTo>
                    <a:pt x="261" y="96"/>
                  </a:lnTo>
                  <a:lnTo>
                    <a:pt x="275" y="105"/>
                  </a:lnTo>
                  <a:lnTo>
                    <a:pt x="289" y="113"/>
                  </a:lnTo>
                  <a:lnTo>
                    <a:pt x="296" y="115"/>
                  </a:lnTo>
                  <a:lnTo>
                    <a:pt x="304" y="115"/>
                  </a:lnTo>
                  <a:lnTo>
                    <a:pt x="311" y="113"/>
                  </a:lnTo>
                  <a:lnTo>
                    <a:pt x="317" y="107"/>
                  </a:lnTo>
                  <a:lnTo>
                    <a:pt x="320" y="99"/>
                  </a:lnTo>
                  <a:lnTo>
                    <a:pt x="320" y="91"/>
                  </a:lnTo>
                  <a:lnTo>
                    <a:pt x="317" y="84"/>
                  </a:lnTo>
                  <a:lnTo>
                    <a:pt x="311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854" y="1697"/>
              <a:ext cx="163" cy="59"/>
            </a:xfrm>
            <a:custGeom>
              <a:avLst/>
              <a:gdLst>
                <a:gd name="T0" fmla="*/ 32 w 325"/>
                <a:gd name="T1" fmla="*/ 115 h 119"/>
                <a:gd name="T2" fmla="*/ 32 w 325"/>
                <a:gd name="T3" fmla="*/ 115 h 119"/>
                <a:gd name="T4" fmla="*/ 46 w 325"/>
                <a:gd name="T5" fmla="*/ 107 h 119"/>
                <a:gd name="T6" fmla="*/ 59 w 325"/>
                <a:gd name="T7" fmla="*/ 98 h 119"/>
                <a:gd name="T8" fmla="*/ 73 w 325"/>
                <a:gd name="T9" fmla="*/ 91 h 119"/>
                <a:gd name="T10" fmla="*/ 89 w 325"/>
                <a:gd name="T11" fmla="*/ 84 h 119"/>
                <a:gd name="T12" fmla="*/ 104 w 325"/>
                <a:gd name="T13" fmla="*/ 77 h 119"/>
                <a:gd name="T14" fmla="*/ 122 w 325"/>
                <a:gd name="T15" fmla="*/ 72 h 119"/>
                <a:gd name="T16" fmla="*/ 138 w 325"/>
                <a:gd name="T17" fmla="*/ 66 h 119"/>
                <a:gd name="T18" fmla="*/ 155 w 325"/>
                <a:gd name="T19" fmla="*/ 61 h 119"/>
                <a:gd name="T20" fmla="*/ 173 w 325"/>
                <a:gd name="T21" fmla="*/ 57 h 119"/>
                <a:gd name="T22" fmla="*/ 191 w 325"/>
                <a:gd name="T23" fmla="*/ 52 h 119"/>
                <a:gd name="T24" fmla="*/ 209 w 325"/>
                <a:gd name="T25" fmla="*/ 50 h 119"/>
                <a:gd name="T26" fmla="*/ 227 w 325"/>
                <a:gd name="T27" fmla="*/ 46 h 119"/>
                <a:gd name="T28" fmla="*/ 247 w 325"/>
                <a:gd name="T29" fmla="*/ 44 h 119"/>
                <a:gd name="T30" fmla="*/ 265 w 325"/>
                <a:gd name="T31" fmla="*/ 43 h 119"/>
                <a:gd name="T32" fmla="*/ 285 w 325"/>
                <a:gd name="T33" fmla="*/ 42 h 119"/>
                <a:gd name="T34" fmla="*/ 305 w 325"/>
                <a:gd name="T35" fmla="*/ 42 h 119"/>
                <a:gd name="T36" fmla="*/ 313 w 325"/>
                <a:gd name="T37" fmla="*/ 41 h 119"/>
                <a:gd name="T38" fmla="*/ 319 w 325"/>
                <a:gd name="T39" fmla="*/ 36 h 119"/>
                <a:gd name="T40" fmla="*/ 324 w 325"/>
                <a:gd name="T41" fmla="*/ 29 h 119"/>
                <a:gd name="T42" fmla="*/ 325 w 325"/>
                <a:gd name="T43" fmla="*/ 21 h 119"/>
                <a:gd name="T44" fmla="*/ 324 w 325"/>
                <a:gd name="T45" fmla="*/ 13 h 119"/>
                <a:gd name="T46" fmla="*/ 319 w 325"/>
                <a:gd name="T47" fmla="*/ 6 h 119"/>
                <a:gd name="T48" fmla="*/ 313 w 325"/>
                <a:gd name="T49" fmla="*/ 1 h 119"/>
                <a:gd name="T50" fmla="*/ 305 w 325"/>
                <a:gd name="T51" fmla="*/ 0 h 119"/>
                <a:gd name="T52" fmla="*/ 284 w 325"/>
                <a:gd name="T53" fmla="*/ 0 h 119"/>
                <a:gd name="T54" fmla="*/ 263 w 325"/>
                <a:gd name="T55" fmla="*/ 1 h 119"/>
                <a:gd name="T56" fmla="*/ 242 w 325"/>
                <a:gd name="T57" fmla="*/ 4 h 119"/>
                <a:gd name="T58" fmla="*/ 222 w 325"/>
                <a:gd name="T59" fmla="*/ 6 h 119"/>
                <a:gd name="T60" fmla="*/ 202 w 325"/>
                <a:gd name="T61" fmla="*/ 8 h 119"/>
                <a:gd name="T62" fmla="*/ 181 w 325"/>
                <a:gd name="T63" fmla="*/ 13 h 119"/>
                <a:gd name="T64" fmla="*/ 162 w 325"/>
                <a:gd name="T65" fmla="*/ 16 h 119"/>
                <a:gd name="T66" fmla="*/ 143 w 325"/>
                <a:gd name="T67" fmla="*/ 22 h 119"/>
                <a:gd name="T68" fmla="*/ 124 w 325"/>
                <a:gd name="T69" fmla="*/ 27 h 119"/>
                <a:gd name="T70" fmla="*/ 107 w 325"/>
                <a:gd name="T71" fmla="*/ 34 h 119"/>
                <a:gd name="T72" fmla="*/ 88 w 325"/>
                <a:gd name="T73" fmla="*/ 41 h 119"/>
                <a:gd name="T74" fmla="*/ 71 w 325"/>
                <a:gd name="T75" fmla="*/ 47 h 119"/>
                <a:gd name="T76" fmla="*/ 54 w 325"/>
                <a:gd name="T77" fmla="*/ 55 h 119"/>
                <a:gd name="T78" fmla="*/ 38 w 325"/>
                <a:gd name="T79" fmla="*/ 64 h 119"/>
                <a:gd name="T80" fmla="*/ 23 w 325"/>
                <a:gd name="T81" fmla="*/ 73 h 119"/>
                <a:gd name="T82" fmla="*/ 8 w 325"/>
                <a:gd name="T83" fmla="*/ 82 h 119"/>
                <a:gd name="T84" fmla="*/ 2 w 325"/>
                <a:gd name="T85" fmla="*/ 88 h 119"/>
                <a:gd name="T86" fmla="*/ 0 w 325"/>
                <a:gd name="T87" fmla="*/ 95 h 119"/>
                <a:gd name="T88" fmla="*/ 0 w 325"/>
                <a:gd name="T89" fmla="*/ 103 h 119"/>
                <a:gd name="T90" fmla="*/ 3 w 325"/>
                <a:gd name="T91" fmla="*/ 111 h 119"/>
                <a:gd name="T92" fmla="*/ 9 w 325"/>
                <a:gd name="T93" fmla="*/ 117 h 119"/>
                <a:gd name="T94" fmla="*/ 16 w 325"/>
                <a:gd name="T95" fmla="*/ 119 h 119"/>
                <a:gd name="T96" fmla="*/ 24 w 325"/>
                <a:gd name="T97" fmla="*/ 119 h 119"/>
                <a:gd name="T98" fmla="*/ 32 w 325"/>
                <a:gd name="T99" fmla="*/ 11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5" h="119">
                  <a:moveTo>
                    <a:pt x="32" y="115"/>
                  </a:moveTo>
                  <a:lnTo>
                    <a:pt x="32" y="115"/>
                  </a:lnTo>
                  <a:lnTo>
                    <a:pt x="46" y="107"/>
                  </a:lnTo>
                  <a:lnTo>
                    <a:pt x="59" y="98"/>
                  </a:lnTo>
                  <a:lnTo>
                    <a:pt x="73" y="91"/>
                  </a:lnTo>
                  <a:lnTo>
                    <a:pt x="89" y="84"/>
                  </a:lnTo>
                  <a:lnTo>
                    <a:pt x="104" y="77"/>
                  </a:lnTo>
                  <a:lnTo>
                    <a:pt x="122" y="72"/>
                  </a:lnTo>
                  <a:lnTo>
                    <a:pt x="138" y="66"/>
                  </a:lnTo>
                  <a:lnTo>
                    <a:pt x="155" y="61"/>
                  </a:lnTo>
                  <a:lnTo>
                    <a:pt x="173" y="57"/>
                  </a:lnTo>
                  <a:lnTo>
                    <a:pt x="191" y="52"/>
                  </a:lnTo>
                  <a:lnTo>
                    <a:pt x="209" y="50"/>
                  </a:lnTo>
                  <a:lnTo>
                    <a:pt x="227" y="46"/>
                  </a:lnTo>
                  <a:lnTo>
                    <a:pt x="247" y="44"/>
                  </a:lnTo>
                  <a:lnTo>
                    <a:pt x="265" y="43"/>
                  </a:lnTo>
                  <a:lnTo>
                    <a:pt x="285" y="42"/>
                  </a:lnTo>
                  <a:lnTo>
                    <a:pt x="305" y="42"/>
                  </a:lnTo>
                  <a:lnTo>
                    <a:pt x="313" y="41"/>
                  </a:lnTo>
                  <a:lnTo>
                    <a:pt x="319" y="36"/>
                  </a:lnTo>
                  <a:lnTo>
                    <a:pt x="324" y="29"/>
                  </a:lnTo>
                  <a:lnTo>
                    <a:pt x="325" y="21"/>
                  </a:lnTo>
                  <a:lnTo>
                    <a:pt x="324" y="13"/>
                  </a:lnTo>
                  <a:lnTo>
                    <a:pt x="319" y="6"/>
                  </a:lnTo>
                  <a:lnTo>
                    <a:pt x="313" y="1"/>
                  </a:lnTo>
                  <a:lnTo>
                    <a:pt x="305" y="0"/>
                  </a:lnTo>
                  <a:lnTo>
                    <a:pt x="284" y="0"/>
                  </a:lnTo>
                  <a:lnTo>
                    <a:pt x="263" y="1"/>
                  </a:lnTo>
                  <a:lnTo>
                    <a:pt x="242" y="4"/>
                  </a:lnTo>
                  <a:lnTo>
                    <a:pt x="222" y="6"/>
                  </a:lnTo>
                  <a:lnTo>
                    <a:pt x="202" y="8"/>
                  </a:lnTo>
                  <a:lnTo>
                    <a:pt x="181" y="13"/>
                  </a:lnTo>
                  <a:lnTo>
                    <a:pt x="162" y="16"/>
                  </a:lnTo>
                  <a:lnTo>
                    <a:pt x="143" y="22"/>
                  </a:lnTo>
                  <a:lnTo>
                    <a:pt x="124" y="27"/>
                  </a:lnTo>
                  <a:lnTo>
                    <a:pt x="107" y="34"/>
                  </a:lnTo>
                  <a:lnTo>
                    <a:pt x="88" y="41"/>
                  </a:lnTo>
                  <a:lnTo>
                    <a:pt x="71" y="47"/>
                  </a:lnTo>
                  <a:lnTo>
                    <a:pt x="54" y="55"/>
                  </a:lnTo>
                  <a:lnTo>
                    <a:pt x="38" y="64"/>
                  </a:lnTo>
                  <a:lnTo>
                    <a:pt x="23" y="73"/>
                  </a:lnTo>
                  <a:lnTo>
                    <a:pt x="8" y="82"/>
                  </a:lnTo>
                  <a:lnTo>
                    <a:pt x="2" y="88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3" y="111"/>
                  </a:lnTo>
                  <a:lnTo>
                    <a:pt x="9" y="117"/>
                  </a:lnTo>
                  <a:lnTo>
                    <a:pt x="16" y="119"/>
                  </a:lnTo>
                  <a:lnTo>
                    <a:pt x="24" y="119"/>
                  </a:lnTo>
                  <a:lnTo>
                    <a:pt x="32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2857" y="1770"/>
              <a:ext cx="160" cy="58"/>
            </a:xfrm>
            <a:custGeom>
              <a:avLst/>
              <a:gdLst>
                <a:gd name="T0" fmla="*/ 300 w 320"/>
                <a:gd name="T1" fmla="*/ 0 h 115"/>
                <a:gd name="T2" fmla="*/ 279 w 320"/>
                <a:gd name="T3" fmla="*/ 0 h 115"/>
                <a:gd name="T4" fmla="*/ 258 w 320"/>
                <a:gd name="T5" fmla="*/ 1 h 115"/>
                <a:gd name="T6" fmla="*/ 239 w 320"/>
                <a:gd name="T7" fmla="*/ 3 h 115"/>
                <a:gd name="T8" fmla="*/ 219 w 320"/>
                <a:gd name="T9" fmla="*/ 4 h 115"/>
                <a:gd name="T10" fmla="*/ 199 w 320"/>
                <a:gd name="T11" fmla="*/ 8 h 115"/>
                <a:gd name="T12" fmla="*/ 180 w 320"/>
                <a:gd name="T13" fmla="*/ 11 h 115"/>
                <a:gd name="T14" fmla="*/ 160 w 320"/>
                <a:gd name="T15" fmla="*/ 15 h 115"/>
                <a:gd name="T16" fmla="*/ 142 w 320"/>
                <a:gd name="T17" fmla="*/ 19 h 115"/>
                <a:gd name="T18" fmla="*/ 124 w 320"/>
                <a:gd name="T19" fmla="*/ 25 h 115"/>
                <a:gd name="T20" fmla="*/ 106 w 320"/>
                <a:gd name="T21" fmla="*/ 31 h 115"/>
                <a:gd name="T22" fmla="*/ 89 w 320"/>
                <a:gd name="T23" fmla="*/ 38 h 115"/>
                <a:gd name="T24" fmla="*/ 72 w 320"/>
                <a:gd name="T25" fmla="*/ 45 h 115"/>
                <a:gd name="T26" fmla="*/ 56 w 320"/>
                <a:gd name="T27" fmla="*/ 51 h 115"/>
                <a:gd name="T28" fmla="*/ 40 w 320"/>
                <a:gd name="T29" fmla="*/ 60 h 115"/>
                <a:gd name="T30" fmla="*/ 25 w 320"/>
                <a:gd name="T31" fmla="*/ 69 h 115"/>
                <a:gd name="T32" fmla="*/ 10 w 320"/>
                <a:gd name="T33" fmla="*/ 78 h 115"/>
                <a:gd name="T34" fmla="*/ 10 w 320"/>
                <a:gd name="T35" fmla="*/ 78 h 115"/>
                <a:gd name="T36" fmla="*/ 4 w 320"/>
                <a:gd name="T37" fmla="*/ 84 h 115"/>
                <a:gd name="T38" fmla="*/ 0 w 320"/>
                <a:gd name="T39" fmla="*/ 91 h 115"/>
                <a:gd name="T40" fmla="*/ 0 w 320"/>
                <a:gd name="T41" fmla="*/ 99 h 115"/>
                <a:gd name="T42" fmla="*/ 3 w 320"/>
                <a:gd name="T43" fmla="*/ 107 h 115"/>
                <a:gd name="T44" fmla="*/ 8 w 320"/>
                <a:gd name="T45" fmla="*/ 113 h 115"/>
                <a:gd name="T46" fmla="*/ 17 w 320"/>
                <a:gd name="T47" fmla="*/ 115 h 115"/>
                <a:gd name="T48" fmla="*/ 25 w 320"/>
                <a:gd name="T49" fmla="*/ 115 h 115"/>
                <a:gd name="T50" fmla="*/ 31 w 320"/>
                <a:gd name="T51" fmla="*/ 113 h 115"/>
                <a:gd name="T52" fmla="*/ 45 w 320"/>
                <a:gd name="T53" fmla="*/ 105 h 115"/>
                <a:gd name="T54" fmla="*/ 59 w 320"/>
                <a:gd name="T55" fmla="*/ 96 h 115"/>
                <a:gd name="T56" fmla="*/ 74 w 320"/>
                <a:gd name="T57" fmla="*/ 90 h 115"/>
                <a:gd name="T58" fmla="*/ 89 w 320"/>
                <a:gd name="T59" fmla="*/ 83 h 115"/>
                <a:gd name="T60" fmla="*/ 105 w 320"/>
                <a:gd name="T61" fmla="*/ 76 h 115"/>
                <a:gd name="T62" fmla="*/ 121 w 320"/>
                <a:gd name="T63" fmla="*/ 70 h 115"/>
                <a:gd name="T64" fmla="*/ 137 w 320"/>
                <a:gd name="T65" fmla="*/ 65 h 115"/>
                <a:gd name="T66" fmla="*/ 155 w 320"/>
                <a:gd name="T67" fmla="*/ 60 h 115"/>
                <a:gd name="T68" fmla="*/ 172 w 320"/>
                <a:gd name="T69" fmla="*/ 56 h 115"/>
                <a:gd name="T70" fmla="*/ 189 w 320"/>
                <a:gd name="T71" fmla="*/ 51 h 115"/>
                <a:gd name="T72" fmla="*/ 207 w 320"/>
                <a:gd name="T73" fmla="*/ 49 h 115"/>
                <a:gd name="T74" fmla="*/ 225 w 320"/>
                <a:gd name="T75" fmla="*/ 46 h 115"/>
                <a:gd name="T76" fmla="*/ 243 w 320"/>
                <a:gd name="T77" fmla="*/ 43 h 115"/>
                <a:gd name="T78" fmla="*/ 263 w 320"/>
                <a:gd name="T79" fmla="*/ 42 h 115"/>
                <a:gd name="T80" fmla="*/ 281 w 320"/>
                <a:gd name="T81" fmla="*/ 41 h 115"/>
                <a:gd name="T82" fmla="*/ 300 w 320"/>
                <a:gd name="T83" fmla="*/ 41 h 115"/>
                <a:gd name="T84" fmla="*/ 308 w 320"/>
                <a:gd name="T85" fmla="*/ 40 h 115"/>
                <a:gd name="T86" fmla="*/ 314 w 320"/>
                <a:gd name="T87" fmla="*/ 35 h 115"/>
                <a:gd name="T88" fmla="*/ 319 w 320"/>
                <a:gd name="T89" fmla="*/ 28 h 115"/>
                <a:gd name="T90" fmla="*/ 320 w 320"/>
                <a:gd name="T91" fmla="*/ 20 h 115"/>
                <a:gd name="T92" fmla="*/ 319 w 320"/>
                <a:gd name="T93" fmla="*/ 12 h 115"/>
                <a:gd name="T94" fmla="*/ 314 w 320"/>
                <a:gd name="T95" fmla="*/ 5 h 115"/>
                <a:gd name="T96" fmla="*/ 308 w 320"/>
                <a:gd name="T97" fmla="*/ 1 h 115"/>
                <a:gd name="T98" fmla="*/ 300 w 320"/>
                <a:gd name="T9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0" h="115">
                  <a:moveTo>
                    <a:pt x="300" y="0"/>
                  </a:moveTo>
                  <a:lnTo>
                    <a:pt x="279" y="0"/>
                  </a:lnTo>
                  <a:lnTo>
                    <a:pt x="258" y="1"/>
                  </a:lnTo>
                  <a:lnTo>
                    <a:pt x="239" y="3"/>
                  </a:lnTo>
                  <a:lnTo>
                    <a:pt x="219" y="4"/>
                  </a:lnTo>
                  <a:lnTo>
                    <a:pt x="199" y="8"/>
                  </a:lnTo>
                  <a:lnTo>
                    <a:pt x="180" y="11"/>
                  </a:lnTo>
                  <a:lnTo>
                    <a:pt x="160" y="15"/>
                  </a:lnTo>
                  <a:lnTo>
                    <a:pt x="142" y="19"/>
                  </a:lnTo>
                  <a:lnTo>
                    <a:pt x="124" y="25"/>
                  </a:lnTo>
                  <a:lnTo>
                    <a:pt x="106" y="31"/>
                  </a:lnTo>
                  <a:lnTo>
                    <a:pt x="89" y="38"/>
                  </a:lnTo>
                  <a:lnTo>
                    <a:pt x="72" y="45"/>
                  </a:lnTo>
                  <a:lnTo>
                    <a:pt x="56" y="51"/>
                  </a:lnTo>
                  <a:lnTo>
                    <a:pt x="40" y="60"/>
                  </a:lnTo>
                  <a:lnTo>
                    <a:pt x="25" y="69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4" y="84"/>
                  </a:lnTo>
                  <a:lnTo>
                    <a:pt x="0" y="91"/>
                  </a:lnTo>
                  <a:lnTo>
                    <a:pt x="0" y="99"/>
                  </a:lnTo>
                  <a:lnTo>
                    <a:pt x="3" y="107"/>
                  </a:lnTo>
                  <a:lnTo>
                    <a:pt x="8" y="113"/>
                  </a:lnTo>
                  <a:lnTo>
                    <a:pt x="17" y="115"/>
                  </a:lnTo>
                  <a:lnTo>
                    <a:pt x="25" y="115"/>
                  </a:lnTo>
                  <a:lnTo>
                    <a:pt x="31" y="113"/>
                  </a:lnTo>
                  <a:lnTo>
                    <a:pt x="45" y="105"/>
                  </a:lnTo>
                  <a:lnTo>
                    <a:pt x="59" y="96"/>
                  </a:lnTo>
                  <a:lnTo>
                    <a:pt x="74" y="90"/>
                  </a:lnTo>
                  <a:lnTo>
                    <a:pt x="89" y="83"/>
                  </a:lnTo>
                  <a:lnTo>
                    <a:pt x="105" y="76"/>
                  </a:lnTo>
                  <a:lnTo>
                    <a:pt x="121" y="70"/>
                  </a:lnTo>
                  <a:lnTo>
                    <a:pt x="137" y="65"/>
                  </a:lnTo>
                  <a:lnTo>
                    <a:pt x="155" y="60"/>
                  </a:lnTo>
                  <a:lnTo>
                    <a:pt x="172" y="56"/>
                  </a:lnTo>
                  <a:lnTo>
                    <a:pt x="189" y="51"/>
                  </a:lnTo>
                  <a:lnTo>
                    <a:pt x="207" y="49"/>
                  </a:lnTo>
                  <a:lnTo>
                    <a:pt x="225" y="46"/>
                  </a:lnTo>
                  <a:lnTo>
                    <a:pt x="243" y="43"/>
                  </a:lnTo>
                  <a:lnTo>
                    <a:pt x="263" y="42"/>
                  </a:lnTo>
                  <a:lnTo>
                    <a:pt x="281" y="41"/>
                  </a:lnTo>
                  <a:lnTo>
                    <a:pt x="300" y="41"/>
                  </a:lnTo>
                  <a:lnTo>
                    <a:pt x="308" y="40"/>
                  </a:lnTo>
                  <a:lnTo>
                    <a:pt x="314" y="35"/>
                  </a:lnTo>
                  <a:lnTo>
                    <a:pt x="319" y="28"/>
                  </a:lnTo>
                  <a:lnTo>
                    <a:pt x="320" y="20"/>
                  </a:lnTo>
                  <a:lnTo>
                    <a:pt x="319" y="12"/>
                  </a:lnTo>
                  <a:lnTo>
                    <a:pt x="314" y="5"/>
                  </a:lnTo>
                  <a:lnTo>
                    <a:pt x="308" y="1"/>
                  </a:lnTo>
                  <a:lnTo>
                    <a:pt x="3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2634" y="1697"/>
              <a:ext cx="163" cy="59"/>
            </a:xfrm>
            <a:custGeom>
              <a:avLst/>
              <a:gdLst>
                <a:gd name="T0" fmla="*/ 21 w 326"/>
                <a:gd name="T1" fmla="*/ 42 h 119"/>
                <a:gd name="T2" fmla="*/ 40 w 326"/>
                <a:gd name="T3" fmla="*/ 42 h 119"/>
                <a:gd name="T4" fmla="*/ 60 w 326"/>
                <a:gd name="T5" fmla="*/ 43 h 119"/>
                <a:gd name="T6" fmla="*/ 78 w 326"/>
                <a:gd name="T7" fmla="*/ 44 h 119"/>
                <a:gd name="T8" fmla="*/ 97 w 326"/>
                <a:gd name="T9" fmla="*/ 46 h 119"/>
                <a:gd name="T10" fmla="*/ 116 w 326"/>
                <a:gd name="T11" fmla="*/ 50 h 119"/>
                <a:gd name="T12" fmla="*/ 134 w 326"/>
                <a:gd name="T13" fmla="*/ 52 h 119"/>
                <a:gd name="T14" fmla="*/ 152 w 326"/>
                <a:gd name="T15" fmla="*/ 57 h 119"/>
                <a:gd name="T16" fmla="*/ 169 w 326"/>
                <a:gd name="T17" fmla="*/ 61 h 119"/>
                <a:gd name="T18" fmla="*/ 187 w 326"/>
                <a:gd name="T19" fmla="*/ 66 h 119"/>
                <a:gd name="T20" fmla="*/ 204 w 326"/>
                <a:gd name="T21" fmla="*/ 72 h 119"/>
                <a:gd name="T22" fmla="*/ 220 w 326"/>
                <a:gd name="T23" fmla="*/ 77 h 119"/>
                <a:gd name="T24" fmla="*/ 236 w 326"/>
                <a:gd name="T25" fmla="*/ 84 h 119"/>
                <a:gd name="T26" fmla="*/ 251 w 326"/>
                <a:gd name="T27" fmla="*/ 91 h 119"/>
                <a:gd name="T28" fmla="*/ 266 w 326"/>
                <a:gd name="T29" fmla="*/ 98 h 119"/>
                <a:gd name="T30" fmla="*/ 280 w 326"/>
                <a:gd name="T31" fmla="*/ 107 h 119"/>
                <a:gd name="T32" fmla="*/ 294 w 326"/>
                <a:gd name="T33" fmla="*/ 115 h 119"/>
                <a:gd name="T34" fmla="*/ 302 w 326"/>
                <a:gd name="T35" fmla="*/ 119 h 119"/>
                <a:gd name="T36" fmla="*/ 310 w 326"/>
                <a:gd name="T37" fmla="*/ 119 h 119"/>
                <a:gd name="T38" fmla="*/ 317 w 326"/>
                <a:gd name="T39" fmla="*/ 117 h 119"/>
                <a:gd name="T40" fmla="*/ 322 w 326"/>
                <a:gd name="T41" fmla="*/ 111 h 119"/>
                <a:gd name="T42" fmla="*/ 326 w 326"/>
                <a:gd name="T43" fmla="*/ 103 h 119"/>
                <a:gd name="T44" fmla="*/ 326 w 326"/>
                <a:gd name="T45" fmla="*/ 95 h 119"/>
                <a:gd name="T46" fmla="*/ 322 w 326"/>
                <a:gd name="T47" fmla="*/ 88 h 119"/>
                <a:gd name="T48" fmla="*/ 317 w 326"/>
                <a:gd name="T49" fmla="*/ 82 h 119"/>
                <a:gd name="T50" fmla="*/ 302 w 326"/>
                <a:gd name="T51" fmla="*/ 73 h 119"/>
                <a:gd name="T52" fmla="*/ 287 w 326"/>
                <a:gd name="T53" fmla="*/ 64 h 119"/>
                <a:gd name="T54" fmla="*/ 271 w 326"/>
                <a:gd name="T55" fmla="*/ 55 h 119"/>
                <a:gd name="T56" fmla="*/ 254 w 326"/>
                <a:gd name="T57" fmla="*/ 47 h 119"/>
                <a:gd name="T58" fmla="*/ 237 w 326"/>
                <a:gd name="T59" fmla="*/ 41 h 119"/>
                <a:gd name="T60" fmla="*/ 219 w 326"/>
                <a:gd name="T61" fmla="*/ 34 h 119"/>
                <a:gd name="T62" fmla="*/ 200 w 326"/>
                <a:gd name="T63" fmla="*/ 27 h 119"/>
                <a:gd name="T64" fmla="*/ 182 w 326"/>
                <a:gd name="T65" fmla="*/ 22 h 119"/>
                <a:gd name="T66" fmla="*/ 162 w 326"/>
                <a:gd name="T67" fmla="*/ 16 h 119"/>
                <a:gd name="T68" fmla="*/ 144 w 326"/>
                <a:gd name="T69" fmla="*/ 13 h 119"/>
                <a:gd name="T70" fmla="*/ 123 w 326"/>
                <a:gd name="T71" fmla="*/ 8 h 119"/>
                <a:gd name="T72" fmla="*/ 104 w 326"/>
                <a:gd name="T73" fmla="*/ 6 h 119"/>
                <a:gd name="T74" fmla="*/ 83 w 326"/>
                <a:gd name="T75" fmla="*/ 4 h 119"/>
                <a:gd name="T76" fmla="*/ 62 w 326"/>
                <a:gd name="T77" fmla="*/ 1 h 119"/>
                <a:gd name="T78" fmla="*/ 42 w 326"/>
                <a:gd name="T79" fmla="*/ 0 h 119"/>
                <a:gd name="T80" fmla="*/ 21 w 326"/>
                <a:gd name="T81" fmla="*/ 0 h 119"/>
                <a:gd name="T82" fmla="*/ 13 w 326"/>
                <a:gd name="T83" fmla="*/ 1 h 119"/>
                <a:gd name="T84" fmla="*/ 6 w 326"/>
                <a:gd name="T85" fmla="*/ 6 h 119"/>
                <a:gd name="T86" fmla="*/ 1 w 326"/>
                <a:gd name="T87" fmla="*/ 13 h 119"/>
                <a:gd name="T88" fmla="*/ 0 w 326"/>
                <a:gd name="T89" fmla="*/ 21 h 119"/>
                <a:gd name="T90" fmla="*/ 1 w 326"/>
                <a:gd name="T91" fmla="*/ 29 h 119"/>
                <a:gd name="T92" fmla="*/ 6 w 326"/>
                <a:gd name="T93" fmla="*/ 36 h 119"/>
                <a:gd name="T94" fmla="*/ 13 w 326"/>
                <a:gd name="T95" fmla="*/ 41 h 119"/>
                <a:gd name="T96" fmla="*/ 21 w 326"/>
                <a:gd name="T97" fmla="*/ 4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6" h="119">
                  <a:moveTo>
                    <a:pt x="21" y="42"/>
                  </a:moveTo>
                  <a:lnTo>
                    <a:pt x="40" y="42"/>
                  </a:lnTo>
                  <a:lnTo>
                    <a:pt x="60" y="43"/>
                  </a:lnTo>
                  <a:lnTo>
                    <a:pt x="78" y="44"/>
                  </a:lnTo>
                  <a:lnTo>
                    <a:pt x="97" y="46"/>
                  </a:lnTo>
                  <a:lnTo>
                    <a:pt x="116" y="50"/>
                  </a:lnTo>
                  <a:lnTo>
                    <a:pt x="134" y="52"/>
                  </a:lnTo>
                  <a:lnTo>
                    <a:pt x="152" y="57"/>
                  </a:lnTo>
                  <a:lnTo>
                    <a:pt x="169" y="61"/>
                  </a:lnTo>
                  <a:lnTo>
                    <a:pt x="187" y="66"/>
                  </a:lnTo>
                  <a:lnTo>
                    <a:pt x="204" y="72"/>
                  </a:lnTo>
                  <a:lnTo>
                    <a:pt x="220" y="77"/>
                  </a:lnTo>
                  <a:lnTo>
                    <a:pt x="236" y="84"/>
                  </a:lnTo>
                  <a:lnTo>
                    <a:pt x="251" y="91"/>
                  </a:lnTo>
                  <a:lnTo>
                    <a:pt x="266" y="98"/>
                  </a:lnTo>
                  <a:lnTo>
                    <a:pt x="280" y="107"/>
                  </a:lnTo>
                  <a:lnTo>
                    <a:pt x="294" y="115"/>
                  </a:lnTo>
                  <a:lnTo>
                    <a:pt x="302" y="119"/>
                  </a:lnTo>
                  <a:lnTo>
                    <a:pt x="310" y="119"/>
                  </a:lnTo>
                  <a:lnTo>
                    <a:pt x="317" y="117"/>
                  </a:lnTo>
                  <a:lnTo>
                    <a:pt x="322" y="111"/>
                  </a:lnTo>
                  <a:lnTo>
                    <a:pt x="326" y="103"/>
                  </a:lnTo>
                  <a:lnTo>
                    <a:pt x="326" y="95"/>
                  </a:lnTo>
                  <a:lnTo>
                    <a:pt x="322" y="88"/>
                  </a:lnTo>
                  <a:lnTo>
                    <a:pt x="317" y="82"/>
                  </a:lnTo>
                  <a:lnTo>
                    <a:pt x="302" y="73"/>
                  </a:lnTo>
                  <a:lnTo>
                    <a:pt x="287" y="64"/>
                  </a:lnTo>
                  <a:lnTo>
                    <a:pt x="271" y="55"/>
                  </a:lnTo>
                  <a:lnTo>
                    <a:pt x="254" y="47"/>
                  </a:lnTo>
                  <a:lnTo>
                    <a:pt x="237" y="41"/>
                  </a:lnTo>
                  <a:lnTo>
                    <a:pt x="219" y="34"/>
                  </a:lnTo>
                  <a:lnTo>
                    <a:pt x="200" y="27"/>
                  </a:lnTo>
                  <a:lnTo>
                    <a:pt x="182" y="22"/>
                  </a:lnTo>
                  <a:lnTo>
                    <a:pt x="162" y="16"/>
                  </a:lnTo>
                  <a:lnTo>
                    <a:pt x="144" y="13"/>
                  </a:lnTo>
                  <a:lnTo>
                    <a:pt x="123" y="8"/>
                  </a:lnTo>
                  <a:lnTo>
                    <a:pt x="104" y="6"/>
                  </a:lnTo>
                  <a:lnTo>
                    <a:pt x="83" y="4"/>
                  </a:lnTo>
                  <a:lnTo>
                    <a:pt x="62" y="1"/>
                  </a:lnTo>
                  <a:lnTo>
                    <a:pt x="42" y="0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6"/>
                  </a:lnTo>
                  <a:lnTo>
                    <a:pt x="1" y="13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6" y="36"/>
                  </a:lnTo>
                  <a:lnTo>
                    <a:pt x="13" y="41"/>
                  </a:lnTo>
                  <a:lnTo>
                    <a:pt x="21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2952" y="1855"/>
              <a:ext cx="31" cy="42"/>
            </a:xfrm>
            <a:custGeom>
              <a:avLst/>
              <a:gdLst>
                <a:gd name="T0" fmla="*/ 25 w 63"/>
                <a:gd name="T1" fmla="*/ 83 h 83"/>
                <a:gd name="T2" fmla="*/ 29 w 63"/>
                <a:gd name="T3" fmla="*/ 82 h 83"/>
                <a:gd name="T4" fmla="*/ 34 w 63"/>
                <a:gd name="T5" fmla="*/ 82 h 83"/>
                <a:gd name="T6" fmla="*/ 38 w 63"/>
                <a:gd name="T7" fmla="*/ 81 h 83"/>
                <a:gd name="T8" fmla="*/ 44 w 63"/>
                <a:gd name="T9" fmla="*/ 80 h 83"/>
                <a:gd name="T10" fmla="*/ 49 w 63"/>
                <a:gd name="T11" fmla="*/ 78 h 83"/>
                <a:gd name="T12" fmla="*/ 53 w 63"/>
                <a:gd name="T13" fmla="*/ 78 h 83"/>
                <a:gd name="T14" fmla="*/ 58 w 63"/>
                <a:gd name="T15" fmla="*/ 77 h 83"/>
                <a:gd name="T16" fmla="*/ 63 w 63"/>
                <a:gd name="T17" fmla="*/ 77 h 83"/>
                <a:gd name="T18" fmla="*/ 56 w 63"/>
                <a:gd name="T19" fmla="*/ 67 h 83"/>
                <a:gd name="T20" fmla="*/ 50 w 63"/>
                <a:gd name="T21" fmla="*/ 57 h 83"/>
                <a:gd name="T22" fmla="*/ 44 w 63"/>
                <a:gd name="T23" fmla="*/ 46 h 83"/>
                <a:gd name="T24" fmla="*/ 38 w 63"/>
                <a:gd name="T25" fmla="*/ 36 h 83"/>
                <a:gd name="T26" fmla="*/ 33 w 63"/>
                <a:gd name="T27" fmla="*/ 27 h 83"/>
                <a:gd name="T28" fmla="*/ 27 w 63"/>
                <a:gd name="T29" fmla="*/ 17 h 83"/>
                <a:gd name="T30" fmla="*/ 22 w 63"/>
                <a:gd name="T31" fmla="*/ 8 h 83"/>
                <a:gd name="T32" fmla="*/ 16 w 63"/>
                <a:gd name="T33" fmla="*/ 0 h 83"/>
                <a:gd name="T34" fmla="*/ 13 w 63"/>
                <a:gd name="T35" fmla="*/ 1 h 83"/>
                <a:gd name="T36" fmla="*/ 8 w 63"/>
                <a:gd name="T37" fmla="*/ 1 h 83"/>
                <a:gd name="T38" fmla="*/ 5 w 63"/>
                <a:gd name="T39" fmla="*/ 1 h 83"/>
                <a:gd name="T40" fmla="*/ 0 w 63"/>
                <a:gd name="T41" fmla="*/ 2 h 83"/>
                <a:gd name="T42" fmla="*/ 25 w 63"/>
                <a:gd name="T4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83">
                  <a:moveTo>
                    <a:pt x="25" y="83"/>
                  </a:moveTo>
                  <a:lnTo>
                    <a:pt x="29" y="82"/>
                  </a:lnTo>
                  <a:lnTo>
                    <a:pt x="34" y="82"/>
                  </a:lnTo>
                  <a:lnTo>
                    <a:pt x="38" y="81"/>
                  </a:lnTo>
                  <a:lnTo>
                    <a:pt x="44" y="80"/>
                  </a:lnTo>
                  <a:lnTo>
                    <a:pt x="49" y="78"/>
                  </a:lnTo>
                  <a:lnTo>
                    <a:pt x="53" y="78"/>
                  </a:lnTo>
                  <a:lnTo>
                    <a:pt x="58" y="77"/>
                  </a:lnTo>
                  <a:lnTo>
                    <a:pt x="63" y="77"/>
                  </a:lnTo>
                  <a:lnTo>
                    <a:pt x="56" y="67"/>
                  </a:lnTo>
                  <a:lnTo>
                    <a:pt x="50" y="57"/>
                  </a:lnTo>
                  <a:lnTo>
                    <a:pt x="44" y="46"/>
                  </a:lnTo>
                  <a:lnTo>
                    <a:pt x="38" y="36"/>
                  </a:lnTo>
                  <a:lnTo>
                    <a:pt x="33" y="27"/>
                  </a:lnTo>
                  <a:lnTo>
                    <a:pt x="27" y="17"/>
                  </a:lnTo>
                  <a:lnTo>
                    <a:pt x="22" y="8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8" y="1"/>
                  </a:lnTo>
                  <a:lnTo>
                    <a:pt x="5" y="1"/>
                  </a:lnTo>
                  <a:lnTo>
                    <a:pt x="0" y="2"/>
                  </a:lnTo>
                  <a:lnTo>
                    <a:pt x="2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644" y="1852"/>
              <a:ext cx="30" cy="42"/>
            </a:xfrm>
            <a:custGeom>
              <a:avLst/>
              <a:gdLst>
                <a:gd name="T0" fmla="*/ 60 w 60"/>
                <a:gd name="T1" fmla="*/ 84 h 84"/>
                <a:gd name="T2" fmla="*/ 54 w 60"/>
                <a:gd name="T3" fmla="*/ 1 h 84"/>
                <a:gd name="T4" fmla="*/ 48 w 60"/>
                <a:gd name="T5" fmla="*/ 0 h 84"/>
                <a:gd name="T6" fmla="*/ 43 w 60"/>
                <a:gd name="T7" fmla="*/ 0 h 84"/>
                <a:gd name="T8" fmla="*/ 38 w 60"/>
                <a:gd name="T9" fmla="*/ 0 h 84"/>
                <a:gd name="T10" fmla="*/ 32 w 60"/>
                <a:gd name="T11" fmla="*/ 0 h 84"/>
                <a:gd name="T12" fmla="*/ 0 w 60"/>
                <a:gd name="T13" fmla="*/ 82 h 84"/>
                <a:gd name="T14" fmla="*/ 0 w 60"/>
                <a:gd name="T15" fmla="*/ 82 h 84"/>
                <a:gd name="T16" fmla="*/ 1 w 60"/>
                <a:gd name="T17" fmla="*/ 82 h 84"/>
                <a:gd name="T18" fmla="*/ 1 w 60"/>
                <a:gd name="T19" fmla="*/ 82 h 84"/>
                <a:gd name="T20" fmla="*/ 1 w 60"/>
                <a:gd name="T21" fmla="*/ 82 h 84"/>
                <a:gd name="T22" fmla="*/ 8 w 60"/>
                <a:gd name="T23" fmla="*/ 82 h 84"/>
                <a:gd name="T24" fmla="*/ 16 w 60"/>
                <a:gd name="T25" fmla="*/ 82 h 84"/>
                <a:gd name="T26" fmla="*/ 23 w 60"/>
                <a:gd name="T27" fmla="*/ 82 h 84"/>
                <a:gd name="T28" fmla="*/ 31 w 60"/>
                <a:gd name="T29" fmla="*/ 83 h 84"/>
                <a:gd name="T30" fmla="*/ 38 w 60"/>
                <a:gd name="T31" fmla="*/ 83 h 84"/>
                <a:gd name="T32" fmla="*/ 45 w 60"/>
                <a:gd name="T33" fmla="*/ 83 h 84"/>
                <a:gd name="T34" fmla="*/ 53 w 60"/>
                <a:gd name="T35" fmla="*/ 84 h 84"/>
                <a:gd name="T36" fmla="*/ 60 w 60"/>
                <a:gd name="T3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84">
                  <a:moveTo>
                    <a:pt x="60" y="84"/>
                  </a:moveTo>
                  <a:lnTo>
                    <a:pt x="54" y="1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1" y="82"/>
                  </a:lnTo>
                  <a:lnTo>
                    <a:pt x="1" y="82"/>
                  </a:lnTo>
                  <a:lnTo>
                    <a:pt x="1" y="82"/>
                  </a:lnTo>
                  <a:lnTo>
                    <a:pt x="8" y="82"/>
                  </a:lnTo>
                  <a:lnTo>
                    <a:pt x="16" y="82"/>
                  </a:lnTo>
                  <a:lnTo>
                    <a:pt x="23" y="82"/>
                  </a:lnTo>
                  <a:lnTo>
                    <a:pt x="31" y="83"/>
                  </a:lnTo>
                  <a:lnTo>
                    <a:pt x="38" y="83"/>
                  </a:lnTo>
                  <a:lnTo>
                    <a:pt x="45" y="83"/>
                  </a:lnTo>
                  <a:lnTo>
                    <a:pt x="53" y="84"/>
                  </a:lnTo>
                  <a:lnTo>
                    <a:pt x="6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2568" y="1591"/>
              <a:ext cx="520" cy="371"/>
            </a:xfrm>
            <a:custGeom>
              <a:avLst/>
              <a:gdLst>
                <a:gd name="T0" fmla="*/ 962 w 1040"/>
                <a:gd name="T1" fmla="*/ 5 h 741"/>
                <a:gd name="T2" fmla="*/ 900 w 1040"/>
                <a:gd name="T3" fmla="*/ 0 h 741"/>
                <a:gd name="T4" fmla="*/ 802 w 1040"/>
                <a:gd name="T5" fmla="*/ 6 h 741"/>
                <a:gd name="T6" fmla="*/ 698 w 1040"/>
                <a:gd name="T7" fmla="*/ 29 h 741"/>
                <a:gd name="T8" fmla="*/ 607 w 1040"/>
                <a:gd name="T9" fmla="*/ 68 h 741"/>
                <a:gd name="T10" fmla="*/ 534 w 1040"/>
                <a:gd name="T11" fmla="*/ 121 h 741"/>
                <a:gd name="T12" fmla="*/ 469 w 1040"/>
                <a:gd name="T13" fmla="*/ 92 h 741"/>
                <a:gd name="T14" fmla="*/ 388 w 1040"/>
                <a:gd name="T15" fmla="*/ 46 h 741"/>
                <a:gd name="T16" fmla="*/ 290 w 1040"/>
                <a:gd name="T17" fmla="*/ 15 h 741"/>
                <a:gd name="T18" fmla="*/ 182 w 1040"/>
                <a:gd name="T19" fmla="*/ 1 h 741"/>
                <a:gd name="T20" fmla="*/ 107 w 1040"/>
                <a:gd name="T21" fmla="*/ 1 h 741"/>
                <a:gd name="T22" fmla="*/ 48 w 1040"/>
                <a:gd name="T23" fmla="*/ 9 h 741"/>
                <a:gd name="T24" fmla="*/ 0 w 1040"/>
                <a:gd name="T25" fmla="*/ 564 h 741"/>
                <a:gd name="T26" fmla="*/ 63 w 1040"/>
                <a:gd name="T27" fmla="*/ 729 h 741"/>
                <a:gd name="T28" fmla="*/ 91 w 1040"/>
                <a:gd name="T29" fmla="*/ 725 h 741"/>
                <a:gd name="T30" fmla="*/ 131 w 1040"/>
                <a:gd name="T31" fmla="*/ 639 h 741"/>
                <a:gd name="T32" fmla="*/ 102 w 1040"/>
                <a:gd name="T33" fmla="*/ 641 h 741"/>
                <a:gd name="T34" fmla="*/ 83 w 1040"/>
                <a:gd name="T35" fmla="*/ 608 h 741"/>
                <a:gd name="T36" fmla="*/ 116 w 1040"/>
                <a:gd name="T37" fmla="*/ 604 h 741"/>
                <a:gd name="T38" fmla="*/ 152 w 1040"/>
                <a:gd name="T39" fmla="*/ 603 h 741"/>
                <a:gd name="T40" fmla="*/ 145 w 1040"/>
                <a:gd name="T41" fmla="*/ 520 h 741"/>
                <a:gd name="T42" fmla="*/ 95 w 1040"/>
                <a:gd name="T43" fmla="*/ 523 h 741"/>
                <a:gd name="T44" fmla="*/ 100 w 1040"/>
                <a:gd name="T45" fmla="*/ 85 h 741"/>
                <a:gd name="T46" fmla="*/ 134 w 1040"/>
                <a:gd name="T47" fmla="*/ 83 h 741"/>
                <a:gd name="T48" fmla="*/ 208 w 1040"/>
                <a:gd name="T49" fmla="*/ 85 h 741"/>
                <a:gd name="T50" fmla="*/ 311 w 1040"/>
                <a:gd name="T51" fmla="*/ 106 h 741"/>
                <a:gd name="T52" fmla="*/ 398 w 1040"/>
                <a:gd name="T53" fmla="*/ 143 h 741"/>
                <a:gd name="T54" fmla="*/ 461 w 1040"/>
                <a:gd name="T55" fmla="*/ 195 h 741"/>
                <a:gd name="T56" fmla="*/ 556 w 1040"/>
                <a:gd name="T57" fmla="*/ 225 h 741"/>
                <a:gd name="T58" fmla="*/ 606 w 1040"/>
                <a:gd name="T59" fmla="*/ 167 h 741"/>
                <a:gd name="T60" fmla="*/ 682 w 1040"/>
                <a:gd name="T61" fmla="*/ 122 h 741"/>
                <a:gd name="T62" fmla="*/ 778 w 1040"/>
                <a:gd name="T63" fmla="*/ 93 h 741"/>
                <a:gd name="T64" fmla="*/ 885 w 1040"/>
                <a:gd name="T65" fmla="*/ 83 h 741"/>
                <a:gd name="T66" fmla="*/ 921 w 1040"/>
                <a:gd name="T67" fmla="*/ 84 h 741"/>
                <a:gd name="T68" fmla="*/ 957 w 1040"/>
                <a:gd name="T69" fmla="*/ 88 h 741"/>
                <a:gd name="T70" fmla="*/ 931 w 1040"/>
                <a:gd name="T71" fmla="*/ 521 h 741"/>
                <a:gd name="T72" fmla="*/ 894 w 1040"/>
                <a:gd name="T73" fmla="*/ 520 h 741"/>
                <a:gd name="T74" fmla="*/ 847 w 1040"/>
                <a:gd name="T75" fmla="*/ 521 h 741"/>
                <a:gd name="T76" fmla="*/ 797 w 1040"/>
                <a:gd name="T77" fmla="*/ 526 h 741"/>
                <a:gd name="T78" fmla="*/ 801 w 1040"/>
                <a:gd name="T79" fmla="*/ 555 h 741"/>
                <a:gd name="T80" fmla="*/ 824 w 1040"/>
                <a:gd name="T81" fmla="*/ 595 h 741"/>
                <a:gd name="T82" fmla="*/ 878 w 1040"/>
                <a:gd name="T83" fmla="*/ 603 h 741"/>
                <a:gd name="T84" fmla="*/ 941 w 1040"/>
                <a:gd name="T85" fmla="*/ 605 h 741"/>
                <a:gd name="T86" fmla="*/ 940 w 1040"/>
                <a:gd name="T87" fmla="*/ 641 h 741"/>
                <a:gd name="T88" fmla="*/ 903 w 1040"/>
                <a:gd name="T89" fmla="*/ 639 h 741"/>
                <a:gd name="T90" fmla="*/ 868 w 1040"/>
                <a:gd name="T91" fmla="*/ 639 h 741"/>
                <a:gd name="T92" fmla="*/ 864 w 1040"/>
                <a:gd name="T93" fmla="*/ 661 h 741"/>
                <a:gd name="T94" fmla="*/ 888 w 1040"/>
                <a:gd name="T95" fmla="*/ 702 h 741"/>
                <a:gd name="T96" fmla="*/ 923 w 1040"/>
                <a:gd name="T97" fmla="*/ 723 h 741"/>
                <a:gd name="T98" fmla="*/ 969 w 1040"/>
                <a:gd name="T99" fmla="*/ 728 h 741"/>
                <a:gd name="T100" fmla="*/ 1040 w 1040"/>
                <a:gd name="T101" fmla="*/ 18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40" h="741">
                  <a:moveTo>
                    <a:pt x="1007" y="12"/>
                  </a:moveTo>
                  <a:lnTo>
                    <a:pt x="992" y="9"/>
                  </a:lnTo>
                  <a:lnTo>
                    <a:pt x="977" y="6"/>
                  </a:lnTo>
                  <a:lnTo>
                    <a:pt x="962" y="5"/>
                  </a:lnTo>
                  <a:lnTo>
                    <a:pt x="947" y="2"/>
                  </a:lnTo>
                  <a:lnTo>
                    <a:pt x="931" y="1"/>
                  </a:lnTo>
                  <a:lnTo>
                    <a:pt x="916" y="1"/>
                  </a:lnTo>
                  <a:lnTo>
                    <a:pt x="900" y="0"/>
                  </a:lnTo>
                  <a:lnTo>
                    <a:pt x="885" y="0"/>
                  </a:lnTo>
                  <a:lnTo>
                    <a:pt x="857" y="1"/>
                  </a:lnTo>
                  <a:lnTo>
                    <a:pt x="828" y="2"/>
                  </a:lnTo>
                  <a:lnTo>
                    <a:pt x="802" y="6"/>
                  </a:lnTo>
                  <a:lnTo>
                    <a:pt x="774" y="9"/>
                  </a:lnTo>
                  <a:lnTo>
                    <a:pt x="749" y="15"/>
                  </a:lnTo>
                  <a:lnTo>
                    <a:pt x="722" y="21"/>
                  </a:lnTo>
                  <a:lnTo>
                    <a:pt x="698" y="29"/>
                  </a:lnTo>
                  <a:lnTo>
                    <a:pt x="674" y="37"/>
                  </a:lnTo>
                  <a:lnTo>
                    <a:pt x="651" y="46"/>
                  </a:lnTo>
                  <a:lnTo>
                    <a:pt x="629" y="56"/>
                  </a:lnTo>
                  <a:lnTo>
                    <a:pt x="607" y="68"/>
                  </a:lnTo>
                  <a:lnTo>
                    <a:pt x="588" y="80"/>
                  </a:lnTo>
                  <a:lnTo>
                    <a:pt x="568" y="92"/>
                  </a:lnTo>
                  <a:lnTo>
                    <a:pt x="551" y="106"/>
                  </a:lnTo>
                  <a:lnTo>
                    <a:pt x="534" y="121"/>
                  </a:lnTo>
                  <a:lnTo>
                    <a:pt x="519" y="136"/>
                  </a:lnTo>
                  <a:lnTo>
                    <a:pt x="504" y="121"/>
                  </a:lnTo>
                  <a:lnTo>
                    <a:pt x="488" y="106"/>
                  </a:lnTo>
                  <a:lnTo>
                    <a:pt x="469" y="92"/>
                  </a:lnTo>
                  <a:lnTo>
                    <a:pt x="451" y="80"/>
                  </a:lnTo>
                  <a:lnTo>
                    <a:pt x="431" y="68"/>
                  </a:lnTo>
                  <a:lnTo>
                    <a:pt x="409" y="56"/>
                  </a:lnTo>
                  <a:lnTo>
                    <a:pt x="388" y="46"/>
                  </a:lnTo>
                  <a:lnTo>
                    <a:pt x="365" y="37"/>
                  </a:lnTo>
                  <a:lnTo>
                    <a:pt x="340" y="29"/>
                  </a:lnTo>
                  <a:lnTo>
                    <a:pt x="315" y="21"/>
                  </a:lnTo>
                  <a:lnTo>
                    <a:pt x="290" y="15"/>
                  </a:lnTo>
                  <a:lnTo>
                    <a:pt x="263" y="9"/>
                  </a:lnTo>
                  <a:lnTo>
                    <a:pt x="237" y="6"/>
                  </a:lnTo>
                  <a:lnTo>
                    <a:pt x="209" y="2"/>
                  </a:lnTo>
                  <a:lnTo>
                    <a:pt x="182" y="1"/>
                  </a:lnTo>
                  <a:lnTo>
                    <a:pt x="153" y="0"/>
                  </a:lnTo>
                  <a:lnTo>
                    <a:pt x="138" y="0"/>
                  </a:lnTo>
                  <a:lnTo>
                    <a:pt x="122" y="1"/>
                  </a:lnTo>
                  <a:lnTo>
                    <a:pt x="107" y="1"/>
                  </a:lnTo>
                  <a:lnTo>
                    <a:pt x="92" y="2"/>
                  </a:lnTo>
                  <a:lnTo>
                    <a:pt x="77" y="5"/>
                  </a:lnTo>
                  <a:lnTo>
                    <a:pt x="63" y="6"/>
                  </a:lnTo>
                  <a:lnTo>
                    <a:pt x="48" y="9"/>
                  </a:lnTo>
                  <a:lnTo>
                    <a:pt x="33" y="12"/>
                  </a:lnTo>
                  <a:lnTo>
                    <a:pt x="0" y="18"/>
                  </a:lnTo>
                  <a:lnTo>
                    <a:pt x="0" y="564"/>
                  </a:lnTo>
                  <a:lnTo>
                    <a:pt x="0" y="564"/>
                  </a:lnTo>
                  <a:lnTo>
                    <a:pt x="0" y="741"/>
                  </a:lnTo>
                  <a:lnTo>
                    <a:pt x="49" y="731"/>
                  </a:lnTo>
                  <a:lnTo>
                    <a:pt x="56" y="730"/>
                  </a:lnTo>
                  <a:lnTo>
                    <a:pt x="63" y="729"/>
                  </a:lnTo>
                  <a:lnTo>
                    <a:pt x="70" y="728"/>
                  </a:lnTo>
                  <a:lnTo>
                    <a:pt x="77" y="726"/>
                  </a:lnTo>
                  <a:lnTo>
                    <a:pt x="84" y="726"/>
                  </a:lnTo>
                  <a:lnTo>
                    <a:pt x="91" y="725"/>
                  </a:lnTo>
                  <a:lnTo>
                    <a:pt x="98" y="724"/>
                  </a:lnTo>
                  <a:lnTo>
                    <a:pt x="105" y="724"/>
                  </a:lnTo>
                  <a:lnTo>
                    <a:pt x="138" y="639"/>
                  </a:lnTo>
                  <a:lnTo>
                    <a:pt x="131" y="639"/>
                  </a:lnTo>
                  <a:lnTo>
                    <a:pt x="123" y="640"/>
                  </a:lnTo>
                  <a:lnTo>
                    <a:pt x="116" y="640"/>
                  </a:lnTo>
                  <a:lnTo>
                    <a:pt x="109" y="640"/>
                  </a:lnTo>
                  <a:lnTo>
                    <a:pt x="102" y="641"/>
                  </a:lnTo>
                  <a:lnTo>
                    <a:pt x="95" y="641"/>
                  </a:lnTo>
                  <a:lnTo>
                    <a:pt x="90" y="642"/>
                  </a:lnTo>
                  <a:lnTo>
                    <a:pt x="83" y="642"/>
                  </a:lnTo>
                  <a:lnTo>
                    <a:pt x="83" y="608"/>
                  </a:lnTo>
                  <a:lnTo>
                    <a:pt x="91" y="606"/>
                  </a:lnTo>
                  <a:lnTo>
                    <a:pt x="99" y="605"/>
                  </a:lnTo>
                  <a:lnTo>
                    <a:pt x="108" y="604"/>
                  </a:lnTo>
                  <a:lnTo>
                    <a:pt x="116" y="604"/>
                  </a:lnTo>
                  <a:lnTo>
                    <a:pt x="125" y="603"/>
                  </a:lnTo>
                  <a:lnTo>
                    <a:pt x="133" y="603"/>
                  </a:lnTo>
                  <a:lnTo>
                    <a:pt x="143" y="603"/>
                  </a:lnTo>
                  <a:lnTo>
                    <a:pt x="152" y="603"/>
                  </a:lnTo>
                  <a:lnTo>
                    <a:pt x="184" y="521"/>
                  </a:lnTo>
                  <a:lnTo>
                    <a:pt x="171" y="520"/>
                  </a:lnTo>
                  <a:lnTo>
                    <a:pt x="159" y="520"/>
                  </a:lnTo>
                  <a:lnTo>
                    <a:pt x="145" y="520"/>
                  </a:lnTo>
                  <a:lnTo>
                    <a:pt x="132" y="520"/>
                  </a:lnTo>
                  <a:lnTo>
                    <a:pt x="120" y="521"/>
                  </a:lnTo>
                  <a:lnTo>
                    <a:pt x="107" y="522"/>
                  </a:lnTo>
                  <a:lnTo>
                    <a:pt x="95" y="523"/>
                  </a:lnTo>
                  <a:lnTo>
                    <a:pt x="83" y="525"/>
                  </a:lnTo>
                  <a:lnTo>
                    <a:pt x="83" y="88"/>
                  </a:lnTo>
                  <a:lnTo>
                    <a:pt x="91" y="86"/>
                  </a:lnTo>
                  <a:lnTo>
                    <a:pt x="100" y="85"/>
                  </a:lnTo>
                  <a:lnTo>
                    <a:pt x="108" y="84"/>
                  </a:lnTo>
                  <a:lnTo>
                    <a:pt x="117" y="84"/>
                  </a:lnTo>
                  <a:lnTo>
                    <a:pt x="125" y="83"/>
                  </a:lnTo>
                  <a:lnTo>
                    <a:pt x="134" y="83"/>
                  </a:lnTo>
                  <a:lnTo>
                    <a:pt x="144" y="83"/>
                  </a:lnTo>
                  <a:lnTo>
                    <a:pt x="153" y="83"/>
                  </a:lnTo>
                  <a:lnTo>
                    <a:pt x="180" y="84"/>
                  </a:lnTo>
                  <a:lnTo>
                    <a:pt x="208" y="85"/>
                  </a:lnTo>
                  <a:lnTo>
                    <a:pt x="235" y="89"/>
                  </a:lnTo>
                  <a:lnTo>
                    <a:pt x="261" y="93"/>
                  </a:lnTo>
                  <a:lnTo>
                    <a:pt x="286" y="99"/>
                  </a:lnTo>
                  <a:lnTo>
                    <a:pt x="311" y="106"/>
                  </a:lnTo>
                  <a:lnTo>
                    <a:pt x="334" y="113"/>
                  </a:lnTo>
                  <a:lnTo>
                    <a:pt x="357" y="122"/>
                  </a:lnTo>
                  <a:lnTo>
                    <a:pt x="377" y="133"/>
                  </a:lnTo>
                  <a:lnTo>
                    <a:pt x="398" y="143"/>
                  </a:lnTo>
                  <a:lnTo>
                    <a:pt x="416" y="155"/>
                  </a:lnTo>
                  <a:lnTo>
                    <a:pt x="432" y="167"/>
                  </a:lnTo>
                  <a:lnTo>
                    <a:pt x="449" y="181"/>
                  </a:lnTo>
                  <a:lnTo>
                    <a:pt x="461" y="195"/>
                  </a:lnTo>
                  <a:lnTo>
                    <a:pt x="474" y="210"/>
                  </a:lnTo>
                  <a:lnTo>
                    <a:pt x="483" y="225"/>
                  </a:lnTo>
                  <a:lnTo>
                    <a:pt x="519" y="291"/>
                  </a:lnTo>
                  <a:lnTo>
                    <a:pt x="556" y="225"/>
                  </a:lnTo>
                  <a:lnTo>
                    <a:pt x="565" y="210"/>
                  </a:lnTo>
                  <a:lnTo>
                    <a:pt x="577" y="195"/>
                  </a:lnTo>
                  <a:lnTo>
                    <a:pt x="590" y="181"/>
                  </a:lnTo>
                  <a:lnTo>
                    <a:pt x="606" y="167"/>
                  </a:lnTo>
                  <a:lnTo>
                    <a:pt x="622" y="155"/>
                  </a:lnTo>
                  <a:lnTo>
                    <a:pt x="641" y="143"/>
                  </a:lnTo>
                  <a:lnTo>
                    <a:pt x="661" y="133"/>
                  </a:lnTo>
                  <a:lnTo>
                    <a:pt x="682" y="122"/>
                  </a:lnTo>
                  <a:lnTo>
                    <a:pt x="704" y="113"/>
                  </a:lnTo>
                  <a:lnTo>
                    <a:pt x="728" y="106"/>
                  </a:lnTo>
                  <a:lnTo>
                    <a:pt x="752" y="99"/>
                  </a:lnTo>
                  <a:lnTo>
                    <a:pt x="778" y="93"/>
                  </a:lnTo>
                  <a:lnTo>
                    <a:pt x="804" y="89"/>
                  </a:lnTo>
                  <a:lnTo>
                    <a:pt x="831" y="85"/>
                  </a:lnTo>
                  <a:lnTo>
                    <a:pt x="857" y="84"/>
                  </a:lnTo>
                  <a:lnTo>
                    <a:pt x="885" y="83"/>
                  </a:lnTo>
                  <a:lnTo>
                    <a:pt x="894" y="83"/>
                  </a:lnTo>
                  <a:lnTo>
                    <a:pt x="903" y="83"/>
                  </a:lnTo>
                  <a:lnTo>
                    <a:pt x="912" y="83"/>
                  </a:lnTo>
                  <a:lnTo>
                    <a:pt x="921" y="84"/>
                  </a:lnTo>
                  <a:lnTo>
                    <a:pt x="931" y="84"/>
                  </a:lnTo>
                  <a:lnTo>
                    <a:pt x="940" y="85"/>
                  </a:lnTo>
                  <a:lnTo>
                    <a:pt x="948" y="86"/>
                  </a:lnTo>
                  <a:lnTo>
                    <a:pt x="957" y="88"/>
                  </a:lnTo>
                  <a:lnTo>
                    <a:pt x="957" y="525"/>
                  </a:lnTo>
                  <a:lnTo>
                    <a:pt x="948" y="523"/>
                  </a:lnTo>
                  <a:lnTo>
                    <a:pt x="940" y="522"/>
                  </a:lnTo>
                  <a:lnTo>
                    <a:pt x="931" y="521"/>
                  </a:lnTo>
                  <a:lnTo>
                    <a:pt x="921" y="521"/>
                  </a:lnTo>
                  <a:lnTo>
                    <a:pt x="912" y="520"/>
                  </a:lnTo>
                  <a:lnTo>
                    <a:pt x="903" y="520"/>
                  </a:lnTo>
                  <a:lnTo>
                    <a:pt x="894" y="520"/>
                  </a:lnTo>
                  <a:lnTo>
                    <a:pt x="885" y="520"/>
                  </a:lnTo>
                  <a:lnTo>
                    <a:pt x="872" y="520"/>
                  </a:lnTo>
                  <a:lnTo>
                    <a:pt x="859" y="520"/>
                  </a:lnTo>
                  <a:lnTo>
                    <a:pt x="847" y="521"/>
                  </a:lnTo>
                  <a:lnTo>
                    <a:pt x="834" y="522"/>
                  </a:lnTo>
                  <a:lnTo>
                    <a:pt x="821" y="523"/>
                  </a:lnTo>
                  <a:lnTo>
                    <a:pt x="809" y="525"/>
                  </a:lnTo>
                  <a:lnTo>
                    <a:pt x="797" y="526"/>
                  </a:lnTo>
                  <a:lnTo>
                    <a:pt x="784" y="528"/>
                  </a:lnTo>
                  <a:lnTo>
                    <a:pt x="790" y="536"/>
                  </a:lnTo>
                  <a:lnTo>
                    <a:pt x="795" y="545"/>
                  </a:lnTo>
                  <a:lnTo>
                    <a:pt x="801" y="555"/>
                  </a:lnTo>
                  <a:lnTo>
                    <a:pt x="806" y="564"/>
                  </a:lnTo>
                  <a:lnTo>
                    <a:pt x="812" y="574"/>
                  </a:lnTo>
                  <a:lnTo>
                    <a:pt x="818" y="585"/>
                  </a:lnTo>
                  <a:lnTo>
                    <a:pt x="824" y="595"/>
                  </a:lnTo>
                  <a:lnTo>
                    <a:pt x="831" y="605"/>
                  </a:lnTo>
                  <a:lnTo>
                    <a:pt x="847" y="604"/>
                  </a:lnTo>
                  <a:lnTo>
                    <a:pt x="862" y="603"/>
                  </a:lnTo>
                  <a:lnTo>
                    <a:pt x="878" y="603"/>
                  </a:lnTo>
                  <a:lnTo>
                    <a:pt x="894" y="603"/>
                  </a:lnTo>
                  <a:lnTo>
                    <a:pt x="910" y="603"/>
                  </a:lnTo>
                  <a:lnTo>
                    <a:pt x="926" y="604"/>
                  </a:lnTo>
                  <a:lnTo>
                    <a:pt x="941" y="605"/>
                  </a:lnTo>
                  <a:lnTo>
                    <a:pt x="957" y="608"/>
                  </a:lnTo>
                  <a:lnTo>
                    <a:pt x="957" y="642"/>
                  </a:lnTo>
                  <a:lnTo>
                    <a:pt x="948" y="641"/>
                  </a:lnTo>
                  <a:lnTo>
                    <a:pt x="940" y="641"/>
                  </a:lnTo>
                  <a:lnTo>
                    <a:pt x="931" y="640"/>
                  </a:lnTo>
                  <a:lnTo>
                    <a:pt x="921" y="640"/>
                  </a:lnTo>
                  <a:lnTo>
                    <a:pt x="912" y="639"/>
                  </a:lnTo>
                  <a:lnTo>
                    <a:pt x="903" y="639"/>
                  </a:lnTo>
                  <a:lnTo>
                    <a:pt x="894" y="639"/>
                  </a:lnTo>
                  <a:lnTo>
                    <a:pt x="885" y="639"/>
                  </a:lnTo>
                  <a:lnTo>
                    <a:pt x="877" y="639"/>
                  </a:lnTo>
                  <a:lnTo>
                    <a:pt x="868" y="639"/>
                  </a:lnTo>
                  <a:lnTo>
                    <a:pt x="859" y="639"/>
                  </a:lnTo>
                  <a:lnTo>
                    <a:pt x="851" y="640"/>
                  </a:lnTo>
                  <a:lnTo>
                    <a:pt x="857" y="650"/>
                  </a:lnTo>
                  <a:lnTo>
                    <a:pt x="864" y="661"/>
                  </a:lnTo>
                  <a:lnTo>
                    <a:pt x="870" y="671"/>
                  </a:lnTo>
                  <a:lnTo>
                    <a:pt x="875" y="681"/>
                  </a:lnTo>
                  <a:lnTo>
                    <a:pt x="881" y="692"/>
                  </a:lnTo>
                  <a:lnTo>
                    <a:pt x="888" y="702"/>
                  </a:lnTo>
                  <a:lnTo>
                    <a:pt x="894" y="711"/>
                  </a:lnTo>
                  <a:lnTo>
                    <a:pt x="900" y="722"/>
                  </a:lnTo>
                  <a:lnTo>
                    <a:pt x="911" y="722"/>
                  </a:lnTo>
                  <a:lnTo>
                    <a:pt x="923" y="723"/>
                  </a:lnTo>
                  <a:lnTo>
                    <a:pt x="934" y="724"/>
                  </a:lnTo>
                  <a:lnTo>
                    <a:pt x="946" y="724"/>
                  </a:lnTo>
                  <a:lnTo>
                    <a:pt x="957" y="726"/>
                  </a:lnTo>
                  <a:lnTo>
                    <a:pt x="969" y="728"/>
                  </a:lnTo>
                  <a:lnTo>
                    <a:pt x="980" y="729"/>
                  </a:lnTo>
                  <a:lnTo>
                    <a:pt x="990" y="731"/>
                  </a:lnTo>
                  <a:lnTo>
                    <a:pt x="1040" y="741"/>
                  </a:lnTo>
                  <a:lnTo>
                    <a:pt x="1040" y="18"/>
                  </a:lnTo>
                  <a:lnTo>
                    <a:pt x="100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620" y="1910"/>
              <a:ext cx="57" cy="44"/>
            </a:xfrm>
            <a:custGeom>
              <a:avLst/>
              <a:gdLst>
                <a:gd name="T0" fmla="*/ 33 w 113"/>
                <a:gd name="T1" fmla="*/ 0 h 86"/>
                <a:gd name="T2" fmla="*/ 0 w 113"/>
                <a:gd name="T3" fmla="*/ 85 h 86"/>
                <a:gd name="T4" fmla="*/ 13 w 113"/>
                <a:gd name="T5" fmla="*/ 84 h 86"/>
                <a:gd name="T6" fmla="*/ 28 w 113"/>
                <a:gd name="T7" fmla="*/ 83 h 86"/>
                <a:gd name="T8" fmla="*/ 42 w 113"/>
                <a:gd name="T9" fmla="*/ 83 h 86"/>
                <a:gd name="T10" fmla="*/ 57 w 113"/>
                <a:gd name="T11" fmla="*/ 83 h 86"/>
                <a:gd name="T12" fmla="*/ 71 w 113"/>
                <a:gd name="T13" fmla="*/ 83 h 86"/>
                <a:gd name="T14" fmla="*/ 86 w 113"/>
                <a:gd name="T15" fmla="*/ 84 h 86"/>
                <a:gd name="T16" fmla="*/ 100 w 113"/>
                <a:gd name="T17" fmla="*/ 85 h 86"/>
                <a:gd name="T18" fmla="*/ 113 w 113"/>
                <a:gd name="T19" fmla="*/ 86 h 86"/>
                <a:gd name="T20" fmla="*/ 108 w 113"/>
                <a:gd name="T21" fmla="*/ 3 h 86"/>
                <a:gd name="T22" fmla="*/ 99 w 113"/>
                <a:gd name="T23" fmla="*/ 2 h 86"/>
                <a:gd name="T24" fmla="*/ 89 w 113"/>
                <a:gd name="T25" fmla="*/ 2 h 86"/>
                <a:gd name="T26" fmla="*/ 80 w 113"/>
                <a:gd name="T27" fmla="*/ 1 h 86"/>
                <a:gd name="T28" fmla="*/ 71 w 113"/>
                <a:gd name="T29" fmla="*/ 1 h 86"/>
                <a:gd name="T30" fmla="*/ 62 w 113"/>
                <a:gd name="T31" fmla="*/ 0 h 86"/>
                <a:gd name="T32" fmla="*/ 51 w 113"/>
                <a:gd name="T33" fmla="*/ 0 h 86"/>
                <a:gd name="T34" fmla="*/ 42 w 113"/>
                <a:gd name="T35" fmla="*/ 0 h 86"/>
                <a:gd name="T36" fmla="*/ 33 w 113"/>
                <a:gd name="T3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86">
                  <a:moveTo>
                    <a:pt x="33" y="0"/>
                  </a:moveTo>
                  <a:lnTo>
                    <a:pt x="0" y="85"/>
                  </a:lnTo>
                  <a:lnTo>
                    <a:pt x="13" y="84"/>
                  </a:lnTo>
                  <a:lnTo>
                    <a:pt x="28" y="83"/>
                  </a:lnTo>
                  <a:lnTo>
                    <a:pt x="42" y="83"/>
                  </a:lnTo>
                  <a:lnTo>
                    <a:pt x="57" y="83"/>
                  </a:lnTo>
                  <a:lnTo>
                    <a:pt x="71" y="83"/>
                  </a:lnTo>
                  <a:lnTo>
                    <a:pt x="86" y="84"/>
                  </a:lnTo>
                  <a:lnTo>
                    <a:pt x="100" y="85"/>
                  </a:lnTo>
                  <a:lnTo>
                    <a:pt x="113" y="86"/>
                  </a:lnTo>
                  <a:lnTo>
                    <a:pt x="108" y="3"/>
                  </a:lnTo>
                  <a:lnTo>
                    <a:pt x="99" y="2"/>
                  </a:lnTo>
                  <a:lnTo>
                    <a:pt x="89" y="2"/>
                  </a:lnTo>
                  <a:lnTo>
                    <a:pt x="80" y="1"/>
                  </a:lnTo>
                  <a:lnTo>
                    <a:pt x="71" y="1"/>
                  </a:lnTo>
                  <a:lnTo>
                    <a:pt x="62" y="0"/>
                  </a:lnTo>
                  <a:lnTo>
                    <a:pt x="51" y="0"/>
                  </a:lnTo>
                  <a:lnTo>
                    <a:pt x="42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969" y="1911"/>
              <a:ext cx="49" cy="42"/>
            </a:xfrm>
            <a:custGeom>
              <a:avLst/>
              <a:gdLst>
                <a:gd name="T0" fmla="*/ 0 w 97"/>
                <a:gd name="T1" fmla="*/ 5 h 84"/>
                <a:gd name="T2" fmla="*/ 24 w 97"/>
                <a:gd name="T3" fmla="*/ 84 h 84"/>
                <a:gd name="T4" fmla="*/ 33 w 97"/>
                <a:gd name="T5" fmla="*/ 83 h 84"/>
                <a:gd name="T6" fmla="*/ 42 w 97"/>
                <a:gd name="T7" fmla="*/ 83 h 84"/>
                <a:gd name="T8" fmla="*/ 52 w 97"/>
                <a:gd name="T9" fmla="*/ 82 h 84"/>
                <a:gd name="T10" fmla="*/ 61 w 97"/>
                <a:gd name="T11" fmla="*/ 82 h 84"/>
                <a:gd name="T12" fmla="*/ 69 w 97"/>
                <a:gd name="T13" fmla="*/ 82 h 84"/>
                <a:gd name="T14" fmla="*/ 78 w 97"/>
                <a:gd name="T15" fmla="*/ 82 h 84"/>
                <a:gd name="T16" fmla="*/ 87 w 97"/>
                <a:gd name="T17" fmla="*/ 82 h 84"/>
                <a:gd name="T18" fmla="*/ 97 w 97"/>
                <a:gd name="T19" fmla="*/ 82 h 84"/>
                <a:gd name="T20" fmla="*/ 91 w 97"/>
                <a:gd name="T21" fmla="*/ 71 h 84"/>
                <a:gd name="T22" fmla="*/ 85 w 97"/>
                <a:gd name="T23" fmla="*/ 62 h 84"/>
                <a:gd name="T24" fmla="*/ 78 w 97"/>
                <a:gd name="T25" fmla="*/ 52 h 84"/>
                <a:gd name="T26" fmla="*/ 72 w 97"/>
                <a:gd name="T27" fmla="*/ 41 h 84"/>
                <a:gd name="T28" fmla="*/ 67 w 97"/>
                <a:gd name="T29" fmla="*/ 31 h 84"/>
                <a:gd name="T30" fmla="*/ 61 w 97"/>
                <a:gd name="T31" fmla="*/ 21 h 84"/>
                <a:gd name="T32" fmla="*/ 54 w 97"/>
                <a:gd name="T33" fmla="*/ 10 h 84"/>
                <a:gd name="T34" fmla="*/ 48 w 97"/>
                <a:gd name="T35" fmla="*/ 0 h 84"/>
                <a:gd name="T36" fmla="*/ 42 w 97"/>
                <a:gd name="T37" fmla="*/ 0 h 84"/>
                <a:gd name="T38" fmla="*/ 37 w 97"/>
                <a:gd name="T39" fmla="*/ 1 h 84"/>
                <a:gd name="T40" fmla="*/ 30 w 97"/>
                <a:gd name="T41" fmla="*/ 1 h 84"/>
                <a:gd name="T42" fmla="*/ 24 w 97"/>
                <a:gd name="T43" fmla="*/ 2 h 84"/>
                <a:gd name="T44" fmla="*/ 18 w 97"/>
                <a:gd name="T45" fmla="*/ 2 h 84"/>
                <a:gd name="T46" fmla="*/ 13 w 97"/>
                <a:gd name="T47" fmla="*/ 3 h 84"/>
                <a:gd name="T48" fmla="*/ 6 w 97"/>
                <a:gd name="T49" fmla="*/ 3 h 84"/>
                <a:gd name="T50" fmla="*/ 0 w 97"/>
                <a:gd name="T51" fmla="*/ 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84">
                  <a:moveTo>
                    <a:pt x="0" y="5"/>
                  </a:moveTo>
                  <a:lnTo>
                    <a:pt x="24" y="84"/>
                  </a:lnTo>
                  <a:lnTo>
                    <a:pt x="33" y="83"/>
                  </a:lnTo>
                  <a:lnTo>
                    <a:pt x="42" y="83"/>
                  </a:lnTo>
                  <a:lnTo>
                    <a:pt x="52" y="82"/>
                  </a:lnTo>
                  <a:lnTo>
                    <a:pt x="61" y="82"/>
                  </a:lnTo>
                  <a:lnTo>
                    <a:pt x="69" y="82"/>
                  </a:lnTo>
                  <a:lnTo>
                    <a:pt x="78" y="82"/>
                  </a:lnTo>
                  <a:lnTo>
                    <a:pt x="87" y="82"/>
                  </a:lnTo>
                  <a:lnTo>
                    <a:pt x="97" y="82"/>
                  </a:lnTo>
                  <a:lnTo>
                    <a:pt x="91" y="71"/>
                  </a:lnTo>
                  <a:lnTo>
                    <a:pt x="85" y="62"/>
                  </a:lnTo>
                  <a:lnTo>
                    <a:pt x="78" y="52"/>
                  </a:lnTo>
                  <a:lnTo>
                    <a:pt x="72" y="41"/>
                  </a:lnTo>
                  <a:lnTo>
                    <a:pt x="67" y="31"/>
                  </a:lnTo>
                  <a:lnTo>
                    <a:pt x="61" y="21"/>
                  </a:lnTo>
                  <a:lnTo>
                    <a:pt x="54" y="1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7" y="1"/>
                  </a:lnTo>
                  <a:lnTo>
                    <a:pt x="30" y="1"/>
                  </a:lnTo>
                  <a:lnTo>
                    <a:pt x="24" y="2"/>
                  </a:lnTo>
                  <a:lnTo>
                    <a:pt x="18" y="2"/>
                  </a:lnTo>
                  <a:lnTo>
                    <a:pt x="13" y="3"/>
                  </a:lnTo>
                  <a:lnTo>
                    <a:pt x="6" y="3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2671" y="1852"/>
              <a:ext cx="311" cy="156"/>
            </a:xfrm>
            <a:custGeom>
              <a:avLst/>
              <a:gdLst>
                <a:gd name="T0" fmla="*/ 371 w 621"/>
                <a:gd name="T1" fmla="*/ 193 h 312"/>
                <a:gd name="T2" fmla="*/ 405 w 621"/>
                <a:gd name="T3" fmla="*/ 163 h 312"/>
                <a:gd name="T4" fmla="*/ 446 w 621"/>
                <a:gd name="T5" fmla="*/ 135 h 312"/>
                <a:gd name="T6" fmla="*/ 495 w 621"/>
                <a:gd name="T7" fmla="*/ 113 h 312"/>
                <a:gd name="T8" fmla="*/ 549 w 621"/>
                <a:gd name="T9" fmla="*/ 97 h 312"/>
                <a:gd name="T10" fmla="*/ 562 w 621"/>
                <a:gd name="T11" fmla="*/ 8 h 312"/>
                <a:gd name="T12" fmla="*/ 506 w 621"/>
                <a:gd name="T13" fmla="*/ 22 h 312"/>
                <a:gd name="T14" fmla="*/ 453 w 621"/>
                <a:gd name="T15" fmla="*/ 41 h 312"/>
                <a:gd name="T16" fmla="*/ 405 w 621"/>
                <a:gd name="T17" fmla="*/ 64 h 312"/>
                <a:gd name="T18" fmla="*/ 361 w 621"/>
                <a:gd name="T19" fmla="*/ 91 h 312"/>
                <a:gd name="T20" fmla="*/ 324 w 621"/>
                <a:gd name="T21" fmla="*/ 123 h 312"/>
                <a:gd name="T22" fmla="*/ 285 w 621"/>
                <a:gd name="T23" fmla="*/ 108 h 312"/>
                <a:gd name="T24" fmla="*/ 237 w 621"/>
                <a:gd name="T25" fmla="*/ 73 h 312"/>
                <a:gd name="T26" fmla="*/ 180 w 621"/>
                <a:gd name="T27" fmla="*/ 43 h 312"/>
                <a:gd name="T28" fmla="*/ 116 w 621"/>
                <a:gd name="T29" fmla="*/ 21 h 312"/>
                <a:gd name="T30" fmla="*/ 48 w 621"/>
                <a:gd name="T31" fmla="*/ 6 h 312"/>
                <a:gd name="T32" fmla="*/ 6 w 621"/>
                <a:gd name="T33" fmla="*/ 83 h 312"/>
                <a:gd name="T34" fmla="*/ 71 w 621"/>
                <a:gd name="T35" fmla="*/ 95 h 312"/>
                <a:gd name="T36" fmla="*/ 131 w 621"/>
                <a:gd name="T37" fmla="*/ 112 h 312"/>
                <a:gd name="T38" fmla="*/ 184 w 621"/>
                <a:gd name="T39" fmla="*/ 138 h 312"/>
                <a:gd name="T40" fmla="*/ 229 w 621"/>
                <a:gd name="T41" fmla="*/ 167 h 312"/>
                <a:gd name="T42" fmla="*/ 263 w 621"/>
                <a:gd name="T43" fmla="*/ 203 h 312"/>
                <a:gd name="T44" fmla="*/ 246 w 621"/>
                <a:gd name="T45" fmla="*/ 197 h 312"/>
                <a:gd name="T46" fmla="*/ 202 w 621"/>
                <a:gd name="T47" fmla="*/ 172 h 312"/>
                <a:gd name="T48" fmla="*/ 154 w 621"/>
                <a:gd name="T49" fmla="*/ 152 h 312"/>
                <a:gd name="T50" fmla="*/ 101 w 621"/>
                <a:gd name="T51" fmla="*/ 136 h 312"/>
                <a:gd name="T52" fmla="*/ 46 w 621"/>
                <a:gd name="T53" fmla="*/ 125 h 312"/>
                <a:gd name="T54" fmla="*/ 12 w 621"/>
                <a:gd name="T55" fmla="*/ 203 h 312"/>
                <a:gd name="T56" fmla="*/ 69 w 621"/>
                <a:gd name="T57" fmla="*/ 214 h 312"/>
                <a:gd name="T58" fmla="*/ 122 w 621"/>
                <a:gd name="T59" fmla="*/ 229 h 312"/>
                <a:gd name="T60" fmla="*/ 170 w 621"/>
                <a:gd name="T61" fmla="*/ 248 h 312"/>
                <a:gd name="T62" fmla="*/ 211 w 621"/>
                <a:gd name="T63" fmla="*/ 272 h 312"/>
                <a:gd name="T64" fmla="*/ 246 w 621"/>
                <a:gd name="T65" fmla="*/ 301 h 312"/>
                <a:gd name="T66" fmla="*/ 382 w 621"/>
                <a:gd name="T67" fmla="*/ 301 h 312"/>
                <a:gd name="T68" fmla="*/ 416 w 621"/>
                <a:gd name="T69" fmla="*/ 271 h 312"/>
                <a:gd name="T70" fmla="*/ 459 w 621"/>
                <a:gd name="T71" fmla="*/ 247 h 312"/>
                <a:gd name="T72" fmla="*/ 508 w 621"/>
                <a:gd name="T73" fmla="*/ 226 h 312"/>
                <a:gd name="T74" fmla="*/ 562 w 621"/>
                <a:gd name="T75" fmla="*/ 211 h 312"/>
                <a:gd name="T76" fmla="*/ 621 w 621"/>
                <a:gd name="T77" fmla="*/ 202 h 312"/>
                <a:gd name="T78" fmla="*/ 562 w 621"/>
                <a:gd name="T79" fmla="*/ 128 h 312"/>
                <a:gd name="T80" fmla="*/ 512 w 621"/>
                <a:gd name="T81" fmla="*/ 140 h 312"/>
                <a:gd name="T82" fmla="*/ 463 w 621"/>
                <a:gd name="T83" fmla="*/ 155 h 312"/>
                <a:gd name="T84" fmla="*/ 419 w 621"/>
                <a:gd name="T85" fmla="*/ 176 h 312"/>
                <a:gd name="T86" fmla="*/ 378 w 621"/>
                <a:gd name="T87" fmla="*/ 1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21" h="312">
                  <a:moveTo>
                    <a:pt x="354" y="216"/>
                  </a:moveTo>
                  <a:lnTo>
                    <a:pt x="362" y="204"/>
                  </a:lnTo>
                  <a:lnTo>
                    <a:pt x="371" y="193"/>
                  </a:lnTo>
                  <a:lnTo>
                    <a:pt x="381" y="182"/>
                  </a:lnTo>
                  <a:lnTo>
                    <a:pt x="392" y="172"/>
                  </a:lnTo>
                  <a:lnTo>
                    <a:pt x="405" y="163"/>
                  </a:lnTo>
                  <a:lnTo>
                    <a:pt x="417" y="152"/>
                  </a:lnTo>
                  <a:lnTo>
                    <a:pt x="431" y="144"/>
                  </a:lnTo>
                  <a:lnTo>
                    <a:pt x="446" y="135"/>
                  </a:lnTo>
                  <a:lnTo>
                    <a:pt x="461" y="128"/>
                  </a:lnTo>
                  <a:lnTo>
                    <a:pt x="477" y="120"/>
                  </a:lnTo>
                  <a:lnTo>
                    <a:pt x="495" y="113"/>
                  </a:lnTo>
                  <a:lnTo>
                    <a:pt x="512" y="108"/>
                  </a:lnTo>
                  <a:lnTo>
                    <a:pt x="529" y="102"/>
                  </a:lnTo>
                  <a:lnTo>
                    <a:pt x="549" y="97"/>
                  </a:lnTo>
                  <a:lnTo>
                    <a:pt x="567" y="93"/>
                  </a:lnTo>
                  <a:lnTo>
                    <a:pt x="587" y="89"/>
                  </a:lnTo>
                  <a:lnTo>
                    <a:pt x="562" y="8"/>
                  </a:lnTo>
                  <a:lnTo>
                    <a:pt x="543" y="12"/>
                  </a:lnTo>
                  <a:lnTo>
                    <a:pt x="524" y="16"/>
                  </a:lnTo>
                  <a:lnTo>
                    <a:pt x="506" y="22"/>
                  </a:lnTo>
                  <a:lnTo>
                    <a:pt x="488" y="28"/>
                  </a:lnTo>
                  <a:lnTo>
                    <a:pt x="470" y="34"/>
                  </a:lnTo>
                  <a:lnTo>
                    <a:pt x="453" y="41"/>
                  </a:lnTo>
                  <a:lnTo>
                    <a:pt x="436" y="48"/>
                  </a:lnTo>
                  <a:lnTo>
                    <a:pt x="420" y="56"/>
                  </a:lnTo>
                  <a:lnTo>
                    <a:pt x="405" y="64"/>
                  </a:lnTo>
                  <a:lnTo>
                    <a:pt x="389" y="73"/>
                  </a:lnTo>
                  <a:lnTo>
                    <a:pt x="375" y="82"/>
                  </a:lnTo>
                  <a:lnTo>
                    <a:pt x="361" y="91"/>
                  </a:lnTo>
                  <a:lnTo>
                    <a:pt x="348" y="102"/>
                  </a:lnTo>
                  <a:lnTo>
                    <a:pt x="336" y="112"/>
                  </a:lnTo>
                  <a:lnTo>
                    <a:pt x="324" y="123"/>
                  </a:lnTo>
                  <a:lnTo>
                    <a:pt x="313" y="134"/>
                  </a:lnTo>
                  <a:lnTo>
                    <a:pt x="300" y="120"/>
                  </a:lnTo>
                  <a:lnTo>
                    <a:pt x="285" y="108"/>
                  </a:lnTo>
                  <a:lnTo>
                    <a:pt x="270" y="95"/>
                  </a:lnTo>
                  <a:lnTo>
                    <a:pt x="254" y="83"/>
                  </a:lnTo>
                  <a:lnTo>
                    <a:pt x="237" y="73"/>
                  </a:lnTo>
                  <a:lnTo>
                    <a:pt x="218" y="63"/>
                  </a:lnTo>
                  <a:lnTo>
                    <a:pt x="200" y="52"/>
                  </a:lnTo>
                  <a:lnTo>
                    <a:pt x="180" y="43"/>
                  </a:lnTo>
                  <a:lnTo>
                    <a:pt x="160" y="35"/>
                  </a:lnTo>
                  <a:lnTo>
                    <a:pt x="138" y="28"/>
                  </a:lnTo>
                  <a:lnTo>
                    <a:pt x="116" y="21"/>
                  </a:lnTo>
                  <a:lnTo>
                    <a:pt x="94" y="15"/>
                  </a:lnTo>
                  <a:lnTo>
                    <a:pt x="71" y="11"/>
                  </a:lnTo>
                  <a:lnTo>
                    <a:pt x="48" y="6"/>
                  </a:lnTo>
                  <a:lnTo>
                    <a:pt x="24" y="3"/>
                  </a:lnTo>
                  <a:lnTo>
                    <a:pt x="0" y="0"/>
                  </a:lnTo>
                  <a:lnTo>
                    <a:pt x="6" y="83"/>
                  </a:lnTo>
                  <a:lnTo>
                    <a:pt x="27" y="86"/>
                  </a:lnTo>
                  <a:lnTo>
                    <a:pt x="49" y="90"/>
                  </a:lnTo>
                  <a:lnTo>
                    <a:pt x="71" y="95"/>
                  </a:lnTo>
                  <a:lnTo>
                    <a:pt x="92" y="99"/>
                  </a:lnTo>
                  <a:lnTo>
                    <a:pt x="111" y="105"/>
                  </a:lnTo>
                  <a:lnTo>
                    <a:pt x="131" y="112"/>
                  </a:lnTo>
                  <a:lnTo>
                    <a:pt x="149" y="120"/>
                  </a:lnTo>
                  <a:lnTo>
                    <a:pt x="168" y="128"/>
                  </a:lnTo>
                  <a:lnTo>
                    <a:pt x="184" y="138"/>
                  </a:lnTo>
                  <a:lnTo>
                    <a:pt x="200" y="147"/>
                  </a:lnTo>
                  <a:lnTo>
                    <a:pt x="215" y="157"/>
                  </a:lnTo>
                  <a:lnTo>
                    <a:pt x="229" y="167"/>
                  </a:lnTo>
                  <a:lnTo>
                    <a:pt x="241" y="179"/>
                  </a:lnTo>
                  <a:lnTo>
                    <a:pt x="253" y="191"/>
                  </a:lnTo>
                  <a:lnTo>
                    <a:pt x="263" y="203"/>
                  </a:lnTo>
                  <a:lnTo>
                    <a:pt x="272" y="216"/>
                  </a:lnTo>
                  <a:lnTo>
                    <a:pt x="260" y="207"/>
                  </a:lnTo>
                  <a:lnTo>
                    <a:pt x="246" y="197"/>
                  </a:lnTo>
                  <a:lnTo>
                    <a:pt x="232" y="188"/>
                  </a:lnTo>
                  <a:lnTo>
                    <a:pt x="217" y="180"/>
                  </a:lnTo>
                  <a:lnTo>
                    <a:pt x="202" y="172"/>
                  </a:lnTo>
                  <a:lnTo>
                    <a:pt x="186" y="165"/>
                  </a:lnTo>
                  <a:lnTo>
                    <a:pt x="170" y="158"/>
                  </a:lnTo>
                  <a:lnTo>
                    <a:pt x="154" y="152"/>
                  </a:lnTo>
                  <a:lnTo>
                    <a:pt x="137" y="147"/>
                  </a:lnTo>
                  <a:lnTo>
                    <a:pt x="119" y="141"/>
                  </a:lnTo>
                  <a:lnTo>
                    <a:pt x="101" y="136"/>
                  </a:lnTo>
                  <a:lnTo>
                    <a:pt x="83" y="132"/>
                  </a:lnTo>
                  <a:lnTo>
                    <a:pt x="64" y="128"/>
                  </a:lnTo>
                  <a:lnTo>
                    <a:pt x="46" y="125"/>
                  </a:lnTo>
                  <a:lnTo>
                    <a:pt x="26" y="123"/>
                  </a:lnTo>
                  <a:lnTo>
                    <a:pt x="7" y="120"/>
                  </a:lnTo>
                  <a:lnTo>
                    <a:pt x="12" y="203"/>
                  </a:lnTo>
                  <a:lnTo>
                    <a:pt x="32" y="206"/>
                  </a:lnTo>
                  <a:lnTo>
                    <a:pt x="50" y="209"/>
                  </a:lnTo>
                  <a:lnTo>
                    <a:pt x="69" y="214"/>
                  </a:lnTo>
                  <a:lnTo>
                    <a:pt x="87" y="217"/>
                  </a:lnTo>
                  <a:lnTo>
                    <a:pt x="105" y="223"/>
                  </a:lnTo>
                  <a:lnTo>
                    <a:pt x="122" y="229"/>
                  </a:lnTo>
                  <a:lnTo>
                    <a:pt x="139" y="234"/>
                  </a:lnTo>
                  <a:lnTo>
                    <a:pt x="155" y="241"/>
                  </a:lnTo>
                  <a:lnTo>
                    <a:pt x="170" y="248"/>
                  </a:lnTo>
                  <a:lnTo>
                    <a:pt x="185" y="256"/>
                  </a:lnTo>
                  <a:lnTo>
                    <a:pt x="199" y="264"/>
                  </a:lnTo>
                  <a:lnTo>
                    <a:pt x="211" y="272"/>
                  </a:lnTo>
                  <a:lnTo>
                    <a:pt x="224" y="282"/>
                  </a:lnTo>
                  <a:lnTo>
                    <a:pt x="236" y="291"/>
                  </a:lnTo>
                  <a:lnTo>
                    <a:pt x="246" y="301"/>
                  </a:lnTo>
                  <a:lnTo>
                    <a:pt x="255" y="312"/>
                  </a:lnTo>
                  <a:lnTo>
                    <a:pt x="371" y="312"/>
                  </a:lnTo>
                  <a:lnTo>
                    <a:pt x="382" y="301"/>
                  </a:lnTo>
                  <a:lnTo>
                    <a:pt x="392" y="291"/>
                  </a:lnTo>
                  <a:lnTo>
                    <a:pt x="404" y="282"/>
                  </a:lnTo>
                  <a:lnTo>
                    <a:pt x="416" y="271"/>
                  </a:lnTo>
                  <a:lnTo>
                    <a:pt x="430" y="263"/>
                  </a:lnTo>
                  <a:lnTo>
                    <a:pt x="444" y="255"/>
                  </a:lnTo>
                  <a:lnTo>
                    <a:pt x="459" y="247"/>
                  </a:lnTo>
                  <a:lnTo>
                    <a:pt x="475" y="239"/>
                  </a:lnTo>
                  <a:lnTo>
                    <a:pt x="491" y="233"/>
                  </a:lnTo>
                  <a:lnTo>
                    <a:pt x="508" y="226"/>
                  </a:lnTo>
                  <a:lnTo>
                    <a:pt x="527" y="221"/>
                  </a:lnTo>
                  <a:lnTo>
                    <a:pt x="544" y="216"/>
                  </a:lnTo>
                  <a:lnTo>
                    <a:pt x="562" y="211"/>
                  </a:lnTo>
                  <a:lnTo>
                    <a:pt x="582" y="208"/>
                  </a:lnTo>
                  <a:lnTo>
                    <a:pt x="601" y="204"/>
                  </a:lnTo>
                  <a:lnTo>
                    <a:pt x="621" y="202"/>
                  </a:lnTo>
                  <a:lnTo>
                    <a:pt x="597" y="123"/>
                  </a:lnTo>
                  <a:lnTo>
                    <a:pt x="580" y="125"/>
                  </a:lnTo>
                  <a:lnTo>
                    <a:pt x="562" y="128"/>
                  </a:lnTo>
                  <a:lnTo>
                    <a:pt x="545" y="132"/>
                  </a:lnTo>
                  <a:lnTo>
                    <a:pt x="528" y="135"/>
                  </a:lnTo>
                  <a:lnTo>
                    <a:pt x="512" y="140"/>
                  </a:lnTo>
                  <a:lnTo>
                    <a:pt x="495" y="144"/>
                  </a:lnTo>
                  <a:lnTo>
                    <a:pt x="480" y="150"/>
                  </a:lnTo>
                  <a:lnTo>
                    <a:pt x="463" y="155"/>
                  </a:lnTo>
                  <a:lnTo>
                    <a:pt x="448" y="162"/>
                  </a:lnTo>
                  <a:lnTo>
                    <a:pt x="434" y="169"/>
                  </a:lnTo>
                  <a:lnTo>
                    <a:pt x="419" y="176"/>
                  </a:lnTo>
                  <a:lnTo>
                    <a:pt x="405" y="182"/>
                  </a:lnTo>
                  <a:lnTo>
                    <a:pt x="391" y="191"/>
                  </a:lnTo>
                  <a:lnTo>
                    <a:pt x="378" y="199"/>
                  </a:lnTo>
                  <a:lnTo>
                    <a:pt x="366" y="207"/>
                  </a:lnTo>
                  <a:lnTo>
                    <a:pt x="354" y="2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pic>
        <p:nvPicPr>
          <p:cNvPr id="1051" name="Picture 27" descr="C:\Users\khavari\AppData\Local\Microsoft\Windows\Temporary Internet Files\Content.IE5\TOJ8G2G0\MC900441438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0072"/>
            <a:ext cx="764792" cy="764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C:\Users\khavari\AppData\Local\Microsoft\Windows\Temporary Internet Files\Content.IE5\YWPRQHZP\dglxasset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5261" flipH="1">
            <a:off x="176261" y="1553541"/>
            <a:ext cx="505676" cy="505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9" name="Group 98"/>
          <p:cNvGrpSpPr/>
          <p:nvPr/>
        </p:nvGrpSpPr>
        <p:grpSpPr>
          <a:xfrm>
            <a:off x="2483805" y="1772816"/>
            <a:ext cx="576027" cy="157444"/>
            <a:chOff x="5940152" y="3747341"/>
            <a:chExt cx="1684338" cy="460376"/>
          </a:xfrm>
          <a:solidFill>
            <a:srgbClr val="00B050"/>
          </a:solidFill>
        </p:grpSpPr>
        <p:sp>
          <p:nvSpPr>
            <p:cNvPr id="100" name="Rectangle 72"/>
            <p:cNvSpPr>
              <a:spLocks noChangeArrowheads="1"/>
            </p:cNvSpPr>
            <p:nvPr/>
          </p:nvSpPr>
          <p:spPr bwMode="auto">
            <a:xfrm>
              <a:off x="7537177" y="4114054"/>
              <a:ext cx="87313" cy="936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1" name="Freeform 73"/>
            <p:cNvSpPr>
              <a:spLocks/>
            </p:cNvSpPr>
            <p:nvPr/>
          </p:nvSpPr>
          <p:spPr bwMode="auto">
            <a:xfrm>
              <a:off x="5940152" y="3747341"/>
              <a:ext cx="195263" cy="460375"/>
            </a:xfrm>
            <a:custGeom>
              <a:avLst/>
              <a:gdLst>
                <a:gd name="T0" fmla="*/ 62 w 247"/>
                <a:gd name="T1" fmla="*/ 107 h 578"/>
                <a:gd name="T2" fmla="*/ 62 w 247"/>
                <a:gd name="T3" fmla="*/ 87 h 578"/>
                <a:gd name="T4" fmla="*/ 63 w 247"/>
                <a:gd name="T5" fmla="*/ 70 h 578"/>
                <a:gd name="T6" fmla="*/ 67 w 247"/>
                <a:gd name="T7" fmla="*/ 54 h 578"/>
                <a:gd name="T8" fmla="*/ 73 w 247"/>
                <a:gd name="T9" fmla="*/ 39 h 578"/>
                <a:gd name="T10" fmla="*/ 81 w 247"/>
                <a:gd name="T11" fmla="*/ 26 h 578"/>
                <a:gd name="T12" fmla="*/ 90 w 247"/>
                <a:gd name="T13" fmla="*/ 16 h 578"/>
                <a:gd name="T14" fmla="*/ 101 w 247"/>
                <a:gd name="T15" fmla="*/ 6 h 578"/>
                <a:gd name="T16" fmla="*/ 115 w 247"/>
                <a:gd name="T17" fmla="*/ 0 h 578"/>
                <a:gd name="T18" fmla="*/ 0 w 247"/>
                <a:gd name="T19" fmla="*/ 0 h 578"/>
                <a:gd name="T20" fmla="*/ 146 w 247"/>
                <a:gd name="T21" fmla="*/ 578 h 578"/>
                <a:gd name="T22" fmla="*/ 247 w 247"/>
                <a:gd name="T23" fmla="*/ 578 h 578"/>
                <a:gd name="T24" fmla="*/ 244 w 247"/>
                <a:gd name="T25" fmla="*/ 575 h 578"/>
                <a:gd name="T26" fmla="*/ 238 w 247"/>
                <a:gd name="T27" fmla="*/ 564 h 578"/>
                <a:gd name="T28" fmla="*/ 230 w 247"/>
                <a:gd name="T29" fmla="*/ 549 h 578"/>
                <a:gd name="T30" fmla="*/ 219 w 247"/>
                <a:gd name="T31" fmla="*/ 529 h 578"/>
                <a:gd name="T32" fmla="*/ 205 w 247"/>
                <a:gd name="T33" fmla="*/ 503 h 578"/>
                <a:gd name="T34" fmla="*/ 190 w 247"/>
                <a:gd name="T35" fmla="*/ 474 h 578"/>
                <a:gd name="T36" fmla="*/ 174 w 247"/>
                <a:gd name="T37" fmla="*/ 441 h 578"/>
                <a:gd name="T38" fmla="*/ 157 w 247"/>
                <a:gd name="T39" fmla="*/ 406 h 578"/>
                <a:gd name="T40" fmla="*/ 139 w 247"/>
                <a:gd name="T41" fmla="*/ 369 h 578"/>
                <a:gd name="T42" fmla="*/ 123 w 247"/>
                <a:gd name="T43" fmla="*/ 330 h 578"/>
                <a:gd name="T44" fmla="*/ 107 w 247"/>
                <a:gd name="T45" fmla="*/ 291 h 578"/>
                <a:gd name="T46" fmla="*/ 93 w 247"/>
                <a:gd name="T47" fmla="*/ 252 h 578"/>
                <a:gd name="T48" fmla="*/ 82 w 247"/>
                <a:gd name="T49" fmla="*/ 214 h 578"/>
                <a:gd name="T50" fmla="*/ 71 w 247"/>
                <a:gd name="T51" fmla="*/ 176 h 578"/>
                <a:gd name="T52" fmla="*/ 66 w 247"/>
                <a:gd name="T53" fmla="*/ 140 h 578"/>
                <a:gd name="T54" fmla="*/ 62 w 247"/>
                <a:gd name="T55" fmla="*/ 10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7" h="578">
                  <a:moveTo>
                    <a:pt x="62" y="107"/>
                  </a:moveTo>
                  <a:lnTo>
                    <a:pt x="62" y="87"/>
                  </a:lnTo>
                  <a:lnTo>
                    <a:pt x="63" y="70"/>
                  </a:lnTo>
                  <a:lnTo>
                    <a:pt x="67" y="54"/>
                  </a:lnTo>
                  <a:lnTo>
                    <a:pt x="73" y="39"/>
                  </a:lnTo>
                  <a:lnTo>
                    <a:pt x="81" y="26"/>
                  </a:lnTo>
                  <a:lnTo>
                    <a:pt x="90" y="16"/>
                  </a:lnTo>
                  <a:lnTo>
                    <a:pt x="101" y="6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146" y="578"/>
                  </a:lnTo>
                  <a:lnTo>
                    <a:pt x="247" y="578"/>
                  </a:lnTo>
                  <a:lnTo>
                    <a:pt x="244" y="575"/>
                  </a:lnTo>
                  <a:lnTo>
                    <a:pt x="238" y="564"/>
                  </a:lnTo>
                  <a:lnTo>
                    <a:pt x="230" y="549"/>
                  </a:lnTo>
                  <a:lnTo>
                    <a:pt x="219" y="529"/>
                  </a:lnTo>
                  <a:lnTo>
                    <a:pt x="205" y="503"/>
                  </a:lnTo>
                  <a:lnTo>
                    <a:pt x="190" y="474"/>
                  </a:lnTo>
                  <a:lnTo>
                    <a:pt x="174" y="441"/>
                  </a:lnTo>
                  <a:lnTo>
                    <a:pt x="157" y="406"/>
                  </a:lnTo>
                  <a:lnTo>
                    <a:pt x="139" y="369"/>
                  </a:lnTo>
                  <a:lnTo>
                    <a:pt x="123" y="330"/>
                  </a:lnTo>
                  <a:lnTo>
                    <a:pt x="107" y="291"/>
                  </a:lnTo>
                  <a:lnTo>
                    <a:pt x="93" y="252"/>
                  </a:lnTo>
                  <a:lnTo>
                    <a:pt x="82" y="214"/>
                  </a:lnTo>
                  <a:lnTo>
                    <a:pt x="71" y="176"/>
                  </a:lnTo>
                  <a:lnTo>
                    <a:pt x="66" y="140"/>
                  </a:lnTo>
                  <a:lnTo>
                    <a:pt x="62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2" name="Freeform 74"/>
            <p:cNvSpPr>
              <a:spLocks/>
            </p:cNvSpPr>
            <p:nvPr/>
          </p:nvSpPr>
          <p:spPr bwMode="auto">
            <a:xfrm>
              <a:off x="6032227" y="3775916"/>
              <a:ext cx="57150" cy="276225"/>
            </a:xfrm>
            <a:custGeom>
              <a:avLst/>
              <a:gdLst>
                <a:gd name="T0" fmla="*/ 7 w 72"/>
                <a:gd name="T1" fmla="*/ 3 h 348"/>
                <a:gd name="T2" fmla="*/ 8 w 72"/>
                <a:gd name="T3" fmla="*/ 1 h 348"/>
                <a:gd name="T4" fmla="*/ 12 w 72"/>
                <a:gd name="T5" fmla="*/ 0 h 348"/>
                <a:gd name="T6" fmla="*/ 16 w 72"/>
                <a:gd name="T7" fmla="*/ 6 h 348"/>
                <a:gd name="T8" fmla="*/ 23 w 72"/>
                <a:gd name="T9" fmla="*/ 20 h 348"/>
                <a:gd name="T10" fmla="*/ 28 w 72"/>
                <a:gd name="T11" fmla="*/ 35 h 348"/>
                <a:gd name="T12" fmla="*/ 34 w 72"/>
                <a:gd name="T13" fmla="*/ 56 h 348"/>
                <a:gd name="T14" fmla="*/ 40 w 72"/>
                <a:gd name="T15" fmla="*/ 83 h 348"/>
                <a:gd name="T16" fmla="*/ 45 w 72"/>
                <a:gd name="T17" fmla="*/ 118 h 348"/>
                <a:gd name="T18" fmla="*/ 51 w 72"/>
                <a:gd name="T19" fmla="*/ 160 h 348"/>
                <a:gd name="T20" fmla="*/ 58 w 72"/>
                <a:gd name="T21" fmla="*/ 212 h 348"/>
                <a:gd name="T22" fmla="*/ 65 w 72"/>
                <a:gd name="T23" fmla="*/ 275 h 348"/>
                <a:gd name="T24" fmla="*/ 72 w 72"/>
                <a:gd name="T25" fmla="*/ 348 h 348"/>
                <a:gd name="T26" fmla="*/ 67 w 72"/>
                <a:gd name="T27" fmla="*/ 333 h 348"/>
                <a:gd name="T28" fmla="*/ 57 w 72"/>
                <a:gd name="T29" fmla="*/ 295 h 348"/>
                <a:gd name="T30" fmla="*/ 43 w 72"/>
                <a:gd name="T31" fmla="*/ 241 h 348"/>
                <a:gd name="T32" fmla="*/ 28 w 72"/>
                <a:gd name="T33" fmla="*/ 179 h 348"/>
                <a:gd name="T34" fmla="*/ 13 w 72"/>
                <a:gd name="T35" fmla="*/ 115 h 348"/>
                <a:gd name="T36" fmla="*/ 4 w 72"/>
                <a:gd name="T37" fmla="*/ 60 h 348"/>
                <a:gd name="T38" fmla="*/ 0 w 72"/>
                <a:gd name="T39" fmla="*/ 20 h 348"/>
                <a:gd name="T40" fmla="*/ 7 w 72"/>
                <a:gd name="T41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348">
                  <a:moveTo>
                    <a:pt x="7" y="3"/>
                  </a:moveTo>
                  <a:lnTo>
                    <a:pt x="8" y="1"/>
                  </a:lnTo>
                  <a:lnTo>
                    <a:pt x="12" y="0"/>
                  </a:lnTo>
                  <a:lnTo>
                    <a:pt x="16" y="6"/>
                  </a:lnTo>
                  <a:lnTo>
                    <a:pt x="23" y="20"/>
                  </a:lnTo>
                  <a:lnTo>
                    <a:pt x="28" y="35"/>
                  </a:lnTo>
                  <a:lnTo>
                    <a:pt x="34" y="56"/>
                  </a:lnTo>
                  <a:lnTo>
                    <a:pt x="40" y="83"/>
                  </a:lnTo>
                  <a:lnTo>
                    <a:pt x="45" y="118"/>
                  </a:lnTo>
                  <a:lnTo>
                    <a:pt x="51" y="160"/>
                  </a:lnTo>
                  <a:lnTo>
                    <a:pt x="58" y="212"/>
                  </a:lnTo>
                  <a:lnTo>
                    <a:pt x="65" y="275"/>
                  </a:lnTo>
                  <a:lnTo>
                    <a:pt x="72" y="348"/>
                  </a:lnTo>
                  <a:lnTo>
                    <a:pt x="67" y="333"/>
                  </a:lnTo>
                  <a:lnTo>
                    <a:pt x="57" y="295"/>
                  </a:lnTo>
                  <a:lnTo>
                    <a:pt x="43" y="241"/>
                  </a:lnTo>
                  <a:lnTo>
                    <a:pt x="28" y="179"/>
                  </a:lnTo>
                  <a:lnTo>
                    <a:pt x="13" y="115"/>
                  </a:lnTo>
                  <a:lnTo>
                    <a:pt x="4" y="60"/>
                  </a:lnTo>
                  <a:lnTo>
                    <a:pt x="0" y="20"/>
                  </a:ln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3" name="Freeform 75"/>
            <p:cNvSpPr>
              <a:spLocks/>
            </p:cNvSpPr>
            <p:nvPr/>
          </p:nvSpPr>
          <p:spPr bwMode="auto">
            <a:xfrm>
              <a:off x="6097315" y="3747341"/>
              <a:ext cx="209550" cy="336550"/>
            </a:xfrm>
            <a:custGeom>
              <a:avLst/>
              <a:gdLst>
                <a:gd name="T0" fmla="*/ 0 w 265"/>
                <a:gd name="T1" fmla="*/ 422 h 422"/>
                <a:gd name="T2" fmla="*/ 74 w 265"/>
                <a:gd name="T3" fmla="*/ 0 h 422"/>
                <a:gd name="T4" fmla="*/ 188 w 265"/>
                <a:gd name="T5" fmla="*/ 0 h 422"/>
                <a:gd name="T6" fmla="*/ 265 w 265"/>
                <a:gd name="T7" fmla="*/ 422 h 422"/>
                <a:gd name="T8" fmla="*/ 262 w 265"/>
                <a:gd name="T9" fmla="*/ 411 h 422"/>
                <a:gd name="T10" fmla="*/ 253 w 265"/>
                <a:gd name="T11" fmla="*/ 378 h 422"/>
                <a:gd name="T12" fmla="*/ 240 w 265"/>
                <a:gd name="T13" fmla="*/ 331 h 422"/>
                <a:gd name="T14" fmla="*/ 226 w 265"/>
                <a:gd name="T15" fmla="*/ 276 h 422"/>
                <a:gd name="T16" fmla="*/ 210 w 265"/>
                <a:gd name="T17" fmla="*/ 220 h 422"/>
                <a:gd name="T18" fmla="*/ 195 w 265"/>
                <a:gd name="T19" fmla="*/ 165 h 422"/>
                <a:gd name="T20" fmla="*/ 183 w 265"/>
                <a:gd name="T21" fmla="*/ 122 h 422"/>
                <a:gd name="T22" fmla="*/ 175 w 265"/>
                <a:gd name="T23" fmla="*/ 93 h 422"/>
                <a:gd name="T24" fmla="*/ 173 w 265"/>
                <a:gd name="T25" fmla="*/ 84 h 422"/>
                <a:gd name="T26" fmla="*/ 168 w 265"/>
                <a:gd name="T27" fmla="*/ 74 h 422"/>
                <a:gd name="T28" fmla="*/ 165 w 265"/>
                <a:gd name="T29" fmla="*/ 66 h 422"/>
                <a:gd name="T30" fmla="*/ 159 w 265"/>
                <a:gd name="T31" fmla="*/ 59 h 422"/>
                <a:gd name="T32" fmla="*/ 153 w 265"/>
                <a:gd name="T33" fmla="*/ 54 h 422"/>
                <a:gd name="T34" fmla="*/ 146 w 265"/>
                <a:gd name="T35" fmla="*/ 49 h 422"/>
                <a:gd name="T36" fmla="*/ 138 w 265"/>
                <a:gd name="T37" fmla="*/ 47 h 422"/>
                <a:gd name="T38" fmla="*/ 129 w 265"/>
                <a:gd name="T39" fmla="*/ 47 h 422"/>
                <a:gd name="T40" fmla="*/ 122 w 265"/>
                <a:gd name="T41" fmla="*/ 48 h 422"/>
                <a:gd name="T42" fmla="*/ 116 w 265"/>
                <a:gd name="T43" fmla="*/ 51 h 422"/>
                <a:gd name="T44" fmla="*/ 111 w 265"/>
                <a:gd name="T45" fmla="*/ 57 h 422"/>
                <a:gd name="T46" fmla="*/ 105 w 265"/>
                <a:gd name="T47" fmla="*/ 65 h 422"/>
                <a:gd name="T48" fmla="*/ 99 w 265"/>
                <a:gd name="T49" fmla="*/ 77 h 422"/>
                <a:gd name="T50" fmla="*/ 94 w 265"/>
                <a:gd name="T51" fmla="*/ 92 h 422"/>
                <a:gd name="T52" fmla="*/ 89 w 265"/>
                <a:gd name="T53" fmla="*/ 111 h 422"/>
                <a:gd name="T54" fmla="*/ 83 w 265"/>
                <a:gd name="T55" fmla="*/ 134 h 422"/>
                <a:gd name="T56" fmla="*/ 70 w 265"/>
                <a:gd name="T57" fmla="*/ 186 h 422"/>
                <a:gd name="T58" fmla="*/ 56 w 265"/>
                <a:gd name="T59" fmla="*/ 238 h 422"/>
                <a:gd name="T60" fmla="*/ 43 w 265"/>
                <a:gd name="T61" fmla="*/ 286 h 422"/>
                <a:gd name="T62" fmla="*/ 30 w 265"/>
                <a:gd name="T63" fmla="*/ 330 h 422"/>
                <a:gd name="T64" fmla="*/ 17 w 265"/>
                <a:gd name="T65" fmla="*/ 368 h 422"/>
                <a:gd name="T66" fmla="*/ 8 w 265"/>
                <a:gd name="T67" fmla="*/ 397 h 422"/>
                <a:gd name="T68" fmla="*/ 2 w 265"/>
                <a:gd name="T69" fmla="*/ 416 h 422"/>
                <a:gd name="T70" fmla="*/ 0 w 265"/>
                <a:gd name="T71" fmla="*/ 42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5" h="422">
                  <a:moveTo>
                    <a:pt x="0" y="422"/>
                  </a:moveTo>
                  <a:lnTo>
                    <a:pt x="74" y="0"/>
                  </a:lnTo>
                  <a:lnTo>
                    <a:pt x="188" y="0"/>
                  </a:lnTo>
                  <a:lnTo>
                    <a:pt x="265" y="422"/>
                  </a:lnTo>
                  <a:lnTo>
                    <a:pt x="262" y="411"/>
                  </a:lnTo>
                  <a:lnTo>
                    <a:pt x="253" y="378"/>
                  </a:lnTo>
                  <a:lnTo>
                    <a:pt x="240" y="331"/>
                  </a:lnTo>
                  <a:lnTo>
                    <a:pt x="226" y="276"/>
                  </a:lnTo>
                  <a:lnTo>
                    <a:pt x="210" y="220"/>
                  </a:lnTo>
                  <a:lnTo>
                    <a:pt x="195" y="165"/>
                  </a:lnTo>
                  <a:lnTo>
                    <a:pt x="183" y="122"/>
                  </a:lnTo>
                  <a:lnTo>
                    <a:pt x="175" y="93"/>
                  </a:lnTo>
                  <a:lnTo>
                    <a:pt x="173" y="84"/>
                  </a:lnTo>
                  <a:lnTo>
                    <a:pt x="168" y="74"/>
                  </a:lnTo>
                  <a:lnTo>
                    <a:pt x="165" y="66"/>
                  </a:lnTo>
                  <a:lnTo>
                    <a:pt x="159" y="59"/>
                  </a:lnTo>
                  <a:lnTo>
                    <a:pt x="153" y="54"/>
                  </a:lnTo>
                  <a:lnTo>
                    <a:pt x="146" y="49"/>
                  </a:lnTo>
                  <a:lnTo>
                    <a:pt x="138" y="47"/>
                  </a:lnTo>
                  <a:lnTo>
                    <a:pt x="129" y="47"/>
                  </a:lnTo>
                  <a:lnTo>
                    <a:pt x="122" y="48"/>
                  </a:lnTo>
                  <a:lnTo>
                    <a:pt x="116" y="51"/>
                  </a:lnTo>
                  <a:lnTo>
                    <a:pt x="111" y="57"/>
                  </a:lnTo>
                  <a:lnTo>
                    <a:pt x="105" y="65"/>
                  </a:lnTo>
                  <a:lnTo>
                    <a:pt x="99" y="77"/>
                  </a:lnTo>
                  <a:lnTo>
                    <a:pt x="94" y="92"/>
                  </a:lnTo>
                  <a:lnTo>
                    <a:pt x="89" y="111"/>
                  </a:lnTo>
                  <a:lnTo>
                    <a:pt x="83" y="134"/>
                  </a:lnTo>
                  <a:lnTo>
                    <a:pt x="70" y="186"/>
                  </a:lnTo>
                  <a:lnTo>
                    <a:pt x="56" y="238"/>
                  </a:lnTo>
                  <a:lnTo>
                    <a:pt x="43" y="286"/>
                  </a:lnTo>
                  <a:lnTo>
                    <a:pt x="30" y="330"/>
                  </a:lnTo>
                  <a:lnTo>
                    <a:pt x="17" y="368"/>
                  </a:lnTo>
                  <a:lnTo>
                    <a:pt x="8" y="397"/>
                  </a:lnTo>
                  <a:lnTo>
                    <a:pt x="2" y="416"/>
                  </a:lnTo>
                  <a:lnTo>
                    <a:pt x="0" y="4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4" name="Freeform 76"/>
            <p:cNvSpPr>
              <a:spLocks/>
            </p:cNvSpPr>
            <p:nvPr/>
          </p:nvSpPr>
          <p:spPr bwMode="auto">
            <a:xfrm>
              <a:off x="6143352" y="3801316"/>
              <a:ext cx="203200" cy="406400"/>
            </a:xfrm>
            <a:custGeom>
              <a:avLst/>
              <a:gdLst>
                <a:gd name="T0" fmla="*/ 1 w 256"/>
                <a:gd name="T1" fmla="*/ 459 h 512"/>
                <a:gd name="T2" fmla="*/ 70 w 256"/>
                <a:gd name="T3" fmla="*/ 78 h 512"/>
                <a:gd name="T4" fmla="*/ 152 w 256"/>
                <a:gd name="T5" fmla="*/ 512 h 512"/>
                <a:gd name="T6" fmla="*/ 256 w 256"/>
                <a:gd name="T7" fmla="*/ 512 h 512"/>
                <a:gd name="T8" fmla="*/ 253 w 256"/>
                <a:gd name="T9" fmla="*/ 510 h 512"/>
                <a:gd name="T10" fmla="*/ 249 w 256"/>
                <a:gd name="T11" fmla="*/ 503 h 512"/>
                <a:gd name="T12" fmla="*/ 241 w 256"/>
                <a:gd name="T13" fmla="*/ 490 h 512"/>
                <a:gd name="T14" fmla="*/ 229 w 256"/>
                <a:gd name="T15" fmla="*/ 471 h 512"/>
                <a:gd name="T16" fmla="*/ 216 w 256"/>
                <a:gd name="T17" fmla="*/ 446 h 512"/>
                <a:gd name="T18" fmla="*/ 203 w 256"/>
                <a:gd name="T19" fmla="*/ 414 h 512"/>
                <a:gd name="T20" fmla="*/ 188 w 256"/>
                <a:gd name="T21" fmla="*/ 374 h 512"/>
                <a:gd name="T22" fmla="*/ 171 w 256"/>
                <a:gd name="T23" fmla="*/ 327 h 512"/>
                <a:gd name="T24" fmla="*/ 146 w 256"/>
                <a:gd name="T25" fmla="*/ 244 h 512"/>
                <a:gd name="T26" fmla="*/ 124 w 256"/>
                <a:gd name="T27" fmla="*/ 174 h 512"/>
                <a:gd name="T28" fmla="*/ 107 w 256"/>
                <a:gd name="T29" fmla="*/ 118 h 512"/>
                <a:gd name="T30" fmla="*/ 94 w 256"/>
                <a:gd name="T31" fmla="*/ 73 h 512"/>
                <a:gd name="T32" fmla="*/ 84 w 256"/>
                <a:gd name="T33" fmla="*/ 41 h 512"/>
                <a:gd name="T34" fmla="*/ 77 w 256"/>
                <a:gd name="T35" fmla="*/ 18 h 512"/>
                <a:gd name="T36" fmla="*/ 73 w 256"/>
                <a:gd name="T37" fmla="*/ 5 h 512"/>
                <a:gd name="T38" fmla="*/ 72 w 256"/>
                <a:gd name="T39" fmla="*/ 0 h 512"/>
                <a:gd name="T40" fmla="*/ 69 w 256"/>
                <a:gd name="T41" fmla="*/ 12 h 512"/>
                <a:gd name="T42" fmla="*/ 60 w 256"/>
                <a:gd name="T43" fmla="*/ 44 h 512"/>
                <a:gd name="T44" fmla="*/ 46 w 256"/>
                <a:gd name="T45" fmla="*/ 93 h 512"/>
                <a:gd name="T46" fmla="*/ 32 w 256"/>
                <a:gd name="T47" fmla="*/ 154 h 512"/>
                <a:gd name="T48" fmla="*/ 17 w 256"/>
                <a:gd name="T49" fmla="*/ 225 h 512"/>
                <a:gd name="T50" fmla="*/ 7 w 256"/>
                <a:gd name="T51" fmla="*/ 302 h 512"/>
                <a:gd name="T52" fmla="*/ 0 w 256"/>
                <a:gd name="T53" fmla="*/ 382 h 512"/>
                <a:gd name="T54" fmla="*/ 1 w 256"/>
                <a:gd name="T55" fmla="*/ 459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6" h="512">
                  <a:moveTo>
                    <a:pt x="1" y="459"/>
                  </a:moveTo>
                  <a:lnTo>
                    <a:pt x="70" y="78"/>
                  </a:lnTo>
                  <a:lnTo>
                    <a:pt x="152" y="512"/>
                  </a:lnTo>
                  <a:lnTo>
                    <a:pt x="256" y="512"/>
                  </a:lnTo>
                  <a:lnTo>
                    <a:pt x="253" y="510"/>
                  </a:lnTo>
                  <a:lnTo>
                    <a:pt x="249" y="503"/>
                  </a:lnTo>
                  <a:lnTo>
                    <a:pt x="241" y="490"/>
                  </a:lnTo>
                  <a:lnTo>
                    <a:pt x="229" y="471"/>
                  </a:lnTo>
                  <a:lnTo>
                    <a:pt x="216" y="446"/>
                  </a:lnTo>
                  <a:lnTo>
                    <a:pt x="203" y="414"/>
                  </a:lnTo>
                  <a:lnTo>
                    <a:pt x="188" y="374"/>
                  </a:lnTo>
                  <a:lnTo>
                    <a:pt x="171" y="327"/>
                  </a:lnTo>
                  <a:lnTo>
                    <a:pt x="146" y="244"/>
                  </a:lnTo>
                  <a:lnTo>
                    <a:pt x="124" y="174"/>
                  </a:lnTo>
                  <a:lnTo>
                    <a:pt x="107" y="118"/>
                  </a:lnTo>
                  <a:lnTo>
                    <a:pt x="94" y="73"/>
                  </a:lnTo>
                  <a:lnTo>
                    <a:pt x="84" y="41"/>
                  </a:lnTo>
                  <a:lnTo>
                    <a:pt x="77" y="18"/>
                  </a:lnTo>
                  <a:lnTo>
                    <a:pt x="73" y="5"/>
                  </a:lnTo>
                  <a:lnTo>
                    <a:pt x="72" y="0"/>
                  </a:lnTo>
                  <a:lnTo>
                    <a:pt x="69" y="12"/>
                  </a:lnTo>
                  <a:lnTo>
                    <a:pt x="60" y="44"/>
                  </a:lnTo>
                  <a:lnTo>
                    <a:pt x="46" y="93"/>
                  </a:lnTo>
                  <a:lnTo>
                    <a:pt x="32" y="154"/>
                  </a:lnTo>
                  <a:lnTo>
                    <a:pt x="17" y="225"/>
                  </a:lnTo>
                  <a:lnTo>
                    <a:pt x="7" y="302"/>
                  </a:lnTo>
                  <a:lnTo>
                    <a:pt x="0" y="382"/>
                  </a:lnTo>
                  <a:lnTo>
                    <a:pt x="1" y="4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5" name="Freeform 77"/>
            <p:cNvSpPr>
              <a:spLocks/>
            </p:cNvSpPr>
            <p:nvPr/>
          </p:nvSpPr>
          <p:spPr bwMode="auto">
            <a:xfrm>
              <a:off x="6348140" y="3747341"/>
              <a:ext cx="112713" cy="436563"/>
            </a:xfrm>
            <a:custGeom>
              <a:avLst/>
              <a:gdLst>
                <a:gd name="T0" fmla="*/ 32 w 142"/>
                <a:gd name="T1" fmla="*/ 0 h 548"/>
                <a:gd name="T2" fmla="*/ 142 w 142"/>
                <a:gd name="T3" fmla="*/ 0 h 548"/>
                <a:gd name="T4" fmla="*/ 0 w 142"/>
                <a:gd name="T5" fmla="*/ 548 h 548"/>
                <a:gd name="T6" fmla="*/ 3 w 142"/>
                <a:gd name="T7" fmla="*/ 532 h 548"/>
                <a:gd name="T8" fmla="*/ 13 w 142"/>
                <a:gd name="T9" fmla="*/ 488 h 548"/>
                <a:gd name="T10" fmla="*/ 26 w 142"/>
                <a:gd name="T11" fmla="*/ 425 h 548"/>
                <a:gd name="T12" fmla="*/ 43 w 142"/>
                <a:gd name="T13" fmla="*/ 351 h 548"/>
                <a:gd name="T14" fmla="*/ 58 w 142"/>
                <a:gd name="T15" fmla="*/ 274 h 548"/>
                <a:gd name="T16" fmla="*/ 71 w 142"/>
                <a:gd name="T17" fmla="*/ 201 h 548"/>
                <a:gd name="T18" fmla="*/ 83 w 142"/>
                <a:gd name="T19" fmla="*/ 141 h 548"/>
                <a:gd name="T20" fmla="*/ 88 w 142"/>
                <a:gd name="T21" fmla="*/ 102 h 548"/>
                <a:gd name="T22" fmla="*/ 86 w 142"/>
                <a:gd name="T23" fmla="*/ 78 h 548"/>
                <a:gd name="T24" fmla="*/ 81 w 142"/>
                <a:gd name="T25" fmla="*/ 57 h 548"/>
                <a:gd name="T26" fmla="*/ 73 w 142"/>
                <a:gd name="T27" fmla="*/ 39 h 548"/>
                <a:gd name="T28" fmla="*/ 62 w 142"/>
                <a:gd name="T29" fmla="*/ 25 h 548"/>
                <a:gd name="T30" fmla="*/ 51 w 142"/>
                <a:gd name="T31" fmla="*/ 13 h 548"/>
                <a:gd name="T32" fmla="*/ 41 w 142"/>
                <a:gd name="T33" fmla="*/ 5 h 548"/>
                <a:gd name="T34" fmla="*/ 35 w 142"/>
                <a:gd name="T35" fmla="*/ 1 h 548"/>
                <a:gd name="T36" fmla="*/ 32 w 142"/>
                <a:gd name="T37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2" h="548">
                  <a:moveTo>
                    <a:pt x="32" y="0"/>
                  </a:moveTo>
                  <a:lnTo>
                    <a:pt x="142" y="0"/>
                  </a:lnTo>
                  <a:lnTo>
                    <a:pt x="0" y="548"/>
                  </a:lnTo>
                  <a:lnTo>
                    <a:pt x="3" y="532"/>
                  </a:lnTo>
                  <a:lnTo>
                    <a:pt x="13" y="488"/>
                  </a:lnTo>
                  <a:lnTo>
                    <a:pt x="26" y="425"/>
                  </a:lnTo>
                  <a:lnTo>
                    <a:pt x="43" y="351"/>
                  </a:lnTo>
                  <a:lnTo>
                    <a:pt x="58" y="274"/>
                  </a:lnTo>
                  <a:lnTo>
                    <a:pt x="71" y="201"/>
                  </a:lnTo>
                  <a:lnTo>
                    <a:pt x="83" y="141"/>
                  </a:lnTo>
                  <a:lnTo>
                    <a:pt x="88" y="102"/>
                  </a:lnTo>
                  <a:lnTo>
                    <a:pt x="86" y="78"/>
                  </a:lnTo>
                  <a:lnTo>
                    <a:pt x="81" y="57"/>
                  </a:lnTo>
                  <a:lnTo>
                    <a:pt x="73" y="39"/>
                  </a:lnTo>
                  <a:lnTo>
                    <a:pt x="62" y="25"/>
                  </a:lnTo>
                  <a:lnTo>
                    <a:pt x="51" y="13"/>
                  </a:lnTo>
                  <a:lnTo>
                    <a:pt x="41" y="5"/>
                  </a:lnTo>
                  <a:lnTo>
                    <a:pt x="35" y="1"/>
                  </a:lnTo>
                  <a:lnTo>
                    <a:pt x="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6" name="Freeform 78"/>
            <p:cNvSpPr>
              <a:spLocks/>
            </p:cNvSpPr>
            <p:nvPr/>
          </p:nvSpPr>
          <p:spPr bwMode="auto">
            <a:xfrm>
              <a:off x="6306865" y="3769566"/>
              <a:ext cx="76200" cy="314325"/>
            </a:xfrm>
            <a:custGeom>
              <a:avLst/>
              <a:gdLst>
                <a:gd name="T0" fmla="*/ 93 w 96"/>
                <a:gd name="T1" fmla="*/ 2 h 395"/>
                <a:gd name="T2" fmla="*/ 96 w 96"/>
                <a:gd name="T3" fmla="*/ 13 h 395"/>
                <a:gd name="T4" fmla="*/ 96 w 96"/>
                <a:gd name="T5" fmla="*/ 32 h 395"/>
                <a:gd name="T6" fmla="*/ 92 w 96"/>
                <a:gd name="T7" fmla="*/ 62 h 395"/>
                <a:gd name="T8" fmla="*/ 84 w 96"/>
                <a:gd name="T9" fmla="*/ 103 h 395"/>
                <a:gd name="T10" fmla="*/ 73 w 96"/>
                <a:gd name="T11" fmla="*/ 156 h 395"/>
                <a:gd name="T12" fmla="*/ 54 w 96"/>
                <a:gd name="T13" fmla="*/ 221 h 395"/>
                <a:gd name="T14" fmla="*/ 31 w 96"/>
                <a:gd name="T15" fmla="*/ 301 h 395"/>
                <a:gd name="T16" fmla="*/ 0 w 96"/>
                <a:gd name="T17" fmla="*/ 395 h 395"/>
                <a:gd name="T18" fmla="*/ 2 w 96"/>
                <a:gd name="T19" fmla="*/ 380 h 395"/>
                <a:gd name="T20" fmla="*/ 10 w 96"/>
                <a:gd name="T21" fmla="*/ 341 h 395"/>
                <a:gd name="T22" fmla="*/ 21 w 96"/>
                <a:gd name="T23" fmla="*/ 285 h 395"/>
                <a:gd name="T24" fmla="*/ 33 w 96"/>
                <a:gd name="T25" fmla="*/ 218 h 395"/>
                <a:gd name="T26" fmla="*/ 47 w 96"/>
                <a:gd name="T27" fmla="*/ 150 h 395"/>
                <a:gd name="T28" fmla="*/ 60 w 96"/>
                <a:gd name="T29" fmla="*/ 88 h 395"/>
                <a:gd name="T30" fmla="*/ 71 w 96"/>
                <a:gd name="T31" fmla="*/ 39 h 395"/>
                <a:gd name="T32" fmla="*/ 81 w 96"/>
                <a:gd name="T33" fmla="*/ 11 h 395"/>
                <a:gd name="T34" fmla="*/ 84 w 96"/>
                <a:gd name="T35" fmla="*/ 4 h 395"/>
                <a:gd name="T36" fmla="*/ 88 w 96"/>
                <a:gd name="T37" fmla="*/ 0 h 395"/>
                <a:gd name="T38" fmla="*/ 91 w 96"/>
                <a:gd name="T39" fmla="*/ 0 h 395"/>
                <a:gd name="T40" fmla="*/ 93 w 96"/>
                <a:gd name="T41" fmla="*/ 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395">
                  <a:moveTo>
                    <a:pt x="93" y="2"/>
                  </a:moveTo>
                  <a:lnTo>
                    <a:pt x="96" y="13"/>
                  </a:lnTo>
                  <a:lnTo>
                    <a:pt x="96" y="32"/>
                  </a:lnTo>
                  <a:lnTo>
                    <a:pt x="92" y="62"/>
                  </a:lnTo>
                  <a:lnTo>
                    <a:pt x="84" y="103"/>
                  </a:lnTo>
                  <a:lnTo>
                    <a:pt x="73" y="156"/>
                  </a:lnTo>
                  <a:lnTo>
                    <a:pt x="54" y="221"/>
                  </a:lnTo>
                  <a:lnTo>
                    <a:pt x="31" y="301"/>
                  </a:lnTo>
                  <a:lnTo>
                    <a:pt x="0" y="395"/>
                  </a:lnTo>
                  <a:lnTo>
                    <a:pt x="2" y="380"/>
                  </a:lnTo>
                  <a:lnTo>
                    <a:pt x="10" y="341"/>
                  </a:lnTo>
                  <a:lnTo>
                    <a:pt x="21" y="285"/>
                  </a:lnTo>
                  <a:lnTo>
                    <a:pt x="33" y="218"/>
                  </a:lnTo>
                  <a:lnTo>
                    <a:pt x="47" y="150"/>
                  </a:lnTo>
                  <a:lnTo>
                    <a:pt x="60" y="88"/>
                  </a:lnTo>
                  <a:lnTo>
                    <a:pt x="71" y="39"/>
                  </a:lnTo>
                  <a:lnTo>
                    <a:pt x="81" y="11"/>
                  </a:lnTo>
                  <a:lnTo>
                    <a:pt x="84" y="4"/>
                  </a:lnTo>
                  <a:lnTo>
                    <a:pt x="88" y="0"/>
                  </a:lnTo>
                  <a:lnTo>
                    <a:pt x="91" y="0"/>
                  </a:lnTo>
                  <a:lnTo>
                    <a:pt x="9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7" name="Freeform 79"/>
            <p:cNvSpPr>
              <a:spLocks/>
            </p:cNvSpPr>
            <p:nvPr/>
          </p:nvSpPr>
          <p:spPr bwMode="auto">
            <a:xfrm>
              <a:off x="6479902" y="3747341"/>
              <a:ext cx="196850" cy="460375"/>
            </a:xfrm>
            <a:custGeom>
              <a:avLst/>
              <a:gdLst>
                <a:gd name="T0" fmla="*/ 61 w 246"/>
                <a:gd name="T1" fmla="*/ 107 h 578"/>
                <a:gd name="T2" fmla="*/ 61 w 246"/>
                <a:gd name="T3" fmla="*/ 87 h 578"/>
                <a:gd name="T4" fmla="*/ 63 w 246"/>
                <a:gd name="T5" fmla="*/ 70 h 578"/>
                <a:gd name="T6" fmla="*/ 67 w 246"/>
                <a:gd name="T7" fmla="*/ 54 h 578"/>
                <a:gd name="T8" fmla="*/ 72 w 246"/>
                <a:gd name="T9" fmla="*/ 39 h 578"/>
                <a:gd name="T10" fmla="*/ 79 w 246"/>
                <a:gd name="T11" fmla="*/ 26 h 578"/>
                <a:gd name="T12" fmla="*/ 89 w 246"/>
                <a:gd name="T13" fmla="*/ 16 h 578"/>
                <a:gd name="T14" fmla="*/ 101 w 246"/>
                <a:gd name="T15" fmla="*/ 6 h 578"/>
                <a:gd name="T16" fmla="*/ 115 w 246"/>
                <a:gd name="T17" fmla="*/ 0 h 578"/>
                <a:gd name="T18" fmla="*/ 0 w 246"/>
                <a:gd name="T19" fmla="*/ 0 h 578"/>
                <a:gd name="T20" fmla="*/ 145 w 246"/>
                <a:gd name="T21" fmla="*/ 578 h 578"/>
                <a:gd name="T22" fmla="*/ 246 w 246"/>
                <a:gd name="T23" fmla="*/ 578 h 578"/>
                <a:gd name="T24" fmla="*/ 244 w 246"/>
                <a:gd name="T25" fmla="*/ 575 h 578"/>
                <a:gd name="T26" fmla="*/ 238 w 246"/>
                <a:gd name="T27" fmla="*/ 564 h 578"/>
                <a:gd name="T28" fmla="*/ 230 w 246"/>
                <a:gd name="T29" fmla="*/ 549 h 578"/>
                <a:gd name="T30" fmla="*/ 219 w 246"/>
                <a:gd name="T31" fmla="*/ 529 h 578"/>
                <a:gd name="T32" fmla="*/ 205 w 246"/>
                <a:gd name="T33" fmla="*/ 503 h 578"/>
                <a:gd name="T34" fmla="*/ 190 w 246"/>
                <a:gd name="T35" fmla="*/ 474 h 578"/>
                <a:gd name="T36" fmla="*/ 173 w 246"/>
                <a:gd name="T37" fmla="*/ 441 h 578"/>
                <a:gd name="T38" fmla="*/ 157 w 246"/>
                <a:gd name="T39" fmla="*/ 406 h 578"/>
                <a:gd name="T40" fmla="*/ 139 w 246"/>
                <a:gd name="T41" fmla="*/ 369 h 578"/>
                <a:gd name="T42" fmla="*/ 123 w 246"/>
                <a:gd name="T43" fmla="*/ 330 h 578"/>
                <a:gd name="T44" fmla="*/ 107 w 246"/>
                <a:gd name="T45" fmla="*/ 291 h 578"/>
                <a:gd name="T46" fmla="*/ 93 w 246"/>
                <a:gd name="T47" fmla="*/ 252 h 578"/>
                <a:gd name="T48" fmla="*/ 81 w 246"/>
                <a:gd name="T49" fmla="*/ 214 h 578"/>
                <a:gd name="T50" fmla="*/ 71 w 246"/>
                <a:gd name="T51" fmla="*/ 176 h 578"/>
                <a:gd name="T52" fmla="*/ 64 w 246"/>
                <a:gd name="T53" fmla="*/ 140 h 578"/>
                <a:gd name="T54" fmla="*/ 61 w 246"/>
                <a:gd name="T55" fmla="*/ 10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6" h="578">
                  <a:moveTo>
                    <a:pt x="61" y="107"/>
                  </a:moveTo>
                  <a:lnTo>
                    <a:pt x="61" y="87"/>
                  </a:lnTo>
                  <a:lnTo>
                    <a:pt x="63" y="70"/>
                  </a:lnTo>
                  <a:lnTo>
                    <a:pt x="67" y="54"/>
                  </a:lnTo>
                  <a:lnTo>
                    <a:pt x="72" y="39"/>
                  </a:lnTo>
                  <a:lnTo>
                    <a:pt x="79" y="26"/>
                  </a:lnTo>
                  <a:lnTo>
                    <a:pt x="89" y="16"/>
                  </a:lnTo>
                  <a:lnTo>
                    <a:pt x="101" y="6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145" y="578"/>
                  </a:lnTo>
                  <a:lnTo>
                    <a:pt x="246" y="578"/>
                  </a:lnTo>
                  <a:lnTo>
                    <a:pt x="244" y="575"/>
                  </a:lnTo>
                  <a:lnTo>
                    <a:pt x="238" y="564"/>
                  </a:lnTo>
                  <a:lnTo>
                    <a:pt x="230" y="549"/>
                  </a:lnTo>
                  <a:lnTo>
                    <a:pt x="219" y="529"/>
                  </a:lnTo>
                  <a:lnTo>
                    <a:pt x="205" y="503"/>
                  </a:lnTo>
                  <a:lnTo>
                    <a:pt x="190" y="474"/>
                  </a:lnTo>
                  <a:lnTo>
                    <a:pt x="173" y="441"/>
                  </a:lnTo>
                  <a:lnTo>
                    <a:pt x="157" y="406"/>
                  </a:lnTo>
                  <a:lnTo>
                    <a:pt x="139" y="369"/>
                  </a:lnTo>
                  <a:lnTo>
                    <a:pt x="123" y="330"/>
                  </a:lnTo>
                  <a:lnTo>
                    <a:pt x="107" y="291"/>
                  </a:lnTo>
                  <a:lnTo>
                    <a:pt x="93" y="252"/>
                  </a:lnTo>
                  <a:lnTo>
                    <a:pt x="81" y="214"/>
                  </a:lnTo>
                  <a:lnTo>
                    <a:pt x="71" y="176"/>
                  </a:lnTo>
                  <a:lnTo>
                    <a:pt x="64" y="140"/>
                  </a:lnTo>
                  <a:lnTo>
                    <a:pt x="6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8" name="Freeform 80"/>
            <p:cNvSpPr>
              <a:spLocks/>
            </p:cNvSpPr>
            <p:nvPr/>
          </p:nvSpPr>
          <p:spPr bwMode="auto">
            <a:xfrm>
              <a:off x="6573565" y="3775916"/>
              <a:ext cx="55563" cy="276225"/>
            </a:xfrm>
            <a:custGeom>
              <a:avLst/>
              <a:gdLst>
                <a:gd name="T0" fmla="*/ 7 w 72"/>
                <a:gd name="T1" fmla="*/ 3 h 348"/>
                <a:gd name="T2" fmla="*/ 8 w 72"/>
                <a:gd name="T3" fmla="*/ 1 h 348"/>
                <a:gd name="T4" fmla="*/ 12 w 72"/>
                <a:gd name="T5" fmla="*/ 0 h 348"/>
                <a:gd name="T6" fmla="*/ 16 w 72"/>
                <a:gd name="T7" fmla="*/ 6 h 348"/>
                <a:gd name="T8" fmla="*/ 23 w 72"/>
                <a:gd name="T9" fmla="*/ 20 h 348"/>
                <a:gd name="T10" fmla="*/ 28 w 72"/>
                <a:gd name="T11" fmla="*/ 35 h 348"/>
                <a:gd name="T12" fmla="*/ 33 w 72"/>
                <a:gd name="T13" fmla="*/ 56 h 348"/>
                <a:gd name="T14" fmla="*/ 38 w 72"/>
                <a:gd name="T15" fmla="*/ 83 h 348"/>
                <a:gd name="T16" fmla="*/ 44 w 72"/>
                <a:gd name="T17" fmla="*/ 118 h 348"/>
                <a:gd name="T18" fmla="*/ 51 w 72"/>
                <a:gd name="T19" fmla="*/ 160 h 348"/>
                <a:gd name="T20" fmla="*/ 58 w 72"/>
                <a:gd name="T21" fmla="*/ 212 h 348"/>
                <a:gd name="T22" fmla="*/ 65 w 72"/>
                <a:gd name="T23" fmla="*/ 275 h 348"/>
                <a:gd name="T24" fmla="*/ 72 w 72"/>
                <a:gd name="T25" fmla="*/ 348 h 348"/>
                <a:gd name="T26" fmla="*/ 67 w 72"/>
                <a:gd name="T27" fmla="*/ 333 h 348"/>
                <a:gd name="T28" fmla="*/ 57 w 72"/>
                <a:gd name="T29" fmla="*/ 295 h 348"/>
                <a:gd name="T30" fmla="*/ 43 w 72"/>
                <a:gd name="T31" fmla="*/ 241 h 348"/>
                <a:gd name="T32" fmla="*/ 28 w 72"/>
                <a:gd name="T33" fmla="*/ 179 h 348"/>
                <a:gd name="T34" fmla="*/ 13 w 72"/>
                <a:gd name="T35" fmla="*/ 115 h 348"/>
                <a:gd name="T36" fmla="*/ 4 w 72"/>
                <a:gd name="T37" fmla="*/ 60 h 348"/>
                <a:gd name="T38" fmla="*/ 0 w 72"/>
                <a:gd name="T39" fmla="*/ 20 h 348"/>
                <a:gd name="T40" fmla="*/ 7 w 72"/>
                <a:gd name="T41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348">
                  <a:moveTo>
                    <a:pt x="7" y="3"/>
                  </a:moveTo>
                  <a:lnTo>
                    <a:pt x="8" y="1"/>
                  </a:lnTo>
                  <a:lnTo>
                    <a:pt x="12" y="0"/>
                  </a:lnTo>
                  <a:lnTo>
                    <a:pt x="16" y="6"/>
                  </a:lnTo>
                  <a:lnTo>
                    <a:pt x="23" y="20"/>
                  </a:lnTo>
                  <a:lnTo>
                    <a:pt x="28" y="35"/>
                  </a:lnTo>
                  <a:lnTo>
                    <a:pt x="33" y="56"/>
                  </a:lnTo>
                  <a:lnTo>
                    <a:pt x="38" y="83"/>
                  </a:lnTo>
                  <a:lnTo>
                    <a:pt x="44" y="118"/>
                  </a:lnTo>
                  <a:lnTo>
                    <a:pt x="51" y="160"/>
                  </a:lnTo>
                  <a:lnTo>
                    <a:pt x="58" y="212"/>
                  </a:lnTo>
                  <a:lnTo>
                    <a:pt x="65" y="275"/>
                  </a:lnTo>
                  <a:lnTo>
                    <a:pt x="72" y="348"/>
                  </a:lnTo>
                  <a:lnTo>
                    <a:pt x="67" y="333"/>
                  </a:lnTo>
                  <a:lnTo>
                    <a:pt x="57" y="295"/>
                  </a:lnTo>
                  <a:lnTo>
                    <a:pt x="43" y="241"/>
                  </a:lnTo>
                  <a:lnTo>
                    <a:pt x="28" y="179"/>
                  </a:lnTo>
                  <a:lnTo>
                    <a:pt x="13" y="115"/>
                  </a:lnTo>
                  <a:lnTo>
                    <a:pt x="4" y="60"/>
                  </a:lnTo>
                  <a:lnTo>
                    <a:pt x="0" y="20"/>
                  </a:ln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9" name="Freeform 81"/>
            <p:cNvSpPr>
              <a:spLocks/>
            </p:cNvSpPr>
            <p:nvPr/>
          </p:nvSpPr>
          <p:spPr bwMode="auto">
            <a:xfrm>
              <a:off x="6637065" y="3747341"/>
              <a:ext cx="209550" cy="336550"/>
            </a:xfrm>
            <a:custGeom>
              <a:avLst/>
              <a:gdLst>
                <a:gd name="T0" fmla="*/ 0 w 264"/>
                <a:gd name="T1" fmla="*/ 422 h 422"/>
                <a:gd name="T2" fmla="*/ 72 w 264"/>
                <a:gd name="T3" fmla="*/ 0 h 422"/>
                <a:gd name="T4" fmla="*/ 187 w 264"/>
                <a:gd name="T5" fmla="*/ 0 h 422"/>
                <a:gd name="T6" fmla="*/ 264 w 264"/>
                <a:gd name="T7" fmla="*/ 422 h 422"/>
                <a:gd name="T8" fmla="*/ 260 w 264"/>
                <a:gd name="T9" fmla="*/ 411 h 422"/>
                <a:gd name="T10" fmla="*/ 251 w 264"/>
                <a:gd name="T11" fmla="*/ 378 h 422"/>
                <a:gd name="T12" fmla="*/ 238 w 264"/>
                <a:gd name="T13" fmla="*/ 331 h 422"/>
                <a:gd name="T14" fmla="*/ 223 w 264"/>
                <a:gd name="T15" fmla="*/ 276 h 422"/>
                <a:gd name="T16" fmla="*/ 208 w 264"/>
                <a:gd name="T17" fmla="*/ 220 h 422"/>
                <a:gd name="T18" fmla="*/ 193 w 264"/>
                <a:gd name="T19" fmla="*/ 165 h 422"/>
                <a:gd name="T20" fmla="*/ 182 w 264"/>
                <a:gd name="T21" fmla="*/ 122 h 422"/>
                <a:gd name="T22" fmla="*/ 174 w 264"/>
                <a:gd name="T23" fmla="*/ 93 h 422"/>
                <a:gd name="T24" fmla="*/ 172 w 264"/>
                <a:gd name="T25" fmla="*/ 84 h 422"/>
                <a:gd name="T26" fmla="*/ 168 w 264"/>
                <a:gd name="T27" fmla="*/ 74 h 422"/>
                <a:gd name="T28" fmla="*/ 165 w 264"/>
                <a:gd name="T29" fmla="*/ 66 h 422"/>
                <a:gd name="T30" fmla="*/ 159 w 264"/>
                <a:gd name="T31" fmla="*/ 59 h 422"/>
                <a:gd name="T32" fmla="*/ 153 w 264"/>
                <a:gd name="T33" fmla="*/ 54 h 422"/>
                <a:gd name="T34" fmla="*/ 146 w 264"/>
                <a:gd name="T35" fmla="*/ 49 h 422"/>
                <a:gd name="T36" fmla="*/ 138 w 264"/>
                <a:gd name="T37" fmla="*/ 47 h 422"/>
                <a:gd name="T38" fmla="*/ 129 w 264"/>
                <a:gd name="T39" fmla="*/ 47 h 422"/>
                <a:gd name="T40" fmla="*/ 122 w 264"/>
                <a:gd name="T41" fmla="*/ 48 h 422"/>
                <a:gd name="T42" fmla="*/ 115 w 264"/>
                <a:gd name="T43" fmla="*/ 51 h 422"/>
                <a:gd name="T44" fmla="*/ 109 w 264"/>
                <a:gd name="T45" fmla="*/ 57 h 422"/>
                <a:gd name="T46" fmla="*/ 105 w 264"/>
                <a:gd name="T47" fmla="*/ 65 h 422"/>
                <a:gd name="T48" fmla="*/ 99 w 264"/>
                <a:gd name="T49" fmla="*/ 77 h 422"/>
                <a:gd name="T50" fmla="*/ 94 w 264"/>
                <a:gd name="T51" fmla="*/ 92 h 422"/>
                <a:gd name="T52" fmla="*/ 89 w 264"/>
                <a:gd name="T53" fmla="*/ 111 h 422"/>
                <a:gd name="T54" fmla="*/ 83 w 264"/>
                <a:gd name="T55" fmla="*/ 134 h 422"/>
                <a:gd name="T56" fmla="*/ 70 w 264"/>
                <a:gd name="T57" fmla="*/ 186 h 422"/>
                <a:gd name="T58" fmla="*/ 56 w 264"/>
                <a:gd name="T59" fmla="*/ 238 h 422"/>
                <a:gd name="T60" fmla="*/ 43 w 264"/>
                <a:gd name="T61" fmla="*/ 286 h 422"/>
                <a:gd name="T62" fmla="*/ 30 w 264"/>
                <a:gd name="T63" fmla="*/ 330 h 422"/>
                <a:gd name="T64" fmla="*/ 17 w 264"/>
                <a:gd name="T65" fmla="*/ 368 h 422"/>
                <a:gd name="T66" fmla="*/ 8 w 264"/>
                <a:gd name="T67" fmla="*/ 397 h 422"/>
                <a:gd name="T68" fmla="*/ 2 w 264"/>
                <a:gd name="T69" fmla="*/ 416 h 422"/>
                <a:gd name="T70" fmla="*/ 0 w 264"/>
                <a:gd name="T71" fmla="*/ 42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4" h="422">
                  <a:moveTo>
                    <a:pt x="0" y="422"/>
                  </a:moveTo>
                  <a:lnTo>
                    <a:pt x="72" y="0"/>
                  </a:lnTo>
                  <a:lnTo>
                    <a:pt x="187" y="0"/>
                  </a:lnTo>
                  <a:lnTo>
                    <a:pt x="264" y="422"/>
                  </a:lnTo>
                  <a:lnTo>
                    <a:pt x="260" y="411"/>
                  </a:lnTo>
                  <a:lnTo>
                    <a:pt x="251" y="378"/>
                  </a:lnTo>
                  <a:lnTo>
                    <a:pt x="238" y="331"/>
                  </a:lnTo>
                  <a:lnTo>
                    <a:pt x="223" y="276"/>
                  </a:lnTo>
                  <a:lnTo>
                    <a:pt x="208" y="220"/>
                  </a:lnTo>
                  <a:lnTo>
                    <a:pt x="193" y="165"/>
                  </a:lnTo>
                  <a:lnTo>
                    <a:pt x="182" y="122"/>
                  </a:lnTo>
                  <a:lnTo>
                    <a:pt x="174" y="93"/>
                  </a:lnTo>
                  <a:lnTo>
                    <a:pt x="172" y="84"/>
                  </a:lnTo>
                  <a:lnTo>
                    <a:pt x="168" y="74"/>
                  </a:lnTo>
                  <a:lnTo>
                    <a:pt x="165" y="66"/>
                  </a:lnTo>
                  <a:lnTo>
                    <a:pt x="159" y="59"/>
                  </a:lnTo>
                  <a:lnTo>
                    <a:pt x="153" y="54"/>
                  </a:lnTo>
                  <a:lnTo>
                    <a:pt x="146" y="49"/>
                  </a:lnTo>
                  <a:lnTo>
                    <a:pt x="138" y="47"/>
                  </a:lnTo>
                  <a:lnTo>
                    <a:pt x="129" y="47"/>
                  </a:lnTo>
                  <a:lnTo>
                    <a:pt x="122" y="48"/>
                  </a:lnTo>
                  <a:lnTo>
                    <a:pt x="115" y="51"/>
                  </a:lnTo>
                  <a:lnTo>
                    <a:pt x="109" y="57"/>
                  </a:lnTo>
                  <a:lnTo>
                    <a:pt x="105" y="65"/>
                  </a:lnTo>
                  <a:lnTo>
                    <a:pt x="99" y="77"/>
                  </a:lnTo>
                  <a:lnTo>
                    <a:pt x="94" y="92"/>
                  </a:lnTo>
                  <a:lnTo>
                    <a:pt x="89" y="111"/>
                  </a:lnTo>
                  <a:lnTo>
                    <a:pt x="83" y="134"/>
                  </a:lnTo>
                  <a:lnTo>
                    <a:pt x="70" y="186"/>
                  </a:lnTo>
                  <a:lnTo>
                    <a:pt x="56" y="238"/>
                  </a:lnTo>
                  <a:lnTo>
                    <a:pt x="43" y="286"/>
                  </a:lnTo>
                  <a:lnTo>
                    <a:pt x="30" y="330"/>
                  </a:lnTo>
                  <a:lnTo>
                    <a:pt x="17" y="368"/>
                  </a:lnTo>
                  <a:lnTo>
                    <a:pt x="8" y="397"/>
                  </a:lnTo>
                  <a:lnTo>
                    <a:pt x="2" y="416"/>
                  </a:lnTo>
                  <a:lnTo>
                    <a:pt x="0" y="4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0" name="Freeform 82"/>
            <p:cNvSpPr>
              <a:spLocks/>
            </p:cNvSpPr>
            <p:nvPr/>
          </p:nvSpPr>
          <p:spPr bwMode="auto">
            <a:xfrm>
              <a:off x="6683102" y="3801316"/>
              <a:ext cx="203200" cy="406400"/>
            </a:xfrm>
            <a:custGeom>
              <a:avLst/>
              <a:gdLst>
                <a:gd name="T0" fmla="*/ 1 w 254"/>
                <a:gd name="T1" fmla="*/ 459 h 512"/>
                <a:gd name="T2" fmla="*/ 70 w 254"/>
                <a:gd name="T3" fmla="*/ 78 h 512"/>
                <a:gd name="T4" fmla="*/ 151 w 254"/>
                <a:gd name="T5" fmla="*/ 512 h 512"/>
                <a:gd name="T6" fmla="*/ 254 w 254"/>
                <a:gd name="T7" fmla="*/ 512 h 512"/>
                <a:gd name="T8" fmla="*/ 252 w 254"/>
                <a:gd name="T9" fmla="*/ 510 h 512"/>
                <a:gd name="T10" fmla="*/ 247 w 254"/>
                <a:gd name="T11" fmla="*/ 503 h 512"/>
                <a:gd name="T12" fmla="*/ 239 w 254"/>
                <a:gd name="T13" fmla="*/ 490 h 512"/>
                <a:gd name="T14" fmla="*/ 228 w 254"/>
                <a:gd name="T15" fmla="*/ 471 h 512"/>
                <a:gd name="T16" fmla="*/ 215 w 254"/>
                <a:gd name="T17" fmla="*/ 446 h 512"/>
                <a:gd name="T18" fmla="*/ 201 w 254"/>
                <a:gd name="T19" fmla="*/ 414 h 512"/>
                <a:gd name="T20" fmla="*/ 185 w 254"/>
                <a:gd name="T21" fmla="*/ 374 h 512"/>
                <a:gd name="T22" fmla="*/ 169 w 254"/>
                <a:gd name="T23" fmla="*/ 327 h 512"/>
                <a:gd name="T24" fmla="*/ 144 w 254"/>
                <a:gd name="T25" fmla="*/ 244 h 512"/>
                <a:gd name="T26" fmla="*/ 123 w 254"/>
                <a:gd name="T27" fmla="*/ 174 h 512"/>
                <a:gd name="T28" fmla="*/ 106 w 254"/>
                <a:gd name="T29" fmla="*/ 118 h 512"/>
                <a:gd name="T30" fmla="*/ 93 w 254"/>
                <a:gd name="T31" fmla="*/ 73 h 512"/>
                <a:gd name="T32" fmla="*/ 83 w 254"/>
                <a:gd name="T33" fmla="*/ 41 h 512"/>
                <a:gd name="T34" fmla="*/ 76 w 254"/>
                <a:gd name="T35" fmla="*/ 18 h 512"/>
                <a:gd name="T36" fmla="*/ 72 w 254"/>
                <a:gd name="T37" fmla="*/ 5 h 512"/>
                <a:gd name="T38" fmla="*/ 71 w 254"/>
                <a:gd name="T39" fmla="*/ 0 h 512"/>
                <a:gd name="T40" fmla="*/ 68 w 254"/>
                <a:gd name="T41" fmla="*/ 12 h 512"/>
                <a:gd name="T42" fmla="*/ 58 w 254"/>
                <a:gd name="T43" fmla="*/ 44 h 512"/>
                <a:gd name="T44" fmla="*/ 46 w 254"/>
                <a:gd name="T45" fmla="*/ 93 h 512"/>
                <a:gd name="T46" fmla="*/ 31 w 254"/>
                <a:gd name="T47" fmla="*/ 154 h 512"/>
                <a:gd name="T48" fmla="*/ 17 w 254"/>
                <a:gd name="T49" fmla="*/ 225 h 512"/>
                <a:gd name="T50" fmla="*/ 5 w 254"/>
                <a:gd name="T51" fmla="*/ 302 h 512"/>
                <a:gd name="T52" fmla="*/ 0 w 254"/>
                <a:gd name="T53" fmla="*/ 382 h 512"/>
                <a:gd name="T54" fmla="*/ 1 w 254"/>
                <a:gd name="T55" fmla="*/ 459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4" h="512">
                  <a:moveTo>
                    <a:pt x="1" y="459"/>
                  </a:moveTo>
                  <a:lnTo>
                    <a:pt x="70" y="78"/>
                  </a:lnTo>
                  <a:lnTo>
                    <a:pt x="151" y="512"/>
                  </a:lnTo>
                  <a:lnTo>
                    <a:pt x="254" y="512"/>
                  </a:lnTo>
                  <a:lnTo>
                    <a:pt x="252" y="510"/>
                  </a:lnTo>
                  <a:lnTo>
                    <a:pt x="247" y="503"/>
                  </a:lnTo>
                  <a:lnTo>
                    <a:pt x="239" y="490"/>
                  </a:lnTo>
                  <a:lnTo>
                    <a:pt x="228" y="471"/>
                  </a:lnTo>
                  <a:lnTo>
                    <a:pt x="215" y="446"/>
                  </a:lnTo>
                  <a:lnTo>
                    <a:pt x="201" y="414"/>
                  </a:lnTo>
                  <a:lnTo>
                    <a:pt x="185" y="374"/>
                  </a:lnTo>
                  <a:lnTo>
                    <a:pt x="169" y="327"/>
                  </a:lnTo>
                  <a:lnTo>
                    <a:pt x="144" y="244"/>
                  </a:lnTo>
                  <a:lnTo>
                    <a:pt x="123" y="174"/>
                  </a:lnTo>
                  <a:lnTo>
                    <a:pt x="106" y="118"/>
                  </a:lnTo>
                  <a:lnTo>
                    <a:pt x="93" y="73"/>
                  </a:lnTo>
                  <a:lnTo>
                    <a:pt x="83" y="41"/>
                  </a:lnTo>
                  <a:lnTo>
                    <a:pt x="76" y="18"/>
                  </a:lnTo>
                  <a:lnTo>
                    <a:pt x="72" y="5"/>
                  </a:lnTo>
                  <a:lnTo>
                    <a:pt x="71" y="0"/>
                  </a:lnTo>
                  <a:lnTo>
                    <a:pt x="68" y="12"/>
                  </a:lnTo>
                  <a:lnTo>
                    <a:pt x="58" y="44"/>
                  </a:lnTo>
                  <a:lnTo>
                    <a:pt x="46" y="93"/>
                  </a:lnTo>
                  <a:lnTo>
                    <a:pt x="31" y="154"/>
                  </a:lnTo>
                  <a:lnTo>
                    <a:pt x="17" y="225"/>
                  </a:lnTo>
                  <a:lnTo>
                    <a:pt x="5" y="302"/>
                  </a:lnTo>
                  <a:lnTo>
                    <a:pt x="0" y="382"/>
                  </a:lnTo>
                  <a:lnTo>
                    <a:pt x="1" y="4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1" name="Freeform 83"/>
            <p:cNvSpPr>
              <a:spLocks/>
            </p:cNvSpPr>
            <p:nvPr/>
          </p:nvSpPr>
          <p:spPr bwMode="auto">
            <a:xfrm>
              <a:off x="6887890" y="3747341"/>
              <a:ext cx="112713" cy="436563"/>
            </a:xfrm>
            <a:custGeom>
              <a:avLst/>
              <a:gdLst>
                <a:gd name="T0" fmla="*/ 33 w 142"/>
                <a:gd name="T1" fmla="*/ 0 h 548"/>
                <a:gd name="T2" fmla="*/ 142 w 142"/>
                <a:gd name="T3" fmla="*/ 0 h 548"/>
                <a:gd name="T4" fmla="*/ 0 w 142"/>
                <a:gd name="T5" fmla="*/ 548 h 548"/>
                <a:gd name="T6" fmla="*/ 3 w 142"/>
                <a:gd name="T7" fmla="*/ 532 h 548"/>
                <a:gd name="T8" fmla="*/ 12 w 142"/>
                <a:gd name="T9" fmla="*/ 488 h 548"/>
                <a:gd name="T10" fmla="*/ 26 w 142"/>
                <a:gd name="T11" fmla="*/ 425 h 548"/>
                <a:gd name="T12" fmla="*/ 42 w 142"/>
                <a:gd name="T13" fmla="*/ 351 h 548"/>
                <a:gd name="T14" fmla="*/ 57 w 142"/>
                <a:gd name="T15" fmla="*/ 274 h 548"/>
                <a:gd name="T16" fmla="*/ 71 w 142"/>
                <a:gd name="T17" fmla="*/ 201 h 548"/>
                <a:gd name="T18" fmla="*/ 83 w 142"/>
                <a:gd name="T19" fmla="*/ 141 h 548"/>
                <a:gd name="T20" fmla="*/ 87 w 142"/>
                <a:gd name="T21" fmla="*/ 102 h 548"/>
                <a:gd name="T22" fmla="*/ 86 w 142"/>
                <a:gd name="T23" fmla="*/ 78 h 548"/>
                <a:gd name="T24" fmla="*/ 80 w 142"/>
                <a:gd name="T25" fmla="*/ 57 h 548"/>
                <a:gd name="T26" fmla="*/ 72 w 142"/>
                <a:gd name="T27" fmla="*/ 39 h 548"/>
                <a:gd name="T28" fmla="*/ 62 w 142"/>
                <a:gd name="T29" fmla="*/ 25 h 548"/>
                <a:gd name="T30" fmla="*/ 51 w 142"/>
                <a:gd name="T31" fmla="*/ 13 h 548"/>
                <a:gd name="T32" fmla="*/ 42 w 142"/>
                <a:gd name="T33" fmla="*/ 5 h 548"/>
                <a:gd name="T34" fmla="*/ 35 w 142"/>
                <a:gd name="T35" fmla="*/ 1 h 548"/>
                <a:gd name="T36" fmla="*/ 33 w 142"/>
                <a:gd name="T37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2" h="548">
                  <a:moveTo>
                    <a:pt x="33" y="0"/>
                  </a:moveTo>
                  <a:lnTo>
                    <a:pt x="142" y="0"/>
                  </a:lnTo>
                  <a:lnTo>
                    <a:pt x="0" y="548"/>
                  </a:lnTo>
                  <a:lnTo>
                    <a:pt x="3" y="532"/>
                  </a:lnTo>
                  <a:lnTo>
                    <a:pt x="12" y="488"/>
                  </a:lnTo>
                  <a:lnTo>
                    <a:pt x="26" y="425"/>
                  </a:lnTo>
                  <a:lnTo>
                    <a:pt x="42" y="351"/>
                  </a:lnTo>
                  <a:lnTo>
                    <a:pt x="57" y="274"/>
                  </a:lnTo>
                  <a:lnTo>
                    <a:pt x="71" y="201"/>
                  </a:lnTo>
                  <a:lnTo>
                    <a:pt x="83" y="141"/>
                  </a:lnTo>
                  <a:lnTo>
                    <a:pt x="87" y="102"/>
                  </a:lnTo>
                  <a:lnTo>
                    <a:pt x="86" y="78"/>
                  </a:lnTo>
                  <a:lnTo>
                    <a:pt x="80" y="57"/>
                  </a:lnTo>
                  <a:lnTo>
                    <a:pt x="72" y="39"/>
                  </a:lnTo>
                  <a:lnTo>
                    <a:pt x="62" y="25"/>
                  </a:lnTo>
                  <a:lnTo>
                    <a:pt x="51" y="13"/>
                  </a:lnTo>
                  <a:lnTo>
                    <a:pt x="42" y="5"/>
                  </a:lnTo>
                  <a:lnTo>
                    <a:pt x="35" y="1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2" name="Freeform 84"/>
            <p:cNvSpPr>
              <a:spLocks/>
            </p:cNvSpPr>
            <p:nvPr/>
          </p:nvSpPr>
          <p:spPr bwMode="auto">
            <a:xfrm>
              <a:off x="6846615" y="3769566"/>
              <a:ext cx="74613" cy="314325"/>
            </a:xfrm>
            <a:custGeom>
              <a:avLst/>
              <a:gdLst>
                <a:gd name="T0" fmla="*/ 92 w 94"/>
                <a:gd name="T1" fmla="*/ 2 h 395"/>
                <a:gd name="T2" fmla="*/ 94 w 94"/>
                <a:gd name="T3" fmla="*/ 13 h 395"/>
                <a:gd name="T4" fmla="*/ 94 w 94"/>
                <a:gd name="T5" fmla="*/ 32 h 395"/>
                <a:gd name="T6" fmla="*/ 91 w 94"/>
                <a:gd name="T7" fmla="*/ 62 h 395"/>
                <a:gd name="T8" fmla="*/ 83 w 94"/>
                <a:gd name="T9" fmla="*/ 103 h 395"/>
                <a:gd name="T10" fmla="*/ 71 w 94"/>
                <a:gd name="T11" fmla="*/ 156 h 395"/>
                <a:gd name="T12" fmla="*/ 54 w 94"/>
                <a:gd name="T13" fmla="*/ 221 h 395"/>
                <a:gd name="T14" fmla="*/ 30 w 94"/>
                <a:gd name="T15" fmla="*/ 301 h 395"/>
                <a:gd name="T16" fmla="*/ 0 w 94"/>
                <a:gd name="T17" fmla="*/ 395 h 395"/>
                <a:gd name="T18" fmla="*/ 2 w 94"/>
                <a:gd name="T19" fmla="*/ 380 h 395"/>
                <a:gd name="T20" fmla="*/ 10 w 94"/>
                <a:gd name="T21" fmla="*/ 341 h 395"/>
                <a:gd name="T22" fmla="*/ 20 w 94"/>
                <a:gd name="T23" fmla="*/ 285 h 395"/>
                <a:gd name="T24" fmla="*/ 33 w 94"/>
                <a:gd name="T25" fmla="*/ 218 h 395"/>
                <a:gd name="T26" fmla="*/ 46 w 94"/>
                <a:gd name="T27" fmla="*/ 150 h 395"/>
                <a:gd name="T28" fmla="*/ 58 w 94"/>
                <a:gd name="T29" fmla="*/ 88 h 395"/>
                <a:gd name="T30" fmla="*/ 70 w 94"/>
                <a:gd name="T31" fmla="*/ 39 h 395"/>
                <a:gd name="T32" fmla="*/ 79 w 94"/>
                <a:gd name="T33" fmla="*/ 11 h 395"/>
                <a:gd name="T34" fmla="*/ 83 w 94"/>
                <a:gd name="T35" fmla="*/ 4 h 395"/>
                <a:gd name="T36" fmla="*/ 86 w 94"/>
                <a:gd name="T37" fmla="*/ 0 h 395"/>
                <a:gd name="T38" fmla="*/ 90 w 94"/>
                <a:gd name="T39" fmla="*/ 0 h 395"/>
                <a:gd name="T40" fmla="*/ 92 w 94"/>
                <a:gd name="T41" fmla="*/ 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395">
                  <a:moveTo>
                    <a:pt x="92" y="2"/>
                  </a:moveTo>
                  <a:lnTo>
                    <a:pt x="94" y="13"/>
                  </a:lnTo>
                  <a:lnTo>
                    <a:pt x="94" y="32"/>
                  </a:lnTo>
                  <a:lnTo>
                    <a:pt x="91" y="62"/>
                  </a:lnTo>
                  <a:lnTo>
                    <a:pt x="83" y="103"/>
                  </a:lnTo>
                  <a:lnTo>
                    <a:pt x="71" y="156"/>
                  </a:lnTo>
                  <a:lnTo>
                    <a:pt x="54" y="221"/>
                  </a:lnTo>
                  <a:lnTo>
                    <a:pt x="30" y="301"/>
                  </a:lnTo>
                  <a:lnTo>
                    <a:pt x="0" y="395"/>
                  </a:lnTo>
                  <a:lnTo>
                    <a:pt x="2" y="380"/>
                  </a:lnTo>
                  <a:lnTo>
                    <a:pt x="10" y="341"/>
                  </a:lnTo>
                  <a:lnTo>
                    <a:pt x="20" y="285"/>
                  </a:lnTo>
                  <a:lnTo>
                    <a:pt x="33" y="218"/>
                  </a:lnTo>
                  <a:lnTo>
                    <a:pt x="46" y="150"/>
                  </a:lnTo>
                  <a:lnTo>
                    <a:pt x="58" y="88"/>
                  </a:lnTo>
                  <a:lnTo>
                    <a:pt x="70" y="39"/>
                  </a:lnTo>
                  <a:lnTo>
                    <a:pt x="79" y="11"/>
                  </a:lnTo>
                  <a:lnTo>
                    <a:pt x="83" y="4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3" name="Freeform 85"/>
            <p:cNvSpPr>
              <a:spLocks/>
            </p:cNvSpPr>
            <p:nvPr/>
          </p:nvSpPr>
          <p:spPr bwMode="auto">
            <a:xfrm>
              <a:off x="7019652" y="3747341"/>
              <a:ext cx="195263" cy="460375"/>
            </a:xfrm>
            <a:custGeom>
              <a:avLst/>
              <a:gdLst>
                <a:gd name="T0" fmla="*/ 63 w 247"/>
                <a:gd name="T1" fmla="*/ 107 h 578"/>
                <a:gd name="T2" fmla="*/ 63 w 247"/>
                <a:gd name="T3" fmla="*/ 87 h 578"/>
                <a:gd name="T4" fmla="*/ 64 w 247"/>
                <a:gd name="T5" fmla="*/ 70 h 578"/>
                <a:gd name="T6" fmla="*/ 67 w 247"/>
                <a:gd name="T7" fmla="*/ 54 h 578"/>
                <a:gd name="T8" fmla="*/ 73 w 247"/>
                <a:gd name="T9" fmla="*/ 39 h 578"/>
                <a:gd name="T10" fmla="*/ 80 w 247"/>
                <a:gd name="T11" fmla="*/ 26 h 578"/>
                <a:gd name="T12" fmla="*/ 89 w 247"/>
                <a:gd name="T13" fmla="*/ 16 h 578"/>
                <a:gd name="T14" fmla="*/ 102 w 247"/>
                <a:gd name="T15" fmla="*/ 6 h 578"/>
                <a:gd name="T16" fmla="*/ 116 w 247"/>
                <a:gd name="T17" fmla="*/ 0 h 578"/>
                <a:gd name="T18" fmla="*/ 0 w 247"/>
                <a:gd name="T19" fmla="*/ 0 h 578"/>
                <a:gd name="T20" fmla="*/ 147 w 247"/>
                <a:gd name="T21" fmla="*/ 578 h 578"/>
                <a:gd name="T22" fmla="*/ 247 w 247"/>
                <a:gd name="T23" fmla="*/ 578 h 578"/>
                <a:gd name="T24" fmla="*/ 245 w 247"/>
                <a:gd name="T25" fmla="*/ 575 h 578"/>
                <a:gd name="T26" fmla="*/ 239 w 247"/>
                <a:gd name="T27" fmla="*/ 564 h 578"/>
                <a:gd name="T28" fmla="*/ 231 w 247"/>
                <a:gd name="T29" fmla="*/ 549 h 578"/>
                <a:gd name="T30" fmla="*/ 219 w 247"/>
                <a:gd name="T31" fmla="*/ 529 h 578"/>
                <a:gd name="T32" fmla="*/ 206 w 247"/>
                <a:gd name="T33" fmla="*/ 503 h 578"/>
                <a:gd name="T34" fmla="*/ 191 w 247"/>
                <a:gd name="T35" fmla="*/ 474 h 578"/>
                <a:gd name="T36" fmla="*/ 174 w 247"/>
                <a:gd name="T37" fmla="*/ 441 h 578"/>
                <a:gd name="T38" fmla="*/ 157 w 247"/>
                <a:gd name="T39" fmla="*/ 406 h 578"/>
                <a:gd name="T40" fmla="*/ 140 w 247"/>
                <a:gd name="T41" fmla="*/ 369 h 578"/>
                <a:gd name="T42" fmla="*/ 124 w 247"/>
                <a:gd name="T43" fmla="*/ 330 h 578"/>
                <a:gd name="T44" fmla="*/ 108 w 247"/>
                <a:gd name="T45" fmla="*/ 291 h 578"/>
                <a:gd name="T46" fmla="*/ 94 w 247"/>
                <a:gd name="T47" fmla="*/ 252 h 578"/>
                <a:gd name="T48" fmla="*/ 82 w 247"/>
                <a:gd name="T49" fmla="*/ 214 h 578"/>
                <a:gd name="T50" fmla="*/ 72 w 247"/>
                <a:gd name="T51" fmla="*/ 176 h 578"/>
                <a:gd name="T52" fmla="*/ 66 w 247"/>
                <a:gd name="T53" fmla="*/ 140 h 578"/>
                <a:gd name="T54" fmla="*/ 63 w 247"/>
                <a:gd name="T55" fmla="*/ 10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7" h="578">
                  <a:moveTo>
                    <a:pt x="63" y="107"/>
                  </a:moveTo>
                  <a:lnTo>
                    <a:pt x="63" y="87"/>
                  </a:lnTo>
                  <a:lnTo>
                    <a:pt x="64" y="70"/>
                  </a:lnTo>
                  <a:lnTo>
                    <a:pt x="67" y="54"/>
                  </a:lnTo>
                  <a:lnTo>
                    <a:pt x="73" y="39"/>
                  </a:lnTo>
                  <a:lnTo>
                    <a:pt x="80" y="26"/>
                  </a:lnTo>
                  <a:lnTo>
                    <a:pt x="89" y="16"/>
                  </a:lnTo>
                  <a:lnTo>
                    <a:pt x="102" y="6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147" y="578"/>
                  </a:lnTo>
                  <a:lnTo>
                    <a:pt x="247" y="578"/>
                  </a:lnTo>
                  <a:lnTo>
                    <a:pt x="245" y="575"/>
                  </a:lnTo>
                  <a:lnTo>
                    <a:pt x="239" y="564"/>
                  </a:lnTo>
                  <a:lnTo>
                    <a:pt x="231" y="549"/>
                  </a:lnTo>
                  <a:lnTo>
                    <a:pt x="219" y="529"/>
                  </a:lnTo>
                  <a:lnTo>
                    <a:pt x="206" y="503"/>
                  </a:lnTo>
                  <a:lnTo>
                    <a:pt x="191" y="474"/>
                  </a:lnTo>
                  <a:lnTo>
                    <a:pt x="174" y="441"/>
                  </a:lnTo>
                  <a:lnTo>
                    <a:pt x="157" y="406"/>
                  </a:lnTo>
                  <a:lnTo>
                    <a:pt x="140" y="369"/>
                  </a:lnTo>
                  <a:lnTo>
                    <a:pt x="124" y="330"/>
                  </a:lnTo>
                  <a:lnTo>
                    <a:pt x="108" y="291"/>
                  </a:lnTo>
                  <a:lnTo>
                    <a:pt x="94" y="252"/>
                  </a:lnTo>
                  <a:lnTo>
                    <a:pt x="82" y="214"/>
                  </a:lnTo>
                  <a:lnTo>
                    <a:pt x="72" y="176"/>
                  </a:lnTo>
                  <a:lnTo>
                    <a:pt x="66" y="140"/>
                  </a:lnTo>
                  <a:lnTo>
                    <a:pt x="63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4" name="Freeform 86"/>
            <p:cNvSpPr>
              <a:spLocks/>
            </p:cNvSpPr>
            <p:nvPr/>
          </p:nvSpPr>
          <p:spPr bwMode="auto">
            <a:xfrm>
              <a:off x="7111727" y="3775916"/>
              <a:ext cx="57150" cy="276225"/>
            </a:xfrm>
            <a:custGeom>
              <a:avLst/>
              <a:gdLst>
                <a:gd name="T0" fmla="*/ 7 w 71"/>
                <a:gd name="T1" fmla="*/ 3 h 348"/>
                <a:gd name="T2" fmla="*/ 8 w 71"/>
                <a:gd name="T3" fmla="*/ 1 h 348"/>
                <a:gd name="T4" fmla="*/ 11 w 71"/>
                <a:gd name="T5" fmla="*/ 0 h 348"/>
                <a:gd name="T6" fmla="*/ 16 w 71"/>
                <a:gd name="T7" fmla="*/ 6 h 348"/>
                <a:gd name="T8" fmla="*/ 23 w 71"/>
                <a:gd name="T9" fmla="*/ 20 h 348"/>
                <a:gd name="T10" fmla="*/ 27 w 71"/>
                <a:gd name="T11" fmla="*/ 35 h 348"/>
                <a:gd name="T12" fmla="*/ 32 w 71"/>
                <a:gd name="T13" fmla="*/ 56 h 348"/>
                <a:gd name="T14" fmla="*/ 38 w 71"/>
                <a:gd name="T15" fmla="*/ 83 h 348"/>
                <a:gd name="T16" fmla="*/ 44 w 71"/>
                <a:gd name="T17" fmla="*/ 118 h 348"/>
                <a:gd name="T18" fmla="*/ 51 w 71"/>
                <a:gd name="T19" fmla="*/ 160 h 348"/>
                <a:gd name="T20" fmla="*/ 57 w 71"/>
                <a:gd name="T21" fmla="*/ 212 h 348"/>
                <a:gd name="T22" fmla="*/ 64 w 71"/>
                <a:gd name="T23" fmla="*/ 275 h 348"/>
                <a:gd name="T24" fmla="*/ 71 w 71"/>
                <a:gd name="T25" fmla="*/ 348 h 348"/>
                <a:gd name="T26" fmla="*/ 67 w 71"/>
                <a:gd name="T27" fmla="*/ 333 h 348"/>
                <a:gd name="T28" fmla="*/ 56 w 71"/>
                <a:gd name="T29" fmla="*/ 295 h 348"/>
                <a:gd name="T30" fmla="*/ 42 w 71"/>
                <a:gd name="T31" fmla="*/ 241 h 348"/>
                <a:gd name="T32" fmla="*/ 27 w 71"/>
                <a:gd name="T33" fmla="*/ 179 h 348"/>
                <a:gd name="T34" fmla="*/ 13 w 71"/>
                <a:gd name="T35" fmla="*/ 115 h 348"/>
                <a:gd name="T36" fmla="*/ 3 w 71"/>
                <a:gd name="T37" fmla="*/ 60 h 348"/>
                <a:gd name="T38" fmla="*/ 0 w 71"/>
                <a:gd name="T39" fmla="*/ 20 h 348"/>
                <a:gd name="T40" fmla="*/ 7 w 71"/>
                <a:gd name="T41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348">
                  <a:moveTo>
                    <a:pt x="7" y="3"/>
                  </a:moveTo>
                  <a:lnTo>
                    <a:pt x="8" y="1"/>
                  </a:lnTo>
                  <a:lnTo>
                    <a:pt x="11" y="0"/>
                  </a:lnTo>
                  <a:lnTo>
                    <a:pt x="16" y="6"/>
                  </a:lnTo>
                  <a:lnTo>
                    <a:pt x="23" y="20"/>
                  </a:lnTo>
                  <a:lnTo>
                    <a:pt x="27" y="35"/>
                  </a:lnTo>
                  <a:lnTo>
                    <a:pt x="32" y="56"/>
                  </a:lnTo>
                  <a:lnTo>
                    <a:pt x="38" y="83"/>
                  </a:lnTo>
                  <a:lnTo>
                    <a:pt x="44" y="118"/>
                  </a:lnTo>
                  <a:lnTo>
                    <a:pt x="51" y="160"/>
                  </a:lnTo>
                  <a:lnTo>
                    <a:pt x="57" y="212"/>
                  </a:lnTo>
                  <a:lnTo>
                    <a:pt x="64" y="275"/>
                  </a:lnTo>
                  <a:lnTo>
                    <a:pt x="71" y="348"/>
                  </a:lnTo>
                  <a:lnTo>
                    <a:pt x="67" y="333"/>
                  </a:lnTo>
                  <a:lnTo>
                    <a:pt x="56" y="295"/>
                  </a:lnTo>
                  <a:lnTo>
                    <a:pt x="42" y="241"/>
                  </a:lnTo>
                  <a:lnTo>
                    <a:pt x="27" y="179"/>
                  </a:lnTo>
                  <a:lnTo>
                    <a:pt x="13" y="115"/>
                  </a:lnTo>
                  <a:lnTo>
                    <a:pt x="3" y="60"/>
                  </a:lnTo>
                  <a:lnTo>
                    <a:pt x="0" y="20"/>
                  </a:ln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5" name="Freeform 87"/>
            <p:cNvSpPr>
              <a:spLocks/>
            </p:cNvSpPr>
            <p:nvPr/>
          </p:nvSpPr>
          <p:spPr bwMode="auto">
            <a:xfrm>
              <a:off x="7175227" y="3747341"/>
              <a:ext cx="211138" cy="336550"/>
            </a:xfrm>
            <a:custGeom>
              <a:avLst/>
              <a:gdLst>
                <a:gd name="T0" fmla="*/ 0 w 265"/>
                <a:gd name="T1" fmla="*/ 422 h 422"/>
                <a:gd name="T2" fmla="*/ 74 w 265"/>
                <a:gd name="T3" fmla="*/ 0 h 422"/>
                <a:gd name="T4" fmla="*/ 188 w 265"/>
                <a:gd name="T5" fmla="*/ 0 h 422"/>
                <a:gd name="T6" fmla="*/ 265 w 265"/>
                <a:gd name="T7" fmla="*/ 422 h 422"/>
                <a:gd name="T8" fmla="*/ 262 w 265"/>
                <a:gd name="T9" fmla="*/ 411 h 422"/>
                <a:gd name="T10" fmla="*/ 254 w 265"/>
                <a:gd name="T11" fmla="*/ 378 h 422"/>
                <a:gd name="T12" fmla="*/ 240 w 265"/>
                <a:gd name="T13" fmla="*/ 331 h 422"/>
                <a:gd name="T14" fmla="*/ 226 w 265"/>
                <a:gd name="T15" fmla="*/ 276 h 422"/>
                <a:gd name="T16" fmla="*/ 210 w 265"/>
                <a:gd name="T17" fmla="*/ 220 h 422"/>
                <a:gd name="T18" fmla="*/ 195 w 265"/>
                <a:gd name="T19" fmla="*/ 165 h 422"/>
                <a:gd name="T20" fmla="*/ 184 w 265"/>
                <a:gd name="T21" fmla="*/ 122 h 422"/>
                <a:gd name="T22" fmla="*/ 176 w 265"/>
                <a:gd name="T23" fmla="*/ 93 h 422"/>
                <a:gd name="T24" fmla="*/ 173 w 265"/>
                <a:gd name="T25" fmla="*/ 84 h 422"/>
                <a:gd name="T26" fmla="*/ 169 w 265"/>
                <a:gd name="T27" fmla="*/ 74 h 422"/>
                <a:gd name="T28" fmla="*/ 165 w 265"/>
                <a:gd name="T29" fmla="*/ 66 h 422"/>
                <a:gd name="T30" fmla="*/ 159 w 265"/>
                <a:gd name="T31" fmla="*/ 59 h 422"/>
                <a:gd name="T32" fmla="*/ 154 w 265"/>
                <a:gd name="T33" fmla="*/ 54 h 422"/>
                <a:gd name="T34" fmla="*/ 147 w 265"/>
                <a:gd name="T35" fmla="*/ 49 h 422"/>
                <a:gd name="T36" fmla="*/ 139 w 265"/>
                <a:gd name="T37" fmla="*/ 47 h 422"/>
                <a:gd name="T38" fmla="*/ 130 w 265"/>
                <a:gd name="T39" fmla="*/ 47 h 422"/>
                <a:gd name="T40" fmla="*/ 123 w 265"/>
                <a:gd name="T41" fmla="*/ 48 h 422"/>
                <a:gd name="T42" fmla="*/ 117 w 265"/>
                <a:gd name="T43" fmla="*/ 51 h 422"/>
                <a:gd name="T44" fmla="*/ 111 w 265"/>
                <a:gd name="T45" fmla="*/ 57 h 422"/>
                <a:gd name="T46" fmla="*/ 105 w 265"/>
                <a:gd name="T47" fmla="*/ 65 h 422"/>
                <a:gd name="T48" fmla="*/ 100 w 265"/>
                <a:gd name="T49" fmla="*/ 77 h 422"/>
                <a:gd name="T50" fmla="*/ 95 w 265"/>
                <a:gd name="T51" fmla="*/ 92 h 422"/>
                <a:gd name="T52" fmla="*/ 89 w 265"/>
                <a:gd name="T53" fmla="*/ 111 h 422"/>
                <a:gd name="T54" fmla="*/ 83 w 265"/>
                <a:gd name="T55" fmla="*/ 134 h 422"/>
                <a:gd name="T56" fmla="*/ 71 w 265"/>
                <a:gd name="T57" fmla="*/ 186 h 422"/>
                <a:gd name="T58" fmla="*/ 57 w 265"/>
                <a:gd name="T59" fmla="*/ 238 h 422"/>
                <a:gd name="T60" fmla="*/ 43 w 265"/>
                <a:gd name="T61" fmla="*/ 286 h 422"/>
                <a:gd name="T62" fmla="*/ 30 w 265"/>
                <a:gd name="T63" fmla="*/ 330 h 422"/>
                <a:gd name="T64" fmla="*/ 18 w 265"/>
                <a:gd name="T65" fmla="*/ 368 h 422"/>
                <a:gd name="T66" fmla="*/ 9 w 265"/>
                <a:gd name="T67" fmla="*/ 397 h 422"/>
                <a:gd name="T68" fmla="*/ 3 w 265"/>
                <a:gd name="T69" fmla="*/ 416 h 422"/>
                <a:gd name="T70" fmla="*/ 0 w 265"/>
                <a:gd name="T71" fmla="*/ 42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5" h="422">
                  <a:moveTo>
                    <a:pt x="0" y="422"/>
                  </a:moveTo>
                  <a:lnTo>
                    <a:pt x="74" y="0"/>
                  </a:lnTo>
                  <a:lnTo>
                    <a:pt x="188" y="0"/>
                  </a:lnTo>
                  <a:lnTo>
                    <a:pt x="265" y="422"/>
                  </a:lnTo>
                  <a:lnTo>
                    <a:pt x="262" y="411"/>
                  </a:lnTo>
                  <a:lnTo>
                    <a:pt x="254" y="378"/>
                  </a:lnTo>
                  <a:lnTo>
                    <a:pt x="240" y="331"/>
                  </a:lnTo>
                  <a:lnTo>
                    <a:pt x="226" y="276"/>
                  </a:lnTo>
                  <a:lnTo>
                    <a:pt x="210" y="220"/>
                  </a:lnTo>
                  <a:lnTo>
                    <a:pt x="195" y="165"/>
                  </a:lnTo>
                  <a:lnTo>
                    <a:pt x="184" y="122"/>
                  </a:lnTo>
                  <a:lnTo>
                    <a:pt x="176" y="93"/>
                  </a:lnTo>
                  <a:lnTo>
                    <a:pt x="173" y="84"/>
                  </a:lnTo>
                  <a:lnTo>
                    <a:pt x="169" y="74"/>
                  </a:lnTo>
                  <a:lnTo>
                    <a:pt x="165" y="66"/>
                  </a:lnTo>
                  <a:lnTo>
                    <a:pt x="159" y="59"/>
                  </a:lnTo>
                  <a:lnTo>
                    <a:pt x="154" y="54"/>
                  </a:lnTo>
                  <a:lnTo>
                    <a:pt x="147" y="49"/>
                  </a:lnTo>
                  <a:lnTo>
                    <a:pt x="139" y="47"/>
                  </a:lnTo>
                  <a:lnTo>
                    <a:pt x="130" y="47"/>
                  </a:lnTo>
                  <a:lnTo>
                    <a:pt x="123" y="48"/>
                  </a:lnTo>
                  <a:lnTo>
                    <a:pt x="117" y="51"/>
                  </a:lnTo>
                  <a:lnTo>
                    <a:pt x="111" y="57"/>
                  </a:lnTo>
                  <a:lnTo>
                    <a:pt x="105" y="65"/>
                  </a:lnTo>
                  <a:lnTo>
                    <a:pt x="100" y="77"/>
                  </a:lnTo>
                  <a:lnTo>
                    <a:pt x="95" y="92"/>
                  </a:lnTo>
                  <a:lnTo>
                    <a:pt x="89" y="111"/>
                  </a:lnTo>
                  <a:lnTo>
                    <a:pt x="83" y="134"/>
                  </a:lnTo>
                  <a:lnTo>
                    <a:pt x="71" y="186"/>
                  </a:lnTo>
                  <a:lnTo>
                    <a:pt x="57" y="238"/>
                  </a:lnTo>
                  <a:lnTo>
                    <a:pt x="43" y="286"/>
                  </a:lnTo>
                  <a:lnTo>
                    <a:pt x="30" y="330"/>
                  </a:lnTo>
                  <a:lnTo>
                    <a:pt x="18" y="368"/>
                  </a:lnTo>
                  <a:lnTo>
                    <a:pt x="9" y="397"/>
                  </a:lnTo>
                  <a:lnTo>
                    <a:pt x="3" y="416"/>
                  </a:lnTo>
                  <a:lnTo>
                    <a:pt x="0" y="4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6" name="Freeform 88"/>
            <p:cNvSpPr>
              <a:spLocks/>
            </p:cNvSpPr>
            <p:nvPr/>
          </p:nvSpPr>
          <p:spPr bwMode="auto">
            <a:xfrm>
              <a:off x="7222852" y="3801316"/>
              <a:ext cx="203200" cy="406400"/>
            </a:xfrm>
            <a:custGeom>
              <a:avLst/>
              <a:gdLst>
                <a:gd name="T0" fmla="*/ 1 w 256"/>
                <a:gd name="T1" fmla="*/ 459 h 512"/>
                <a:gd name="T2" fmla="*/ 71 w 256"/>
                <a:gd name="T3" fmla="*/ 78 h 512"/>
                <a:gd name="T4" fmla="*/ 152 w 256"/>
                <a:gd name="T5" fmla="*/ 512 h 512"/>
                <a:gd name="T6" fmla="*/ 256 w 256"/>
                <a:gd name="T7" fmla="*/ 512 h 512"/>
                <a:gd name="T8" fmla="*/ 254 w 256"/>
                <a:gd name="T9" fmla="*/ 510 h 512"/>
                <a:gd name="T10" fmla="*/ 249 w 256"/>
                <a:gd name="T11" fmla="*/ 503 h 512"/>
                <a:gd name="T12" fmla="*/ 241 w 256"/>
                <a:gd name="T13" fmla="*/ 490 h 512"/>
                <a:gd name="T14" fmla="*/ 230 w 256"/>
                <a:gd name="T15" fmla="*/ 471 h 512"/>
                <a:gd name="T16" fmla="*/ 217 w 256"/>
                <a:gd name="T17" fmla="*/ 446 h 512"/>
                <a:gd name="T18" fmla="*/ 203 w 256"/>
                <a:gd name="T19" fmla="*/ 414 h 512"/>
                <a:gd name="T20" fmla="*/ 188 w 256"/>
                <a:gd name="T21" fmla="*/ 374 h 512"/>
                <a:gd name="T22" fmla="*/ 172 w 256"/>
                <a:gd name="T23" fmla="*/ 327 h 512"/>
                <a:gd name="T24" fmla="*/ 147 w 256"/>
                <a:gd name="T25" fmla="*/ 244 h 512"/>
                <a:gd name="T26" fmla="*/ 125 w 256"/>
                <a:gd name="T27" fmla="*/ 174 h 512"/>
                <a:gd name="T28" fmla="*/ 107 w 256"/>
                <a:gd name="T29" fmla="*/ 118 h 512"/>
                <a:gd name="T30" fmla="*/ 95 w 256"/>
                <a:gd name="T31" fmla="*/ 73 h 512"/>
                <a:gd name="T32" fmla="*/ 84 w 256"/>
                <a:gd name="T33" fmla="*/ 41 h 512"/>
                <a:gd name="T34" fmla="*/ 77 w 256"/>
                <a:gd name="T35" fmla="*/ 18 h 512"/>
                <a:gd name="T36" fmla="*/ 74 w 256"/>
                <a:gd name="T37" fmla="*/ 5 h 512"/>
                <a:gd name="T38" fmla="*/ 73 w 256"/>
                <a:gd name="T39" fmla="*/ 0 h 512"/>
                <a:gd name="T40" fmla="*/ 69 w 256"/>
                <a:gd name="T41" fmla="*/ 12 h 512"/>
                <a:gd name="T42" fmla="*/ 60 w 256"/>
                <a:gd name="T43" fmla="*/ 44 h 512"/>
                <a:gd name="T44" fmla="*/ 46 w 256"/>
                <a:gd name="T45" fmla="*/ 93 h 512"/>
                <a:gd name="T46" fmla="*/ 32 w 256"/>
                <a:gd name="T47" fmla="*/ 154 h 512"/>
                <a:gd name="T48" fmla="*/ 18 w 256"/>
                <a:gd name="T49" fmla="*/ 225 h 512"/>
                <a:gd name="T50" fmla="*/ 7 w 256"/>
                <a:gd name="T51" fmla="*/ 302 h 512"/>
                <a:gd name="T52" fmla="*/ 0 w 256"/>
                <a:gd name="T53" fmla="*/ 382 h 512"/>
                <a:gd name="T54" fmla="*/ 1 w 256"/>
                <a:gd name="T55" fmla="*/ 459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6" h="512">
                  <a:moveTo>
                    <a:pt x="1" y="459"/>
                  </a:moveTo>
                  <a:lnTo>
                    <a:pt x="71" y="78"/>
                  </a:lnTo>
                  <a:lnTo>
                    <a:pt x="152" y="512"/>
                  </a:lnTo>
                  <a:lnTo>
                    <a:pt x="256" y="512"/>
                  </a:lnTo>
                  <a:lnTo>
                    <a:pt x="254" y="510"/>
                  </a:lnTo>
                  <a:lnTo>
                    <a:pt x="249" y="503"/>
                  </a:lnTo>
                  <a:lnTo>
                    <a:pt x="241" y="490"/>
                  </a:lnTo>
                  <a:lnTo>
                    <a:pt x="230" y="471"/>
                  </a:lnTo>
                  <a:lnTo>
                    <a:pt x="217" y="446"/>
                  </a:lnTo>
                  <a:lnTo>
                    <a:pt x="203" y="414"/>
                  </a:lnTo>
                  <a:lnTo>
                    <a:pt x="188" y="374"/>
                  </a:lnTo>
                  <a:lnTo>
                    <a:pt x="172" y="327"/>
                  </a:lnTo>
                  <a:lnTo>
                    <a:pt x="147" y="244"/>
                  </a:lnTo>
                  <a:lnTo>
                    <a:pt x="125" y="174"/>
                  </a:lnTo>
                  <a:lnTo>
                    <a:pt x="107" y="118"/>
                  </a:lnTo>
                  <a:lnTo>
                    <a:pt x="95" y="73"/>
                  </a:lnTo>
                  <a:lnTo>
                    <a:pt x="84" y="41"/>
                  </a:lnTo>
                  <a:lnTo>
                    <a:pt x="77" y="18"/>
                  </a:lnTo>
                  <a:lnTo>
                    <a:pt x="74" y="5"/>
                  </a:lnTo>
                  <a:lnTo>
                    <a:pt x="73" y="0"/>
                  </a:lnTo>
                  <a:lnTo>
                    <a:pt x="69" y="12"/>
                  </a:lnTo>
                  <a:lnTo>
                    <a:pt x="60" y="44"/>
                  </a:lnTo>
                  <a:lnTo>
                    <a:pt x="46" y="93"/>
                  </a:lnTo>
                  <a:lnTo>
                    <a:pt x="32" y="154"/>
                  </a:lnTo>
                  <a:lnTo>
                    <a:pt x="18" y="225"/>
                  </a:lnTo>
                  <a:lnTo>
                    <a:pt x="7" y="302"/>
                  </a:lnTo>
                  <a:lnTo>
                    <a:pt x="0" y="382"/>
                  </a:lnTo>
                  <a:lnTo>
                    <a:pt x="1" y="4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7" name="Freeform 89"/>
            <p:cNvSpPr>
              <a:spLocks/>
            </p:cNvSpPr>
            <p:nvPr/>
          </p:nvSpPr>
          <p:spPr bwMode="auto">
            <a:xfrm>
              <a:off x="7427640" y="3747341"/>
              <a:ext cx="112713" cy="436563"/>
            </a:xfrm>
            <a:custGeom>
              <a:avLst/>
              <a:gdLst>
                <a:gd name="T0" fmla="*/ 33 w 142"/>
                <a:gd name="T1" fmla="*/ 0 h 548"/>
                <a:gd name="T2" fmla="*/ 142 w 142"/>
                <a:gd name="T3" fmla="*/ 0 h 548"/>
                <a:gd name="T4" fmla="*/ 0 w 142"/>
                <a:gd name="T5" fmla="*/ 548 h 548"/>
                <a:gd name="T6" fmla="*/ 4 w 142"/>
                <a:gd name="T7" fmla="*/ 532 h 548"/>
                <a:gd name="T8" fmla="*/ 13 w 142"/>
                <a:gd name="T9" fmla="*/ 488 h 548"/>
                <a:gd name="T10" fmla="*/ 27 w 142"/>
                <a:gd name="T11" fmla="*/ 425 h 548"/>
                <a:gd name="T12" fmla="*/ 42 w 142"/>
                <a:gd name="T13" fmla="*/ 351 h 548"/>
                <a:gd name="T14" fmla="*/ 58 w 142"/>
                <a:gd name="T15" fmla="*/ 274 h 548"/>
                <a:gd name="T16" fmla="*/ 72 w 142"/>
                <a:gd name="T17" fmla="*/ 201 h 548"/>
                <a:gd name="T18" fmla="*/ 82 w 142"/>
                <a:gd name="T19" fmla="*/ 141 h 548"/>
                <a:gd name="T20" fmla="*/ 87 w 142"/>
                <a:gd name="T21" fmla="*/ 102 h 548"/>
                <a:gd name="T22" fmla="*/ 86 w 142"/>
                <a:gd name="T23" fmla="*/ 78 h 548"/>
                <a:gd name="T24" fmla="*/ 80 w 142"/>
                <a:gd name="T25" fmla="*/ 57 h 548"/>
                <a:gd name="T26" fmla="*/ 72 w 142"/>
                <a:gd name="T27" fmla="*/ 39 h 548"/>
                <a:gd name="T28" fmla="*/ 62 w 142"/>
                <a:gd name="T29" fmla="*/ 25 h 548"/>
                <a:gd name="T30" fmla="*/ 51 w 142"/>
                <a:gd name="T31" fmla="*/ 13 h 548"/>
                <a:gd name="T32" fmla="*/ 42 w 142"/>
                <a:gd name="T33" fmla="*/ 5 h 548"/>
                <a:gd name="T34" fmla="*/ 35 w 142"/>
                <a:gd name="T35" fmla="*/ 1 h 548"/>
                <a:gd name="T36" fmla="*/ 33 w 142"/>
                <a:gd name="T37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2" h="548">
                  <a:moveTo>
                    <a:pt x="33" y="0"/>
                  </a:moveTo>
                  <a:lnTo>
                    <a:pt x="142" y="0"/>
                  </a:lnTo>
                  <a:lnTo>
                    <a:pt x="0" y="548"/>
                  </a:lnTo>
                  <a:lnTo>
                    <a:pt x="4" y="532"/>
                  </a:lnTo>
                  <a:lnTo>
                    <a:pt x="13" y="488"/>
                  </a:lnTo>
                  <a:lnTo>
                    <a:pt x="27" y="425"/>
                  </a:lnTo>
                  <a:lnTo>
                    <a:pt x="42" y="351"/>
                  </a:lnTo>
                  <a:lnTo>
                    <a:pt x="58" y="274"/>
                  </a:lnTo>
                  <a:lnTo>
                    <a:pt x="72" y="201"/>
                  </a:lnTo>
                  <a:lnTo>
                    <a:pt x="82" y="141"/>
                  </a:lnTo>
                  <a:lnTo>
                    <a:pt x="87" y="102"/>
                  </a:lnTo>
                  <a:lnTo>
                    <a:pt x="86" y="78"/>
                  </a:lnTo>
                  <a:lnTo>
                    <a:pt x="80" y="57"/>
                  </a:lnTo>
                  <a:lnTo>
                    <a:pt x="72" y="39"/>
                  </a:lnTo>
                  <a:lnTo>
                    <a:pt x="62" y="25"/>
                  </a:lnTo>
                  <a:lnTo>
                    <a:pt x="51" y="13"/>
                  </a:lnTo>
                  <a:lnTo>
                    <a:pt x="42" y="5"/>
                  </a:lnTo>
                  <a:lnTo>
                    <a:pt x="35" y="1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8" name="Freeform 90"/>
            <p:cNvSpPr>
              <a:spLocks/>
            </p:cNvSpPr>
            <p:nvPr/>
          </p:nvSpPr>
          <p:spPr bwMode="auto">
            <a:xfrm>
              <a:off x="7386365" y="3769566"/>
              <a:ext cx="74613" cy="314325"/>
            </a:xfrm>
            <a:custGeom>
              <a:avLst/>
              <a:gdLst>
                <a:gd name="T0" fmla="*/ 93 w 95"/>
                <a:gd name="T1" fmla="*/ 2 h 395"/>
                <a:gd name="T2" fmla="*/ 95 w 95"/>
                <a:gd name="T3" fmla="*/ 13 h 395"/>
                <a:gd name="T4" fmla="*/ 95 w 95"/>
                <a:gd name="T5" fmla="*/ 32 h 395"/>
                <a:gd name="T6" fmla="*/ 91 w 95"/>
                <a:gd name="T7" fmla="*/ 62 h 395"/>
                <a:gd name="T8" fmla="*/ 85 w 95"/>
                <a:gd name="T9" fmla="*/ 103 h 395"/>
                <a:gd name="T10" fmla="*/ 72 w 95"/>
                <a:gd name="T11" fmla="*/ 156 h 395"/>
                <a:gd name="T12" fmla="*/ 55 w 95"/>
                <a:gd name="T13" fmla="*/ 221 h 395"/>
                <a:gd name="T14" fmla="*/ 30 w 95"/>
                <a:gd name="T15" fmla="*/ 301 h 395"/>
                <a:gd name="T16" fmla="*/ 0 w 95"/>
                <a:gd name="T17" fmla="*/ 395 h 395"/>
                <a:gd name="T18" fmla="*/ 3 w 95"/>
                <a:gd name="T19" fmla="*/ 380 h 395"/>
                <a:gd name="T20" fmla="*/ 11 w 95"/>
                <a:gd name="T21" fmla="*/ 341 h 395"/>
                <a:gd name="T22" fmla="*/ 21 w 95"/>
                <a:gd name="T23" fmla="*/ 285 h 395"/>
                <a:gd name="T24" fmla="*/ 34 w 95"/>
                <a:gd name="T25" fmla="*/ 218 h 395"/>
                <a:gd name="T26" fmla="*/ 48 w 95"/>
                <a:gd name="T27" fmla="*/ 150 h 395"/>
                <a:gd name="T28" fmla="*/ 60 w 95"/>
                <a:gd name="T29" fmla="*/ 88 h 395"/>
                <a:gd name="T30" fmla="*/ 72 w 95"/>
                <a:gd name="T31" fmla="*/ 39 h 395"/>
                <a:gd name="T32" fmla="*/ 81 w 95"/>
                <a:gd name="T33" fmla="*/ 11 h 395"/>
                <a:gd name="T34" fmla="*/ 85 w 95"/>
                <a:gd name="T35" fmla="*/ 4 h 395"/>
                <a:gd name="T36" fmla="*/ 88 w 95"/>
                <a:gd name="T37" fmla="*/ 0 h 395"/>
                <a:gd name="T38" fmla="*/ 90 w 95"/>
                <a:gd name="T39" fmla="*/ 0 h 395"/>
                <a:gd name="T40" fmla="*/ 93 w 95"/>
                <a:gd name="T41" fmla="*/ 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395">
                  <a:moveTo>
                    <a:pt x="93" y="2"/>
                  </a:moveTo>
                  <a:lnTo>
                    <a:pt x="95" y="13"/>
                  </a:lnTo>
                  <a:lnTo>
                    <a:pt x="95" y="32"/>
                  </a:lnTo>
                  <a:lnTo>
                    <a:pt x="91" y="62"/>
                  </a:lnTo>
                  <a:lnTo>
                    <a:pt x="85" y="103"/>
                  </a:lnTo>
                  <a:lnTo>
                    <a:pt x="72" y="156"/>
                  </a:lnTo>
                  <a:lnTo>
                    <a:pt x="55" y="221"/>
                  </a:lnTo>
                  <a:lnTo>
                    <a:pt x="30" y="301"/>
                  </a:lnTo>
                  <a:lnTo>
                    <a:pt x="0" y="395"/>
                  </a:lnTo>
                  <a:lnTo>
                    <a:pt x="3" y="380"/>
                  </a:lnTo>
                  <a:lnTo>
                    <a:pt x="11" y="341"/>
                  </a:lnTo>
                  <a:lnTo>
                    <a:pt x="21" y="285"/>
                  </a:lnTo>
                  <a:lnTo>
                    <a:pt x="34" y="218"/>
                  </a:lnTo>
                  <a:lnTo>
                    <a:pt x="48" y="150"/>
                  </a:lnTo>
                  <a:lnTo>
                    <a:pt x="60" y="88"/>
                  </a:lnTo>
                  <a:lnTo>
                    <a:pt x="72" y="39"/>
                  </a:lnTo>
                  <a:lnTo>
                    <a:pt x="81" y="11"/>
                  </a:lnTo>
                  <a:lnTo>
                    <a:pt x="85" y="4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build="p"/>
      <p:bldP spid="8" grpId="0" build="p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altLang="en-US" smtClean="0">
                <a:solidFill>
                  <a:srgbClr val="FF0000"/>
                </a:solidFill>
                <a:latin typeface="Arial" charset="0"/>
                <a:cs typeface="B Yekan" pitchFamily="2" charset="-78"/>
              </a:rPr>
              <a:t>آموزش</a:t>
            </a:r>
            <a:endParaRPr lang="en-US" altLang="en-US" smtClean="0">
              <a:solidFill>
                <a:srgbClr val="FF0000"/>
              </a:solidFill>
              <a:latin typeface="Arial" charset="0"/>
              <a:cs typeface="B Yekan" pitchFamily="2" charset="-78"/>
            </a:endParaRPr>
          </a:p>
        </p:txBody>
      </p:sp>
      <p:sp>
        <p:nvSpPr>
          <p:cNvPr id="72" name="Content Placeholder 7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 fontScale="92500" lnSpcReduction="10000"/>
          </a:bodyPr>
          <a:lstStyle/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dirty="0" smtClean="0">
                <a:cs typeface="B Nazanin" panose="00000400000000000000" pitchFamily="2" charset="-78"/>
              </a:rPr>
              <a:t>1- بررسی درسی بچه ها</a:t>
            </a:r>
            <a:endParaRPr lang="en-US" dirty="0" smtClean="0">
              <a:cs typeface="B Nazanin" panose="00000400000000000000" pitchFamily="2" charset="-78"/>
            </a:endParaRP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2400" dirty="0" smtClean="0">
                <a:solidFill>
                  <a:schemeClr val="bg1">
                    <a:lumMod val="65000"/>
                  </a:schemeClr>
                </a:solidFill>
                <a:cs typeface="B Nazanin" panose="00000400000000000000" pitchFamily="2" charset="-78"/>
              </a:rPr>
              <a:t>نقاط قوت، نقاط ضعف، ضعف در پایه درسی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dirty="0" smtClean="0">
                <a:cs typeface="B Nazanin" panose="00000400000000000000" pitchFamily="2" charset="-78"/>
              </a:rPr>
              <a:t>2- تعیین سرگروه های درسی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2400" dirty="0" smtClean="0">
                <a:solidFill>
                  <a:schemeClr val="bg1">
                    <a:lumMod val="65000"/>
                  </a:schemeClr>
                </a:solidFill>
                <a:cs typeface="B Nazanin" panose="00000400000000000000" pitchFamily="2" charset="-78"/>
              </a:rPr>
              <a:t>بلورشناسی، استاتیک، معادلات، ریاضی، مبانی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dirty="0" smtClean="0">
                <a:cs typeface="B Nazanin" panose="00000400000000000000" pitchFamily="2" charset="-78"/>
              </a:rPr>
              <a:t>3- تعیین زمان جلسات رفع اشکال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2400" dirty="0" smtClean="0">
                <a:solidFill>
                  <a:schemeClr val="bg1">
                    <a:lumMod val="65000"/>
                  </a:schemeClr>
                </a:solidFill>
                <a:cs typeface="B Nazanin" panose="00000400000000000000" pitchFamily="2" charset="-78"/>
              </a:rPr>
              <a:t>هفتگی، ماهانه، ایام امتحانات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dirty="0" smtClean="0">
                <a:cs typeface="B Nazanin" panose="00000400000000000000" pitchFamily="2" charset="-78"/>
              </a:rPr>
              <a:t>4- تهیه جزوات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2400" dirty="0" smtClean="0">
                <a:solidFill>
                  <a:schemeClr val="bg1">
                    <a:lumMod val="65000"/>
                  </a:schemeClr>
                </a:solidFill>
                <a:cs typeface="B Nazanin" panose="00000400000000000000" pitchFamily="2" charset="-78"/>
              </a:rPr>
              <a:t>کتابخانه، ترم بالاییها، خرید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dirty="0" smtClean="0">
                <a:cs typeface="B Nazanin" panose="00000400000000000000" pitchFamily="2" charset="-78"/>
              </a:rPr>
              <a:t>5- رفع مشکلات آموزشی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2400" dirty="0" smtClean="0">
                <a:solidFill>
                  <a:schemeClr val="bg1">
                    <a:lumMod val="65000"/>
                  </a:schemeClr>
                </a:solidFill>
                <a:cs typeface="B Nazanin" panose="00000400000000000000" pitchFamily="2" charset="-78"/>
              </a:rPr>
              <a:t>انتخاب واحد، حذف و اضافه، تداخل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dirty="0" smtClean="0">
                <a:cs typeface="B Nazanin" panose="00000400000000000000" pitchFamily="2" charset="-78"/>
              </a:rPr>
              <a:t>6- تنظیم برنامه مطالعاتی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341438"/>
            <a:ext cx="8229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5" name="Group 5"/>
          <p:cNvGrpSpPr>
            <a:grpSpLocks noChangeAspect="1"/>
          </p:cNvGrpSpPr>
          <p:nvPr/>
        </p:nvGrpSpPr>
        <p:grpSpPr bwMode="auto">
          <a:xfrm>
            <a:off x="539552" y="548680"/>
            <a:ext cx="827872" cy="663889"/>
            <a:chOff x="2568" y="1591"/>
            <a:chExt cx="520" cy="417"/>
          </a:xfrm>
          <a:solidFill>
            <a:srgbClr val="FF0000"/>
          </a:solidFill>
        </p:grpSpPr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2634" y="1770"/>
              <a:ext cx="160" cy="58"/>
            </a:xfrm>
            <a:custGeom>
              <a:avLst/>
              <a:gdLst>
                <a:gd name="T0" fmla="*/ 311 w 320"/>
                <a:gd name="T1" fmla="*/ 78 h 115"/>
                <a:gd name="T2" fmla="*/ 311 w 320"/>
                <a:gd name="T3" fmla="*/ 78 h 115"/>
                <a:gd name="T4" fmla="*/ 296 w 320"/>
                <a:gd name="T5" fmla="*/ 69 h 115"/>
                <a:gd name="T6" fmla="*/ 281 w 320"/>
                <a:gd name="T7" fmla="*/ 60 h 115"/>
                <a:gd name="T8" fmla="*/ 265 w 320"/>
                <a:gd name="T9" fmla="*/ 51 h 115"/>
                <a:gd name="T10" fmla="*/ 249 w 320"/>
                <a:gd name="T11" fmla="*/ 45 h 115"/>
                <a:gd name="T12" fmla="*/ 231 w 320"/>
                <a:gd name="T13" fmla="*/ 38 h 115"/>
                <a:gd name="T14" fmla="*/ 214 w 320"/>
                <a:gd name="T15" fmla="*/ 31 h 115"/>
                <a:gd name="T16" fmla="*/ 196 w 320"/>
                <a:gd name="T17" fmla="*/ 25 h 115"/>
                <a:gd name="T18" fmla="*/ 179 w 320"/>
                <a:gd name="T19" fmla="*/ 19 h 115"/>
                <a:gd name="T20" fmla="*/ 159 w 320"/>
                <a:gd name="T21" fmla="*/ 15 h 115"/>
                <a:gd name="T22" fmla="*/ 141 w 320"/>
                <a:gd name="T23" fmla="*/ 11 h 115"/>
                <a:gd name="T24" fmla="*/ 121 w 320"/>
                <a:gd name="T25" fmla="*/ 8 h 115"/>
                <a:gd name="T26" fmla="*/ 101 w 320"/>
                <a:gd name="T27" fmla="*/ 4 h 115"/>
                <a:gd name="T28" fmla="*/ 82 w 320"/>
                <a:gd name="T29" fmla="*/ 3 h 115"/>
                <a:gd name="T30" fmla="*/ 61 w 320"/>
                <a:gd name="T31" fmla="*/ 1 h 115"/>
                <a:gd name="T32" fmla="*/ 42 w 320"/>
                <a:gd name="T33" fmla="*/ 0 h 115"/>
                <a:gd name="T34" fmla="*/ 21 w 320"/>
                <a:gd name="T35" fmla="*/ 0 h 115"/>
                <a:gd name="T36" fmla="*/ 13 w 320"/>
                <a:gd name="T37" fmla="*/ 1 h 115"/>
                <a:gd name="T38" fmla="*/ 6 w 320"/>
                <a:gd name="T39" fmla="*/ 5 h 115"/>
                <a:gd name="T40" fmla="*/ 1 w 320"/>
                <a:gd name="T41" fmla="*/ 12 h 115"/>
                <a:gd name="T42" fmla="*/ 0 w 320"/>
                <a:gd name="T43" fmla="*/ 20 h 115"/>
                <a:gd name="T44" fmla="*/ 1 w 320"/>
                <a:gd name="T45" fmla="*/ 28 h 115"/>
                <a:gd name="T46" fmla="*/ 6 w 320"/>
                <a:gd name="T47" fmla="*/ 35 h 115"/>
                <a:gd name="T48" fmla="*/ 13 w 320"/>
                <a:gd name="T49" fmla="*/ 40 h 115"/>
                <a:gd name="T50" fmla="*/ 21 w 320"/>
                <a:gd name="T51" fmla="*/ 41 h 115"/>
                <a:gd name="T52" fmla="*/ 39 w 320"/>
                <a:gd name="T53" fmla="*/ 41 h 115"/>
                <a:gd name="T54" fmla="*/ 58 w 320"/>
                <a:gd name="T55" fmla="*/ 42 h 115"/>
                <a:gd name="T56" fmla="*/ 77 w 320"/>
                <a:gd name="T57" fmla="*/ 43 h 115"/>
                <a:gd name="T58" fmla="*/ 96 w 320"/>
                <a:gd name="T59" fmla="*/ 46 h 115"/>
                <a:gd name="T60" fmla="*/ 113 w 320"/>
                <a:gd name="T61" fmla="*/ 49 h 115"/>
                <a:gd name="T62" fmla="*/ 131 w 320"/>
                <a:gd name="T63" fmla="*/ 51 h 115"/>
                <a:gd name="T64" fmla="*/ 149 w 320"/>
                <a:gd name="T65" fmla="*/ 56 h 115"/>
                <a:gd name="T66" fmla="*/ 166 w 320"/>
                <a:gd name="T67" fmla="*/ 60 h 115"/>
                <a:gd name="T68" fmla="*/ 183 w 320"/>
                <a:gd name="T69" fmla="*/ 65 h 115"/>
                <a:gd name="T70" fmla="*/ 199 w 320"/>
                <a:gd name="T71" fmla="*/ 70 h 115"/>
                <a:gd name="T72" fmla="*/ 215 w 320"/>
                <a:gd name="T73" fmla="*/ 76 h 115"/>
                <a:gd name="T74" fmla="*/ 231 w 320"/>
                <a:gd name="T75" fmla="*/ 83 h 115"/>
                <a:gd name="T76" fmla="*/ 246 w 320"/>
                <a:gd name="T77" fmla="*/ 90 h 115"/>
                <a:gd name="T78" fmla="*/ 261 w 320"/>
                <a:gd name="T79" fmla="*/ 96 h 115"/>
                <a:gd name="T80" fmla="*/ 275 w 320"/>
                <a:gd name="T81" fmla="*/ 105 h 115"/>
                <a:gd name="T82" fmla="*/ 289 w 320"/>
                <a:gd name="T83" fmla="*/ 113 h 115"/>
                <a:gd name="T84" fmla="*/ 296 w 320"/>
                <a:gd name="T85" fmla="*/ 115 h 115"/>
                <a:gd name="T86" fmla="*/ 304 w 320"/>
                <a:gd name="T87" fmla="*/ 115 h 115"/>
                <a:gd name="T88" fmla="*/ 311 w 320"/>
                <a:gd name="T89" fmla="*/ 113 h 115"/>
                <a:gd name="T90" fmla="*/ 317 w 320"/>
                <a:gd name="T91" fmla="*/ 107 h 115"/>
                <a:gd name="T92" fmla="*/ 320 w 320"/>
                <a:gd name="T93" fmla="*/ 99 h 115"/>
                <a:gd name="T94" fmla="*/ 320 w 320"/>
                <a:gd name="T95" fmla="*/ 91 h 115"/>
                <a:gd name="T96" fmla="*/ 317 w 320"/>
                <a:gd name="T97" fmla="*/ 84 h 115"/>
                <a:gd name="T98" fmla="*/ 311 w 320"/>
                <a:gd name="T99" fmla="*/ 7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0" h="115">
                  <a:moveTo>
                    <a:pt x="311" y="78"/>
                  </a:moveTo>
                  <a:lnTo>
                    <a:pt x="311" y="78"/>
                  </a:lnTo>
                  <a:lnTo>
                    <a:pt x="296" y="69"/>
                  </a:lnTo>
                  <a:lnTo>
                    <a:pt x="281" y="60"/>
                  </a:lnTo>
                  <a:lnTo>
                    <a:pt x="265" y="51"/>
                  </a:lnTo>
                  <a:lnTo>
                    <a:pt x="249" y="45"/>
                  </a:lnTo>
                  <a:lnTo>
                    <a:pt x="231" y="38"/>
                  </a:lnTo>
                  <a:lnTo>
                    <a:pt x="214" y="31"/>
                  </a:lnTo>
                  <a:lnTo>
                    <a:pt x="196" y="25"/>
                  </a:lnTo>
                  <a:lnTo>
                    <a:pt x="179" y="19"/>
                  </a:lnTo>
                  <a:lnTo>
                    <a:pt x="159" y="15"/>
                  </a:lnTo>
                  <a:lnTo>
                    <a:pt x="141" y="11"/>
                  </a:lnTo>
                  <a:lnTo>
                    <a:pt x="121" y="8"/>
                  </a:lnTo>
                  <a:lnTo>
                    <a:pt x="101" y="4"/>
                  </a:lnTo>
                  <a:lnTo>
                    <a:pt x="82" y="3"/>
                  </a:lnTo>
                  <a:lnTo>
                    <a:pt x="61" y="1"/>
                  </a:lnTo>
                  <a:lnTo>
                    <a:pt x="42" y="0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8"/>
                  </a:lnTo>
                  <a:lnTo>
                    <a:pt x="6" y="35"/>
                  </a:lnTo>
                  <a:lnTo>
                    <a:pt x="13" y="40"/>
                  </a:lnTo>
                  <a:lnTo>
                    <a:pt x="21" y="41"/>
                  </a:lnTo>
                  <a:lnTo>
                    <a:pt x="39" y="41"/>
                  </a:lnTo>
                  <a:lnTo>
                    <a:pt x="58" y="42"/>
                  </a:lnTo>
                  <a:lnTo>
                    <a:pt x="77" y="43"/>
                  </a:lnTo>
                  <a:lnTo>
                    <a:pt x="96" y="46"/>
                  </a:lnTo>
                  <a:lnTo>
                    <a:pt x="113" y="49"/>
                  </a:lnTo>
                  <a:lnTo>
                    <a:pt x="131" y="51"/>
                  </a:lnTo>
                  <a:lnTo>
                    <a:pt x="149" y="56"/>
                  </a:lnTo>
                  <a:lnTo>
                    <a:pt x="166" y="60"/>
                  </a:lnTo>
                  <a:lnTo>
                    <a:pt x="183" y="65"/>
                  </a:lnTo>
                  <a:lnTo>
                    <a:pt x="199" y="70"/>
                  </a:lnTo>
                  <a:lnTo>
                    <a:pt x="215" y="76"/>
                  </a:lnTo>
                  <a:lnTo>
                    <a:pt x="231" y="83"/>
                  </a:lnTo>
                  <a:lnTo>
                    <a:pt x="246" y="90"/>
                  </a:lnTo>
                  <a:lnTo>
                    <a:pt x="261" y="96"/>
                  </a:lnTo>
                  <a:lnTo>
                    <a:pt x="275" y="105"/>
                  </a:lnTo>
                  <a:lnTo>
                    <a:pt x="289" y="113"/>
                  </a:lnTo>
                  <a:lnTo>
                    <a:pt x="296" y="115"/>
                  </a:lnTo>
                  <a:lnTo>
                    <a:pt x="304" y="115"/>
                  </a:lnTo>
                  <a:lnTo>
                    <a:pt x="311" y="113"/>
                  </a:lnTo>
                  <a:lnTo>
                    <a:pt x="317" y="107"/>
                  </a:lnTo>
                  <a:lnTo>
                    <a:pt x="320" y="99"/>
                  </a:lnTo>
                  <a:lnTo>
                    <a:pt x="320" y="91"/>
                  </a:lnTo>
                  <a:lnTo>
                    <a:pt x="317" y="84"/>
                  </a:lnTo>
                  <a:lnTo>
                    <a:pt x="311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2854" y="1697"/>
              <a:ext cx="163" cy="59"/>
            </a:xfrm>
            <a:custGeom>
              <a:avLst/>
              <a:gdLst>
                <a:gd name="T0" fmla="*/ 32 w 325"/>
                <a:gd name="T1" fmla="*/ 115 h 119"/>
                <a:gd name="T2" fmla="*/ 32 w 325"/>
                <a:gd name="T3" fmla="*/ 115 h 119"/>
                <a:gd name="T4" fmla="*/ 46 w 325"/>
                <a:gd name="T5" fmla="*/ 107 h 119"/>
                <a:gd name="T6" fmla="*/ 59 w 325"/>
                <a:gd name="T7" fmla="*/ 98 h 119"/>
                <a:gd name="T8" fmla="*/ 73 w 325"/>
                <a:gd name="T9" fmla="*/ 91 h 119"/>
                <a:gd name="T10" fmla="*/ 89 w 325"/>
                <a:gd name="T11" fmla="*/ 84 h 119"/>
                <a:gd name="T12" fmla="*/ 104 w 325"/>
                <a:gd name="T13" fmla="*/ 77 h 119"/>
                <a:gd name="T14" fmla="*/ 122 w 325"/>
                <a:gd name="T15" fmla="*/ 72 h 119"/>
                <a:gd name="T16" fmla="*/ 138 w 325"/>
                <a:gd name="T17" fmla="*/ 66 h 119"/>
                <a:gd name="T18" fmla="*/ 155 w 325"/>
                <a:gd name="T19" fmla="*/ 61 h 119"/>
                <a:gd name="T20" fmla="*/ 173 w 325"/>
                <a:gd name="T21" fmla="*/ 57 h 119"/>
                <a:gd name="T22" fmla="*/ 191 w 325"/>
                <a:gd name="T23" fmla="*/ 52 h 119"/>
                <a:gd name="T24" fmla="*/ 209 w 325"/>
                <a:gd name="T25" fmla="*/ 50 h 119"/>
                <a:gd name="T26" fmla="*/ 227 w 325"/>
                <a:gd name="T27" fmla="*/ 46 h 119"/>
                <a:gd name="T28" fmla="*/ 247 w 325"/>
                <a:gd name="T29" fmla="*/ 44 h 119"/>
                <a:gd name="T30" fmla="*/ 265 w 325"/>
                <a:gd name="T31" fmla="*/ 43 h 119"/>
                <a:gd name="T32" fmla="*/ 285 w 325"/>
                <a:gd name="T33" fmla="*/ 42 h 119"/>
                <a:gd name="T34" fmla="*/ 305 w 325"/>
                <a:gd name="T35" fmla="*/ 42 h 119"/>
                <a:gd name="T36" fmla="*/ 313 w 325"/>
                <a:gd name="T37" fmla="*/ 41 h 119"/>
                <a:gd name="T38" fmla="*/ 319 w 325"/>
                <a:gd name="T39" fmla="*/ 36 h 119"/>
                <a:gd name="T40" fmla="*/ 324 w 325"/>
                <a:gd name="T41" fmla="*/ 29 h 119"/>
                <a:gd name="T42" fmla="*/ 325 w 325"/>
                <a:gd name="T43" fmla="*/ 21 h 119"/>
                <a:gd name="T44" fmla="*/ 324 w 325"/>
                <a:gd name="T45" fmla="*/ 13 h 119"/>
                <a:gd name="T46" fmla="*/ 319 w 325"/>
                <a:gd name="T47" fmla="*/ 6 h 119"/>
                <a:gd name="T48" fmla="*/ 313 w 325"/>
                <a:gd name="T49" fmla="*/ 1 h 119"/>
                <a:gd name="T50" fmla="*/ 305 w 325"/>
                <a:gd name="T51" fmla="*/ 0 h 119"/>
                <a:gd name="T52" fmla="*/ 284 w 325"/>
                <a:gd name="T53" fmla="*/ 0 h 119"/>
                <a:gd name="T54" fmla="*/ 263 w 325"/>
                <a:gd name="T55" fmla="*/ 1 h 119"/>
                <a:gd name="T56" fmla="*/ 242 w 325"/>
                <a:gd name="T57" fmla="*/ 4 h 119"/>
                <a:gd name="T58" fmla="*/ 222 w 325"/>
                <a:gd name="T59" fmla="*/ 6 h 119"/>
                <a:gd name="T60" fmla="*/ 202 w 325"/>
                <a:gd name="T61" fmla="*/ 8 h 119"/>
                <a:gd name="T62" fmla="*/ 181 w 325"/>
                <a:gd name="T63" fmla="*/ 13 h 119"/>
                <a:gd name="T64" fmla="*/ 162 w 325"/>
                <a:gd name="T65" fmla="*/ 16 h 119"/>
                <a:gd name="T66" fmla="*/ 143 w 325"/>
                <a:gd name="T67" fmla="*/ 22 h 119"/>
                <a:gd name="T68" fmla="*/ 124 w 325"/>
                <a:gd name="T69" fmla="*/ 27 h 119"/>
                <a:gd name="T70" fmla="*/ 107 w 325"/>
                <a:gd name="T71" fmla="*/ 34 h 119"/>
                <a:gd name="T72" fmla="*/ 88 w 325"/>
                <a:gd name="T73" fmla="*/ 41 h 119"/>
                <a:gd name="T74" fmla="*/ 71 w 325"/>
                <a:gd name="T75" fmla="*/ 47 h 119"/>
                <a:gd name="T76" fmla="*/ 54 w 325"/>
                <a:gd name="T77" fmla="*/ 55 h 119"/>
                <a:gd name="T78" fmla="*/ 38 w 325"/>
                <a:gd name="T79" fmla="*/ 64 h 119"/>
                <a:gd name="T80" fmla="*/ 23 w 325"/>
                <a:gd name="T81" fmla="*/ 73 h 119"/>
                <a:gd name="T82" fmla="*/ 8 w 325"/>
                <a:gd name="T83" fmla="*/ 82 h 119"/>
                <a:gd name="T84" fmla="*/ 2 w 325"/>
                <a:gd name="T85" fmla="*/ 88 h 119"/>
                <a:gd name="T86" fmla="*/ 0 w 325"/>
                <a:gd name="T87" fmla="*/ 95 h 119"/>
                <a:gd name="T88" fmla="*/ 0 w 325"/>
                <a:gd name="T89" fmla="*/ 103 h 119"/>
                <a:gd name="T90" fmla="*/ 3 w 325"/>
                <a:gd name="T91" fmla="*/ 111 h 119"/>
                <a:gd name="T92" fmla="*/ 9 w 325"/>
                <a:gd name="T93" fmla="*/ 117 h 119"/>
                <a:gd name="T94" fmla="*/ 16 w 325"/>
                <a:gd name="T95" fmla="*/ 119 h 119"/>
                <a:gd name="T96" fmla="*/ 24 w 325"/>
                <a:gd name="T97" fmla="*/ 119 h 119"/>
                <a:gd name="T98" fmla="*/ 32 w 325"/>
                <a:gd name="T99" fmla="*/ 11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5" h="119">
                  <a:moveTo>
                    <a:pt x="32" y="115"/>
                  </a:moveTo>
                  <a:lnTo>
                    <a:pt x="32" y="115"/>
                  </a:lnTo>
                  <a:lnTo>
                    <a:pt x="46" y="107"/>
                  </a:lnTo>
                  <a:lnTo>
                    <a:pt x="59" y="98"/>
                  </a:lnTo>
                  <a:lnTo>
                    <a:pt x="73" y="91"/>
                  </a:lnTo>
                  <a:lnTo>
                    <a:pt x="89" y="84"/>
                  </a:lnTo>
                  <a:lnTo>
                    <a:pt x="104" y="77"/>
                  </a:lnTo>
                  <a:lnTo>
                    <a:pt x="122" y="72"/>
                  </a:lnTo>
                  <a:lnTo>
                    <a:pt x="138" y="66"/>
                  </a:lnTo>
                  <a:lnTo>
                    <a:pt x="155" y="61"/>
                  </a:lnTo>
                  <a:lnTo>
                    <a:pt x="173" y="57"/>
                  </a:lnTo>
                  <a:lnTo>
                    <a:pt x="191" y="52"/>
                  </a:lnTo>
                  <a:lnTo>
                    <a:pt x="209" y="50"/>
                  </a:lnTo>
                  <a:lnTo>
                    <a:pt x="227" y="46"/>
                  </a:lnTo>
                  <a:lnTo>
                    <a:pt x="247" y="44"/>
                  </a:lnTo>
                  <a:lnTo>
                    <a:pt x="265" y="43"/>
                  </a:lnTo>
                  <a:lnTo>
                    <a:pt x="285" y="42"/>
                  </a:lnTo>
                  <a:lnTo>
                    <a:pt x="305" y="42"/>
                  </a:lnTo>
                  <a:lnTo>
                    <a:pt x="313" y="41"/>
                  </a:lnTo>
                  <a:lnTo>
                    <a:pt x="319" y="36"/>
                  </a:lnTo>
                  <a:lnTo>
                    <a:pt x="324" y="29"/>
                  </a:lnTo>
                  <a:lnTo>
                    <a:pt x="325" y="21"/>
                  </a:lnTo>
                  <a:lnTo>
                    <a:pt x="324" y="13"/>
                  </a:lnTo>
                  <a:lnTo>
                    <a:pt x="319" y="6"/>
                  </a:lnTo>
                  <a:lnTo>
                    <a:pt x="313" y="1"/>
                  </a:lnTo>
                  <a:lnTo>
                    <a:pt x="305" y="0"/>
                  </a:lnTo>
                  <a:lnTo>
                    <a:pt x="284" y="0"/>
                  </a:lnTo>
                  <a:lnTo>
                    <a:pt x="263" y="1"/>
                  </a:lnTo>
                  <a:lnTo>
                    <a:pt x="242" y="4"/>
                  </a:lnTo>
                  <a:lnTo>
                    <a:pt x="222" y="6"/>
                  </a:lnTo>
                  <a:lnTo>
                    <a:pt x="202" y="8"/>
                  </a:lnTo>
                  <a:lnTo>
                    <a:pt x="181" y="13"/>
                  </a:lnTo>
                  <a:lnTo>
                    <a:pt x="162" y="16"/>
                  </a:lnTo>
                  <a:lnTo>
                    <a:pt x="143" y="22"/>
                  </a:lnTo>
                  <a:lnTo>
                    <a:pt x="124" y="27"/>
                  </a:lnTo>
                  <a:lnTo>
                    <a:pt x="107" y="34"/>
                  </a:lnTo>
                  <a:lnTo>
                    <a:pt x="88" y="41"/>
                  </a:lnTo>
                  <a:lnTo>
                    <a:pt x="71" y="47"/>
                  </a:lnTo>
                  <a:lnTo>
                    <a:pt x="54" y="55"/>
                  </a:lnTo>
                  <a:lnTo>
                    <a:pt x="38" y="64"/>
                  </a:lnTo>
                  <a:lnTo>
                    <a:pt x="23" y="73"/>
                  </a:lnTo>
                  <a:lnTo>
                    <a:pt x="8" y="82"/>
                  </a:lnTo>
                  <a:lnTo>
                    <a:pt x="2" y="88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3" y="111"/>
                  </a:lnTo>
                  <a:lnTo>
                    <a:pt x="9" y="117"/>
                  </a:lnTo>
                  <a:lnTo>
                    <a:pt x="16" y="119"/>
                  </a:lnTo>
                  <a:lnTo>
                    <a:pt x="24" y="119"/>
                  </a:lnTo>
                  <a:lnTo>
                    <a:pt x="32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2857" y="1770"/>
              <a:ext cx="160" cy="58"/>
            </a:xfrm>
            <a:custGeom>
              <a:avLst/>
              <a:gdLst>
                <a:gd name="T0" fmla="*/ 300 w 320"/>
                <a:gd name="T1" fmla="*/ 0 h 115"/>
                <a:gd name="T2" fmla="*/ 279 w 320"/>
                <a:gd name="T3" fmla="*/ 0 h 115"/>
                <a:gd name="T4" fmla="*/ 258 w 320"/>
                <a:gd name="T5" fmla="*/ 1 h 115"/>
                <a:gd name="T6" fmla="*/ 239 w 320"/>
                <a:gd name="T7" fmla="*/ 3 h 115"/>
                <a:gd name="T8" fmla="*/ 219 w 320"/>
                <a:gd name="T9" fmla="*/ 4 h 115"/>
                <a:gd name="T10" fmla="*/ 199 w 320"/>
                <a:gd name="T11" fmla="*/ 8 h 115"/>
                <a:gd name="T12" fmla="*/ 180 w 320"/>
                <a:gd name="T13" fmla="*/ 11 h 115"/>
                <a:gd name="T14" fmla="*/ 160 w 320"/>
                <a:gd name="T15" fmla="*/ 15 h 115"/>
                <a:gd name="T16" fmla="*/ 142 w 320"/>
                <a:gd name="T17" fmla="*/ 19 h 115"/>
                <a:gd name="T18" fmla="*/ 124 w 320"/>
                <a:gd name="T19" fmla="*/ 25 h 115"/>
                <a:gd name="T20" fmla="*/ 106 w 320"/>
                <a:gd name="T21" fmla="*/ 31 h 115"/>
                <a:gd name="T22" fmla="*/ 89 w 320"/>
                <a:gd name="T23" fmla="*/ 38 h 115"/>
                <a:gd name="T24" fmla="*/ 72 w 320"/>
                <a:gd name="T25" fmla="*/ 45 h 115"/>
                <a:gd name="T26" fmla="*/ 56 w 320"/>
                <a:gd name="T27" fmla="*/ 51 h 115"/>
                <a:gd name="T28" fmla="*/ 40 w 320"/>
                <a:gd name="T29" fmla="*/ 60 h 115"/>
                <a:gd name="T30" fmla="*/ 25 w 320"/>
                <a:gd name="T31" fmla="*/ 69 h 115"/>
                <a:gd name="T32" fmla="*/ 10 w 320"/>
                <a:gd name="T33" fmla="*/ 78 h 115"/>
                <a:gd name="T34" fmla="*/ 10 w 320"/>
                <a:gd name="T35" fmla="*/ 78 h 115"/>
                <a:gd name="T36" fmla="*/ 4 w 320"/>
                <a:gd name="T37" fmla="*/ 84 h 115"/>
                <a:gd name="T38" fmla="*/ 0 w 320"/>
                <a:gd name="T39" fmla="*/ 91 h 115"/>
                <a:gd name="T40" fmla="*/ 0 w 320"/>
                <a:gd name="T41" fmla="*/ 99 h 115"/>
                <a:gd name="T42" fmla="*/ 3 w 320"/>
                <a:gd name="T43" fmla="*/ 107 h 115"/>
                <a:gd name="T44" fmla="*/ 8 w 320"/>
                <a:gd name="T45" fmla="*/ 113 h 115"/>
                <a:gd name="T46" fmla="*/ 17 w 320"/>
                <a:gd name="T47" fmla="*/ 115 h 115"/>
                <a:gd name="T48" fmla="*/ 25 w 320"/>
                <a:gd name="T49" fmla="*/ 115 h 115"/>
                <a:gd name="T50" fmla="*/ 31 w 320"/>
                <a:gd name="T51" fmla="*/ 113 h 115"/>
                <a:gd name="T52" fmla="*/ 45 w 320"/>
                <a:gd name="T53" fmla="*/ 105 h 115"/>
                <a:gd name="T54" fmla="*/ 59 w 320"/>
                <a:gd name="T55" fmla="*/ 96 h 115"/>
                <a:gd name="T56" fmla="*/ 74 w 320"/>
                <a:gd name="T57" fmla="*/ 90 h 115"/>
                <a:gd name="T58" fmla="*/ 89 w 320"/>
                <a:gd name="T59" fmla="*/ 83 h 115"/>
                <a:gd name="T60" fmla="*/ 105 w 320"/>
                <a:gd name="T61" fmla="*/ 76 h 115"/>
                <a:gd name="T62" fmla="*/ 121 w 320"/>
                <a:gd name="T63" fmla="*/ 70 h 115"/>
                <a:gd name="T64" fmla="*/ 137 w 320"/>
                <a:gd name="T65" fmla="*/ 65 h 115"/>
                <a:gd name="T66" fmla="*/ 155 w 320"/>
                <a:gd name="T67" fmla="*/ 60 h 115"/>
                <a:gd name="T68" fmla="*/ 172 w 320"/>
                <a:gd name="T69" fmla="*/ 56 h 115"/>
                <a:gd name="T70" fmla="*/ 189 w 320"/>
                <a:gd name="T71" fmla="*/ 51 h 115"/>
                <a:gd name="T72" fmla="*/ 207 w 320"/>
                <a:gd name="T73" fmla="*/ 49 h 115"/>
                <a:gd name="T74" fmla="*/ 225 w 320"/>
                <a:gd name="T75" fmla="*/ 46 h 115"/>
                <a:gd name="T76" fmla="*/ 243 w 320"/>
                <a:gd name="T77" fmla="*/ 43 h 115"/>
                <a:gd name="T78" fmla="*/ 263 w 320"/>
                <a:gd name="T79" fmla="*/ 42 h 115"/>
                <a:gd name="T80" fmla="*/ 281 w 320"/>
                <a:gd name="T81" fmla="*/ 41 h 115"/>
                <a:gd name="T82" fmla="*/ 300 w 320"/>
                <a:gd name="T83" fmla="*/ 41 h 115"/>
                <a:gd name="T84" fmla="*/ 308 w 320"/>
                <a:gd name="T85" fmla="*/ 40 h 115"/>
                <a:gd name="T86" fmla="*/ 314 w 320"/>
                <a:gd name="T87" fmla="*/ 35 h 115"/>
                <a:gd name="T88" fmla="*/ 319 w 320"/>
                <a:gd name="T89" fmla="*/ 28 h 115"/>
                <a:gd name="T90" fmla="*/ 320 w 320"/>
                <a:gd name="T91" fmla="*/ 20 h 115"/>
                <a:gd name="T92" fmla="*/ 319 w 320"/>
                <a:gd name="T93" fmla="*/ 12 h 115"/>
                <a:gd name="T94" fmla="*/ 314 w 320"/>
                <a:gd name="T95" fmla="*/ 5 h 115"/>
                <a:gd name="T96" fmla="*/ 308 w 320"/>
                <a:gd name="T97" fmla="*/ 1 h 115"/>
                <a:gd name="T98" fmla="*/ 300 w 320"/>
                <a:gd name="T9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0" h="115">
                  <a:moveTo>
                    <a:pt x="300" y="0"/>
                  </a:moveTo>
                  <a:lnTo>
                    <a:pt x="279" y="0"/>
                  </a:lnTo>
                  <a:lnTo>
                    <a:pt x="258" y="1"/>
                  </a:lnTo>
                  <a:lnTo>
                    <a:pt x="239" y="3"/>
                  </a:lnTo>
                  <a:lnTo>
                    <a:pt x="219" y="4"/>
                  </a:lnTo>
                  <a:lnTo>
                    <a:pt x="199" y="8"/>
                  </a:lnTo>
                  <a:lnTo>
                    <a:pt x="180" y="11"/>
                  </a:lnTo>
                  <a:lnTo>
                    <a:pt x="160" y="15"/>
                  </a:lnTo>
                  <a:lnTo>
                    <a:pt x="142" y="19"/>
                  </a:lnTo>
                  <a:lnTo>
                    <a:pt x="124" y="25"/>
                  </a:lnTo>
                  <a:lnTo>
                    <a:pt x="106" y="31"/>
                  </a:lnTo>
                  <a:lnTo>
                    <a:pt x="89" y="38"/>
                  </a:lnTo>
                  <a:lnTo>
                    <a:pt x="72" y="45"/>
                  </a:lnTo>
                  <a:lnTo>
                    <a:pt x="56" y="51"/>
                  </a:lnTo>
                  <a:lnTo>
                    <a:pt x="40" y="60"/>
                  </a:lnTo>
                  <a:lnTo>
                    <a:pt x="25" y="69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4" y="84"/>
                  </a:lnTo>
                  <a:lnTo>
                    <a:pt x="0" y="91"/>
                  </a:lnTo>
                  <a:lnTo>
                    <a:pt x="0" y="99"/>
                  </a:lnTo>
                  <a:lnTo>
                    <a:pt x="3" y="107"/>
                  </a:lnTo>
                  <a:lnTo>
                    <a:pt x="8" y="113"/>
                  </a:lnTo>
                  <a:lnTo>
                    <a:pt x="17" y="115"/>
                  </a:lnTo>
                  <a:lnTo>
                    <a:pt x="25" y="115"/>
                  </a:lnTo>
                  <a:lnTo>
                    <a:pt x="31" y="113"/>
                  </a:lnTo>
                  <a:lnTo>
                    <a:pt x="45" y="105"/>
                  </a:lnTo>
                  <a:lnTo>
                    <a:pt x="59" y="96"/>
                  </a:lnTo>
                  <a:lnTo>
                    <a:pt x="74" y="90"/>
                  </a:lnTo>
                  <a:lnTo>
                    <a:pt x="89" y="83"/>
                  </a:lnTo>
                  <a:lnTo>
                    <a:pt x="105" y="76"/>
                  </a:lnTo>
                  <a:lnTo>
                    <a:pt x="121" y="70"/>
                  </a:lnTo>
                  <a:lnTo>
                    <a:pt x="137" y="65"/>
                  </a:lnTo>
                  <a:lnTo>
                    <a:pt x="155" y="60"/>
                  </a:lnTo>
                  <a:lnTo>
                    <a:pt x="172" y="56"/>
                  </a:lnTo>
                  <a:lnTo>
                    <a:pt x="189" y="51"/>
                  </a:lnTo>
                  <a:lnTo>
                    <a:pt x="207" y="49"/>
                  </a:lnTo>
                  <a:lnTo>
                    <a:pt x="225" y="46"/>
                  </a:lnTo>
                  <a:lnTo>
                    <a:pt x="243" y="43"/>
                  </a:lnTo>
                  <a:lnTo>
                    <a:pt x="263" y="42"/>
                  </a:lnTo>
                  <a:lnTo>
                    <a:pt x="281" y="41"/>
                  </a:lnTo>
                  <a:lnTo>
                    <a:pt x="300" y="41"/>
                  </a:lnTo>
                  <a:lnTo>
                    <a:pt x="308" y="40"/>
                  </a:lnTo>
                  <a:lnTo>
                    <a:pt x="314" y="35"/>
                  </a:lnTo>
                  <a:lnTo>
                    <a:pt x="319" y="28"/>
                  </a:lnTo>
                  <a:lnTo>
                    <a:pt x="320" y="20"/>
                  </a:lnTo>
                  <a:lnTo>
                    <a:pt x="319" y="12"/>
                  </a:lnTo>
                  <a:lnTo>
                    <a:pt x="314" y="5"/>
                  </a:lnTo>
                  <a:lnTo>
                    <a:pt x="308" y="1"/>
                  </a:lnTo>
                  <a:lnTo>
                    <a:pt x="3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14"/>
            <p:cNvSpPr>
              <a:spLocks/>
            </p:cNvSpPr>
            <p:nvPr/>
          </p:nvSpPr>
          <p:spPr bwMode="auto">
            <a:xfrm>
              <a:off x="2634" y="1697"/>
              <a:ext cx="163" cy="59"/>
            </a:xfrm>
            <a:custGeom>
              <a:avLst/>
              <a:gdLst>
                <a:gd name="T0" fmla="*/ 21 w 326"/>
                <a:gd name="T1" fmla="*/ 42 h 119"/>
                <a:gd name="T2" fmla="*/ 40 w 326"/>
                <a:gd name="T3" fmla="*/ 42 h 119"/>
                <a:gd name="T4" fmla="*/ 60 w 326"/>
                <a:gd name="T5" fmla="*/ 43 h 119"/>
                <a:gd name="T6" fmla="*/ 78 w 326"/>
                <a:gd name="T7" fmla="*/ 44 h 119"/>
                <a:gd name="T8" fmla="*/ 97 w 326"/>
                <a:gd name="T9" fmla="*/ 46 h 119"/>
                <a:gd name="T10" fmla="*/ 116 w 326"/>
                <a:gd name="T11" fmla="*/ 50 h 119"/>
                <a:gd name="T12" fmla="*/ 134 w 326"/>
                <a:gd name="T13" fmla="*/ 52 h 119"/>
                <a:gd name="T14" fmla="*/ 152 w 326"/>
                <a:gd name="T15" fmla="*/ 57 h 119"/>
                <a:gd name="T16" fmla="*/ 169 w 326"/>
                <a:gd name="T17" fmla="*/ 61 h 119"/>
                <a:gd name="T18" fmla="*/ 187 w 326"/>
                <a:gd name="T19" fmla="*/ 66 h 119"/>
                <a:gd name="T20" fmla="*/ 204 w 326"/>
                <a:gd name="T21" fmla="*/ 72 h 119"/>
                <a:gd name="T22" fmla="*/ 220 w 326"/>
                <a:gd name="T23" fmla="*/ 77 h 119"/>
                <a:gd name="T24" fmla="*/ 236 w 326"/>
                <a:gd name="T25" fmla="*/ 84 h 119"/>
                <a:gd name="T26" fmla="*/ 251 w 326"/>
                <a:gd name="T27" fmla="*/ 91 h 119"/>
                <a:gd name="T28" fmla="*/ 266 w 326"/>
                <a:gd name="T29" fmla="*/ 98 h 119"/>
                <a:gd name="T30" fmla="*/ 280 w 326"/>
                <a:gd name="T31" fmla="*/ 107 h 119"/>
                <a:gd name="T32" fmla="*/ 294 w 326"/>
                <a:gd name="T33" fmla="*/ 115 h 119"/>
                <a:gd name="T34" fmla="*/ 302 w 326"/>
                <a:gd name="T35" fmla="*/ 119 h 119"/>
                <a:gd name="T36" fmla="*/ 310 w 326"/>
                <a:gd name="T37" fmla="*/ 119 h 119"/>
                <a:gd name="T38" fmla="*/ 317 w 326"/>
                <a:gd name="T39" fmla="*/ 117 h 119"/>
                <a:gd name="T40" fmla="*/ 322 w 326"/>
                <a:gd name="T41" fmla="*/ 111 h 119"/>
                <a:gd name="T42" fmla="*/ 326 w 326"/>
                <a:gd name="T43" fmla="*/ 103 h 119"/>
                <a:gd name="T44" fmla="*/ 326 w 326"/>
                <a:gd name="T45" fmla="*/ 95 h 119"/>
                <a:gd name="T46" fmla="*/ 322 w 326"/>
                <a:gd name="T47" fmla="*/ 88 h 119"/>
                <a:gd name="T48" fmla="*/ 317 w 326"/>
                <a:gd name="T49" fmla="*/ 82 h 119"/>
                <a:gd name="T50" fmla="*/ 302 w 326"/>
                <a:gd name="T51" fmla="*/ 73 h 119"/>
                <a:gd name="T52" fmla="*/ 287 w 326"/>
                <a:gd name="T53" fmla="*/ 64 h 119"/>
                <a:gd name="T54" fmla="*/ 271 w 326"/>
                <a:gd name="T55" fmla="*/ 55 h 119"/>
                <a:gd name="T56" fmla="*/ 254 w 326"/>
                <a:gd name="T57" fmla="*/ 47 h 119"/>
                <a:gd name="T58" fmla="*/ 237 w 326"/>
                <a:gd name="T59" fmla="*/ 41 h 119"/>
                <a:gd name="T60" fmla="*/ 219 w 326"/>
                <a:gd name="T61" fmla="*/ 34 h 119"/>
                <a:gd name="T62" fmla="*/ 200 w 326"/>
                <a:gd name="T63" fmla="*/ 27 h 119"/>
                <a:gd name="T64" fmla="*/ 182 w 326"/>
                <a:gd name="T65" fmla="*/ 22 h 119"/>
                <a:gd name="T66" fmla="*/ 162 w 326"/>
                <a:gd name="T67" fmla="*/ 16 h 119"/>
                <a:gd name="T68" fmla="*/ 144 w 326"/>
                <a:gd name="T69" fmla="*/ 13 h 119"/>
                <a:gd name="T70" fmla="*/ 123 w 326"/>
                <a:gd name="T71" fmla="*/ 8 h 119"/>
                <a:gd name="T72" fmla="*/ 104 w 326"/>
                <a:gd name="T73" fmla="*/ 6 h 119"/>
                <a:gd name="T74" fmla="*/ 83 w 326"/>
                <a:gd name="T75" fmla="*/ 4 h 119"/>
                <a:gd name="T76" fmla="*/ 62 w 326"/>
                <a:gd name="T77" fmla="*/ 1 h 119"/>
                <a:gd name="T78" fmla="*/ 42 w 326"/>
                <a:gd name="T79" fmla="*/ 0 h 119"/>
                <a:gd name="T80" fmla="*/ 21 w 326"/>
                <a:gd name="T81" fmla="*/ 0 h 119"/>
                <a:gd name="T82" fmla="*/ 13 w 326"/>
                <a:gd name="T83" fmla="*/ 1 h 119"/>
                <a:gd name="T84" fmla="*/ 6 w 326"/>
                <a:gd name="T85" fmla="*/ 6 h 119"/>
                <a:gd name="T86" fmla="*/ 1 w 326"/>
                <a:gd name="T87" fmla="*/ 13 h 119"/>
                <a:gd name="T88" fmla="*/ 0 w 326"/>
                <a:gd name="T89" fmla="*/ 21 h 119"/>
                <a:gd name="T90" fmla="*/ 1 w 326"/>
                <a:gd name="T91" fmla="*/ 29 h 119"/>
                <a:gd name="T92" fmla="*/ 6 w 326"/>
                <a:gd name="T93" fmla="*/ 36 h 119"/>
                <a:gd name="T94" fmla="*/ 13 w 326"/>
                <a:gd name="T95" fmla="*/ 41 h 119"/>
                <a:gd name="T96" fmla="*/ 21 w 326"/>
                <a:gd name="T97" fmla="*/ 4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6" h="119">
                  <a:moveTo>
                    <a:pt x="21" y="42"/>
                  </a:moveTo>
                  <a:lnTo>
                    <a:pt x="40" y="42"/>
                  </a:lnTo>
                  <a:lnTo>
                    <a:pt x="60" y="43"/>
                  </a:lnTo>
                  <a:lnTo>
                    <a:pt x="78" y="44"/>
                  </a:lnTo>
                  <a:lnTo>
                    <a:pt x="97" y="46"/>
                  </a:lnTo>
                  <a:lnTo>
                    <a:pt x="116" y="50"/>
                  </a:lnTo>
                  <a:lnTo>
                    <a:pt x="134" y="52"/>
                  </a:lnTo>
                  <a:lnTo>
                    <a:pt x="152" y="57"/>
                  </a:lnTo>
                  <a:lnTo>
                    <a:pt x="169" y="61"/>
                  </a:lnTo>
                  <a:lnTo>
                    <a:pt x="187" y="66"/>
                  </a:lnTo>
                  <a:lnTo>
                    <a:pt x="204" y="72"/>
                  </a:lnTo>
                  <a:lnTo>
                    <a:pt x="220" y="77"/>
                  </a:lnTo>
                  <a:lnTo>
                    <a:pt x="236" y="84"/>
                  </a:lnTo>
                  <a:lnTo>
                    <a:pt x="251" y="91"/>
                  </a:lnTo>
                  <a:lnTo>
                    <a:pt x="266" y="98"/>
                  </a:lnTo>
                  <a:lnTo>
                    <a:pt x="280" y="107"/>
                  </a:lnTo>
                  <a:lnTo>
                    <a:pt x="294" y="115"/>
                  </a:lnTo>
                  <a:lnTo>
                    <a:pt x="302" y="119"/>
                  </a:lnTo>
                  <a:lnTo>
                    <a:pt x="310" y="119"/>
                  </a:lnTo>
                  <a:lnTo>
                    <a:pt x="317" y="117"/>
                  </a:lnTo>
                  <a:lnTo>
                    <a:pt x="322" y="111"/>
                  </a:lnTo>
                  <a:lnTo>
                    <a:pt x="326" y="103"/>
                  </a:lnTo>
                  <a:lnTo>
                    <a:pt x="326" y="95"/>
                  </a:lnTo>
                  <a:lnTo>
                    <a:pt x="322" y="88"/>
                  </a:lnTo>
                  <a:lnTo>
                    <a:pt x="317" y="82"/>
                  </a:lnTo>
                  <a:lnTo>
                    <a:pt x="302" y="73"/>
                  </a:lnTo>
                  <a:lnTo>
                    <a:pt x="287" y="64"/>
                  </a:lnTo>
                  <a:lnTo>
                    <a:pt x="271" y="55"/>
                  </a:lnTo>
                  <a:lnTo>
                    <a:pt x="254" y="47"/>
                  </a:lnTo>
                  <a:lnTo>
                    <a:pt x="237" y="41"/>
                  </a:lnTo>
                  <a:lnTo>
                    <a:pt x="219" y="34"/>
                  </a:lnTo>
                  <a:lnTo>
                    <a:pt x="200" y="27"/>
                  </a:lnTo>
                  <a:lnTo>
                    <a:pt x="182" y="22"/>
                  </a:lnTo>
                  <a:lnTo>
                    <a:pt x="162" y="16"/>
                  </a:lnTo>
                  <a:lnTo>
                    <a:pt x="144" y="13"/>
                  </a:lnTo>
                  <a:lnTo>
                    <a:pt x="123" y="8"/>
                  </a:lnTo>
                  <a:lnTo>
                    <a:pt x="104" y="6"/>
                  </a:lnTo>
                  <a:lnTo>
                    <a:pt x="83" y="4"/>
                  </a:lnTo>
                  <a:lnTo>
                    <a:pt x="62" y="1"/>
                  </a:lnTo>
                  <a:lnTo>
                    <a:pt x="42" y="0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6"/>
                  </a:lnTo>
                  <a:lnTo>
                    <a:pt x="1" y="13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6" y="36"/>
                  </a:lnTo>
                  <a:lnTo>
                    <a:pt x="13" y="41"/>
                  </a:lnTo>
                  <a:lnTo>
                    <a:pt x="21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2952" y="1855"/>
              <a:ext cx="31" cy="42"/>
            </a:xfrm>
            <a:custGeom>
              <a:avLst/>
              <a:gdLst>
                <a:gd name="T0" fmla="*/ 25 w 63"/>
                <a:gd name="T1" fmla="*/ 83 h 83"/>
                <a:gd name="T2" fmla="*/ 29 w 63"/>
                <a:gd name="T3" fmla="*/ 82 h 83"/>
                <a:gd name="T4" fmla="*/ 34 w 63"/>
                <a:gd name="T5" fmla="*/ 82 h 83"/>
                <a:gd name="T6" fmla="*/ 38 w 63"/>
                <a:gd name="T7" fmla="*/ 81 h 83"/>
                <a:gd name="T8" fmla="*/ 44 w 63"/>
                <a:gd name="T9" fmla="*/ 80 h 83"/>
                <a:gd name="T10" fmla="*/ 49 w 63"/>
                <a:gd name="T11" fmla="*/ 78 h 83"/>
                <a:gd name="T12" fmla="*/ 53 w 63"/>
                <a:gd name="T13" fmla="*/ 78 h 83"/>
                <a:gd name="T14" fmla="*/ 58 w 63"/>
                <a:gd name="T15" fmla="*/ 77 h 83"/>
                <a:gd name="T16" fmla="*/ 63 w 63"/>
                <a:gd name="T17" fmla="*/ 77 h 83"/>
                <a:gd name="T18" fmla="*/ 56 w 63"/>
                <a:gd name="T19" fmla="*/ 67 h 83"/>
                <a:gd name="T20" fmla="*/ 50 w 63"/>
                <a:gd name="T21" fmla="*/ 57 h 83"/>
                <a:gd name="T22" fmla="*/ 44 w 63"/>
                <a:gd name="T23" fmla="*/ 46 h 83"/>
                <a:gd name="T24" fmla="*/ 38 w 63"/>
                <a:gd name="T25" fmla="*/ 36 h 83"/>
                <a:gd name="T26" fmla="*/ 33 w 63"/>
                <a:gd name="T27" fmla="*/ 27 h 83"/>
                <a:gd name="T28" fmla="*/ 27 w 63"/>
                <a:gd name="T29" fmla="*/ 17 h 83"/>
                <a:gd name="T30" fmla="*/ 22 w 63"/>
                <a:gd name="T31" fmla="*/ 8 h 83"/>
                <a:gd name="T32" fmla="*/ 16 w 63"/>
                <a:gd name="T33" fmla="*/ 0 h 83"/>
                <a:gd name="T34" fmla="*/ 13 w 63"/>
                <a:gd name="T35" fmla="*/ 1 h 83"/>
                <a:gd name="T36" fmla="*/ 8 w 63"/>
                <a:gd name="T37" fmla="*/ 1 h 83"/>
                <a:gd name="T38" fmla="*/ 5 w 63"/>
                <a:gd name="T39" fmla="*/ 1 h 83"/>
                <a:gd name="T40" fmla="*/ 0 w 63"/>
                <a:gd name="T41" fmla="*/ 2 h 83"/>
                <a:gd name="T42" fmla="*/ 25 w 63"/>
                <a:gd name="T4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83">
                  <a:moveTo>
                    <a:pt x="25" y="83"/>
                  </a:moveTo>
                  <a:lnTo>
                    <a:pt x="29" y="82"/>
                  </a:lnTo>
                  <a:lnTo>
                    <a:pt x="34" y="82"/>
                  </a:lnTo>
                  <a:lnTo>
                    <a:pt x="38" y="81"/>
                  </a:lnTo>
                  <a:lnTo>
                    <a:pt x="44" y="80"/>
                  </a:lnTo>
                  <a:lnTo>
                    <a:pt x="49" y="78"/>
                  </a:lnTo>
                  <a:lnTo>
                    <a:pt x="53" y="78"/>
                  </a:lnTo>
                  <a:lnTo>
                    <a:pt x="58" y="77"/>
                  </a:lnTo>
                  <a:lnTo>
                    <a:pt x="63" y="77"/>
                  </a:lnTo>
                  <a:lnTo>
                    <a:pt x="56" y="67"/>
                  </a:lnTo>
                  <a:lnTo>
                    <a:pt x="50" y="57"/>
                  </a:lnTo>
                  <a:lnTo>
                    <a:pt x="44" y="46"/>
                  </a:lnTo>
                  <a:lnTo>
                    <a:pt x="38" y="36"/>
                  </a:lnTo>
                  <a:lnTo>
                    <a:pt x="33" y="27"/>
                  </a:lnTo>
                  <a:lnTo>
                    <a:pt x="27" y="17"/>
                  </a:lnTo>
                  <a:lnTo>
                    <a:pt x="22" y="8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8" y="1"/>
                  </a:lnTo>
                  <a:lnTo>
                    <a:pt x="5" y="1"/>
                  </a:lnTo>
                  <a:lnTo>
                    <a:pt x="0" y="2"/>
                  </a:lnTo>
                  <a:lnTo>
                    <a:pt x="2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Freeform 16"/>
            <p:cNvSpPr>
              <a:spLocks/>
            </p:cNvSpPr>
            <p:nvPr/>
          </p:nvSpPr>
          <p:spPr bwMode="auto">
            <a:xfrm>
              <a:off x="2644" y="1852"/>
              <a:ext cx="30" cy="42"/>
            </a:xfrm>
            <a:custGeom>
              <a:avLst/>
              <a:gdLst>
                <a:gd name="T0" fmla="*/ 60 w 60"/>
                <a:gd name="T1" fmla="*/ 84 h 84"/>
                <a:gd name="T2" fmla="*/ 54 w 60"/>
                <a:gd name="T3" fmla="*/ 1 h 84"/>
                <a:gd name="T4" fmla="*/ 48 w 60"/>
                <a:gd name="T5" fmla="*/ 0 h 84"/>
                <a:gd name="T6" fmla="*/ 43 w 60"/>
                <a:gd name="T7" fmla="*/ 0 h 84"/>
                <a:gd name="T8" fmla="*/ 38 w 60"/>
                <a:gd name="T9" fmla="*/ 0 h 84"/>
                <a:gd name="T10" fmla="*/ 32 w 60"/>
                <a:gd name="T11" fmla="*/ 0 h 84"/>
                <a:gd name="T12" fmla="*/ 0 w 60"/>
                <a:gd name="T13" fmla="*/ 82 h 84"/>
                <a:gd name="T14" fmla="*/ 0 w 60"/>
                <a:gd name="T15" fmla="*/ 82 h 84"/>
                <a:gd name="T16" fmla="*/ 1 w 60"/>
                <a:gd name="T17" fmla="*/ 82 h 84"/>
                <a:gd name="T18" fmla="*/ 1 w 60"/>
                <a:gd name="T19" fmla="*/ 82 h 84"/>
                <a:gd name="T20" fmla="*/ 1 w 60"/>
                <a:gd name="T21" fmla="*/ 82 h 84"/>
                <a:gd name="T22" fmla="*/ 8 w 60"/>
                <a:gd name="T23" fmla="*/ 82 h 84"/>
                <a:gd name="T24" fmla="*/ 16 w 60"/>
                <a:gd name="T25" fmla="*/ 82 h 84"/>
                <a:gd name="T26" fmla="*/ 23 w 60"/>
                <a:gd name="T27" fmla="*/ 82 h 84"/>
                <a:gd name="T28" fmla="*/ 31 w 60"/>
                <a:gd name="T29" fmla="*/ 83 h 84"/>
                <a:gd name="T30" fmla="*/ 38 w 60"/>
                <a:gd name="T31" fmla="*/ 83 h 84"/>
                <a:gd name="T32" fmla="*/ 45 w 60"/>
                <a:gd name="T33" fmla="*/ 83 h 84"/>
                <a:gd name="T34" fmla="*/ 53 w 60"/>
                <a:gd name="T35" fmla="*/ 84 h 84"/>
                <a:gd name="T36" fmla="*/ 60 w 60"/>
                <a:gd name="T3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84">
                  <a:moveTo>
                    <a:pt x="60" y="84"/>
                  </a:moveTo>
                  <a:lnTo>
                    <a:pt x="54" y="1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1" y="82"/>
                  </a:lnTo>
                  <a:lnTo>
                    <a:pt x="1" y="82"/>
                  </a:lnTo>
                  <a:lnTo>
                    <a:pt x="1" y="82"/>
                  </a:lnTo>
                  <a:lnTo>
                    <a:pt x="8" y="82"/>
                  </a:lnTo>
                  <a:lnTo>
                    <a:pt x="16" y="82"/>
                  </a:lnTo>
                  <a:lnTo>
                    <a:pt x="23" y="82"/>
                  </a:lnTo>
                  <a:lnTo>
                    <a:pt x="31" y="83"/>
                  </a:lnTo>
                  <a:lnTo>
                    <a:pt x="38" y="83"/>
                  </a:lnTo>
                  <a:lnTo>
                    <a:pt x="45" y="83"/>
                  </a:lnTo>
                  <a:lnTo>
                    <a:pt x="53" y="84"/>
                  </a:lnTo>
                  <a:lnTo>
                    <a:pt x="6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2568" y="1591"/>
              <a:ext cx="520" cy="371"/>
            </a:xfrm>
            <a:custGeom>
              <a:avLst/>
              <a:gdLst>
                <a:gd name="T0" fmla="*/ 962 w 1040"/>
                <a:gd name="T1" fmla="*/ 5 h 741"/>
                <a:gd name="T2" fmla="*/ 900 w 1040"/>
                <a:gd name="T3" fmla="*/ 0 h 741"/>
                <a:gd name="T4" fmla="*/ 802 w 1040"/>
                <a:gd name="T5" fmla="*/ 6 h 741"/>
                <a:gd name="T6" fmla="*/ 698 w 1040"/>
                <a:gd name="T7" fmla="*/ 29 h 741"/>
                <a:gd name="T8" fmla="*/ 607 w 1040"/>
                <a:gd name="T9" fmla="*/ 68 h 741"/>
                <a:gd name="T10" fmla="*/ 534 w 1040"/>
                <a:gd name="T11" fmla="*/ 121 h 741"/>
                <a:gd name="T12" fmla="*/ 469 w 1040"/>
                <a:gd name="T13" fmla="*/ 92 h 741"/>
                <a:gd name="T14" fmla="*/ 388 w 1040"/>
                <a:gd name="T15" fmla="*/ 46 h 741"/>
                <a:gd name="T16" fmla="*/ 290 w 1040"/>
                <a:gd name="T17" fmla="*/ 15 h 741"/>
                <a:gd name="T18" fmla="*/ 182 w 1040"/>
                <a:gd name="T19" fmla="*/ 1 h 741"/>
                <a:gd name="T20" fmla="*/ 107 w 1040"/>
                <a:gd name="T21" fmla="*/ 1 h 741"/>
                <a:gd name="T22" fmla="*/ 48 w 1040"/>
                <a:gd name="T23" fmla="*/ 9 h 741"/>
                <a:gd name="T24" fmla="*/ 0 w 1040"/>
                <a:gd name="T25" fmla="*/ 564 h 741"/>
                <a:gd name="T26" fmla="*/ 63 w 1040"/>
                <a:gd name="T27" fmla="*/ 729 h 741"/>
                <a:gd name="T28" fmla="*/ 91 w 1040"/>
                <a:gd name="T29" fmla="*/ 725 h 741"/>
                <a:gd name="T30" fmla="*/ 131 w 1040"/>
                <a:gd name="T31" fmla="*/ 639 h 741"/>
                <a:gd name="T32" fmla="*/ 102 w 1040"/>
                <a:gd name="T33" fmla="*/ 641 h 741"/>
                <a:gd name="T34" fmla="*/ 83 w 1040"/>
                <a:gd name="T35" fmla="*/ 608 h 741"/>
                <a:gd name="T36" fmla="*/ 116 w 1040"/>
                <a:gd name="T37" fmla="*/ 604 h 741"/>
                <a:gd name="T38" fmla="*/ 152 w 1040"/>
                <a:gd name="T39" fmla="*/ 603 h 741"/>
                <a:gd name="T40" fmla="*/ 145 w 1040"/>
                <a:gd name="T41" fmla="*/ 520 h 741"/>
                <a:gd name="T42" fmla="*/ 95 w 1040"/>
                <a:gd name="T43" fmla="*/ 523 h 741"/>
                <a:gd name="T44" fmla="*/ 100 w 1040"/>
                <a:gd name="T45" fmla="*/ 85 h 741"/>
                <a:gd name="T46" fmla="*/ 134 w 1040"/>
                <a:gd name="T47" fmla="*/ 83 h 741"/>
                <a:gd name="T48" fmla="*/ 208 w 1040"/>
                <a:gd name="T49" fmla="*/ 85 h 741"/>
                <a:gd name="T50" fmla="*/ 311 w 1040"/>
                <a:gd name="T51" fmla="*/ 106 h 741"/>
                <a:gd name="T52" fmla="*/ 398 w 1040"/>
                <a:gd name="T53" fmla="*/ 143 h 741"/>
                <a:gd name="T54" fmla="*/ 461 w 1040"/>
                <a:gd name="T55" fmla="*/ 195 h 741"/>
                <a:gd name="T56" fmla="*/ 556 w 1040"/>
                <a:gd name="T57" fmla="*/ 225 h 741"/>
                <a:gd name="T58" fmla="*/ 606 w 1040"/>
                <a:gd name="T59" fmla="*/ 167 h 741"/>
                <a:gd name="T60" fmla="*/ 682 w 1040"/>
                <a:gd name="T61" fmla="*/ 122 h 741"/>
                <a:gd name="T62" fmla="*/ 778 w 1040"/>
                <a:gd name="T63" fmla="*/ 93 h 741"/>
                <a:gd name="T64" fmla="*/ 885 w 1040"/>
                <a:gd name="T65" fmla="*/ 83 h 741"/>
                <a:gd name="T66" fmla="*/ 921 w 1040"/>
                <a:gd name="T67" fmla="*/ 84 h 741"/>
                <a:gd name="T68" fmla="*/ 957 w 1040"/>
                <a:gd name="T69" fmla="*/ 88 h 741"/>
                <a:gd name="T70" fmla="*/ 931 w 1040"/>
                <a:gd name="T71" fmla="*/ 521 h 741"/>
                <a:gd name="T72" fmla="*/ 894 w 1040"/>
                <a:gd name="T73" fmla="*/ 520 h 741"/>
                <a:gd name="T74" fmla="*/ 847 w 1040"/>
                <a:gd name="T75" fmla="*/ 521 h 741"/>
                <a:gd name="T76" fmla="*/ 797 w 1040"/>
                <a:gd name="T77" fmla="*/ 526 h 741"/>
                <a:gd name="T78" fmla="*/ 801 w 1040"/>
                <a:gd name="T79" fmla="*/ 555 h 741"/>
                <a:gd name="T80" fmla="*/ 824 w 1040"/>
                <a:gd name="T81" fmla="*/ 595 h 741"/>
                <a:gd name="T82" fmla="*/ 878 w 1040"/>
                <a:gd name="T83" fmla="*/ 603 h 741"/>
                <a:gd name="T84" fmla="*/ 941 w 1040"/>
                <a:gd name="T85" fmla="*/ 605 h 741"/>
                <a:gd name="T86" fmla="*/ 940 w 1040"/>
                <a:gd name="T87" fmla="*/ 641 h 741"/>
                <a:gd name="T88" fmla="*/ 903 w 1040"/>
                <a:gd name="T89" fmla="*/ 639 h 741"/>
                <a:gd name="T90" fmla="*/ 868 w 1040"/>
                <a:gd name="T91" fmla="*/ 639 h 741"/>
                <a:gd name="T92" fmla="*/ 864 w 1040"/>
                <a:gd name="T93" fmla="*/ 661 h 741"/>
                <a:gd name="T94" fmla="*/ 888 w 1040"/>
                <a:gd name="T95" fmla="*/ 702 h 741"/>
                <a:gd name="T96" fmla="*/ 923 w 1040"/>
                <a:gd name="T97" fmla="*/ 723 h 741"/>
                <a:gd name="T98" fmla="*/ 969 w 1040"/>
                <a:gd name="T99" fmla="*/ 728 h 741"/>
                <a:gd name="T100" fmla="*/ 1040 w 1040"/>
                <a:gd name="T101" fmla="*/ 18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40" h="741">
                  <a:moveTo>
                    <a:pt x="1007" y="12"/>
                  </a:moveTo>
                  <a:lnTo>
                    <a:pt x="992" y="9"/>
                  </a:lnTo>
                  <a:lnTo>
                    <a:pt x="977" y="6"/>
                  </a:lnTo>
                  <a:lnTo>
                    <a:pt x="962" y="5"/>
                  </a:lnTo>
                  <a:lnTo>
                    <a:pt x="947" y="2"/>
                  </a:lnTo>
                  <a:lnTo>
                    <a:pt x="931" y="1"/>
                  </a:lnTo>
                  <a:lnTo>
                    <a:pt x="916" y="1"/>
                  </a:lnTo>
                  <a:lnTo>
                    <a:pt x="900" y="0"/>
                  </a:lnTo>
                  <a:lnTo>
                    <a:pt x="885" y="0"/>
                  </a:lnTo>
                  <a:lnTo>
                    <a:pt x="857" y="1"/>
                  </a:lnTo>
                  <a:lnTo>
                    <a:pt x="828" y="2"/>
                  </a:lnTo>
                  <a:lnTo>
                    <a:pt x="802" y="6"/>
                  </a:lnTo>
                  <a:lnTo>
                    <a:pt x="774" y="9"/>
                  </a:lnTo>
                  <a:lnTo>
                    <a:pt x="749" y="15"/>
                  </a:lnTo>
                  <a:lnTo>
                    <a:pt x="722" y="21"/>
                  </a:lnTo>
                  <a:lnTo>
                    <a:pt x="698" y="29"/>
                  </a:lnTo>
                  <a:lnTo>
                    <a:pt x="674" y="37"/>
                  </a:lnTo>
                  <a:lnTo>
                    <a:pt x="651" y="46"/>
                  </a:lnTo>
                  <a:lnTo>
                    <a:pt x="629" y="56"/>
                  </a:lnTo>
                  <a:lnTo>
                    <a:pt x="607" y="68"/>
                  </a:lnTo>
                  <a:lnTo>
                    <a:pt x="588" y="80"/>
                  </a:lnTo>
                  <a:lnTo>
                    <a:pt x="568" y="92"/>
                  </a:lnTo>
                  <a:lnTo>
                    <a:pt x="551" y="106"/>
                  </a:lnTo>
                  <a:lnTo>
                    <a:pt x="534" y="121"/>
                  </a:lnTo>
                  <a:lnTo>
                    <a:pt x="519" y="136"/>
                  </a:lnTo>
                  <a:lnTo>
                    <a:pt x="504" y="121"/>
                  </a:lnTo>
                  <a:lnTo>
                    <a:pt x="488" y="106"/>
                  </a:lnTo>
                  <a:lnTo>
                    <a:pt x="469" y="92"/>
                  </a:lnTo>
                  <a:lnTo>
                    <a:pt x="451" y="80"/>
                  </a:lnTo>
                  <a:lnTo>
                    <a:pt x="431" y="68"/>
                  </a:lnTo>
                  <a:lnTo>
                    <a:pt x="409" y="56"/>
                  </a:lnTo>
                  <a:lnTo>
                    <a:pt x="388" y="46"/>
                  </a:lnTo>
                  <a:lnTo>
                    <a:pt x="365" y="37"/>
                  </a:lnTo>
                  <a:lnTo>
                    <a:pt x="340" y="29"/>
                  </a:lnTo>
                  <a:lnTo>
                    <a:pt x="315" y="21"/>
                  </a:lnTo>
                  <a:lnTo>
                    <a:pt x="290" y="15"/>
                  </a:lnTo>
                  <a:lnTo>
                    <a:pt x="263" y="9"/>
                  </a:lnTo>
                  <a:lnTo>
                    <a:pt x="237" y="6"/>
                  </a:lnTo>
                  <a:lnTo>
                    <a:pt x="209" y="2"/>
                  </a:lnTo>
                  <a:lnTo>
                    <a:pt x="182" y="1"/>
                  </a:lnTo>
                  <a:lnTo>
                    <a:pt x="153" y="0"/>
                  </a:lnTo>
                  <a:lnTo>
                    <a:pt x="138" y="0"/>
                  </a:lnTo>
                  <a:lnTo>
                    <a:pt x="122" y="1"/>
                  </a:lnTo>
                  <a:lnTo>
                    <a:pt x="107" y="1"/>
                  </a:lnTo>
                  <a:lnTo>
                    <a:pt x="92" y="2"/>
                  </a:lnTo>
                  <a:lnTo>
                    <a:pt x="77" y="5"/>
                  </a:lnTo>
                  <a:lnTo>
                    <a:pt x="63" y="6"/>
                  </a:lnTo>
                  <a:lnTo>
                    <a:pt x="48" y="9"/>
                  </a:lnTo>
                  <a:lnTo>
                    <a:pt x="33" y="12"/>
                  </a:lnTo>
                  <a:lnTo>
                    <a:pt x="0" y="18"/>
                  </a:lnTo>
                  <a:lnTo>
                    <a:pt x="0" y="564"/>
                  </a:lnTo>
                  <a:lnTo>
                    <a:pt x="0" y="564"/>
                  </a:lnTo>
                  <a:lnTo>
                    <a:pt x="0" y="741"/>
                  </a:lnTo>
                  <a:lnTo>
                    <a:pt x="49" y="731"/>
                  </a:lnTo>
                  <a:lnTo>
                    <a:pt x="56" y="730"/>
                  </a:lnTo>
                  <a:lnTo>
                    <a:pt x="63" y="729"/>
                  </a:lnTo>
                  <a:lnTo>
                    <a:pt x="70" y="728"/>
                  </a:lnTo>
                  <a:lnTo>
                    <a:pt x="77" y="726"/>
                  </a:lnTo>
                  <a:lnTo>
                    <a:pt x="84" y="726"/>
                  </a:lnTo>
                  <a:lnTo>
                    <a:pt x="91" y="725"/>
                  </a:lnTo>
                  <a:lnTo>
                    <a:pt x="98" y="724"/>
                  </a:lnTo>
                  <a:lnTo>
                    <a:pt x="105" y="724"/>
                  </a:lnTo>
                  <a:lnTo>
                    <a:pt x="138" y="639"/>
                  </a:lnTo>
                  <a:lnTo>
                    <a:pt x="131" y="639"/>
                  </a:lnTo>
                  <a:lnTo>
                    <a:pt x="123" y="640"/>
                  </a:lnTo>
                  <a:lnTo>
                    <a:pt x="116" y="640"/>
                  </a:lnTo>
                  <a:lnTo>
                    <a:pt x="109" y="640"/>
                  </a:lnTo>
                  <a:lnTo>
                    <a:pt x="102" y="641"/>
                  </a:lnTo>
                  <a:lnTo>
                    <a:pt x="95" y="641"/>
                  </a:lnTo>
                  <a:lnTo>
                    <a:pt x="90" y="642"/>
                  </a:lnTo>
                  <a:lnTo>
                    <a:pt x="83" y="642"/>
                  </a:lnTo>
                  <a:lnTo>
                    <a:pt x="83" y="608"/>
                  </a:lnTo>
                  <a:lnTo>
                    <a:pt x="91" y="606"/>
                  </a:lnTo>
                  <a:lnTo>
                    <a:pt x="99" y="605"/>
                  </a:lnTo>
                  <a:lnTo>
                    <a:pt x="108" y="604"/>
                  </a:lnTo>
                  <a:lnTo>
                    <a:pt x="116" y="604"/>
                  </a:lnTo>
                  <a:lnTo>
                    <a:pt x="125" y="603"/>
                  </a:lnTo>
                  <a:lnTo>
                    <a:pt x="133" y="603"/>
                  </a:lnTo>
                  <a:lnTo>
                    <a:pt x="143" y="603"/>
                  </a:lnTo>
                  <a:lnTo>
                    <a:pt x="152" y="603"/>
                  </a:lnTo>
                  <a:lnTo>
                    <a:pt x="184" y="521"/>
                  </a:lnTo>
                  <a:lnTo>
                    <a:pt x="171" y="520"/>
                  </a:lnTo>
                  <a:lnTo>
                    <a:pt x="159" y="520"/>
                  </a:lnTo>
                  <a:lnTo>
                    <a:pt x="145" y="520"/>
                  </a:lnTo>
                  <a:lnTo>
                    <a:pt x="132" y="520"/>
                  </a:lnTo>
                  <a:lnTo>
                    <a:pt x="120" y="521"/>
                  </a:lnTo>
                  <a:lnTo>
                    <a:pt x="107" y="522"/>
                  </a:lnTo>
                  <a:lnTo>
                    <a:pt x="95" y="523"/>
                  </a:lnTo>
                  <a:lnTo>
                    <a:pt x="83" y="525"/>
                  </a:lnTo>
                  <a:lnTo>
                    <a:pt x="83" y="88"/>
                  </a:lnTo>
                  <a:lnTo>
                    <a:pt x="91" y="86"/>
                  </a:lnTo>
                  <a:lnTo>
                    <a:pt x="100" y="85"/>
                  </a:lnTo>
                  <a:lnTo>
                    <a:pt x="108" y="84"/>
                  </a:lnTo>
                  <a:lnTo>
                    <a:pt x="117" y="84"/>
                  </a:lnTo>
                  <a:lnTo>
                    <a:pt x="125" y="83"/>
                  </a:lnTo>
                  <a:lnTo>
                    <a:pt x="134" y="83"/>
                  </a:lnTo>
                  <a:lnTo>
                    <a:pt x="144" y="83"/>
                  </a:lnTo>
                  <a:lnTo>
                    <a:pt x="153" y="83"/>
                  </a:lnTo>
                  <a:lnTo>
                    <a:pt x="180" y="84"/>
                  </a:lnTo>
                  <a:lnTo>
                    <a:pt x="208" y="85"/>
                  </a:lnTo>
                  <a:lnTo>
                    <a:pt x="235" y="89"/>
                  </a:lnTo>
                  <a:lnTo>
                    <a:pt x="261" y="93"/>
                  </a:lnTo>
                  <a:lnTo>
                    <a:pt x="286" y="99"/>
                  </a:lnTo>
                  <a:lnTo>
                    <a:pt x="311" y="106"/>
                  </a:lnTo>
                  <a:lnTo>
                    <a:pt x="334" y="113"/>
                  </a:lnTo>
                  <a:lnTo>
                    <a:pt x="357" y="122"/>
                  </a:lnTo>
                  <a:lnTo>
                    <a:pt x="377" y="133"/>
                  </a:lnTo>
                  <a:lnTo>
                    <a:pt x="398" y="143"/>
                  </a:lnTo>
                  <a:lnTo>
                    <a:pt x="416" y="155"/>
                  </a:lnTo>
                  <a:lnTo>
                    <a:pt x="432" y="167"/>
                  </a:lnTo>
                  <a:lnTo>
                    <a:pt x="449" y="181"/>
                  </a:lnTo>
                  <a:lnTo>
                    <a:pt x="461" y="195"/>
                  </a:lnTo>
                  <a:lnTo>
                    <a:pt x="474" y="210"/>
                  </a:lnTo>
                  <a:lnTo>
                    <a:pt x="483" y="225"/>
                  </a:lnTo>
                  <a:lnTo>
                    <a:pt x="519" y="291"/>
                  </a:lnTo>
                  <a:lnTo>
                    <a:pt x="556" y="225"/>
                  </a:lnTo>
                  <a:lnTo>
                    <a:pt x="565" y="210"/>
                  </a:lnTo>
                  <a:lnTo>
                    <a:pt x="577" y="195"/>
                  </a:lnTo>
                  <a:lnTo>
                    <a:pt x="590" y="181"/>
                  </a:lnTo>
                  <a:lnTo>
                    <a:pt x="606" y="167"/>
                  </a:lnTo>
                  <a:lnTo>
                    <a:pt x="622" y="155"/>
                  </a:lnTo>
                  <a:lnTo>
                    <a:pt x="641" y="143"/>
                  </a:lnTo>
                  <a:lnTo>
                    <a:pt x="661" y="133"/>
                  </a:lnTo>
                  <a:lnTo>
                    <a:pt x="682" y="122"/>
                  </a:lnTo>
                  <a:lnTo>
                    <a:pt x="704" y="113"/>
                  </a:lnTo>
                  <a:lnTo>
                    <a:pt x="728" y="106"/>
                  </a:lnTo>
                  <a:lnTo>
                    <a:pt x="752" y="99"/>
                  </a:lnTo>
                  <a:lnTo>
                    <a:pt x="778" y="93"/>
                  </a:lnTo>
                  <a:lnTo>
                    <a:pt x="804" y="89"/>
                  </a:lnTo>
                  <a:lnTo>
                    <a:pt x="831" y="85"/>
                  </a:lnTo>
                  <a:lnTo>
                    <a:pt x="857" y="84"/>
                  </a:lnTo>
                  <a:lnTo>
                    <a:pt x="885" y="83"/>
                  </a:lnTo>
                  <a:lnTo>
                    <a:pt x="894" y="83"/>
                  </a:lnTo>
                  <a:lnTo>
                    <a:pt x="903" y="83"/>
                  </a:lnTo>
                  <a:lnTo>
                    <a:pt x="912" y="83"/>
                  </a:lnTo>
                  <a:lnTo>
                    <a:pt x="921" y="84"/>
                  </a:lnTo>
                  <a:lnTo>
                    <a:pt x="931" y="84"/>
                  </a:lnTo>
                  <a:lnTo>
                    <a:pt x="940" y="85"/>
                  </a:lnTo>
                  <a:lnTo>
                    <a:pt x="948" y="86"/>
                  </a:lnTo>
                  <a:lnTo>
                    <a:pt x="957" y="88"/>
                  </a:lnTo>
                  <a:lnTo>
                    <a:pt x="957" y="525"/>
                  </a:lnTo>
                  <a:lnTo>
                    <a:pt x="948" y="523"/>
                  </a:lnTo>
                  <a:lnTo>
                    <a:pt x="940" y="522"/>
                  </a:lnTo>
                  <a:lnTo>
                    <a:pt x="931" y="521"/>
                  </a:lnTo>
                  <a:lnTo>
                    <a:pt x="921" y="521"/>
                  </a:lnTo>
                  <a:lnTo>
                    <a:pt x="912" y="520"/>
                  </a:lnTo>
                  <a:lnTo>
                    <a:pt x="903" y="520"/>
                  </a:lnTo>
                  <a:lnTo>
                    <a:pt x="894" y="520"/>
                  </a:lnTo>
                  <a:lnTo>
                    <a:pt x="885" y="520"/>
                  </a:lnTo>
                  <a:lnTo>
                    <a:pt x="872" y="520"/>
                  </a:lnTo>
                  <a:lnTo>
                    <a:pt x="859" y="520"/>
                  </a:lnTo>
                  <a:lnTo>
                    <a:pt x="847" y="521"/>
                  </a:lnTo>
                  <a:lnTo>
                    <a:pt x="834" y="522"/>
                  </a:lnTo>
                  <a:lnTo>
                    <a:pt x="821" y="523"/>
                  </a:lnTo>
                  <a:lnTo>
                    <a:pt x="809" y="525"/>
                  </a:lnTo>
                  <a:lnTo>
                    <a:pt x="797" y="526"/>
                  </a:lnTo>
                  <a:lnTo>
                    <a:pt x="784" y="528"/>
                  </a:lnTo>
                  <a:lnTo>
                    <a:pt x="790" y="536"/>
                  </a:lnTo>
                  <a:lnTo>
                    <a:pt x="795" y="545"/>
                  </a:lnTo>
                  <a:lnTo>
                    <a:pt x="801" y="555"/>
                  </a:lnTo>
                  <a:lnTo>
                    <a:pt x="806" y="564"/>
                  </a:lnTo>
                  <a:lnTo>
                    <a:pt x="812" y="574"/>
                  </a:lnTo>
                  <a:lnTo>
                    <a:pt x="818" y="585"/>
                  </a:lnTo>
                  <a:lnTo>
                    <a:pt x="824" y="595"/>
                  </a:lnTo>
                  <a:lnTo>
                    <a:pt x="831" y="605"/>
                  </a:lnTo>
                  <a:lnTo>
                    <a:pt x="847" y="604"/>
                  </a:lnTo>
                  <a:lnTo>
                    <a:pt x="862" y="603"/>
                  </a:lnTo>
                  <a:lnTo>
                    <a:pt x="878" y="603"/>
                  </a:lnTo>
                  <a:lnTo>
                    <a:pt x="894" y="603"/>
                  </a:lnTo>
                  <a:lnTo>
                    <a:pt x="910" y="603"/>
                  </a:lnTo>
                  <a:lnTo>
                    <a:pt x="926" y="604"/>
                  </a:lnTo>
                  <a:lnTo>
                    <a:pt x="941" y="605"/>
                  </a:lnTo>
                  <a:lnTo>
                    <a:pt x="957" y="608"/>
                  </a:lnTo>
                  <a:lnTo>
                    <a:pt x="957" y="642"/>
                  </a:lnTo>
                  <a:lnTo>
                    <a:pt x="948" y="641"/>
                  </a:lnTo>
                  <a:lnTo>
                    <a:pt x="940" y="641"/>
                  </a:lnTo>
                  <a:lnTo>
                    <a:pt x="931" y="640"/>
                  </a:lnTo>
                  <a:lnTo>
                    <a:pt x="921" y="640"/>
                  </a:lnTo>
                  <a:lnTo>
                    <a:pt x="912" y="639"/>
                  </a:lnTo>
                  <a:lnTo>
                    <a:pt x="903" y="639"/>
                  </a:lnTo>
                  <a:lnTo>
                    <a:pt x="894" y="639"/>
                  </a:lnTo>
                  <a:lnTo>
                    <a:pt x="885" y="639"/>
                  </a:lnTo>
                  <a:lnTo>
                    <a:pt x="877" y="639"/>
                  </a:lnTo>
                  <a:lnTo>
                    <a:pt x="868" y="639"/>
                  </a:lnTo>
                  <a:lnTo>
                    <a:pt x="859" y="639"/>
                  </a:lnTo>
                  <a:lnTo>
                    <a:pt x="851" y="640"/>
                  </a:lnTo>
                  <a:lnTo>
                    <a:pt x="857" y="650"/>
                  </a:lnTo>
                  <a:lnTo>
                    <a:pt x="864" y="661"/>
                  </a:lnTo>
                  <a:lnTo>
                    <a:pt x="870" y="671"/>
                  </a:lnTo>
                  <a:lnTo>
                    <a:pt x="875" y="681"/>
                  </a:lnTo>
                  <a:lnTo>
                    <a:pt x="881" y="692"/>
                  </a:lnTo>
                  <a:lnTo>
                    <a:pt x="888" y="702"/>
                  </a:lnTo>
                  <a:lnTo>
                    <a:pt x="894" y="711"/>
                  </a:lnTo>
                  <a:lnTo>
                    <a:pt x="900" y="722"/>
                  </a:lnTo>
                  <a:lnTo>
                    <a:pt x="911" y="722"/>
                  </a:lnTo>
                  <a:lnTo>
                    <a:pt x="923" y="723"/>
                  </a:lnTo>
                  <a:lnTo>
                    <a:pt x="934" y="724"/>
                  </a:lnTo>
                  <a:lnTo>
                    <a:pt x="946" y="724"/>
                  </a:lnTo>
                  <a:lnTo>
                    <a:pt x="957" y="726"/>
                  </a:lnTo>
                  <a:lnTo>
                    <a:pt x="969" y="728"/>
                  </a:lnTo>
                  <a:lnTo>
                    <a:pt x="980" y="729"/>
                  </a:lnTo>
                  <a:lnTo>
                    <a:pt x="990" y="731"/>
                  </a:lnTo>
                  <a:lnTo>
                    <a:pt x="1040" y="741"/>
                  </a:lnTo>
                  <a:lnTo>
                    <a:pt x="1040" y="18"/>
                  </a:lnTo>
                  <a:lnTo>
                    <a:pt x="100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2620" y="1910"/>
              <a:ext cx="57" cy="44"/>
            </a:xfrm>
            <a:custGeom>
              <a:avLst/>
              <a:gdLst>
                <a:gd name="T0" fmla="*/ 33 w 113"/>
                <a:gd name="T1" fmla="*/ 0 h 86"/>
                <a:gd name="T2" fmla="*/ 0 w 113"/>
                <a:gd name="T3" fmla="*/ 85 h 86"/>
                <a:gd name="T4" fmla="*/ 13 w 113"/>
                <a:gd name="T5" fmla="*/ 84 h 86"/>
                <a:gd name="T6" fmla="*/ 28 w 113"/>
                <a:gd name="T7" fmla="*/ 83 h 86"/>
                <a:gd name="T8" fmla="*/ 42 w 113"/>
                <a:gd name="T9" fmla="*/ 83 h 86"/>
                <a:gd name="T10" fmla="*/ 57 w 113"/>
                <a:gd name="T11" fmla="*/ 83 h 86"/>
                <a:gd name="T12" fmla="*/ 71 w 113"/>
                <a:gd name="T13" fmla="*/ 83 h 86"/>
                <a:gd name="T14" fmla="*/ 86 w 113"/>
                <a:gd name="T15" fmla="*/ 84 h 86"/>
                <a:gd name="T16" fmla="*/ 100 w 113"/>
                <a:gd name="T17" fmla="*/ 85 h 86"/>
                <a:gd name="T18" fmla="*/ 113 w 113"/>
                <a:gd name="T19" fmla="*/ 86 h 86"/>
                <a:gd name="T20" fmla="*/ 108 w 113"/>
                <a:gd name="T21" fmla="*/ 3 h 86"/>
                <a:gd name="T22" fmla="*/ 99 w 113"/>
                <a:gd name="T23" fmla="*/ 2 h 86"/>
                <a:gd name="T24" fmla="*/ 89 w 113"/>
                <a:gd name="T25" fmla="*/ 2 h 86"/>
                <a:gd name="T26" fmla="*/ 80 w 113"/>
                <a:gd name="T27" fmla="*/ 1 h 86"/>
                <a:gd name="T28" fmla="*/ 71 w 113"/>
                <a:gd name="T29" fmla="*/ 1 h 86"/>
                <a:gd name="T30" fmla="*/ 62 w 113"/>
                <a:gd name="T31" fmla="*/ 0 h 86"/>
                <a:gd name="T32" fmla="*/ 51 w 113"/>
                <a:gd name="T33" fmla="*/ 0 h 86"/>
                <a:gd name="T34" fmla="*/ 42 w 113"/>
                <a:gd name="T35" fmla="*/ 0 h 86"/>
                <a:gd name="T36" fmla="*/ 33 w 113"/>
                <a:gd name="T3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86">
                  <a:moveTo>
                    <a:pt x="33" y="0"/>
                  </a:moveTo>
                  <a:lnTo>
                    <a:pt x="0" y="85"/>
                  </a:lnTo>
                  <a:lnTo>
                    <a:pt x="13" y="84"/>
                  </a:lnTo>
                  <a:lnTo>
                    <a:pt x="28" y="83"/>
                  </a:lnTo>
                  <a:lnTo>
                    <a:pt x="42" y="83"/>
                  </a:lnTo>
                  <a:lnTo>
                    <a:pt x="57" y="83"/>
                  </a:lnTo>
                  <a:lnTo>
                    <a:pt x="71" y="83"/>
                  </a:lnTo>
                  <a:lnTo>
                    <a:pt x="86" y="84"/>
                  </a:lnTo>
                  <a:lnTo>
                    <a:pt x="100" y="85"/>
                  </a:lnTo>
                  <a:lnTo>
                    <a:pt x="113" y="86"/>
                  </a:lnTo>
                  <a:lnTo>
                    <a:pt x="108" y="3"/>
                  </a:lnTo>
                  <a:lnTo>
                    <a:pt x="99" y="2"/>
                  </a:lnTo>
                  <a:lnTo>
                    <a:pt x="89" y="2"/>
                  </a:lnTo>
                  <a:lnTo>
                    <a:pt x="80" y="1"/>
                  </a:lnTo>
                  <a:lnTo>
                    <a:pt x="71" y="1"/>
                  </a:lnTo>
                  <a:lnTo>
                    <a:pt x="62" y="0"/>
                  </a:lnTo>
                  <a:lnTo>
                    <a:pt x="51" y="0"/>
                  </a:lnTo>
                  <a:lnTo>
                    <a:pt x="42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2969" y="1911"/>
              <a:ext cx="49" cy="42"/>
            </a:xfrm>
            <a:custGeom>
              <a:avLst/>
              <a:gdLst>
                <a:gd name="T0" fmla="*/ 0 w 97"/>
                <a:gd name="T1" fmla="*/ 5 h 84"/>
                <a:gd name="T2" fmla="*/ 24 w 97"/>
                <a:gd name="T3" fmla="*/ 84 h 84"/>
                <a:gd name="T4" fmla="*/ 33 w 97"/>
                <a:gd name="T5" fmla="*/ 83 h 84"/>
                <a:gd name="T6" fmla="*/ 42 w 97"/>
                <a:gd name="T7" fmla="*/ 83 h 84"/>
                <a:gd name="T8" fmla="*/ 52 w 97"/>
                <a:gd name="T9" fmla="*/ 82 h 84"/>
                <a:gd name="T10" fmla="*/ 61 w 97"/>
                <a:gd name="T11" fmla="*/ 82 h 84"/>
                <a:gd name="T12" fmla="*/ 69 w 97"/>
                <a:gd name="T13" fmla="*/ 82 h 84"/>
                <a:gd name="T14" fmla="*/ 78 w 97"/>
                <a:gd name="T15" fmla="*/ 82 h 84"/>
                <a:gd name="T16" fmla="*/ 87 w 97"/>
                <a:gd name="T17" fmla="*/ 82 h 84"/>
                <a:gd name="T18" fmla="*/ 97 w 97"/>
                <a:gd name="T19" fmla="*/ 82 h 84"/>
                <a:gd name="T20" fmla="*/ 91 w 97"/>
                <a:gd name="T21" fmla="*/ 71 h 84"/>
                <a:gd name="T22" fmla="*/ 85 w 97"/>
                <a:gd name="T23" fmla="*/ 62 h 84"/>
                <a:gd name="T24" fmla="*/ 78 w 97"/>
                <a:gd name="T25" fmla="*/ 52 h 84"/>
                <a:gd name="T26" fmla="*/ 72 w 97"/>
                <a:gd name="T27" fmla="*/ 41 h 84"/>
                <a:gd name="T28" fmla="*/ 67 w 97"/>
                <a:gd name="T29" fmla="*/ 31 h 84"/>
                <a:gd name="T30" fmla="*/ 61 w 97"/>
                <a:gd name="T31" fmla="*/ 21 h 84"/>
                <a:gd name="T32" fmla="*/ 54 w 97"/>
                <a:gd name="T33" fmla="*/ 10 h 84"/>
                <a:gd name="T34" fmla="*/ 48 w 97"/>
                <a:gd name="T35" fmla="*/ 0 h 84"/>
                <a:gd name="T36" fmla="*/ 42 w 97"/>
                <a:gd name="T37" fmla="*/ 0 h 84"/>
                <a:gd name="T38" fmla="*/ 37 w 97"/>
                <a:gd name="T39" fmla="*/ 1 h 84"/>
                <a:gd name="T40" fmla="*/ 30 w 97"/>
                <a:gd name="T41" fmla="*/ 1 h 84"/>
                <a:gd name="T42" fmla="*/ 24 w 97"/>
                <a:gd name="T43" fmla="*/ 2 h 84"/>
                <a:gd name="T44" fmla="*/ 18 w 97"/>
                <a:gd name="T45" fmla="*/ 2 h 84"/>
                <a:gd name="T46" fmla="*/ 13 w 97"/>
                <a:gd name="T47" fmla="*/ 3 h 84"/>
                <a:gd name="T48" fmla="*/ 6 w 97"/>
                <a:gd name="T49" fmla="*/ 3 h 84"/>
                <a:gd name="T50" fmla="*/ 0 w 97"/>
                <a:gd name="T51" fmla="*/ 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84">
                  <a:moveTo>
                    <a:pt x="0" y="5"/>
                  </a:moveTo>
                  <a:lnTo>
                    <a:pt x="24" y="84"/>
                  </a:lnTo>
                  <a:lnTo>
                    <a:pt x="33" y="83"/>
                  </a:lnTo>
                  <a:lnTo>
                    <a:pt x="42" y="83"/>
                  </a:lnTo>
                  <a:lnTo>
                    <a:pt x="52" y="82"/>
                  </a:lnTo>
                  <a:lnTo>
                    <a:pt x="61" y="82"/>
                  </a:lnTo>
                  <a:lnTo>
                    <a:pt x="69" y="82"/>
                  </a:lnTo>
                  <a:lnTo>
                    <a:pt x="78" y="82"/>
                  </a:lnTo>
                  <a:lnTo>
                    <a:pt x="87" y="82"/>
                  </a:lnTo>
                  <a:lnTo>
                    <a:pt x="97" y="82"/>
                  </a:lnTo>
                  <a:lnTo>
                    <a:pt x="91" y="71"/>
                  </a:lnTo>
                  <a:lnTo>
                    <a:pt x="85" y="62"/>
                  </a:lnTo>
                  <a:lnTo>
                    <a:pt x="78" y="52"/>
                  </a:lnTo>
                  <a:lnTo>
                    <a:pt x="72" y="41"/>
                  </a:lnTo>
                  <a:lnTo>
                    <a:pt x="67" y="31"/>
                  </a:lnTo>
                  <a:lnTo>
                    <a:pt x="61" y="21"/>
                  </a:lnTo>
                  <a:lnTo>
                    <a:pt x="54" y="1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7" y="1"/>
                  </a:lnTo>
                  <a:lnTo>
                    <a:pt x="30" y="1"/>
                  </a:lnTo>
                  <a:lnTo>
                    <a:pt x="24" y="2"/>
                  </a:lnTo>
                  <a:lnTo>
                    <a:pt x="18" y="2"/>
                  </a:lnTo>
                  <a:lnTo>
                    <a:pt x="13" y="3"/>
                  </a:lnTo>
                  <a:lnTo>
                    <a:pt x="6" y="3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2671" y="1852"/>
              <a:ext cx="311" cy="156"/>
            </a:xfrm>
            <a:custGeom>
              <a:avLst/>
              <a:gdLst>
                <a:gd name="T0" fmla="*/ 371 w 621"/>
                <a:gd name="T1" fmla="*/ 193 h 312"/>
                <a:gd name="T2" fmla="*/ 405 w 621"/>
                <a:gd name="T3" fmla="*/ 163 h 312"/>
                <a:gd name="T4" fmla="*/ 446 w 621"/>
                <a:gd name="T5" fmla="*/ 135 h 312"/>
                <a:gd name="T6" fmla="*/ 495 w 621"/>
                <a:gd name="T7" fmla="*/ 113 h 312"/>
                <a:gd name="T8" fmla="*/ 549 w 621"/>
                <a:gd name="T9" fmla="*/ 97 h 312"/>
                <a:gd name="T10" fmla="*/ 562 w 621"/>
                <a:gd name="T11" fmla="*/ 8 h 312"/>
                <a:gd name="T12" fmla="*/ 506 w 621"/>
                <a:gd name="T13" fmla="*/ 22 h 312"/>
                <a:gd name="T14" fmla="*/ 453 w 621"/>
                <a:gd name="T15" fmla="*/ 41 h 312"/>
                <a:gd name="T16" fmla="*/ 405 w 621"/>
                <a:gd name="T17" fmla="*/ 64 h 312"/>
                <a:gd name="T18" fmla="*/ 361 w 621"/>
                <a:gd name="T19" fmla="*/ 91 h 312"/>
                <a:gd name="T20" fmla="*/ 324 w 621"/>
                <a:gd name="T21" fmla="*/ 123 h 312"/>
                <a:gd name="T22" fmla="*/ 285 w 621"/>
                <a:gd name="T23" fmla="*/ 108 h 312"/>
                <a:gd name="T24" fmla="*/ 237 w 621"/>
                <a:gd name="T25" fmla="*/ 73 h 312"/>
                <a:gd name="T26" fmla="*/ 180 w 621"/>
                <a:gd name="T27" fmla="*/ 43 h 312"/>
                <a:gd name="T28" fmla="*/ 116 w 621"/>
                <a:gd name="T29" fmla="*/ 21 h 312"/>
                <a:gd name="T30" fmla="*/ 48 w 621"/>
                <a:gd name="T31" fmla="*/ 6 h 312"/>
                <a:gd name="T32" fmla="*/ 6 w 621"/>
                <a:gd name="T33" fmla="*/ 83 h 312"/>
                <a:gd name="T34" fmla="*/ 71 w 621"/>
                <a:gd name="T35" fmla="*/ 95 h 312"/>
                <a:gd name="T36" fmla="*/ 131 w 621"/>
                <a:gd name="T37" fmla="*/ 112 h 312"/>
                <a:gd name="T38" fmla="*/ 184 w 621"/>
                <a:gd name="T39" fmla="*/ 138 h 312"/>
                <a:gd name="T40" fmla="*/ 229 w 621"/>
                <a:gd name="T41" fmla="*/ 167 h 312"/>
                <a:gd name="T42" fmla="*/ 263 w 621"/>
                <a:gd name="T43" fmla="*/ 203 h 312"/>
                <a:gd name="T44" fmla="*/ 246 w 621"/>
                <a:gd name="T45" fmla="*/ 197 h 312"/>
                <a:gd name="T46" fmla="*/ 202 w 621"/>
                <a:gd name="T47" fmla="*/ 172 h 312"/>
                <a:gd name="T48" fmla="*/ 154 w 621"/>
                <a:gd name="T49" fmla="*/ 152 h 312"/>
                <a:gd name="T50" fmla="*/ 101 w 621"/>
                <a:gd name="T51" fmla="*/ 136 h 312"/>
                <a:gd name="T52" fmla="*/ 46 w 621"/>
                <a:gd name="T53" fmla="*/ 125 h 312"/>
                <a:gd name="T54" fmla="*/ 12 w 621"/>
                <a:gd name="T55" fmla="*/ 203 h 312"/>
                <a:gd name="T56" fmla="*/ 69 w 621"/>
                <a:gd name="T57" fmla="*/ 214 h 312"/>
                <a:gd name="T58" fmla="*/ 122 w 621"/>
                <a:gd name="T59" fmla="*/ 229 h 312"/>
                <a:gd name="T60" fmla="*/ 170 w 621"/>
                <a:gd name="T61" fmla="*/ 248 h 312"/>
                <a:gd name="T62" fmla="*/ 211 w 621"/>
                <a:gd name="T63" fmla="*/ 272 h 312"/>
                <a:gd name="T64" fmla="*/ 246 w 621"/>
                <a:gd name="T65" fmla="*/ 301 h 312"/>
                <a:gd name="T66" fmla="*/ 382 w 621"/>
                <a:gd name="T67" fmla="*/ 301 h 312"/>
                <a:gd name="T68" fmla="*/ 416 w 621"/>
                <a:gd name="T69" fmla="*/ 271 h 312"/>
                <a:gd name="T70" fmla="*/ 459 w 621"/>
                <a:gd name="T71" fmla="*/ 247 h 312"/>
                <a:gd name="T72" fmla="*/ 508 w 621"/>
                <a:gd name="T73" fmla="*/ 226 h 312"/>
                <a:gd name="T74" fmla="*/ 562 w 621"/>
                <a:gd name="T75" fmla="*/ 211 h 312"/>
                <a:gd name="T76" fmla="*/ 621 w 621"/>
                <a:gd name="T77" fmla="*/ 202 h 312"/>
                <a:gd name="T78" fmla="*/ 562 w 621"/>
                <a:gd name="T79" fmla="*/ 128 h 312"/>
                <a:gd name="T80" fmla="*/ 512 w 621"/>
                <a:gd name="T81" fmla="*/ 140 h 312"/>
                <a:gd name="T82" fmla="*/ 463 w 621"/>
                <a:gd name="T83" fmla="*/ 155 h 312"/>
                <a:gd name="T84" fmla="*/ 419 w 621"/>
                <a:gd name="T85" fmla="*/ 176 h 312"/>
                <a:gd name="T86" fmla="*/ 378 w 621"/>
                <a:gd name="T87" fmla="*/ 1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21" h="312">
                  <a:moveTo>
                    <a:pt x="354" y="216"/>
                  </a:moveTo>
                  <a:lnTo>
                    <a:pt x="362" y="204"/>
                  </a:lnTo>
                  <a:lnTo>
                    <a:pt x="371" y="193"/>
                  </a:lnTo>
                  <a:lnTo>
                    <a:pt x="381" y="182"/>
                  </a:lnTo>
                  <a:lnTo>
                    <a:pt x="392" y="172"/>
                  </a:lnTo>
                  <a:lnTo>
                    <a:pt x="405" y="163"/>
                  </a:lnTo>
                  <a:lnTo>
                    <a:pt x="417" y="152"/>
                  </a:lnTo>
                  <a:lnTo>
                    <a:pt x="431" y="144"/>
                  </a:lnTo>
                  <a:lnTo>
                    <a:pt x="446" y="135"/>
                  </a:lnTo>
                  <a:lnTo>
                    <a:pt x="461" y="128"/>
                  </a:lnTo>
                  <a:lnTo>
                    <a:pt x="477" y="120"/>
                  </a:lnTo>
                  <a:lnTo>
                    <a:pt x="495" y="113"/>
                  </a:lnTo>
                  <a:lnTo>
                    <a:pt x="512" y="108"/>
                  </a:lnTo>
                  <a:lnTo>
                    <a:pt x="529" y="102"/>
                  </a:lnTo>
                  <a:lnTo>
                    <a:pt x="549" y="97"/>
                  </a:lnTo>
                  <a:lnTo>
                    <a:pt x="567" y="93"/>
                  </a:lnTo>
                  <a:lnTo>
                    <a:pt x="587" y="89"/>
                  </a:lnTo>
                  <a:lnTo>
                    <a:pt x="562" y="8"/>
                  </a:lnTo>
                  <a:lnTo>
                    <a:pt x="543" y="12"/>
                  </a:lnTo>
                  <a:lnTo>
                    <a:pt x="524" y="16"/>
                  </a:lnTo>
                  <a:lnTo>
                    <a:pt x="506" y="22"/>
                  </a:lnTo>
                  <a:lnTo>
                    <a:pt x="488" y="28"/>
                  </a:lnTo>
                  <a:lnTo>
                    <a:pt x="470" y="34"/>
                  </a:lnTo>
                  <a:lnTo>
                    <a:pt x="453" y="41"/>
                  </a:lnTo>
                  <a:lnTo>
                    <a:pt x="436" y="48"/>
                  </a:lnTo>
                  <a:lnTo>
                    <a:pt x="420" y="56"/>
                  </a:lnTo>
                  <a:lnTo>
                    <a:pt x="405" y="64"/>
                  </a:lnTo>
                  <a:lnTo>
                    <a:pt x="389" y="73"/>
                  </a:lnTo>
                  <a:lnTo>
                    <a:pt x="375" y="82"/>
                  </a:lnTo>
                  <a:lnTo>
                    <a:pt x="361" y="91"/>
                  </a:lnTo>
                  <a:lnTo>
                    <a:pt x="348" y="102"/>
                  </a:lnTo>
                  <a:lnTo>
                    <a:pt x="336" y="112"/>
                  </a:lnTo>
                  <a:lnTo>
                    <a:pt x="324" y="123"/>
                  </a:lnTo>
                  <a:lnTo>
                    <a:pt x="313" y="134"/>
                  </a:lnTo>
                  <a:lnTo>
                    <a:pt x="300" y="120"/>
                  </a:lnTo>
                  <a:lnTo>
                    <a:pt x="285" y="108"/>
                  </a:lnTo>
                  <a:lnTo>
                    <a:pt x="270" y="95"/>
                  </a:lnTo>
                  <a:lnTo>
                    <a:pt x="254" y="83"/>
                  </a:lnTo>
                  <a:lnTo>
                    <a:pt x="237" y="73"/>
                  </a:lnTo>
                  <a:lnTo>
                    <a:pt x="218" y="63"/>
                  </a:lnTo>
                  <a:lnTo>
                    <a:pt x="200" y="52"/>
                  </a:lnTo>
                  <a:lnTo>
                    <a:pt x="180" y="43"/>
                  </a:lnTo>
                  <a:lnTo>
                    <a:pt x="160" y="35"/>
                  </a:lnTo>
                  <a:lnTo>
                    <a:pt x="138" y="28"/>
                  </a:lnTo>
                  <a:lnTo>
                    <a:pt x="116" y="21"/>
                  </a:lnTo>
                  <a:lnTo>
                    <a:pt x="94" y="15"/>
                  </a:lnTo>
                  <a:lnTo>
                    <a:pt x="71" y="11"/>
                  </a:lnTo>
                  <a:lnTo>
                    <a:pt x="48" y="6"/>
                  </a:lnTo>
                  <a:lnTo>
                    <a:pt x="24" y="3"/>
                  </a:lnTo>
                  <a:lnTo>
                    <a:pt x="0" y="0"/>
                  </a:lnTo>
                  <a:lnTo>
                    <a:pt x="6" y="83"/>
                  </a:lnTo>
                  <a:lnTo>
                    <a:pt x="27" y="86"/>
                  </a:lnTo>
                  <a:lnTo>
                    <a:pt x="49" y="90"/>
                  </a:lnTo>
                  <a:lnTo>
                    <a:pt x="71" y="95"/>
                  </a:lnTo>
                  <a:lnTo>
                    <a:pt x="92" y="99"/>
                  </a:lnTo>
                  <a:lnTo>
                    <a:pt x="111" y="105"/>
                  </a:lnTo>
                  <a:lnTo>
                    <a:pt x="131" y="112"/>
                  </a:lnTo>
                  <a:lnTo>
                    <a:pt x="149" y="120"/>
                  </a:lnTo>
                  <a:lnTo>
                    <a:pt x="168" y="128"/>
                  </a:lnTo>
                  <a:lnTo>
                    <a:pt x="184" y="138"/>
                  </a:lnTo>
                  <a:lnTo>
                    <a:pt x="200" y="147"/>
                  </a:lnTo>
                  <a:lnTo>
                    <a:pt x="215" y="157"/>
                  </a:lnTo>
                  <a:lnTo>
                    <a:pt x="229" y="167"/>
                  </a:lnTo>
                  <a:lnTo>
                    <a:pt x="241" y="179"/>
                  </a:lnTo>
                  <a:lnTo>
                    <a:pt x="253" y="191"/>
                  </a:lnTo>
                  <a:lnTo>
                    <a:pt x="263" y="203"/>
                  </a:lnTo>
                  <a:lnTo>
                    <a:pt x="272" y="216"/>
                  </a:lnTo>
                  <a:lnTo>
                    <a:pt x="260" y="207"/>
                  </a:lnTo>
                  <a:lnTo>
                    <a:pt x="246" y="197"/>
                  </a:lnTo>
                  <a:lnTo>
                    <a:pt x="232" y="188"/>
                  </a:lnTo>
                  <a:lnTo>
                    <a:pt x="217" y="180"/>
                  </a:lnTo>
                  <a:lnTo>
                    <a:pt x="202" y="172"/>
                  </a:lnTo>
                  <a:lnTo>
                    <a:pt x="186" y="165"/>
                  </a:lnTo>
                  <a:lnTo>
                    <a:pt x="170" y="158"/>
                  </a:lnTo>
                  <a:lnTo>
                    <a:pt x="154" y="152"/>
                  </a:lnTo>
                  <a:lnTo>
                    <a:pt x="137" y="147"/>
                  </a:lnTo>
                  <a:lnTo>
                    <a:pt x="119" y="141"/>
                  </a:lnTo>
                  <a:lnTo>
                    <a:pt x="101" y="136"/>
                  </a:lnTo>
                  <a:lnTo>
                    <a:pt x="83" y="132"/>
                  </a:lnTo>
                  <a:lnTo>
                    <a:pt x="64" y="128"/>
                  </a:lnTo>
                  <a:lnTo>
                    <a:pt x="46" y="125"/>
                  </a:lnTo>
                  <a:lnTo>
                    <a:pt x="26" y="123"/>
                  </a:lnTo>
                  <a:lnTo>
                    <a:pt x="7" y="120"/>
                  </a:lnTo>
                  <a:lnTo>
                    <a:pt x="12" y="203"/>
                  </a:lnTo>
                  <a:lnTo>
                    <a:pt x="32" y="206"/>
                  </a:lnTo>
                  <a:lnTo>
                    <a:pt x="50" y="209"/>
                  </a:lnTo>
                  <a:lnTo>
                    <a:pt x="69" y="214"/>
                  </a:lnTo>
                  <a:lnTo>
                    <a:pt x="87" y="217"/>
                  </a:lnTo>
                  <a:lnTo>
                    <a:pt x="105" y="223"/>
                  </a:lnTo>
                  <a:lnTo>
                    <a:pt x="122" y="229"/>
                  </a:lnTo>
                  <a:lnTo>
                    <a:pt x="139" y="234"/>
                  </a:lnTo>
                  <a:lnTo>
                    <a:pt x="155" y="241"/>
                  </a:lnTo>
                  <a:lnTo>
                    <a:pt x="170" y="248"/>
                  </a:lnTo>
                  <a:lnTo>
                    <a:pt x="185" y="256"/>
                  </a:lnTo>
                  <a:lnTo>
                    <a:pt x="199" y="264"/>
                  </a:lnTo>
                  <a:lnTo>
                    <a:pt x="211" y="272"/>
                  </a:lnTo>
                  <a:lnTo>
                    <a:pt x="224" y="282"/>
                  </a:lnTo>
                  <a:lnTo>
                    <a:pt x="236" y="291"/>
                  </a:lnTo>
                  <a:lnTo>
                    <a:pt x="246" y="301"/>
                  </a:lnTo>
                  <a:lnTo>
                    <a:pt x="255" y="312"/>
                  </a:lnTo>
                  <a:lnTo>
                    <a:pt x="371" y="312"/>
                  </a:lnTo>
                  <a:lnTo>
                    <a:pt x="382" y="301"/>
                  </a:lnTo>
                  <a:lnTo>
                    <a:pt x="392" y="291"/>
                  </a:lnTo>
                  <a:lnTo>
                    <a:pt x="404" y="282"/>
                  </a:lnTo>
                  <a:lnTo>
                    <a:pt x="416" y="271"/>
                  </a:lnTo>
                  <a:lnTo>
                    <a:pt x="430" y="263"/>
                  </a:lnTo>
                  <a:lnTo>
                    <a:pt x="444" y="255"/>
                  </a:lnTo>
                  <a:lnTo>
                    <a:pt x="459" y="247"/>
                  </a:lnTo>
                  <a:lnTo>
                    <a:pt x="475" y="239"/>
                  </a:lnTo>
                  <a:lnTo>
                    <a:pt x="491" y="233"/>
                  </a:lnTo>
                  <a:lnTo>
                    <a:pt x="508" y="226"/>
                  </a:lnTo>
                  <a:lnTo>
                    <a:pt x="527" y="221"/>
                  </a:lnTo>
                  <a:lnTo>
                    <a:pt x="544" y="216"/>
                  </a:lnTo>
                  <a:lnTo>
                    <a:pt x="562" y="211"/>
                  </a:lnTo>
                  <a:lnTo>
                    <a:pt x="582" y="208"/>
                  </a:lnTo>
                  <a:lnTo>
                    <a:pt x="601" y="204"/>
                  </a:lnTo>
                  <a:lnTo>
                    <a:pt x="621" y="202"/>
                  </a:lnTo>
                  <a:lnTo>
                    <a:pt x="597" y="123"/>
                  </a:lnTo>
                  <a:lnTo>
                    <a:pt x="580" y="125"/>
                  </a:lnTo>
                  <a:lnTo>
                    <a:pt x="562" y="128"/>
                  </a:lnTo>
                  <a:lnTo>
                    <a:pt x="545" y="132"/>
                  </a:lnTo>
                  <a:lnTo>
                    <a:pt x="528" y="135"/>
                  </a:lnTo>
                  <a:lnTo>
                    <a:pt x="512" y="140"/>
                  </a:lnTo>
                  <a:lnTo>
                    <a:pt x="495" y="144"/>
                  </a:lnTo>
                  <a:lnTo>
                    <a:pt x="480" y="150"/>
                  </a:lnTo>
                  <a:lnTo>
                    <a:pt x="463" y="155"/>
                  </a:lnTo>
                  <a:lnTo>
                    <a:pt x="448" y="162"/>
                  </a:lnTo>
                  <a:lnTo>
                    <a:pt x="434" y="169"/>
                  </a:lnTo>
                  <a:lnTo>
                    <a:pt x="419" y="176"/>
                  </a:lnTo>
                  <a:lnTo>
                    <a:pt x="405" y="182"/>
                  </a:lnTo>
                  <a:lnTo>
                    <a:pt x="391" y="191"/>
                  </a:lnTo>
                  <a:lnTo>
                    <a:pt x="378" y="199"/>
                  </a:lnTo>
                  <a:lnTo>
                    <a:pt x="366" y="207"/>
                  </a:lnTo>
                  <a:lnTo>
                    <a:pt x="354" y="2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altLang="en-US" smtClean="0">
                <a:solidFill>
                  <a:srgbClr val="00B0F0"/>
                </a:solidFill>
                <a:latin typeface="Arial" charset="0"/>
                <a:cs typeface="B Yekan" pitchFamily="2" charset="-78"/>
              </a:rPr>
              <a:t>تحقیق</a:t>
            </a:r>
            <a:endParaRPr lang="en-US" altLang="en-US" smtClean="0">
              <a:solidFill>
                <a:srgbClr val="00B0F0"/>
              </a:solidFill>
              <a:latin typeface="Arial" charset="0"/>
              <a:cs typeface="B Yekan" pitchFamily="2" charset="-78"/>
            </a:endParaRPr>
          </a:p>
        </p:txBody>
      </p:sp>
      <p:sp>
        <p:nvSpPr>
          <p:cNvPr id="72" name="Content Placeholder 7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/>
          </a:bodyPr>
          <a:lstStyle/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dirty="0" smtClean="0">
                <a:cs typeface="B Nazanin" panose="00000400000000000000" pitchFamily="2" charset="-78"/>
              </a:rPr>
              <a:t>1- تدوین نقشه راه متالورژی</a:t>
            </a:r>
            <a:endParaRPr lang="en-US" dirty="0" smtClean="0">
              <a:cs typeface="B Nazanin" panose="00000400000000000000" pitchFamily="2" charset="-78"/>
            </a:endParaRP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2400" dirty="0" smtClean="0">
                <a:solidFill>
                  <a:schemeClr val="bg1">
                    <a:lumMod val="65000"/>
                  </a:schemeClr>
                </a:solidFill>
                <a:cs typeface="B Nazanin" panose="00000400000000000000" pitchFamily="2" charset="-78"/>
              </a:rPr>
              <a:t>دروس، مهارت ها، رویدادها، رزومه، بازار کار، گرایشها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dirty="0" smtClean="0">
                <a:cs typeface="B Nazanin" panose="00000400000000000000" pitchFamily="2" charset="-78"/>
              </a:rPr>
              <a:t>2- تهیه تقویم متالورژی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2400" dirty="0" smtClean="0">
                <a:solidFill>
                  <a:schemeClr val="bg1">
                    <a:lumMod val="65000"/>
                  </a:schemeClr>
                </a:solidFill>
                <a:cs typeface="B Nazanin" panose="00000400000000000000" pitchFamily="2" charset="-78"/>
              </a:rPr>
              <a:t>کنفرانس ها، دوره های آموزشی، گردهمایی ها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dirty="0" smtClean="0">
                <a:cs typeface="B Nazanin" panose="00000400000000000000" pitchFamily="2" charset="-78"/>
              </a:rPr>
              <a:t>3- بایگانی متالورژی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2400" dirty="0" smtClean="0">
                <a:solidFill>
                  <a:schemeClr val="bg1">
                    <a:lumMod val="65000"/>
                  </a:schemeClr>
                </a:solidFill>
                <a:cs typeface="B Nazanin" panose="00000400000000000000" pitchFamily="2" charset="-78"/>
              </a:rPr>
              <a:t>بلورشناسی، آلیاژها، شکل دهی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a-IR" sz="2400" dirty="0">
              <a:solidFill>
                <a:schemeClr val="bg1">
                  <a:lumMod val="6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a-IR" sz="2400" dirty="0" smtClean="0">
              <a:solidFill>
                <a:schemeClr val="bg1">
                  <a:lumMod val="65000"/>
                </a:schemeClr>
              </a:solidFill>
              <a:cs typeface="B Nazanin" panose="00000400000000000000" pitchFamily="2" charset="-78"/>
            </a:endParaRPr>
          </a:p>
          <a:p>
            <a:pPr marL="0" indent="0" algn="ct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3600" dirty="0" smtClean="0">
                <a:solidFill>
                  <a:srgbClr val="00B0F0"/>
                </a:solidFill>
                <a:cs typeface="B Yekan" panose="00000400000000000000" pitchFamily="2" charset="-78"/>
              </a:rPr>
              <a:t>- </a:t>
            </a:r>
            <a:r>
              <a:rPr lang="fa-IR" sz="36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مواد رشدپذیر</a:t>
            </a:r>
            <a:r>
              <a:rPr lang="fa-IR" sz="3600" dirty="0" smtClean="0">
                <a:solidFill>
                  <a:srgbClr val="00B0F0"/>
                </a:solidFill>
                <a:cs typeface="B Yekan" panose="00000400000000000000" pitchFamily="2" charset="-78"/>
              </a:rPr>
              <a:t>-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341438"/>
            <a:ext cx="82296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27" descr="C:\Users\khavari\AppData\Local\Microsoft\Windows\Temporary Internet Files\Content.IE5\TOJ8G2G0\MC900441438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1" y="-27985"/>
            <a:ext cx="1584774" cy="15847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altLang="en-US" smtClean="0">
                <a:solidFill>
                  <a:srgbClr val="00B050"/>
                </a:solidFill>
                <a:latin typeface="Arial" charset="0"/>
                <a:cs typeface="B Yekan" pitchFamily="2" charset="-78"/>
              </a:rPr>
              <a:t>وبلاگ</a:t>
            </a:r>
            <a:endParaRPr lang="en-US" altLang="en-US" smtClean="0">
              <a:solidFill>
                <a:srgbClr val="00B050"/>
              </a:solidFill>
              <a:latin typeface="Arial" charset="0"/>
              <a:cs typeface="B Yekan" pitchFamily="2" charset="-78"/>
            </a:endParaRPr>
          </a:p>
        </p:txBody>
      </p:sp>
      <p:sp>
        <p:nvSpPr>
          <p:cNvPr id="72" name="Content Placeholder 7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/>
          </a:bodyPr>
          <a:lstStyle/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dirty="0" smtClean="0">
                <a:cs typeface="B Nazanin" panose="00000400000000000000" pitchFamily="2" charset="-78"/>
              </a:rPr>
              <a:t>1- بازتاب نتایج تیم تحقیق</a:t>
            </a:r>
            <a:endParaRPr lang="en-US" dirty="0" smtClean="0">
              <a:cs typeface="B Nazanin" panose="00000400000000000000" pitchFamily="2" charset="-78"/>
            </a:endParaRP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2400" dirty="0">
                <a:solidFill>
                  <a:schemeClr val="bg1">
                    <a:lumMod val="65000"/>
                  </a:schemeClr>
                </a:solidFill>
                <a:cs typeface="B Nazanin" panose="00000400000000000000" pitchFamily="2" charset="-78"/>
              </a:rPr>
              <a:t>وبلاگ، کلیپ، </a:t>
            </a:r>
            <a:r>
              <a:rPr lang="fa-IR" sz="2400" dirty="0" smtClean="0">
                <a:solidFill>
                  <a:schemeClr val="bg1">
                    <a:lumMod val="65000"/>
                  </a:schemeClr>
                </a:solidFill>
                <a:cs typeface="B Nazanin" panose="00000400000000000000" pitchFamily="2" charset="-78"/>
              </a:rPr>
              <a:t>اینفوگرافیگ، </a:t>
            </a:r>
            <a:r>
              <a:rPr lang="fa-IR" sz="2400" dirty="0">
                <a:solidFill>
                  <a:schemeClr val="bg1">
                    <a:lumMod val="65000"/>
                  </a:schemeClr>
                </a:solidFill>
                <a:cs typeface="B Nazanin" panose="00000400000000000000" pitchFamily="2" charset="-78"/>
              </a:rPr>
              <a:t>سایت های </a:t>
            </a:r>
            <a:r>
              <a:rPr lang="fa-IR" sz="2400" dirty="0" smtClean="0">
                <a:solidFill>
                  <a:schemeClr val="bg1">
                    <a:lumMod val="65000"/>
                  </a:schemeClr>
                </a:solidFill>
                <a:cs typeface="B Nazanin" panose="00000400000000000000" pitchFamily="2" charset="-78"/>
              </a:rPr>
              <a:t>خبری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dirty="0" smtClean="0">
                <a:cs typeface="B Nazanin" panose="00000400000000000000" pitchFamily="2" charset="-78"/>
              </a:rPr>
              <a:t>2- آموزش دیجیتال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2400" dirty="0" smtClean="0">
                <a:solidFill>
                  <a:schemeClr val="bg1">
                    <a:lumMod val="65000"/>
                  </a:schemeClr>
                </a:solidFill>
                <a:cs typeface="B Nazanin" panose="00000400000000000000" pitchFamily="2" charset="-78"/>
              </a:rPr>
              <a:t>مقالات، شبیه سازی ها، تحلیل نرم افزارها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dirty="0" smtClean="0">
                <a:cs typeface="B Nazanin" panose="00000400000000000000" pitchFamily="2" charset="-78"/>
              </a:rPr>
              <a:t>3- دیجیتالیزه کردن بایگانی متالورژی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2400" dirty="0" smtClean="0">
                <a:solidFill>
                  <a:schemeClr val="bg1">
                    <a:lumMod val="65000"/>
                  </a:schemeClr>
                </a:solidFill>
                <a:cs typeface="B Nazanin" panose="00000400000000000000" pitchFamily="2" charset="-78"/>
              </a:rPr>
              <a:t>فضای اینترنت، نرم افزارها</a:t>
            </a:r>
            <a:endParaRPr lang="fa-IR" dirty="0" smtClean="0">
              <a:cs typeface="B Nazanin" panose="00000400000000000000" pitchFamily="2" charset="-78"/>
            </a:endParaRP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dirty="0" smtClean="0">
                <a:cs typeface="B Nazanin" panose="00000400000000000000" pitchFamily="2" charset="-78"/>
              </a:rPr>
              <a:t>4- اطلاع رسانی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2400" dirty="0" smtClean="0">
                <a:solidFill>
                  <a:schemeClr val="bg1">
                    <a:lumMod val="65000"/>
                  </a:schemeClr>
                </a:solidFill>
                <a:cs typeface="B Nazanin" panose="00000400000000000000" pitchFamily="2" charset="-78"/>
              </a:rPr>
              <a:t>برنامه ها، رویدادهای کلاسی، جلسات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dirty="0" smtClean="0">
                <a:cs typeface="B Nazanin" panose="00000400000000000000" pitchFamily="2" charset="-78"/>
              </a:rPr>
              <a:t>4- تدوین طرح کسب و کار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2400" dirty="0" smtClean="0">
                <a:solidFill>
                  <a:schemeClr val="bg1">
                    <a:lumMod val="65000"/>
                  </a:schemeClr>
                </a:solidFill>
                <a:cs typeface="B Nazanin" panose="00000400000000000000" pitchFamily="2" charset="-78"/>
              </a:rPr>
              <a:t>توجیه اقتصادی، </a:t>
            </a:r>
            <a:r>
              <a:rPr lang="fa-IR" sz="2400" dirty="0">
                <a:solidFill>
                  <a:schemeClr val="bg1">
                    <a:lumMod val="65000"/>
                  </a:schemeClr>
                </a:solidFill>
                <a:cs typeface="B Nazanin" panose="00000400000000000000" pitchFamily="2" charset="-78"/>
              </a:rPr>
              <a:t>هزینه ها، </a:t>
            </a:r>
            <a:r>
              <a:rPr lang="fa-IR" sz="2400" dirty="0" smtClean="0">
                <a:solidFill>
                  <a:schemeClr val="bg1">
                    <a:lumMod val="65000"/>
                  </a:schemeClr>
                </a:solidFill>
                <a:cs typeface="B Nazanin" panose="00000400000000000000" pitchFamily="2" charset="-78"/>
              </a:rPr>
              <a:t>زمان بندی ها، ایده ها</a:t>
            </a:r>
            <a:endParaRPr lang="fa-IR" sz="2400" dirty="0">
              <a:solidFill>
                <a:schemeClr val="bg1">
                  <a:lumMod val="65000"/>
                </a:schemeClr>
              </a:solidFill>
              <a:cs typeface="B Nazanin" panose="00000400000000000000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341438"/>
            <a:ext cx="82296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517994" y="575976"/>
            <a:ext cx="1904976" cy="520684"/>
            <a:chOff x="5940152" y="3747341"/>
            <a:chExt cx="1684338" cy="460376"/>
          </a:xfrm>
          <a:solidFill>
            <a:srgbClr val="00B050"/>
          </a:solidFill>
        </p:grpSpPr>
        <p:sp>
          <p:nvSpPr>
            <p:cNvPr id="7" name="Rectangle 72"/>
            <p:cNvSpPr>
              <a:spLocks noChangeArrowheads="1"/>
            </p:cNvSpPr>
            <p:nvPr/>
          </p:nvSpPr>
          <p:spPr bwMode="auto">
            <a:xfrm>
              <a:off x="7537177" y="4114054"/>
              <a:ext cx="87313" cy="936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3"/>
            <p:cNvSpPr>
              <a:spLocks/>
            </p:cNvSpPr>
            <p:nvPr/>
          </p:nvSpPr>
          <p:spPr bwMode="auto">
            <a:xfrm>
              <a:off x="5940152" y="3747341"/>
              <a:ext cx="195263" cy="460375"/>
            </a:xfrm>
            <a:custGeom>
              <a:avLst/>
              <a:gdLst>
                <a:gd name="T0" fmla="*/ 62 w 247"/>
                <a:gd name="T1" fmla="*/ 107 h 578"/>
                <a:gd name="T2" fmla="*/ 62 w 247"/>
                <a:gd name="T3" fmla="*/ 87 h 578"/>
                <a:gd name="T4" fmla="*/ 63 w 247"/>
                <a:gd name="T5" fmla="*/ 70 h 578"/>
                <a:gd name="T6" fmla="*/ 67 w 247"/>
                <a:gd name="T7" fmla="*/ 54 h 578"/>
                <a:gd name="T8" fmla="*/ 73 w 247"/>
                <a:gd name="T9" fmla="*/ 39 h 578"/>
                <a:gd name="T10" fmla="*/ 81 w 247"/>
                <a:gd name="T11" fmla="*/ 26 h 578"/>
                <a:gd name="T12" fmla="*/ 90 w 247"/>
                <a:gd name="T13" fmla="*/ 16 h 578"/>
                <a:gd name="T14" fmla="*/ 101 w 247"/>
                <a:gd name="T15" fmla="*/ 6 h 578"/>
                <a:gd name="T16" fmla="*/ 115 w 247"/>
                <a:gd name="T17" fmla="*/ 0 h 578"/>
                <a:gd name="T18" fmla="*/ 0 w 247"/>
                <a:gd name="T19" fmla="*/ 0 h 578"/>
                <a:gd name="T20" fmla="*/ 146 w 247"/>
                <a:gd name="T21" fmla="*/ 578 h 578"/>
                <a:gd name="T22" fmla="*/ 247 w 247"/>
                <a:gd name="T23" fmla="*/ 578 h 578"/>
                <a:gd name="T24" fmla="*/ 244 w 247"/>
                <a:gd name="T25" fmla="*/ 575 h 578"/>
                <a:gd name="T26" fmla="*/ 238 w 247"/>
                <a:gd name="T27" fmla="*/ 564 h 578"/>
                <a:gd name="T28" fmla="*/ 230 w 247"/>
                <a:gd name="T29" fmla="*/ 549 h 578"/>
                <a:gd name="T30" fmla="*/ 219 w 247"/>
                <a:gd name="T31" fmla="*/ 529 h 578"/>
                <a:gd name="T32" fmla="*/ 205 w 247"/>
                <a:gd name="T33" fmla="*/ 503 h 578"/>
                <a:gd name="T34" fmla="*/ 190 w 247"/>
                <a:gd name="T35" fmla="*/ 474 h 578"/>
                <a:gd name="T36" fmla="*/ 174 w 247"/>
                <a:gd name="T37" fmla="*/ 441 h 578"/>
                <a:gd name="T38" fmla="*/ 157 w 247"/>
                <a:gd name="T39" fmla="*/ 406 h 578"/>
                <a:gd name="T40" fmla="*/ 139 w 247"/>
                <a:gd name="T41" fmla="*/ 369 h 578"/>
                <a:gd name="T42" fmla="*/ 123 w 247"/>
                <a:gd name="T43" fmla="*/ 330 h 578"/>
                <a:gd name="T44" fmla="*/ 107 w 247"/>
                <a:gd name="T45" fmla="*/ 291 h 578"/>
                <a:gd name="T46" fmla="*/ 93 w 247"/>
                <a:gd name="T47" fmla="*/ 252 h 578"/>
                <a:gd name="T48" fmla="*/ 82 w 247"/>
                <a:gd name="T49" fmla="*/ 214 h 578"/>
                <a:gd name="T50" fmla="*/ 71 w 247"/>
                <a:gd name="T51" fmla="*/ 176 h 578"/>
                <a:gd name="T52" fmla="*/ 66 w 247"/>
                <a:gd name="T53" fmla="*/ 140 h 578"/>
                <a:gd name="T54" fmla="*/ 62 w 247"/>
                <a:gd name="T55" fmla="*/ 10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7" h="578">
                  <a:moveTo>
                    <a:pt x="62" y="107"/>
                  </a:moveTo>
                  <a:lnTo>
                    <a:pt x="62" y="87"/>
                  </a:lnTo>
                  <a:lnTo>
                    <a:pt x="63" y="70"/>
                  </a:lnTo>
                  <a:lnTo>
                    <a:pt x="67" y="54"/>
                  </a:lnTo>
                  <a:lnTo>
                    <a:pt x="73" y="39"/>
                  </a:lnTo>
                  <a:lnTo>
                    <a:pt x="81" y="26"/>
                  </a:lnTo>
                  <a:lnTo>
                    <a:pt x="90" y="16"/>
                  </a:lnTo>
                  <a:lnTo>
                    <a:pt x="101" y="6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146" y="578"/>
                  </a:lnTo>
                  <a:lnTo>
                    <a:pt x="247" y="578"/>
                  </a:lnTo>
                  <a:lnTo>
                    <a:pt x="244" y="575"/>
                  </a:lnTo>
                  <a:lnTo>
                    <a:pt x="238" y="564"/>
                  </a:lnTo>
                  <a:lnTo>
                    <a:pt x="230" y="549"/>
                  </a:lnTo>
                  <a:lnTo>
                    <a:pt x="219" y="529"/>
                  </a:lnTo>
                  <a:lnTo>
                    <a:pt x="205" y="503"/>
                  </a:lnTo>
                  <a:lnTo>
                    <a:pt x="190" y="474"/>
                  </a:lnTo>
                  <a:lnTo>
                    <a:pt x="174" y="441"/>
                  </a:lnTo>
                  <a:lnTo>
                    <a:pt x="157" y="406"/>
                  </a:lnTo>
                  <a:lnTo>
                    <a:pt x="139" y="369"/>
                  </a:lnTo>
                  <a:lnTo>
                    <a:pt x="123" y="330"/>
                  </a:lnTo>
                  <a:lnTo>
                    <a:pt x="107" y="291"/>
                  </a:lnTo>
                  <a:lnTo>
                    <a:pt x="93" y="252"/>
                  </a:lnTo>
                  <a:lnTo>
                    <a:pt x="82" y="214"/>
                  </a:lnTo>
                  <a:lnTo>
                    <a:pt x="71" y="176"/>
                  </a:lnTo>
                  <a:lnTo>
                    <a:pt x="66" y="140"/>
                  </a:lnTo>
                  <a:lnTo>
                    <a:pt x="62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74"/>
            <p:cNvSpPr>
              <a:spLocks/>
            </p:cNvSpPr>
            <p:nvPr/>
          </p:nvSpPr>
          <p:spPr bwMode="auto">
            <a:xfrm>
              <a:off x="6032227" y="3775916"/>
              <a:ext cx="57150" cy="276225"/>
            </a:xfrm>
            <a:custGeom>
              <a:avLst/>
              <a:gdLst>
                <a:gd name="T0" fmla="*/ 7 w 72"/>
                <a:gd name="T1" fmla="*/ 3 h 348"/>
                <a:gd name="T2" fmla="*/ 8 w 72"/>
                <a:gd name="T3" fmla="*/ 1 h 348"/>
                <a:gd name="T4" fmla="*/ 12 w 72"/>
                <a:gd name="T5" fmla="*/ 0 h 348"/>
                <a:gd name="T6" fmla="*/ 16 w 72"/>
                <a:gd name="T7" fmla="*/ 6 h 348"/>
                <a:gd name="T8" fmla="*/ 23 w 72"/>
                <a:gd name="T9" fmla="*/ 20 h 348"/>
                <a:gd name="T10" fmla="*/ 28 w 72"/>
                <a:gd name="T11" fmla="*/ 35 h 348"/>
                <a:gd name="T12" fmla="*/ 34 w 72"/>
                <a:gd name="T13" fmla="*/ 56 h 348"/>
                <a:gd name="T14" fmla="*/ 40 w 72"/>
                <a:gd name="T15" fmla="*/ 83 h 348"/>
                <a:gd name="T16" fmla="*/ 45 w 72"/>
                <a:gd name="T17" fmla="*/ 118 h 348"/>
                <a:gd name="T18" fmla="*/ 51 w 72"/>
                <a:gd name="T19" fmla="*/ 160 h 348"/>
                <a:gd name="T20" fmla="*/ 58 w 72"/>
                <a:gd name="T21" fmla="*/ 212 h 348"/>
                <a:gd name="T22" fmla="*/ 65 w 72"/>
                <a:gd name="T23" fmla="*/ 275 h 348"/>
                <a:gd name="T24" fmla="*/ 72 w 72"/>
                <a:gd name="T25" fmla="*/ 348 h 348"/>
                <a:gd name="T26" fmla="*/ 67 w 72"/>
                <a:gd name="T27" fmla="*/ 333 h 348"/>
                <a:gd name="T28" fmla="*/ 57 w 72"/>
                <a:gd name="T29" fmla="*/ 295 h 348"/>
                <a:gd name="T30" fmla="*/ 43 w 72"/>
                <a:gd name="T31" fmla="*/ 241 h 348"/>
                <a:gd name="T32" fmla="*/ 28 w 72"/>
                <a:gd name="T33" fmla="*/ 179 h 348"/>
                <a:gd name="T34" fmla="*/ 13 w 72"/>
                <a:gd name="T35" fmla="*/ 115 h 348"/>
                <a:gd name="T36" fmla="*/ 4 w 72"/>
                <a:gd name="T37" fmla="*/ 60 h 348"/>
                <a:gd name="T38" fmla="*/ 0 w 72"/>
                <a:gd name="T39" fmla="*/ 20 h 348"/>
                <a:gd name="T40" fmla="*/ 7 w 72"/>
                <a:gd name="T41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348">
                  <a:moveTo>
                    <a:pt x="7" y="3"/>
                  </a:moveTo>
                  <a:lnTo>
                    <a:pt x="8" y="1"/>
                  </a:lnTo>
                  <a:lnTo>
                    <a:pt x="12" y="0"/>
                  </a:lnTo>
                  <a:lnTo>
                    <a:pt x="16" y="6"/>
                  </a:lnTo>
                  <a:lnTo>
                    <a:pt x="23" y="20"/>
                  </a:lnTo>
                  <a:lnTo>
                    <a:pt x="28" y="35"/>
                  </a:lnTo>
                  <a:lnTo>
                    <a:pt x="34" y="56"/>
                  </a:lnTo>
                  <a:lnTo>
                    <a:pt x="40" y="83"/>
                  </a:lnTo>
                  <a:lnTo>
                    <a:pt x="45" y="118"/>
                  </a:lnTo>
                  <a:lnTo>
                    <a:pt x="51" y="160"/>
                  </a:lnTo>
                  <a:lnTo>
                    <a:pt x="58" y="212"/>
                  </a:lnTo>
                  <a:lnTo>
                    <a:pt x="65" y="275"/>
                  </a:lnTo>
                  <a:lnTo>
                    <a:pt x="72" y="348"/>
                  </a:lnTo>
                  <a:lnTo>
                    <a:pt x="67" y="333"/>
                  </a:lnTo>
                  <a:lnTo>
                    <a:pt x="57" y="295"/>
                  </a:lnTo>
                  <a:lnTo>
                    <a:pt x="43" y="241"/>
                  </a:lnTo>
                  <a:lnTo>
                    <a:pt x="28" y="179"/>
                  </a:lnTo>
                  <a:lnTo>
                    <a:pt x="13" y="115"/>
                  </a:lnTo>
                  <a:lnTo>
                    <a:pt x="4" y="60"/>
                  </a:lnTo>
                  <a:lnTo>
                    <a:pt x="0" y="20"/>
                  </a:ln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75"/>
            <p:cNvSpPr>
              <a:spLocks/>
            </p:cNvSpPr>
            <p:nvPr/>
          </p:nvSpPr>
          <p:spPr bwMode="auto">
            <a:xfrm>
              <a:off x="6097315" y="3747341"/>
              <a:ext cx="209550" cy="336550"/>
            </a:xfrm>
            <a:custGeom>
              <a:avLst/>
              <a:gdLst>
                <a:gd name="T0" fmla="*/ 0 w 265"/>
                <a:gd name="T1" fmla="*/ 422 h 422"/>
                <a:gd name="T2" fmla="*/ 74 w 265"/>
                <a:gd name="T3" fmla="*/ 0 h 422"/>
                <a:gd name="T4" fmla="*/ 188 w 265"/>
                <a:gd name="T5" fmla="*/ 0 h 422"/>
                <a:gd name="T6" fmla="*/ 265 w 265"/>
                <a:gd name="T7" fmla="*/ 422 h 422"/>
                <a:gd name="T8" fmla="*/ 262 w 265"/>
                <a:gd name="T9" fmla="*/ 411 h 422"/>
                <a:gd name="T10" fmla="*/ 253 w 265"/>
                <a:gd name="T11" fmla="*/ 378 h 422"/>
                <a:gd name="T12" fmla="*/ 240 w 265"/>
                <a:gd name="T13" fmla="*/ 331 h 422"/>
                <a:gd name="T14" fmla="*/ 226 w 265"/>
                <a:gd name="T15" fmla="*/ 276 h 422"/>
                <a:gd name="T16" fmla="*/ 210 w 265"/>
                <a:gd name="T17" fmla="*/ 220 h 422"/>
                <a:gd name="T18" fmla="*/ 195 w 265"/>
                <a:gd name="T19" fmla="*/ 165 h 422"/>
                <a:gd name="T20" fmla="*/ 183 w 265"/>
                <a:gd name="T21" fmla="*/ 122 h 422"/>
                <a:gd name="T22" fmla="*/ 175 w 265"/>
                <a:gd name="T23" fmla="*/ 93 h 422"/>
                <a:gd name="T24" fmla="*/ 173 w 265"/>
                <a:gd name="T25" fmla="*/ 84 h 422"/>
                <a:gd name="T26" fmla="*/ 168 w 265"/>
                <a:gd name="T27" fmla="*/ 74 h 422"/>
                <a:gd name="T28" fmla="*/ 165 w 265"/>
                <a:gd name="T29" fmla="*/ 66 h 422"/>
                <a:gd name="T30" fmla="*/ 159 w 265"/>
                <a:gd name="T31" fmla="*/ 59 h 422"/>
                <a:gd name="T32" fmla="*/ 153 w 265"/>
                <a:gd name="T33" fmla="*/ 54 h 422"/>
                <a:gd name="T34" fmla="*/ 146 w 265"/>
                <a:gd name="T35" fmla="*/ 49 h 422"/>
                <a:gd name="T36" fmla="*/ 138 w 265"/>
                <a:gd name="T37" fmla="*/ 47 h 422"/>
                <a:gd name="T38" fmla="*/ 129 w 265"/>
                <a:gd name="T39" fmla="*/ 47 h 422"/>
                <a:gd name="T40" fmla="*/ 122 w 265"/>
                <a:gd name="T41" fmla="*/ 48 h 422"/>
                <a:gd name="T42" fmla="*/ 116 w 265"/>
                <a:gd name="T43" fmla="*/ 51 h 422"/>
                <a:gd name="T44" fmla="*/ 111 w 265"/>
                <a:gd name="T45" fmla="*/ 57 h 422"/>
                <a:gd name="T46" fmla="*/ 105 w 265"/>
                <a:gd name="T47" fmla="*/ 65 h 422"/>
                <a:gd name="T48" fmla="*/ 99 w 265"/>
                <a:gd name="T49" fmla="*/ 77 h 422"/>
                <a:gd name="T50" fmla="*/ 94 w 265"/>
                <a:gd name="T51" fmla="*/ 92 h 422"/>
                <a:gd name="T52" fmla="*/ 89 w 265"/>
                <a:gd name="T53" fmla="*/ 111 h 422"/>
                <a:gd name="T54" fmla="*/ 83 w 265"/>
                <a:gd name="T55" fmla="*/ 134 h 422"/>
                <a:gd name="T56" fmla="*/ 70 w 265"/>
                <a:gd name="T57" fmla="*/ 186 h 422"/>
                <a:gd name="T58" fmla="*/ 56 w 265"/>
                <a:gd name="T59" fmla="*/ 238 h 422"/>
                <a:gd name="T60" fmla="*/ 43 w 265"/>
                <a:gd name="T61" fmla="*/ 286 h 422"/>
                <a:gd name="T62" fmla="*/ 30 w 265"/>
                <a:gd name="T63" fmla="*/ 330 h 422"/>
                <a:gd name="T64" fmla="*/ 17 w 265"/>
                <a:gd name="T65" fmla="*/ 368 h 422"/>
                <a:gd name="T66" fmla="*/ 8 w 265"/>
                <a:gd name="T67" fmla="*/ 397 h 422"/>
                <a:gd name="T68" fmla="*/ 2 w 265"/>
                <a:gd name="T69" fmla="*/ 416 h 422"/>
                <a:gd name="T70" fmla="*/ 0 w 265"/>
                <a:gd name="T71" fmla="*/ 42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5" h="422">
                  <a:moveTo>
                    <a:pt x="0" y="422"/>
                  </a:moveTo>
                  <a:lnTo>
                    <a:pt x="74" y="0"/>
                  </a:lnTo>
                  <a:lnTo>
                    <a:pt x="188" y="0"/>
                  </a:lnTo>
                  <a:lnTo>
                    <a:pt x="265" y="422"/>
                  </a:lnTo>
                  <a:lnTo>
                    <a:pt x="262" y="411"/>
                  </a:lnTo>
                  <a:lnTo>
                    <a:pt x="253" y="378"/>
                  </a:lnTo>
                  <a:lnTo>
                    <a:pt x="240" y="331"/>
                  </a:lnTo>
                  <a:lnTo>
                    <a:pt x="226" y="276"/>
                  </a:lnTo>
                  <a:lnTo>
                    <a:pt x="210" y="220"/>
                  </a:lnTo>
                  <a:lnTo>
                    <a:pt x="195" y="165"/>
                  </a:lnTo>
                  <a:lnTo>
                    <a:pt x="183" y="122"/>
                  </a:lnTo>
                  <a:lnTo>
                    <a:pt x="175" y="93"/>
                  </a:lnTo>
                  <a:lnTo>
                    <a:pt x="173" y="84"/>
                  </a:lnTo>
                  <a:lnTo>
                    <a:pt x="168" y="74"/>
                  </a:lnTo>
                  <a:lnTo>
                    <a:pt x="165" y="66"/>
                  </a:lnTo>
                  <a:lnTo>
                    <a:pt x="159" y="59"/>
                  </a:lnTo>
                  <a:lnTo>
                    <a:pt x="153" y="54"/>
                  </a:lnTo>
                  <a:lnTo>
                    <a:pt x="146" y="49"/>
                  </a:lnTo>
                  <a:lnTo>
                    <a:pt x="138" y="47"/>
                  </a:lnTo>
                  <a:lnTo>
                    <a:pt x="129" y="47"/>
                  </a:lnTo>
                  <a:lnTo>
                    <a:pt x="122" y="48"/>
                  </a:lnTo>
                  <a:lnTo>
                    <a:pt x="116" y="51"/>
                  </a:lnTo>
                  <a:lnTo>
                    <a:pt x="111" y="57"/>
                  </a:lnTo>
                  <a:lnTo>
                    <a:pt x="105" y="65"/>
                  </a:lnTo>
                  <a:lnTo>
                    <a:pt x="99" y="77"/>
                  </a:lnTo>
                  <a:lnTo>
                    <a:pt x="94" y="92"/>
                  </a:lnTo>
                  <a:lnTo>
                    <a:pt x="89" y="111"/>
                  </a:lnTo>
                  <a:lnTo>
                    <a:pt x="83" y="134"/>
                  </a:lnTo>
                  <a:lnTo>
                    <a:pt x="70" y="186"/>
                  </a:lnTo>
                  <a:lnTo>
                    <a:pt x="56" y="238"/>
                  </a:lnTo>
                  <a:lnTo>
                    <a:pt x="43" y="286"/>
                  </a:lnTo>
                  <a:lnTo>
                    <a:pt x="30" y="330"/>
                  </a:lnTo>
                  <a:lnTo>
                    <a:pt x="17" y="368"/>
                  </a:lnTo>
                  <a:lnTo>
                    <a:pt x="8" y="397"/>
                  </a:lnTo>
                  <a:lnTo>
                    <a:pt x="2" y="416"/>
                  </a:lnTo>
                  <a:lnTo>
                    <a:pt x="0" y="4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Freeform 76"/>
            <p:cNvSpPr>
              <a:spLocks/>
            </p:cNvSpPr>
            <p:nvPr/>
          </p:nvSpPr>
          <p:spPr bwMode="auto">
            <a:xfrm>
              <a:off x="6143352" y="3801316"/>
              <a:ext cx="203200" cy="406400"/>
            </a:xfrm>
            <a:custGeom>
              <a:avLst/>
              <a:gdLst>
                <a:gd name="T0" fmla="*/ 1 w 256"/>
                <a:gd name="T1" fmla="*/ 459 h 512"/>
                <a:gd name="T2" fmla="*/ 70 w 256"/>
                <a:gd name="T3" fmla="*/ 78 h 512"/>
                <a:gd name="T4" fmla="*/ 152 w 256"/>
                <a:gd name="T5" fmla="*/ 512 h 512"/>
                <a:gd name="T6" fmla="*/ 256 w 256"/>
                <a:gd name="T7" fmla="*/ 512 h 512"/>
                <a:gd name="T8" fmla="*/ 253 w 256"/>
                <a:gd name="T9" fmla="*/ 510 h 512"/>
                <a:gd name="T10" fmla="*/ 249 w 256"/>
                <a:gd name="T11" fmla="*/ 503 h 512"/>
                <a:gd name="T12" fmla="*/ 241 w 256"/>
                <a:gd name="T13" fmla="*/ 490 h 512"/>
                <a:gd name="T14" fmla="*/ 229 w 256"/>
                <a:gd name="T15" fmla="*/ 471 h 512"/>
                <a:gd name="T16" fmla="*/ 216 w 256"/>
                <a:gd name="T17" fmla="*/ 446 h 512"/>
                <a:gd name="T18" fmla="*/ 203 w 256"/>
                <a:gd name="T19" fmla="*/ 414 h 512"/>
                <a:gd name="T20" fmla="*/ 188 w 256"/>
                <a:gd name="T21" fmla="*/ 374 h 512"/>
                <a:gd name="T22" fmla="*/ 171 w 256"/>
                <a:gd name="T23" fmla="*/ 327 h 512"/>
                <a:gd name="T24" fmla="*/ 146 w 256"/>
                <a:gd name="T25" fmla="*/ 244 h 512"/>
                <a:gd name="T26" fmla="*/ 124 w 256"/>
                <a:gd name="T27" fmla="*/ 174 h 512"/>
                <a:gd name="T28" fmla="*/ 107 w 256"/>
                <a:gd name="T29" fmla="*/ 118 h 512"/>
                <a:gd name="T30" fmla="*/ 94 w 256"/>
                <a:gd name="T31" fmla="*/ 73 h 512"/>
                <a:gd name="T32" fmla="*/ 84 w 256"/>
                <a:gd name="T33" fmla="*/ 41 h 512"/>
                <a:gd name="T34" fmla="*/ 77 w 256"/>
                <a:gd name="T35" fmla="*/ 18 h 512"/>
                <a:gd name="T36" fmla="*/ 73 w 256"/>
                <a:gd name="T37" fmla="*/ 5 h 512"/>
                <a:gd name="T38" fmla="*/ 72 w 256"/>
                <a:gd name="T39" fmla="*/ 0 h 512"/>
                <a:gd name="T40" fmla="*/ 69 w 256"/>
                <a:gd name="T41" fmla="*/ 12 h 512"/>
                <a:gd name="T42" fmla="*/ 60 w 256"/>
                <a:gd name="T43" fmla="*/ 44 h 512"/>
                <a:gd name="T44" fmla="*/ 46 w 256"/>
                <a:gd name="T45" fmla="*/ 93 h 512"/>
                <a:gd name="T46" fmla="*/ 32 w 256"/>
                <a:gd name="T47" fmla="*/ 154 h 512"/>
                <a:gd name="T48" fmla="*/ 17 w 256"/>
                <a:gd name="T49" fmla="*/ 225 h 512"/>
                <a:gd name="T50" fmla="*/ 7 w 256"/>
                <a:gd name="T51" fmla="*/ 302 h 512"/>
                <a:gd name="T52" fmla="*/ 0 w 256"/>
                <a:gd name="T53" fmla="*/ 382 h 512"/>
                <a:gd name="T54" fmla="*/ 1 w 256"/>
                <a:gd name="T55" fmla="*/ 459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6" h="512">
                  <a:moveTo>
                    <a:pt x="1" y="459"/>
                  </a:moveTo>
                  <a:lnTo>
                    <a:pt x="70" y="78"/>
                  </a:lnTo>
                  <a:lnTo>
                    <a:pt x="152" y="512"/>
                  </a:lnTo>
                  <a:lnTo>
                    <a:pt x="256" y="512"/>
                  </a:lnTo>
                  <a:lnTo>
                    <a:pt x="253" y="510"/>
                  </a:lnTo>
                  <a:lnTo>
                    <a:pt x="249" y="503"/>
                  </a:lnTo>
                  <a:lnTo>
                    <a:pt x="241" y="490"/>
                  </a:lnTo>
                  <a:lnTo>
                    <a:pt x="229" y="471"/>
                  </a:lnTo>
                  <a:lnTo>
                    <a:pt x="216" y="446"/>
                  </a:lnTo>
                  <a:lnTo>
                    <a:pt x="203" y="414"/>
                  </a:lnTo>
                  <a:lnTo>
                    <a:pt x="188" y="374"/>
                  </a:lnTo>
                  <a:lnTo>
                    <a:pt x="171" y="327"/>
                  </a:lnTo>
                  <a:lnTo>
                    <a:pt x="146" y="244"/>
                  </a:lnTo>
                  <a:lnTo>
                    <a:pt x="124" y="174"/>
                  </a:lnTo>
                  <a:lnTo>
                    <a:pt x="107" y="118"/>
                  </a:lnTo>
                  <a:lnTo>
                    <a:pt x="94" y="73"/>
                  </a:lnTo>
                  <a:lnTo>
                    <a:pt x="84" y="41"/>
                  </a:lnTo>
                  <a:lnTo>
                    <a:pt x="77" y="18"/>
                  </a:lnTo>
                  <a:lnTo>
                    <a:pt x="73" y="5"/>
                  </a:lnTo>
                  <a:lnTo>
                    <a:pt x="72" y="0"/>
                  </a:lnTo>
                  <a:lnTo>
                    <a:pt x="69" y="12"/>
                  </a:lnTo>
                  <a:lnTo>
                    <a:pt x="60" y="44"/>
                  </a:lnTo>
                  <a:lnTo>
                    <a:pt x="46" y="93"/>
                  </a:lnTo>
                  <a:lnTo>
                    <a:pt x="32" y="154"/>
                  </a:lnTo>
                  <a:lnTo>
                    <a:pt x="17" y="225"/>
                  </a:lnTo>
                  <a:lnTo>
                    <a:pt x="7" y="302"/>
                  </a:lnTo>
                  <a:lnTo>
                    <a:pt x="0" y="382"/>
                  </a:lnTo>
                  <a:lnTo>
                    <a:pt x="1" y="4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Freeform 77"/>
            <p:cNvSpPr>
              <a:spLocks/>
            </p:cNvSpPr>
            <p:nvPr/>
          </p:nvSpPr>
          <p:spPr bwMode="auto">
            <a:xfrm>
              <a:off x="6348140" y="3747341"/>
              <a:ext cx="112713" cy="436563"/>
            </a:xfrm>
            <a:custGeom>
              <a:avLst/>
              <a:gdLst>
                <a:gd name="T0" fmla="*/ 32 w 142"/>
                <a:gd name="T1" fmla="*/ 0 h 548"/>
                <a:gd name="T2" fmla="*/ 142 w 142"/>
                <a:gd name="T3" fmla="*/ 0 h 548"/>
                <a:gd name="T4" fmla="*/ 0 w 142"/>
                <a:gd name="T5" fmla="*/ 548 h 548"/>
                <a:gd name="T6" fmla="*/ 3 w 142"/>
                <a:gd name="T7" fmla="*/ 532 h 548"/>
                <a:gd name="T8" fmla="*/ 13 w 142"/>
                <a:gd name="T9" fmla="*/ 488 h 548"/>
                <a:gd name="T10" fmla="*/ 26 w 142"/>
                <a:gd name="T11" fmla="*/ 425 h 548"/>
                <a:gd name="T12" fmla="*/ 43 w 142"/>
                <a:gd name="T13" fmla="*/ 351 h 548"/>
                <a:gd name="T14" fmla="*/ 58 w 142"/>
                <a:gd name="T15" fmla="*/ 274 h 548"/>
                <a:gd name="T16" fmla="*/ 71 w 142"/>
                <a:gd name="T17" fmla="*/ 201 h 548"/>
                <a:gd name="T18" fmla="*/ 83 w 142"/>
                <a:gd name="T19" fmla="*/ 141 h 548"/>
                <a:gd name="T20" fmla="*/ 88 w 142"/>
                <a:gd name="T21" fmla="*/ 102 h 548"/>
                <a:gd name="T22" fmla="*/ 86 w 142"/>
                <a:gd name="T23" fmla="*/ 78 h 548"/>
                <a:gd name="T24" fmla="*/ 81 w 142"/>
                <a:gd name="T25" fmla="*/ 57 h 548"/>
                <a:gd name="T26" fmla="*/ 73 w 142"/>
                <a:gd name="T27" fmla="*/ 39 h 548"/>
                <a:gd name="T28" fmla="*/ 62 w 142"/>
                <a:gd name="T29" fmla="*/ 25 h 548"/>
                <a:gd name="T30" fmla="*/ 51 w 142"/>
                <a:gd name="T31" fmla="*/ 13 h 548"/>
                <a:gd name="T32" fmla="*/ 41 w 142"/>
                <a:gd name="T33" fmla="*/ 5 h 548"/>
                <a:gd name="T34" fmla="*/ 35 w 142"/>
                <a:gd name="T35" fmla="*/ 1 h 548"/>
                <a:gd name="T36" fmla="*/ 32 w 142"/>
                <a:gd name="T37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2" h="548">
                  <a:moveTo>
                    <a:pt x="32" y="0"/>
                  </a:moveTo>
                  <a:lnTo>
                    <a:pt x="142" y="0"/>
                  </a:lnTo>
                  <a:lnTo>
                    <a:pt x="0" y="548"/>
                  </a:lnTo>
                  <a:lnTo>
                    <a:pt x="3" y="532"/>
                  </a:lnTo>
                  <a:lnTo>
                    <a:pt x="13" y="488"/>
                  </a:lnTo>
                  <a:lnTo>
                    <a:pt x="26" y="425"/>
                  </a:lnTo>
                  <a:lnTo>
                    <a:pt x="43" y="351"/>
                  </a:lnTo>
                  <a:lnTo>
                    <a:pt x="58" y="274"/>
                  </a:lnTo>
                  <a:lnTo>
                    <a:pt x="71" y="201"/>
                  </a:lnTo>
                  <a:lnTo>
                    <a:pt x="83" y="141"/>
                  </a:lnTo>
                  <a:lnTo>
                    <a:pt x="88" y="102"/>
                  </a:lnTo>
                  <a:lnTo>
                    <a:pt x="86" y="78"/>
                  </a:lnTo>
                  <a:lnTo>
                    <a:pt x="81" y="57"/>
                  </a:lnTo>
                  <a:lnTo>
                    <a:pt x="73" y="39"/>
                  </a:lnTo>
                  <a:lnTo>
                    <a:pt x="62" y="25"/>
                  </a:lnTo>
                  <a:lnTo>
                    <a:pt x="51" y="13"/>
                  </a:lnTo>
                  <a:lnTo>
                    <a:pt x="41" y="5"/>
                  </a:lnTo>
                  <a:lnTo>
                    <a:pt x="35" y="1"/>
                  </a:lnTo>
                  <a:lnTo>
                    <a:pt x="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78"/>
            <p:cNvSpPr>
              <a:spLocks/>
            </p:cNvSpPr>
            <p:nvPr/>
          </p:nvSpPr>
          <p:spPr bwMode="auto">
            <a:xfrm>
              <a:off x="6306865" y="3769566"/>
              <a:ext cx="76200" cy="314325"/>
            </a:xfrm>
            <a:custGeom>
              <a:avLst/>
              <a:gdLst>
                <a:gd name="T0" fmla="*/ 93 w 96"/>
                <a:gd name="T1" fmla="*/ 2 h 395"/>
                <a:gd name="T2" fmla="*/ 96 w 96"/>
                <a:gd name="T3" fmla="*/ 13 h 395"/>
                <a:gd name="T4" fmla="*/ 96 w 96"/>
                <a:gd name="T5" fmla="*/ 32 h 395"/>
                <a:gd name="T6" fmla="*/ 92 w 96"/>
                <a:gd name="T7" fmla="*/ 62 h 395"/>
                <a:gd name="T8" fmla="*/ 84 w 96"/>
                <a:gd name="T9" fmla="*/ 103 h 395"/>
                <a:gd name="T10" fmla="*/ 73 w 96"/>
                <a:gd name="T11" fmla="*/ 156 h 395"/>
                <a:gd name="T12" fmla="*/ 54 w 96"/>
                <a:gd name="T13" fmla="*/ 221 h 395"/>
                <a:gd name="T14" fmla="*/ 31 w 96"/>
                <a:gd name="T15" fmla="*/ 301 h 395"/>
                <a:gd name="T16" fmla="*/ 0 w 96"/>
                <a:gd name="T17" fmla="*/ 395 h 395"/>
                <a:gd name="T18" fmla="*/ 2 w 96"/>
                <a:gd name="T19" fmla="*/ 380 h 395"/>
                <a:gd name="T20" fmla="*/ 10 w 96"/>
                <a:gd name="T21" fmla="*/ 341 h 395"/>
                <a:gd name="T22" fmla="*/ 21 w 96"/>
                <a:gd name="T23" fmla="*/ 285 h 395"/>
                <a:gd name="T24" fmla="*/ 33 w 96"/>
                <a:gd name="T25" fmla="*/ 218 h 395"/>
                <a:gd name="T26" fmla="*/ 47 w 96"/>
                <a:gd name="T27" fmla="*/ 150 h 395"/>
                <a:gd name="T28" fmla="*/ 60 w 96"/>
                <a:gd name="T29" fmla="*/ 88 h 395"/>
                <a:gd name="T30" fmla="*/ 71 w 96"/>
                <a:gd name="T31" fmla="*/ 39 h 395"/>
                <a:gd name="T32" fmla="*/ 81 w 96"/>
                <a:gd name="T33" fmla="*/ 11 h 395"/>
                <a:gd name="T34" fmla="*/ 84 w 96"/>
                <a:gd name="T35" fmla="*/ 4 h 395"/>
                <a:gd name="T36" fmla="*/ 88 w 96"/>
                <a:gd name="T37" fmla="*/ 0 h 395"/>
                <a:gd name="T38" fmla="*/ 91 w 96"/>
                <a:gd name="T39" fmla="*/ 0 h 395"/>
                <a:gd name="T40" fmla="*/ 93 w 96"/>
                <a:gd name="T41" fmla="*/ 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395">
                  <a:moveTo>
                    <a:pt x="93" y="2"/>
                  </a:moveTo>
                  <a:lnTo>
                    <a:pt x="96" y="13"/>
                  </a:lnTo>
                  <a:lnTo>
                    <a:pt x="96" y="32"/>
                  </a:lnTo>
                  <a:lnTo>
                    <a:pt x="92" y="62"/>
                  </a:lnTo>
                  <a:lnTo>
                    <a:pt x="84" y="103"/>
                  </a:lnTo>
                  <a:lnTo>
                    <a:pt x="73" y="156"/>
                  </a:lnTo>
                  <a:lnTo>
                    <a:pt x="54" y="221"/>
                  </a:lnTo>
                  <a:lnTo>
                    <a:pt x="31" y="301"/>
                  </a:lnTo>
                  <a:lnTo>
                    <a:pt x="0" y="395"/>
                  </a:lnTo>
                  <a:lnTo>
                    <a:pt x="2" y="380"/>
                  </a:lnTo>
                  <a:lnTo>
                    <a:pt x="10" y="341"/>
                  </a:lnTo>
                  <a:lnTo>
                    <a:pt x="21" y="285"/>
                  </a:lnTo>
                  <a:lnTo>
                    <a:pt x="33" y="218"/>
                  </a:lnTo>
                  <a:lnTo>
                    <a:pt x="47" y="150"/>
                  </a:lnTo>
                  <a:lnTo>
                    <a:pt x="60" y="88"/>
                  </a:lnTo>
                  <a:lnTo>
                    <a:pt x="71" y="39"/>
                  </a:lnTo>
                  <a:lnTo>
                    <a:pt x="81" y="11"/>
                  </a:lnTo>
                  <a:lnTo>
                    <a:pt x="84" y="4"/>
                  </a:lnTo>
                  <a:lnTo>
                    <a:pt x="88" y="0"/>
                  </a:lnTo>
                  <a:lnTo>
                    <a:pt x="91" y="0"/>
                  </a:lnTo>
                  <a:lnTo>
                    <a:pt x="9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" name="Freeform 79"/>
            <p:cNvSpPr>
              <a:spLocks/>
            </p:cNvSpPr>
            <p:nvPr/>
          </p:nvSpPr>
          <p:spPr bwMode="auto">
            <a:xfrm>
              <a:off x="6479902" y="3747341"/>
              <a:ext cx="196850" cy="460375"/>
            </a:xfrm>
            <a:custGeom>
              <a:avLst/>
              <a:gdLst>
                <a:gd name="T0" fmla="*/ 61 w 246"/>
                <a:gd name="T1" fmla="*/ 107 h 578"/>
                <a:gd name="T2" fmla="*/ 61 w 246"/>
                <a:gd name="T3" fmla="*/ 87 h 578"/>
                <a:gd name="T4" fmla="*/ 63 w 246"/>
                <a:gd name="T5" fmla="*/ 70 h 578"/>
                <a:gd name="T6" fmla="*/ 67 w 246"/>
                <a:gd name="T7" fmla="*/ 54 h 578"/>
                <a:gd name="T8" fmla="*/ 72 w 246"/>
                <a:gd name="T9" fmla="*/ 39 h 578"/>
                <a:gd name="T10" fmla="*/ 79 w 246"/>
                <a:gd name="T11" fmla="*/ 26 h 578"/>
                <a:gd name="T12" fmla="*/ 89 w 246"/>
                <a:gd name="T13" fmla="*/ 16 h 578"/>
                <a:gd name="T14" fmla="*/ 101 w 246"/>
                <a:gd name="T15" fmla="*/ 6 h 578"/>
                <a:gd name="T16" fmla="*/ 115 w 246"/>
                <a:gd name="T17" fmla="*/ 0 h 578"/>
                <a:gd name="T18" fmla="*/ 0 w 246"/>
                <a:gd name="T19" fmla="*/ 0 h 578"/>
                <a:gd name="T20" fmla="*/ 145 w 246"/>
                <a:gd name="T21" fmla="*/ 578 h 578"/>
                <a:gd name="T22" fmla="*/ 246 w 246"/>
                <a:gd name="T23" fmla="*/ 578 h 578"/>
                <a:gd name="T24" fmla="*/ 244 w 246"/>
                <a:gd name="T25" fmla="*/ 575 h 578"/>
                <a:gd name="T26" fmla="*/ 238 w 246"/>
                <a:gd name="T27" fmla="*/ 564 h 578"/>
                <a:gd name="T28" fmla="*/ 230 w 246"/>
                <a:gd name="T29" fmla="*/ 549 h 578"/>
                <a:gd name="T30" fmla="*/ 219 w 246"/>
                <a:gd name="T31" fmla="*/ 529 h 578"/>
                <a:gd name="T32" fmla="*/ 205 w 246"/>
                <a:gd name="T33" fmla="*/ 503 h 578"/>
                <a:gd name="T34" fmla="*/ 190 w 246"/>
                <a:gd name="T35" fmla="*/ 474 h 578"/>
                <a:gd name="T36" fmla="*/ 173 w 246"/>
                <a:gd name="T37" fmla="*/ 441 h 578"/>
                <a:gd name="T38" fmla="*/ 157 w 246"/>
                <a:gd name="T39" fmla="*/ 406 h 578"/>
                <a:gd name="T40" fmla="*/ 139 w 246"/>
                <a:gd name="T41" fmla="*/ 369 h 578"/>
                <a:gd name="T42" fmla="*/ 123 w 246"/>
                <a:gd name="T43" fmla="*/ 330 h 578"/>
                <a:gd name="T44" fmla="*/ 107 w 246"/>
                <a:gd name="T45" fmla="*/ 291 h 578"/>
                <a:gd name="T46" fmla="*/ 93 w 246"/>
                <a:gd name="T47" fmla="*/ 252 h 578"/>
                <a:gd name="T48" fmla="*/ 81 w 246"/>
                <a:gd name="T49" fmla="*/ 214 h 578"/>
                <a:gd name="T50" fmla="*/ 71 w 246"/>
                <a:gd name="T51" fmla="*/ 176 h 578"/>
                <a:gd name="T52" fmla="*/ 64 w 246"/>
                <a:gd name="T53" fmla="*/ 140 h 578"/>
                <a:gd name="T54" fmla="*/ 61 w 246"/>
                <a:gd name="T55" fmla="*/ 10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6" h="578">
                  <a:moveTo>
                    <a:pt x="61" y="107"/>
                  </a:moveTo>
                  <a:lnTo>
                    <a:pt x="61" y="87"/>
                  </a:lnTo>
                  <a:lnTo>
                    <a:pt x="63" y="70"/>
                  </a:lnTo>
                  <a:lnTo>
                    <a:pt x="67" y="54"/>
                  </a:lnTo>
                  <a:lnTo>
                    <a:pt x="72" y="39"/>
                  </a:lnTo>
                  <a:lnTo>
                    <a:pt x="79" y="26"/>
                  </a:lnTo>
                  <a:lnTo>
                    <a:pt x="89" y="16"/>
                  </a:lnTo>
                  <a:lnTo>
                    <a:pt x="101" y="6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145" y="578"/>
                  </a:lnTo>
                  <a:lnTo>
                    <a:pt x="246" y="578"/>
                  </a:lnTo>
                  <a:lnTo>
                    <a:pt x="244" y="575"/>
                  </a:lnTo>
                  <a:lnTo>
                    <a:pt x="238" y="564"/>
                  </a:lnTo>
                  <a:lnTo>
                    <a:pt x="230" y="549"/>
                  </a:lnTo>
                  <a:lnTo>
                    <a:pt x="219" y="529"/>
                  </a:lnTo>
                  <a:lnTo>
                    <a:pt x="205" y="503"/>
                  </a:lnTo>
                  <a:lnTo>
                    <a:pt x="190" y="474"/>
                  </a:lnTo>
                  <a:lnTo>
                    <a:pt x="173" y="441"/>
                  </a:lnTo>
                  <a:lnTo>
                    <a:pt x="157" y="406"/>
                  </a:lnTo>
                  <a:lnTo>
                    <a:pt x="139" y="369"/>
                  </a:lnTo>
                  <a:lnTo>
                    <a:pt x="123" y="330"/>
                  </a:lnTo>
                  <a:lnTo>
                    <a:pt x="107" y="291"/>
                  </a:lnTo>
                  <a:lnTo>
                    <a:pt x="93" y="252"/>
                  </a:lnTo>
                  <a:lnTo>
                    <a:pt x="81" y="214"/>
                  </a:lnTo>
                  <a:lnTo>
                    <a:pt x="71" y="176"/>
                  </a:lnTo>
                  <a:lnTo>
                    <a:pt x="64" y="140"/>
                  </a:lnTo>
                  <a:lnTo>
                    <a:pt x="6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Freeform 80"/>
            <p:cNvSpPr>
              <a:spLocks/>
            </p:cNvSpPr>
            <p:nvPr/>
          </p:nvSpPr>
          <p:spPr bwMode="auto">
            <a:xfrm>
              <a:off x="6573565" y="3775916"/>
              <a:ext cx="55563" cy="276225"/>
            </a:xfrm>
            <a:custGeom>
              <a:avLst/>
              <a:gdLst>
                <a:gd name="T0" fmla="*/ 7 w 72"/>
                <a:gd name="T1" fmla="*/ 3 h 348"/>
                <a:gd name="T2" fmla="*/ 8 w 72"/>
                <a:gd name="T3" fmla="*/ 1 h 348"/>
                <a:gd name="T4" fmla="*/ 12 w 72"/>
                <a:gd name="T5" fmla="*/ 0 h 348"/>
                <a:gd name="T6" fmla="*/ 16 w 72"/>
                <a:gd name="T7" fmla="*/ 6 h 348"/>
                <a:gd name="T8" fmla="*/ 23 w 72"/>
                <a:gd name="T9" fmla="*/ 20 h 348"/>
                <a:gd name="T10" fmla="*/ 28 w 72"/>
                <a:gd name="T11" fmla="*/ 35 h 348"/>
                <a:gd name="T12" fmla="*/ 33 w 72"/>
                <a:gd name="T13" fmla="*/ 56 h 348"/>
                <a:gd name="T14" fmla="*/ 38 w 72"/>
                <a:gd name="T15" fmla="*/ 83 h 348"/>
                <a:gd name="T16" fmla="*/ 44 w 72"/>
                <a:gd name="T17" fmla="*/ 118 h 348"/>
                <a:gd name="T18" fmla="*/ 51 w 72"/>
                <a:gd name="T19" fmla="*/ 160 h 348"/>
                <a:gd name="T20" fmla="*/ 58 w 72"/>
                <a:gd name="T21" fmla="*/ 212 h 348"/>
                <a:gd name="T22" fmla="*/ 65 w 72"/>
                <a:gd name="T23" fmla="*/ 275 h 348"/>
                <a:gd name="T24" fmla="*/ 72 w 72"/>
                <a:gd name="T25" fmla="*/ 348 h 348"/>
                <a:gd name="T26" fmla="*/ 67 w 72"/>
                <a:gd name="T27" fmla="*/ 333 h 348"/>
                <a:gd name="T28" fmla="*/ 57 w 72"/>
                <a:gd name="T29" fmla="*/ 295 h 348"/>
                <a:gd name="T30" fmla="*/ 43 w 72"/>
                <a:gd name="T31" fmla="*/ 241 h 348"/>
                <a:gd name="T32" fmla="*/ 28 w 72"/>
                <a:gd name="T33" fmla="*/ 179 h 348"/>
                <a:gd name="T34" fmla="*/ 13 w 72"/>
                <a:gd name="T35" fmla="*/ 115 h 348"/>
                <a:gd name="T36" fmla="*/ 4 w 72"/>
                <a:gd name="T37" fmla="*/ 60 h 348"/>
                <a:gd name="T38" fmla="*/ 0 w 72"/>
                <a:gd name="T39" fmla="*/ 20 h 348"/>
                <a:gd name="T40" fmla="*/ 7 w 72"/>
                <a:gd name="T41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348">
                  <a:moveTo>
                    <a:pt x="7" y="3"/>
                  </a:moveTo>
                  <a:lnTo>
                    <a:pt x="8" y="1"/>
                  </a:lnTo>
                  <a:lnTo>
                    <a:pt x="12" y="0"/>
                  </a:lnTo>
                  <a:lnTo>
                    <a:pt x="16" y="6"/>
                  </a:lnTo>
                  <a:lnTo>
                    <a:pt x="23" y="20"/>
                  </a:lnTo>
                  <a:lnTo>
                    <a:pt x="28" y="35"/>
                  </a:lnTo>
                  <a:lnTo>
                    <a:pt x="33" y="56"/>
                  </a:lnTo>
                  <a:lnTo>
                    <a:pt x="38" y="83"/>
                  </a:lnTo>
                  <a:lnTo>
                    <a:pt x="44" y="118"/>
                  </a:lnTo>
                  <a:lnTo>
                    <a:pt x="51" y="160"/>
                  </a:lnTo>
                  <a:lnTo>
                    <a:pt x="58" y="212"/>
                  </a:lnTo>
                  <a:lnTo>
                    <a:pt x="65" y="275"/>
                  </a:lnTo>
                  <a:lnTo>
                    <a:pt x="72" y="348"/>
                  </a:lnTo>
                  <a:lnTo>
                    <a:pt x="67" y="333"/>
                  </a:lnTo>
                  <a:lnTo>
                    <a:pt x="57" y="295"/>
                  </a:lnTo>
                  <a:lnTo>
                    <a:pt x="43" y="241"/>
                  </a:lnTo>
                  <a:lnTo>
                    <a:pt x="28" y="179"/>
                  </a:lnTo>
                  <a:lnTo>
                    <a:pt x="13" y="115"/>
                  </a:lnTo>
                  <a:lnTo>
                    <a:pt x="4" y="60"/>
                  </a:lnTo>
                  <a:lnTo>
                    <a:pt x="0" y="20"/>
                  </a:ln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Freeform 81"/>
            <p:cNvSpPr>
              <a:spLocks/>
            </p:cNvSpPr>
            <p:nvPr/>
          </p:nvSpPr>
          <p:spPr bwMode="auto">
            <a:xfrm>
              <a:off x="6637065" y="3747341"/>
              <a:ext cx="209550" cy="336550"/>
            </a:xfrm>
            <a:custGeom>
              <a:avLst/>
              <a:gdLst>
                <a:gd name="T0" fmla="*/ 0 w 264"/>
                <a:gd name="T1" fmla="*/ 422 h 422"/>
                <a:gd name="T2" fmla="*/ 72 w 264"/>
                <a:gd name="T3" fmla="*/ 0 h 422"/>
                <a:gd name="T4" fmla="*/ 187 w 264"/>
                <a:gd name="T5" fmla="*/ 0 h 422"/>
                <a:gd name="T6" fmla="*/ 264 w 264"/>
                <a:gd name="T7" fmla="*/ 422 h 422"/>
                <a:gd name="T8" fmla="*/ 260 w 264"/>
                <a:gd name="T9" fmla="*/ 411 h 422"/>
                <a:gd name="T10" fmla="*/ 251 w 264"/>
                <a:gd name="T11" fmla="*/ 378 h 422"/>
                <a:gd name="T12" fmla="*/ 238 w 264"/>
                <a:gd name="T13" fmla="*/ 331 h 422"/>
                <a:gd name="T14" fmla="*/ 223 w 264"/>
                <a:gd name="T15" fmla="*/ 276 h 422"/>
                <a:gd name="T16" fmla="*/ 208 w 264"/>
                <a:gd name="T17" fmla="*/ 220 h 422"/>
                <a:gd name="T18" fmla="*/ 193 w 264"/>
                <a:gd name="T19" fmla="*/ 165 h 422"/>
                <a:gd name="T20" fmla="*/ 182 w 264"/>
                <a:gd name="T21" fmla="*/ 122 h 422"/>
                <a:gd name="T22" fmla="*/ 174 w 264"/>
                <a:gd name="T23" fmla="*/ 93 h 422"/>
                <a:gd name="T24" fmla="*/ 172 w 264"/>
                <a:gd name="T25" fmla="*/ 84 h 422"/>
                <a:gd name="T26" fmla="*/ 168 w 264"/>
                <a:gd name="T27" fmla="*/ 74 h 422"/>
                <a:gd name="T28" fmla="*/ 165 w 264"/>
                <a:gd name="T29" fmla="*/ 66 h 422"/>
                <a:gd name="T30" fmla="*/ 159 w 264"/>
                <a:gd name="T31" fmla="*/ 59 h 422"/>
                <a:gd name="T32" fmla="*/ 153 w 264"/>
                <a:gd name="T33" fmla="*/ 54 h 422"/>
                <a:gd name="T34" fmla="*/ 146 w 264"/>
                <a:gd name="T35" fmla="*/ 49 h 422"/>
                <a:gd name="T36" fmla="*/ 138 w 264"/>
                <a:gd name="T37" fmla="*/ 47 h 422"/>
                <a:gd name="T38" fmla="*/ 129 w 264"/>
                <a:gd name="T39" fmla="*/ 47 h 422"/>
                <a:gd name="T40" fmla="*/ 122 w 264"/>
                <a:gd name="T41" fmla="*/ 48 h 422"/>
                <a:gd name="T42" fmla="*/ 115 w 264"/>
                <a:gd name="T43" fmla="*/ 51 h 422"/>
                <a:gd name="T44" fmla="*/ 109 w 264"/>
                <a:gd name="T45" fmla="*/ 57 h 422"/>
                <a:gd name="T46" fmla="*/ 105 w 264"/>
                <a:gd name="T47" fmla="*/ 65 h 422"/>
                <a:gd name="T48" fmla="*/ 99 w 264"/>
                <a:gd name="T49" fmla="*/ 77 h 422"/>
                <a:gd name="T50" fmla="*/ 94 w 264"/>
                <a:gd name="T51" fmla="*/ 92 h 422"/>
                <a:gd name="T52" fmla="*/ 89 w 264"/>
                <a:gd name="T53" fmla="*/ 111 h 422"/>
                <a:gd name="T54" fmla="*/ 83 w 264"/>
                <a:gd name="T55" fmla="*/ 134 h 422"/>
                <a:gd name="T56" fmla="*/ 70 w 264"/>
                <a:gd name="T57" fmla="*/ 186 h 422"/>
                <a:gd name="T58" fmla="*/ 56 w 264"/>
                <a:gd name="T59" fmla="*/ 238 h 422"/>
                <a:gd name="T60" fmla="*/ 43 w 264"/>
                <a:gd name="T61" fmla="*/ 286 h 422"/>
                <a:gd name="T62" fmla="*/ 30 w 264"/>
                <a:gd name="T63" fmla="*/ 330 h 422"/>
                <a:gd name="T64" fmla="*/ 17 w 264"/>
                <a:gd name="T65" fmla="*/ 368 h 422"/>
                <a:gd name="T66" fmla="*/ 8 w 264"/>
                <a:gd name="T67" fmla="*/ 397 h 422"/>
                <a:gd name="T68" fmla="*/ 2 w 264"/>
                <a:gd name="T69" fmla="*/ 416 h 422"/>
                <a:gd name="T70" fmla="*/ 0 w 264"/>
                <a:gd name="T71" fmla="*/ 42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4" h="422">
                  <a:moveTo>
                    <a:pt x="0" y="422"/>
                  </a:moveTo>
                  <a:lnTo>
                    <a:pt x="72" y="0"/>
                  </a:lnTo>
                  <a:lnTo>
                    <a:pt x="187" y="0"/>
                  </a:lnTo>
                  <a:lnTo>
                    <a:pt x="264" y="422"/>
                  </a:lnTo>
                  <a:lnTo>
                    <a:pt x="260" y="411"/>
                  </a:lnTo>
                  <a:lnTo>
                    <a:pt x="251" y="378"/>
                  </a:lnTo>
                  <a:lnTo>
                    <a:pt x="238" y="331"/>
                  </a:lnTo>
                  <a:lnTo>
                    <a:pt x="223" y="276"/>
                  </a:lnTo>
                  <a:lnTo>
                    <a:pt x="208" y="220"/>
                  </a:lnTo>
                  <a:lnTo>
                    <a:pt x="193" y="165"/>
                  </a:lnTo>
                  <a:lnTo>
                    <a:pt x="182" y="122"/>
                  </a:lnTo>
                  <a:lnTo>
                    <a:pt x="174" y="93"/>
                  </a:lnTo>
                  <a:lnTo>
                    <a:pt x="172" y="84"/>
                  </a:lnTo>
                  <a:lnTo>
                    <a:pt x="168" y="74"/>
                  </a:lnTo>
                  <a:lnTo>
                    <a:pt x="165" y="66"/>
                  </a:lnTo>
                  <a:lnTo>
                    <a:pt x="159" y="59"/>
                  </a:lnTo>
                  <a:lnTo>
                    <a:pt x="153" y="54"/>
                  </a:lnTo>
                  <a:lnTo>
                    <a:pt x="146" y="49"/>
                  </a:lnTo>
                  <a:lnTo>
                    <a:pt x="138" y="47"/>
                  </a:lnTo>
                  <a:lnTo>
                    <a:pt x="129" y="47"/>
                  </a:lnTo>
                  <a:lnTo>
                    <a:pt x="122" y="48"/>
                  </a:lnTo>
                  <a:lnTo>
                    <a:pt x="115" y="51"/>
                  </a:lnTo>
                  <a:lnTo>
                    <a:pt x="109" y="57"/>
                  </a:lnTo>
                  <a:lnTo>
                    <a:pt x="105" y="65"/>
                  </a:lnTo>
                  <a:lnTo>
                    <a:pt x="99" y="77"/>
                  </a:lnTo>
                  <a:lnTo>
                    <a:pt x="94" y="92"/>
                  </a:lnTo>
                  <a:lnTo>
                    <a:pt x="89" y="111"/>
                  </a:lnTo>
                  <a:lnTo>
                    <a:pt x="83" y="134"/>
                  </a:lnTo>
                  <a:lnTo>
                    <a:pt x="70" y="186"/>
                  </a:lnTo>
                  <a:lnTo>
                    <a:pt x="56" y="238"/>
                  </a:lnTo>
                  <a:lnTo>
                    <a:pt x="43" y="286"/>
                  </a:lnTo>
                  <a:lnTo>
                    <a:pt x="30" y="330"/>
                  </a:lnTo>
                  <a:lnTo>
                    <a:pt x="17" y="368"/>
                  </a:lnTo>
                  <a:lnTo>
                    <a:pt x="8" y="397"/>
                  </a:lnTo>
                  <a:lnTo>
                    <a:pt x="2" y="416"/>
                  </a:lnTo>
                  <a:lnTo>
                    <a:pt x="0" y="4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82"/>
            <p:cNvSpPr>
              <a:spLocks/>
            </p:cNvSpPr>
            <p:nvPr/>
          </p:nvSpPr>
          <p:spPr bwMode="auto">
            <a:xfrm>
              <a:off x="6683102" y="3801316"/>
              <a:ext cx="203200" cy="406400"/>
            </a:xfrm>
            <a:custGeom>
              <a:avLst/>
              <a:gdLst>
                <a:gd name="T0" fmla="*/ 1 w 254"/>
                <a:gd name="T1" fmla="*/ 459 h 512"/>
                <a:gd name="T2" fmla="*/ 70 w 254"/>
                <a:gd name="T3" fmla="*/ 78 h 512"/>
                <a:gd name="T4" fmla="*/ 151 w 254"/>
                <a:gd name="T5" fmla="*/ 512 h 512"/>
                <a:gd name="T6" fmla="*/ 254 w 254"/>
                <a:gd name="T7" fmla="*/ 512 h 512"/>
                <a:gd name="T8" fmla="*/ 252 w 254"/>
                <a:gd name="T9" fmla="*/ 510 h 512"/>
                <a:gd name="T10" fmla="*/ 247 w 254"/>
                <a:gd name="T11" fmla="*/ 503 h 512"/>
                <a:gd name="T12" fmla="*/ 239 w 254"/>
                <a:gd name="T13" fmla="*/ 490 h 512"/>
                <a:gd name="T14" fmla="*/ 228 w 254"/>
                <a:gd name="T15" fmla="*/ 471 h 512"/>
                <a:gd name="T16" fmla="*/ 215 w 254"/>
                <a:gd name="T17" fmla="*/ 446 h 512"/>
                <a:gd name="T18" fmla="*/ 201 w 254"/>
                <a:gd name="T19" fmla="*/ 414 h 512"/>
                <a:gd name="T20" fmla="*/ 185 w 254"/>
                <a:gd name="T21" fmla="*/ 374 h 512"/>
                <a:gd name="T22" fmla="*/ 169 w 254"/>
                <a:gd name="T23" fmla="*/ 327 h 512"/>
                <a:gd name="T24" fmla="*/ 144 w 254"/>
                <a:gd name="T25" fmla="*/ 244 h 512"/>
                <a:gd name="T26" fmla="*/ 123 w 254"/>
                <a:gd name="T27" fmla="*/ 174 h 512"/>
                <a:gd name="T28" fmla="*/ 106 w 254"/>
                <a:gd name="T29" fmla="*/ 118 h 512"/>
                <a:gd name="T30" fmla="*/ 93 w 254"/>
                <a:gd name="T31" fmla="*/ 73 h 512"/>
                <a:gd name="T32" fmla="*/ 83 w 254"/>
                <a:gd name="T33" fmla="*/ 41 h 512"/>
                <a:gd name="T34" fmla="*/ 76 w 254"/>
                <a:gd name="T35" fmla="*/ 18 h 512"/>
                <a:gd name="T36" fmla="*/ 72 w 254"/>
                <a:gd name="T37" fmla="*/ 5 h 512"/>
                <a:gd name="T38" fmla="*/ 71 w 254"/>
                <a:gd name="T39" fmla="*/ 0 h 512"/>
                <a:gd name="T40" fmla="*/ 68 w 254"/>
                <a:gd name="T41" fmla="*/ 12 h 512"/>
                <a:gd name="T42" fmla="*/ 58 w 254"/>
                <a:gd name="T43" fmla="*/ 44 h 512"/>
                <a:gd name="T44" fmla="*/ 46 w 254"/>
                <a:gd name="T45" fmla="*/ 93 h 512"/>
                <a:gd name="T46" fmla="*/ 31 w 254"/>
                <a:gd name="T47" fmla="*/ 154 h 512"/>
                <a:gd name="T48" fmla="*/ 17 w 254"/>
                <a:gd name="T49" fmla="*/ 225 h 512"/>
                <a:gd name="T50" fmla="*/ 5 w 254"/>
                <a:gd name="T51" fmla="*/ 302 h 512"/>
                <a:gd name="T52" fmla="*/ 0 w 254"/>
                <a:gd name="T53" fmla="*/ 382 h 512"/>
                <a:gd name="T54" fmla="*/ 1 w 254"/>
                <a:gd name="T55" fmla="*/ 459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4" h="512">
                  <a:moveTo>
                    <a:pt x="1" y="459"/>
                  </a:moveTo>
                  <a:lnTo>
                    <a:pt x="70" y="78"/>
                  </a:lnTo>
                  <a:lnTo>
                    <a:pt x="151" y="512"/>
                  </a:lnTo>
                  <a:lnTo>
                    <a:pt x="254" y="512"/>
                  </a:lnTo>
                  <a:lnTo>
                    <a:pt x="252" y="510"/>
                  </a:lnTo>
                  <a:lnTo>
                    <a:pt x="247" y="503"/>
                  </a:lnTo>
                  <a:lnTo>
                    <a:pt x="239" y="490"/>
                  </a:lnTo>
                  <a:lnTo>
                    <a:pt x="228" y="471"/>
                  </a:lnTo>
                  <a:lnTo>
                    <a:pt x="215" y="446"/>
                  </a:lnTo>
                  <a:lnTo>
                    <a:pt x="201" y="414"/>
                  </a:lnTo>
                  <a:lnTo>
                    <a:pt x="185" y="374"/>
                  </a:lnTo>
                  <a:lnTo>
                    <a:pt x="169" y="327"/>
                  </a:lnTo>
                  <a:lnTo>
                    <a:pt x="144" y="244"/>
                  </a:lnTo>
                  <a:lnTo>
                    <a:pt x="123" y="174"/>
                  </a:lnTo>
                  <a:lnTo>
                    <a:pt x="106" y="118"/>
                  </a:lnTo>
                  <a:lnTo>
                    <a:pt x="93" y="73"/>
                  </a:lnTo>
                  <a:lnTo>
                    <a:pt x="83" y="41"/>
                  </a:lnTo>
                  <a:lnTo>
                    <a:pt x="76" y="18"/>
                  </a:lnTo>
                  <a:lnTo>
                    <a:pt x="72" y="5"/>
                  </a:lnTo>
                  <a:lnTo>
                    <a:pt x="71" y="0"/>
                  </a:lnTo>
                  <a:lnTo>
                    <a:pt x="68" y="12"/>
                  </a:lnTo>
                  <a:lnTo>
                    <a:pt x="58" y="44"/>
                  </a:lnTo>
                  <a:lnTo>
                    <a:pt x="46" y="93"/>
                  </a:lnTo>
                  <a:lnTo>
                    <a:pt x="31" y="154"/>
                  </a:lnTo>
                  <a:lnTo>
                    <a:pt x="17" y="225"/>
                  </a:lnTo>
                  <a:lnTo>
                    <a:pt x="5" y="302"/>
                  </a:lnTo>
                  <a:lnTo>
                    <a:pt x="0" y="382"/>
                  </a:lnTo>
                  <a:lnTo>
                    <a:pt x="1" y="4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83"/>
            <p:cNvSpPr>
              <a:spLocks/>
            </p:cNvSpPr>
            <p:nvPr/>
          </p:nvSpPr>
          <p:spPr bwMode="auto">
            <a:xfrm>
              <a:off x="6887890" y="3747341"/>
              <a:ext cx="112713" cy="436563"/>
            </a:xfrm>
            <a:custGeom>
              <a:avLst/>
              <a:gdLst>
                <a:gd name="T0" fmla="*/ 33 w 142"/>
                <a:gd name="T1" fmla="*/ 0 h 548"/>
                <a:gd name="T2" fmla="*/ 142 w 142"/>
                <a:gd name="T3" fmla="*/ 0 h 548"/>
                <a:gd name="T4" fmla="*/ 0 w 142"/>
                <a:gd name="T5" fmla="*/ 548 h 548"/>
                <a:gd name="T6" fmla="*/ 3 w 142"/>
                <a:gd name="T7" fmla="*/ 532 h 548"/>
                <a:gd name="T8" fmla="*/ 12 w 142"/>
                <a:gd name="T9" fmla="*/ 488 h 548"/>
                <a:gd name="T10" fmla="*/ 26 w 142"/>
                <a:gd name="T11" fmla="*/ 425 h 548"/>
                <a:gd name="T12" fmla="*/ 42 w 142"/>
                <a:gd name="T13" fmla="*/ 351 h 548"/>
                <a:gd name="T14" fmla="*/ 57 w 142"/>
                <a:gd name="T15" fmla="*/ 274 h 548"/>
                <a:gd name="T16" fmla="*/ 71 w 142"/>
                <a:gd name="T17" fmla="*/ 201 h 548"/>
                <a:gd name="T18" fmla="*/ 83 w 142"/>
                <a:gd name="T19" fmla="*/ 141 h 548"/>
                <a:gd name="T20" fmla="*/ 87 w 142"/>
                <a:gd name="T21" fmla="*/ 102 h 548"/>
                <a:gd name="T22" fmla="*/ 86 w 142"/>
                <a:gd name="T23" fmla="*/ 78 h 548"/>
                <a:gd name="T24" fmla="*/ 80 w 142"/>
                <a:gd name="T25" fmla="*/ 57 h 548"/>
                <a:gd name="T26" fmla="*/ 72 w 142"/>
                <a:gd name="T27" fmla="*/ 39 h 548"/>
                <a:gd name="T28" fmla="*/ 62 w 142"/>
                <a:gd name="T29" fmla="*/ 25 h 548"/>
                <a:gd name="T30" fmla="*/ 51 w 142"/>
                <a:gd name="T31" fmla="*/ 13 h 548"/>
                <a:gd name="T32" fmla="*/ 42 w 142"/>
                <a:gd name="T33" fmla="*/ 5 h 548"/>
                <a:gd name="T34" fmla="*/ 35 w 142"/>
                <a:gd name="T35" fmla="*/ 1 h 548"/>
                <a:gd name="T36" fmla="*/ 33 w 142"/>
                <a:gd name="T37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2" h="548">
                  <a:moveTo>
                    <a:pt x="33" y="0"/>
                  </a:moveTo>
                  <a:lnTo>
                    <a:pt x="142" y="0"/>
                  </a:lnTo>
                  <a:lnTo>
                    <a:pt x="0" y="548"/>
                  </a:lnTo>
                  <a:lnTo>
                    <a:pt x="3" y="532"/>
                  </a:lnTo>
                  <a:lnTo>
                    <a:pt x="12" y="488"/>
                  </a:lnTo>
                  <a:lnTo>
                    <a:pt x="26" y="425"/>
                  </a:lnTo>
                  <a:lnTo>
                    <a:pt x="42" y="351"/>
                  </a:lnTo>
                  <a:lnTo>
                    <a:pt x="57" y="274"/>
                  </a:lnTo>
                  <a:lnTo>
                    <a:pt x="71" y="201"/>
                  </a:lnTo>
                  <a:lnTo>
                    <a:pt x="83" y="141"/>
                  </a:lnTo>
                  <a:lnTo>
                    <a:pt x="87" y="102"/>
                  </a:lnTo>
                  <a:lnTo>
                    <a:pt x="86" y="78"/>
                  </a:lnTo>
                  <a:lnTo>
                    <a:pt x="80" y="57"/>
                  </a:lnTo>
                  <a:lnTo>
                    <a:pt x="72" y="39"/>
                  </a:lnTo>
                  <a:lnTo>
                    <a:pt x="62" y="25"/>
                  </a:lnTo>
                  <a:lnTo>
                    <a:pt x="51" y="13"/>
                  </a:lnTo>
                  <a:lnTo>
                    <a:pt x="42" y="5"/>
                  </a:lnTo>
                  <a:lnTo>
                    <a:pt x="35" y="1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84"/>
            <p:cNvSpPr>
              <a:spLocks/>
            </p:cNvSpPr>
            <p:nvPr/>
          </p:nvSpPr>
          <p:spPr bwMode="auto">
            <a:xfrm>
              <a:off x="6846615" y="3769566"/>
              <a:ext cx="74613" cy="314325"/>
            </a:xfrm>
            <a:custGeom>
              <a:avLst/>
              <a:gdLst>
                <a:gd name="T0" fmla="*/ 92 w 94"/>
                <a:gd name="T1" fmla="*/ 2 h 395"/>
                <a:gd name="T2" fmla="*/ 94 w 94"/>
                <a:gd name="T3" fmla="*/ 13 h 395"/>
                <a:gd name="T4" fmla="*/ 94 w 94"/>
                <a:gd name="T5" fmla="*/ 32 h 395"/>
                <a:gd name="T6" fmla="*/ 91 w 94"/>
                <a:gd name="T7" fmla="*/ 62 h 395"/>
                <a:gd name="T8" fmla="*/ 83 w 94"/>
                <a:gd name="T9" fmla="*/ 103 h 395"/>
                <a:gd name="T10" fmla="*/ 71 w 94"/>
                <a:gd name="T11" fmla="*/ 156 h 395"/>
                <a:gd name="T12" fmla="*/ 54 w 94"/>
                <a:gd name="T13" fmla="*/ 221 h 395"/>
                <a:gd name="T14" fmla="*/ 30 w 94"/>
                <a:gd name="T15" fmla="*/ 301 h 395"/>
                <a:gd name="T16" fmla="*/ 0 w 94"/>
                <a:gd name="T17" fmla="*/ 395 h 395"/>
                <a:gd name="T18" fmla="*/ 2 w 94"/>
                <a:gd name="T19" fmla="*/ 380 h 395"/>
                <a:gd name="T20" fmla="*/ 10 w 94"/>
                <a:gd name="T21" fmla="*/ 341 h 395"/>
                <a:gd name="T22" fmla="*/ 20 w 94"/>
                <a:gd name="T23" fmla="*/ 285 h 395"/>
                <a:gd name="T24" fmla="*/ 33 w 94"/>
                <a:gd name="T25" fmla="*/ 218 h 395"/>
                <a:gd name="T26" fmla="*/ 46 w 94"/>
                <a:gd name="T27" fmla="*/ 150 h 395"/>
                <a:gd name="T28" fmla="*/ 58 w 94"/>
                <a:gd name="T29" fmla="*/ 88 h 395"/>
                <a:gd name="T30" fmla="*/ 70 w 94"/>
                <a:gd name="T31" fmla="*/ 39 h 395"/>
                <a:gd name="T32" fmla="*/ 79 w 94"/>
                <a:gd name="T33" fmla="*/ 11 h 395"/>
                <a:gd name="T34" fmla="*/ 83 w 94"/>
                <a:gd name="T35" fmla="*/ 4 h 395"/>
                <a:gd name="T36" fmla="*/ 86 w 94"/>
                <a:gd name="T37" fmla="*/ 0 h 395"/>
                <a:gd name="T38" fmla="*/ 90 w 94"/>
                <a:gd name="T39" fmla="*/ 0 h 395"/>
                <a:gd name="T40" fmla="*/ 92 w 94"/>
                <a:gd name="T41" fmla="*/ 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395">
                  <a:moveTo>
                    <a:pt x="92" y="2"/>
                  </a:moveTo>
                  <a:lnTo>
                    <a:pt x="94" y="13"/>
                  </a:lnTo>
                  <a:lnTo>
                    <a:pt x="94" y="32"/>
                  </a:lnTo>
                  <a:lnTo>
                    <a:pt x="91" y="62"/>
                  </a:lnTo>
                  <a:lnTo>
                    <a:pt x="83" y="103"/>
                  </a:lnTo>
                  <a:lnTo>
                    <a:pt x="71" y="156"/>
                  </a:lnTo>
                  <a:lnTo>
                    <a:pt x="54" y="221"/>
                  </a:lnTo>
                  <a:lnTo>
                    <a:pt x="30" y="301"/>
                  </a:lnTo>
                  <a:lnTo>
                    <a:pt x="0" y="395"/>
                  </a:lnTo>
                  <a:lnTo>
                    <a:pt x="2" y="380"/>
                  </a:lnTo>
                  <a:lnTo>
                    <a:pt x="10" y="341"/>
                  </a:lnTo>
                  <a:lnTo>
                    <a:pt x="20" y="285"/>
                  </a:lnTo>
                  <a:lnTo>
                    <a:pt x="33" y="218"/>
                  </a:lnTo>
                  <a:lnTo>
                    <a:pt x="46" y="150"/>
                  </a:lnTo>
                  <a:lnTo>
                    <a:pt x="58" y="88"/>
                  </a:lnTo>
                  <a:lnTo>
                    <a:pt x="70" y="39"/>
                  </a:lnTo>
                  <a:lnTo>
                    <a:pt x="79" y="11"/>
                  </a:lnTo>
                  <a:lnTo>
                    <a:pt x="83" y="4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" name="Freeform 85"/>
            <p:cNvSpPr>
              <a:spLocks/>
            </p:cNvSpPr>
            <p:nvPr/>
          </p:nvSpPr>
          <p:spPr bwMode="auto">
            <a:xfrm>
              <a:off x="7019652" y="3747341"/>
              <a:ext cx="195263" cy="460375"/>
            </a:xfrm>
            <a:custGeom>
              <a:avLst/>
              <a:gdLst>
                <a:gd name="T0" fmla="*/ 63 w 247"/>
                <a:gd name="T1" fmla="*/ 107 h 578"/>
                <a:gd name="T2" fmla="*/ 63 w 247"/>
                <a:gd name="T3" fmla="*/ 87 h 578"/>
                <a:gd name="T4" fmla="*/ 64 w 247"/>
                <a:gd name="T5" fmla="*/ 70 h 578"/>
                <a:gd name="T6" fmla="*/ 67 w 247"/>
                <a:gd name="T7" fmla="*/ 54 h 578"/>
                <a:gd name="T8" fmla="*/ 73 w 247"/>
                <a:gd name="T9" fmla="*/ 39 h 578"/>
                <a:gd name="T10" fmla="*/ 80 w 247"/>
                <a:gd name="T11" fmla="*/ 26 h 578"/>
                <a:gd name="T12" fmla="*/ 89 w 247"/>
                <a:gd name="T13" fmla="*/ 16 h 578"/>
                <a:gd name="T14" fmla="*/ 102 w 247"/>
                <a:gd name="T15" fmla="*/ 6 h 578"/>
                <a:gd name="T16" fmla="*/ 116 w 247"/>
                <a:gd name="T17" fmla="*/ 0 h 578"/>
                <a:gd name="T18" fmla="*/ 0 w 247"/>
                <a:gd name="T19" fmla="*/ 0 h 578"/>
                <a:gd name="T20" fmla="*/ 147 w 247"/>
                <a:gd name="T21" fmla="*/ 578 h 578"/>
                <a:gd name="T22" fmla="*/ 247 w 247"/>
                <a:gd name="T23" fmla="*/ 578 h 578"/>
                <a:gd name="T24" fmla="*/ 245 w 247"/>
                <a:gd name="T25" fmla="*/ 575 h 578"/>
                <a:gd name="T26" fmla="*/ 239 w 247"/>
                <a:gd name="T27" fmla="*/ 564 h 578"/>
                <a:gd name="T28" fmla="*/ 231 w 247"/>
                <a:gd name="T29" fmla="*/ 549 h 578"/>
                <a:gd name="T30" fmla="*/ 219 w 247"/>
                <a:gd name="T31" fmla="*/ 529 h 578"/>
                <a:gd name="T32" fmla="*/ 206 w 247"/>
                <a:gd name="T33" fmla="*/ 503 h 578"/>
                <a:gd name="T34" fmla="*/ 191 w 247"/>
                <a:gd name="T35" fmla="*/ 474 h 578"/>
                <a:gd name="T36" fmla="*/ 174 w 247"/>
                <a:gd name="T37" fmla="*/ 441 h 578"/>
                <a:gd name="T38" fmla="*/ 157 w 247"/>
                <a:gd name="T39" fmla="*/ 406 h 578"/>
                <a:gd name="T40" fmla="*/ 140 w 247"/>
                <a:gd name="T41" fmla="*/ 369 h 578"/>
                <a:gd name="T42" fmla="*/ 124 w 247"/>
                <a:gd name="T43" fmla="*/ 330 h 578"/>
                <a:gd name="T44" fmla="*/ 108 w 247"/>
                <a:gd name="T45" fmla="*/ 291 h 578"/>
                <a:gd name="T46" fmla="*/ 94 w 247"/>
                <a:gd name="T47" fmla="*/ 252 h 578"/>
                <a:gd name="T48" fmla="*/ 82 w 247"/>
                <a:gd name="T49" fmla="*/ 214 h 578"/>
                <a:gd name="T50" fmla="*/ 72 w 247"/>
                <a:gd name="T51" fmla="*/ 176 h 578"/>
                <a:gd name="T52" fmla="*/ 66 w 247"/>
                <a:gd name="T53" fmla="*/ 140 h 578"/>
                <a:gd name="T54" fmla="*/ 63 w 247"/>
                <a:gd name="T55" fmla="*/ 10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7" h="578">
                  <a:moveTo>
                    <a:pt x="63" y="107"/>
                  </a:moveTo>
                  <a:lnTo>
                    <a:pt x="63" y="87"/>
                  </a:lnTo>
                  <a:lnTo>
                    <a:pt x="64" y="70"/>
                  </a:lnTo>
                  <a:lnTo>
                    <a:pt x="67" y="54"/>
                  </a:lnTo>
                  <a:lnTo>
                    <a:pt x="73" y="39"/>
                  </a:lnTo>
                  <a:lnTo>
                    <a:pt x="80" y="26"/>
                  </a:lnTo>
                  <a:lnTo>
                    <a:pt x="89" y="16"/>
                  </a:lnTo>
                  <a:lnTo>
                    <a:pt x="102" y="6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147" y="578"/>
                  </a:lnTo>
                  <a:lnTo>
                    <a:pt x="247" y="578"/>
                  </a:lnTo>
                  <a:lnTo>
                    <a:pt x="245" y="575"/>
                  </a:lnTo>
                  <a:lnTo>
                    <a:pt x="239" y="564"/>
                  </a:lnTo>
                  <a:lnTo>
                    <a:pt x="231" y="549"/>
                  </a:lnTo>
                  <a:lnTo>
                    <a:pt x="219" y="529"/>
                  </a:lnTo>
                  <a:lnTo>
                    <a:pt x="206" y="503"/>
                  </a:lnTo>
                  <a:lnTo>
                    <a:pt x="191" y="474"/>
                  </a:lnTo>
                  <a:lnTo>
                    <a:pt x="174" y="441"/>
                  </a:lnTo>
                  <a:lnTo>
                    <a:pt x="157" y="406"/>
                  </a:lnTo>
                  <a:lnTo>
                    <a:pt x="140" y="369"/>
                  </a:lnTo>
                  <a:lnTo>
                    <a:pt x="124" y="330"/>
                  </a:lnTo>
                  <a:lnTo>
                    <a:pt x="108" y="291"/>
                  </a:lnTo>
                  <a:lnTo>
                    <a:pt x="94" y="252"/>
                  </a:lnTo>
                  <a:lnTo>
                    <a:pt x="82" y="214"/>
                  </a:lnTo>
                  <a:lnTo>
                    <a:pt x="72" y="176"/>
                  </a:lnTo>
                  <a:lnTo>
                    <a:pt x="66" y="140"/>
                  </a:lnTo>
                  <a:lnTo>
                    <a:pt x="63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" name="Freeform 86"/>
            <p:cNvSpPr>
              <a:spLocks/>
            </p:cNvSpPr>
            <p:nvPr/>
          </p:nvSpPr>
          <p:spPr bwMode="auto">
            <a:xfrm>
              <a:off x="7111727" y="3775916"/>
              <a:ext cx="57150" cy="276225"/>
            </a:xfrm>
            <a:custGeom>
              <a:avLst/>
              <a:gdLst>
                <a:gd name="T0" fmla="*/ 7 w 71"/>
                <a:gd name="T1" fmla="*/ 3 h 348"/>
                <a:gd name="T2" fmla="*/ 8 w 71"/>
                <a:gd name="T3" fmla="*/ 1 h 348"/>
                <a:gd name="T4" fmla="*/ 11 w 71"/>
                <a:gd name="T5" fmla="*/ 0 h 348"/>
                <a:gd name="T6" fmla="*/ 16 w 71"/>
                <a:gd name="T7" fmla="*/ 6 h 348"/>
                <a:gd name="T8" fmla="*/ 23 w 71"/>
                <a:gd name="T9" fmla="*/ 20 h 348"/>
                <a:gd name="T10" fmla="*/ 27 w 71"/>
                <a:gd name="T11" fmla="*/ 35 h 348"/>
                <a:gd name="T12" fmla="*/ 32 w 71"/>
                <a:gd name="T13" fmla="*/ 56 h 348"/>
                <a:gd name="T14" fmla="*/ 38 w 71"/>
                <a:gd name="T15" fmla="*/ 83 h 348"/>
                <a:gd name="T16" fmla="*/ 44 w 71"/>
                <a:gd name="T17" fmla="*/ 118 h 348"/>
                <a:gd name="T18" fmla="*/ 51 w 71"/>
                <a:gd name="T19" fmla="*/ 160 h 348"/>
                <a:gd name="T20" fmla="*/ 57 w 71"/>
                <a:gd name="T21" fmla="*/ 212 h 348"/>
                <a:gd name="T22" fmla="*/ 64 w 71"/>
                <a:gd name="T23" fmla="*/ 275 h 348"/>
                <a:gd name="T24" fmla="*/ 71 w 71"/>
                <a:gd name="T25" fmla="*/ 348 h 348"/>
                <a:gd name="T26" fmla="*/ 67 w 71"/>
                <a:gd name="T27" fmla="*/ 333 h 348"/>
                <a:gd name="T28" fmla="*/ 56 w 71"/>
                <a:gd name="T29" fmla="*/ 295 h 348"/>
                <a:gd name="T30" fmla="*/ 42 w 71"/>
                <a:gd name="T31" fmla="*/ 241 h 348"/>
                <a:gd name="T32" fmla="*/ 27 w 71"/>
                <a:gd name="T33" fmla="*/ 179 h 348"/>
                <a:gd name="T34" fmla="*/ 13 w 71"/>
                <a:gd name="T35" fmla="*/ 115 h 348"/>
                <a:gd name="T36" fmla="*/ 3 w 71"/>
                <a:gd name="T37" fmla="*/ 60 h 348"/>
                <a:gd name="T38" fmla="*/ 0 w 71"/>
                <a:gd name="T39" fmla="*/ 20 h 348"/>
                <a:gd name="T40" fmla="*/ 7 w 71"/>
                <a:gd name="T41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348">
                  <a:moveTo>
                    <a:pt x="7" y="3"/>
                  </a:moveTo>
                  <a:lnTo>
                    <a:pt x="8" y="1"/>
                  </a:lnTo>
                  <a:lnTo>
                    <a:pt x="11" y="0"/>
                  </a:lnTo>
                  <a:lnTo>
                    <a:pt x="16" y="6"/>
                  </a:lnTo>
                  <a:lnTo>
                    <a:pt x="23" y="20"/>
                  </a:lnTo>
                  <a:lnTo>
                    <a:pt x="27" y="35"/>
                  </a:lnTo>
                  <a:lnTo>
                    <a:pt x="32" y="56"/>
                  </a:lnTo>
                  <a:lnTo>
                    <a:pt x="38" y="83"/>
                  </a:lnTo>
                  <a:lnTo>
                    <a:pt x="44" y="118"/>
                  </a:lnTo>
                  <a:lnTo>
                    <a:pt x="51" y="160"/>
                  </a:lnTo>
                  <a:lnTo>
                    <a:pt x="57" y="212"/>
                  </a:lnTo>
                  <a:lnTo>
                    <a:pt x="64" y="275"/>
                  </a:lnTo>
                  <a:lnTo>
                    <a:pt x="71" y="348"/>
                  </a:lnTo>
                  <a:lnTo>
                    <a:pt x="67" y="333"/>
                  </a:lnTo>
                  <a:lnTo>
                    <a:pt x="56" y="295"/>
                  </a:lnTo>
                  <a:lnTo>
                    <a:pt x="42" y="241"/>
                  </a:lnTo>
                  <a:lnTo>
                    <a:pt x="27" y="179"/>
                  </a:lnTo>
                  <a:lnTo>
                    <a:pt x="13" y="115"/>
                  </a:lnTo>
                  <a:lnTo>
                    <a:pt x="3" y="60"/>
                  </a:lnTo>
                  <a:lnTo>
                    <a:pt x="0" y="20"/>
                  </a:ln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3" name="Freeform 87"/>
            <p:cNvSpPr>
              <a:spLocks/>
            </p:cNvSpPr>
            <p:nvPr/>
          </p:nvSpPr>
          <p:spPr bwMode="auto">
            <a:xfrm>
              <a:off x="7175227" y="3747341"/>
              <a:ext cx="211138" cy="336550"/>
            </a:xfrm>
            <a:custGeom>
              <a:avLst/>
              <a:gdLst>
                <a:gd name="T0" fmla="*/ 0 w 265"/>
                <a:gd name="T1" fmla="*/ 422 h 422"/>
                <a:gd name="T2" fmla="*/ 74 w 265"/>
                <a:gd name="T3" fmla="*/ 0 h 422"/>
                <a:gd name="T4" fmla="*/ 188 w 265"/>
                <a:gd name="T5" fmla="*/ 0 h 422"/>
                <a:gd name="T6" fmla="*/ 265 w 265"/>
                <a:gd name="T7" fmla="*/ 422 h 422"/>
                <a:gd name="T8" fmla="*/ 262 w 265"/>
                <a:gd name="T9" fmla="*/ 411 h 422"/>
                <a:gd name="T10" fmla="*/ 254 w 265"/>
                <a:gd name="T11" fmla="*/ 378 h 422"/>
                <a:gd name="T12" fmla="*/ 240 w 265"/>
                <a:gd name="T13" fmla="*/ 331 h 422"/>
                <a:gd name="T14" fmla="*/ 226 w 265"/>
                <a:gd name="T15" fmla="*/ 276 h 422"/>
                <a:gd name="T16" fmla="*/ 210 w 265"/>
                <a:gd name="T17" fmla="*/ 220 h 422"/>
                <a:gd name="T18" fmla="*/ 195 w 265"/>
                <a:gd name="T19" fmla="*/ 165 h 422"/>
                <a:gd name="T20" fmla="*/ 184 w 265"/>
                <a:gd name="T21" fmla="*/ 122 h 422"/>
                <a:gd name="T22" fmla="*/ 176 w 265"/>
                <a:gd name="T23" fmla="*/ 93 h 422"/>
                <a:gd name="T24" fmla="*/ 173 w 265"/>
                <a:gd name="T25" fmla="*/ 84 h 422"/>
                <a:gd name="T26" fmla="*/ 169 w 265"/>
                <a:gd name="T27" fmla="*/ 74 h 422"/>
                <a:gd name="T28" fmla="*/ 165 w 265"/>
                <a:gd name="T29" fmla="*/ 66 h 422"/>
                <a:gd name="T30" fmla="*/ 159 w 265"/>
                <a:gd name="T31" fmla="*/ 59 h 422"/>
                <a:gd name="T32" fmla="*/ 154 w 265"/>
                <a:gd name="T33" fmla="*/ 54 h 422"/>
                <a:gd name="T34" fmla="*/ 147 w 265"/>
                <a:gd name="T35" fmla="*/ 49 h 422"/>
                <a:gd name="T36" fmla="*/ 139 w 265"/>
                <a:gd name="T37" fmla="*/ 47 h 422"/>
                <a:gd name="T38" fmla="*/ 130 w 265"/>
                <a:gd name="T39" fmla="*/ 47 h 422"/>
                <a:gd name="T40" fmla="*/ 123 w 265"/>
                <a:gd name="T41" fmla="*/ 48 h 422"/>
                <a:gd name="T42" fmla="*/ 117 w 265"/>
                <a:gd name="T43" fmla="*/ 51 h 422"/>
                <a:gd name="T44" fmla="*/ 111 w 265"/>
                <a:gd name="T45" fmla="*/ 57 h 422"/>
                <a:gd name="T46" fmla="*/ 105 w 265"/>
                <a:gd name="T47" fmla="*/ 65 h 422"/>
                <a:gd name="T48" fmla="*/ 100 w 265"/>
                <a:gd name="T49" fmla="*/ 77 h 422"/>
                <a:gd name="T50" fmla="*/ 95 w 265"/>
                <a:gd name="T51" fmla="*/ 92 h 422"/>
                <a:gd name="T52" fmla="*/ 89 w 265"/>
                <a:gd name="T53" fmla="*/ 111 h 422"/>
                <a:gd name="T54" fmla="*/ 83 w 265"/>
                <a:gd name="T55" fmla="*/ 134 h 422"/>
                <a:gd name="T56" fmla="*/ 71 w 265"/>
                <a:gd name="T57" fmla="*/ 186 h 422"/>
                <a:gd name="T58" fmla="*/ 57 w 265"/>
                <a:gd name="T59" fmla="*/ 238 h 422"/>
                <a:gd name="T60" fmla="*/ 43 w 265"/>
                <a:gd name="T61" fmla="*/ 286 h 422"/>
                <a:gd name="T62" fmla="*/ 30 w 265"/>
                <a:gd name="T63" fmla="*/ 330 h 422"/>
                <a:gd name="T64" fmla="*/ 18 w 265"/>
                <a:gd name="T65" fmla="*/ 368 h 422"/>
                <a:gd name="T66" fmla="*/ 9 w 265"/>
                <a:gd name="T67" fmla="*/ 397 h 422"/>
                <a:gd name="T68" fmla="*/ 3 w 265"/>
                <a:gd name="T69" fmla="*/ 416 h 422"/>
                <a:gd name="T70" fmla="*/ 0 w 265"/>
                <a:gd name="T71" fmla="*/ 42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5" h="422">
                  <a:moveTo>
                    <a:pt x="0" y="422"/>
                  </a:moveTo>
                  <a:lnTo>
                    <a:pt x="74" y="0"/>
                  </a:lnTo>
                  <a:lnTo>
                    <a:pt x="188" y="0"/>
                  </a:lnTo>
                  <a:lnTo>
                    <a:pt x="265" y="422"/>
                  </a:lnTo>
                  <a:lnTo>
                    <a:pt x="262" y="411"/>
                  </a:lnTo>
                  <a:lnTo>
                    <a:pt x="254" y="378"/>
                  </a:lnTo>
                  <a:lnTo>
                    <a:pt x="240" y="331"/>
                  </a:lnTo>
                  <a:lnTo>
                    <a:pt x="226" y="276"/>
                  </a:lnTo>
                  <a:lnTo>
                    <a:pt x="210" y="220"/>
                  </a:lnTo>
                  <a:lnTo>
                    <a:pt x="195" y="165"/>
                  </a:lnTo>
                  <a:lnTo>
                    <a:pt x="184" y="122"/>
                  </a:lnTo>
                  <a:lnTo>
                    <a:pt x="176" y="93"/>
                  </a:lnTo>
                  <a:lnTo>
                    <a:pt x="173" y="84"/>
                  </a:lnTo>
                  <a:lnTo>
                    <a:pt x="169" y="74"/>
                  </a:lnTo>
                  <a:lnTo>
                    <a:pt x="165" y="66"/>
                  </a:lnTo>
                  <a:lnTo>
                    <a:pt x="159" y="59"/>
                  </a:lnTo>
                  <a:lnTo>
                    <a:pt x="154" y="54"/>
                  </a:lnTo>
                  <a:lnTo>
                    <a:pt x="147" y="49"/>
                  </a:lnTo>
                  <a:lnTo>
                    <a:pt x="139" y="47"/>
                  </a:lnTo>
                  <a:lnTo>
                    <a:pt x="130" y="47"/>
                  </a:lnTo>
                  <a:lnTo>
                    <a:pt x="123" y="48"/>
                  </a:lnTo>
                  <a:lnTo>
                    <a:pt x="117" y="51"/>
                  </a:lnTo>
                  <a:lnTo>
                    <a:pt x="111" y="57"/>
                  </a:lnTo>
                  <a:lnTo>
                    <a:pt x="105" y="65"/>
                  </a:lnTo>
                  <a:lnTo>
                    <a:pt x="100" y="77"/>
                  </a:lnTo>
                  <a:lnTo>
                    <a:pt x="95" y="92"/>
                  </a:lnTo>
                  <a:lnTo>
                    <a:pt x="89" y="111"/>
                  </a:lnTo>
                  <a:lnTo>
                    <a:pt x="83" y="134"/>
                  </a:lnTo>
                  <a:lnTo>
                    <a:pt x="71" y="186"/>
                  </a:lnTo>
                  <a:lnTo>
                    <a:pt x="57" y="238"/>
                  </a:lnTo>
                  <a:lnTo>
                    <a:pt x="43" y="286"/>
                  </a:lnTo>
                  <a:lnTo>
                    <a:pt x="30" y="330"/>
                  </a:lnTo>
                  <a:lnTo>
                    <a:pt x="18" y="368"/>
                  </a:lnTo>
                  <a:lnTo>
                    <a:pt x="9" y="397"/>
                  </a:lnTo>
                  <a:lnTo>
                    <a:pt x="3" y="416"/>
                  </a:lnTo>
                  <a:lnTo>
                    <a:pt x="0" y="4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4" name="Freeform 88"/>
            <p:cNvSpPr>
              <a:spLocks/>
            </p:cNvSpPr>
            <p:nvPr/>
          </p:nvSpPr>
          <p:spPr bwMode="auto">
            <a:xfrm>
              <a:off x="7222852" y="3801316"/>
              <a:ext cx="203200" cy="406400"/>
            </a:xfrm>
            <a:custGeom>
              <a:avLst/>
              <a:gdLst>
                <a:gd name="T0" fmla="*/ 1 w 256"/>
                <a:gd name="T1" fmla="*/ 459 h 512"/>
                <a:gd name="T2" fmla="*/ 71 w 256"/>
                <a:gd name="T3" fmla="*/ 78 h 512"/>
                <a:gd name="T4" fmla="*/ 152 w 256"/>
                <a:gd name="T5" fmla="*/ 512 h 512"/>
                <a:gd name="T6" fmla="*/ 256 w 256"/>
                <a:gd name="T7" fmla="*/ 512 h 512"/>
                <a:gd name="T8" fmla="*/ 254 w 256"/>
                <a:gd name="T9" fmla="*/ 510 h 512"/>
                <a:gd name="T10" fmla="*/ 249 w 256"/>
                <a:gd name="T11" fmla="*/ 503 h 512"/>
                <a:gd name="T12" fmla="*/ 241 w 256"/>
                <a:gd name="T13" fmla="*/ 490 h 512"/>
                <a:gd name="T14" fmla="*/ 230 w 256"/>
                <a:gd name="T15" fmla="*/ 471 h 512"/>
                <a:gd name="T16" fmla="*/ 217 w 256"/>
                <a:gd name="T17" fmla="*/ 446 h 512"/>
                <a:gd name="T18" fmla="*/ 203 w 256"/>
                <a:gd name="T19" fmla="*/ 414 h 512"/>
                <a:gd name="T20" fmla="*/ 188 w 256"/>
                <a:gd name="T21" fmla="*/ 374 h 512"/>
                <a:gd name="T22" fmla="*/ 172 w 256"/>
                <a:gd name="T23" fmla="*/ 327 h 512"/>
                <a:gd name="T24" fmla="*/ 147 w 256"/>
                <a:gd name="T25" fmla="*/ 244 h 512"/>
                <a:gd name="T26" fmla="*/ 125 w 256"/>
                <a:gd name="T27" fmla="*/ 174 h 512"/>
                <a:gd name="T28" fmla="*/ 107 w 256"/>
                <a:gd name="T29" fmla="*/ 118 h 512"/>
                <a:gd name="T30" fmla="*/ 95 w 256"/>
                <a:gd name="T31" fmla="*/ 73 h 512"/>
                <a:gd name="T32" fmla="*/ 84 w 256"/>
                <a:gd name="T33" fmla="*/ 41 h 512"/>
                <a:gd name="T34" fmla="*/ 77 w 256"/>
                <a:gd name="T35" fmla="*/ 18 h 512"/>
                <a:gd name="T36" fmla="*/ 74 w 256"/>
                <a:gd name="T37" fmla="*/ 5 h 512"/>
                <a:gd name="T38" fmla="*/ 73 w 256"/>
                <a:gd name="T39" fmla="*/ 0 h 512"/>
                <a:gd name="T40" fmla="*/ 69 w 256"/>
                <a:gd name="T41" fmla="*/ 12 h 512"/>
                <a:gd name="T42" fmla="*/ 60 w 256"/>
                <a:gd name="T43" fmla="*/ 44 h 512"/>
                <a:gd name="T44" fmla="*/ 46 w 256"/>
                <a:gd name="T45" fmla="*/ 93 h 512"/>
                <a:gd name="T46" fmla="*/ 32 w 256"/>
                <a:gd name="T47" fmla="*/ 154 h 512"/>
                <a:gd name="T48" fmla="*/ 18 w 256"/>
                <a:gd name="T49" fmla="*/ 225 h 512"/>
                <a:gd name="T50" fmla="*/ 7 w 256"/>
                <a:gd name="T51" fmla="*/ 302 h 512"/>
                <a:gd name="T52" fmla="*/ 0 w 256"/>
                <a:gd name="T53" fmla="*/ 382 h 512"/>
                <a:gd name="T54" fmla="*/ 1 w 256"/>
                <a:gd name="T55" fmla="*/ 459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6" h="512">
                  <a:moveTo>
                    <a:pt x="1" y="459"/>
                  </a:moveTo>
                  <a:lnTo>
                    <a:pt x="71" y="78"/>
                  </a:lnTo>
                  <a:lnTo>
                    <a:pt x="152" y="512"/>
                  </a:lnTo>
                  <a:lnTo>
                    <a:pt x="256" y="512"/>
                  </a:lnTo>
                  <a:lnTo>
                    <a:pt x="254" y="510"/>
                  </a:lnTo>
                  <a:lnTo>
                    <a:pt x="249" y="503"/>
                  </a:lnTo>
                  <a:lnTo>
                    <a:pt x="241" y="490"/>
                  </a:lnTo>
                  <a:lnTo>
                    <a:pt x="230" y="471"/>
                  </a:lnTo>
                  <a:lnTo>
                    <a:pt x="217" y="446"/>
                  </a:lnTo>
                  <a:lnTo>
                    <a:pt x="203" y="414"/>
                  </a:lnTo>
                  <a:lnTo>
                    <a:pt x="188" y="374"/>
                  </a:lnTo>
                  <a:lnTo>
                    <a:pt x="172" y="327"/>
                  </a:lnTo>
                  <a:lnTo>
                    <a:pt x="147" y="244"/>
                  </a:lnTo>
                  <a:lnTo>
                    <a:pt x="125" y="174"/>
                  </a:lnTo>
                  <a:lnTo>
                    <a:pt x="107" y="118"/>
                  </a:lnTo>
                  <a:lnTo>
                    <a:pt x="95" y="73"/>
                  </a:lnTo>
                  <a:lnTo>
                    <a:pt x="84" y="41"/>
                  </a:lnTo>
                  <a:lnTo>
                    <a:pt x="77" y="18"/>
                  </a:lnTo>
                  <a:lnTo>
                    <a:pt x="74" y="5"/>
                  </a:lnTo>
                  <a:lnTo>
                    <a:pt x="73" y="0"/>
                  </a:lnTo>
                  <a:lnTo>
                    <a:pt x="69" y="12"/>
                  </a:lnTo>
                  <a:lnTo>
                    <a:pt x="60" y="44"/>
                  </a:lnTo>
                  <a:lnTo>
                    <a:pt x="46" y="93"/>
                  </a:lnTo>
                  <a:lnTo>
                    <a:pt x="32" y="154"/>
                  </a:lnTo>
                  <a:lnTo>
                    <a:pt x="18" y="225"/>
                  </a:lnTo>
                  <a:lnTo>
                    <a:pt x="7" y="302"/>
                  </a:lnTo>
                  <a:lnTo>
                    <a:pt x="0" y="382"/>
                  </a:lnTo>
                  <a:lnTo>
                    <a:pt x="1" y="4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Freeform 89"/>
            <p:cNvSpPr>
              <a:spLocks/>
            </p:cNvSpPr>
            <p:nvPr/>
          </p:nvSpPr>
          <p:spPr bwMode="auto">
            <a:xfrm>
              <a:off x="7427640" y="3747341"/>
              <a:ext cx="112713" cy="436563"/>
            </a:xfrm>
            <a:custGeom>
              <a:avLst/>
              <a:gdLst>
                <a:gd name="T0" fmla="*/ 33 w 142"/>
                <a:gd name="T1" fmla="*/ 0 h 548"/>
                <a:gd name="T2" fmla="*/ 142 w 142"/>
                <a:gd name="T3" fmla="*/ 0 h 548"/>
                <a:gd name="T4" fmla="*/ 0 w 142"/>
                <a:gd name="T5" fmla="*/ 548 h 548"/>
                <a:gd name="T6" fmla="*/ 4 w 142"/>
                <a:gd name="T7" fmla="*/ 532 h 548"/>
                <a:gd name="T8" fmla="*/ 13 w 142"/>
                <a:gd name="T9" fmla="*/ 488 h 548"/>
                <a:gd name="T10" fmla="*/ 27 w 142"/>
                <a:gd name="T11" fmla="*/ 425 h 548"/>
                <a:gd name="T12" fmla="*/ 42 w 142"/>
                <a:gd name="T13" fmla="*/ 351 h 548"/>
                <a:gd name="T14" fmla="*/ 58 w 142"/>
                <a:gd name="T15" fmla="*/ 274 h 548"/>
                <a:gd name="T16" fmla="*/ 72 w 142"/>
                <a:gd name="T17" fmla="*/ 201 h 548"/>
                <a:gd name="T18" fmla="*/ 82 w 142"/>
                <a:gd name="T19" fmla="*/ 141 h 548"/>
                <a:gd name="T20" fmla="*/ 87 w 142"/>
                <a:gd name="T21" fmla="*/ 102 h 548"/>
                <a:gd name="T22" fmla="*/ 86 w 142"/>
                <a:gd name="T23" fmla="*/ 78 h 548"/>
                <a:gd name="T24" fmla="*/ 80 w 142"/>
                <a:gd name="T25" fmla="*/ 57 h 548"/>
                <a:gd name="T26" fmla="*/ 72 w 142"/>
                <a:gd name="T27" fmla="*/ 39 h 548"/>
                <a:gd name="T28" fmla="*/ 62 w 142"/>
                <a:gd name="T29" fmla="*/ 25 h 548"/>
                <a:gd name="T30" fmla="*/ 51 w 142"/>
                <a:gd name="T31" fmla="*/ 13 h 548"/>
                <a:gd name="T32" fmla="*/ 42 w 142"/>
                <a:gd name="T33" fmla="*/ 5 h 548"/>
                <a:gd name="T34" fmla="*/ 35 w 142"/>
                <a:gd name="T35" fmla="*/ 1 h 548"/>
                <a:gd name="T36" fmla="*/ 33 w 142"/>
                <a:gd name="T37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2" h="548">
                  <a:moveTo>
                    <a:pt x="33" y="0"/>
                  </a:moveTo>
                  <a:lnTo>
                    <a:pt x="142" y="0"/>
                  </a:lnTo>
                  <a:lnTo>
                    <a:pt x="0" y="548"/>
                  </a:lnTo>
                  <a:lnTo>
                    <a:pt x="4" y="532"/>
                  </a:lnTo>
                  <a:lnTo>
                    <a:pt x="13" y="488"/>
                  </a:lnTo>
                  <a:lnTo>
                    <a:pt x="27" y="425"/>
                  </a:lnTo>
                  <a:lnTo>
                    <a:pt x="42" y="351"/>
                  </a:lnTo>
                  <a:lnTo>
                    <a:pt x="58" y="274"/>
                  </a:lnTo>
                  <a:lnTo>
                    <a:pt x="72" y="201"/>
                  </a:lnTo>
                  <a:lnTo>
                    <a:pt x="82" y="141"/>
                  </a:lnTo>
                  <a:lnTo>
                    <a:pt x="87" y="102"/>
                  </a:lnTo>
                  <a:lnTo>
                    <a:pt x="86" y="78"/>
                  </a:lnTo>
                  <a:lnTo>
                    <a:pt x="80" y="57"/>
                  </a:lnTo>
                  <a:lnTo>
                    <a:pt x="72" y="39"/>
                  </a:lnTo>
                  <a:lnTo>
                    <a:pt x="62" y="25"/>
                  </a:lnTo>
                  <a:lnTo>
                    <a:pt x="51" y="13"/>
                  </a:lnTo>
                  <a:lnTo>
                    <a:pt x="42" y="5"/>
                  </a:lnTo>
                  <a:lnTo>
                    <a:pt x="35" y="1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Freeform 90"/>
            <p:cNvSpPr>
              <a:spLocks/>
            </p:cNvSpPr>
            <p:nvPr/>
          </p:nvSpPr>
          <p:spPr bwMode="auto">
            <a:xfrm>
              <a:off x="7386365" y="3769566"/>
              <a:ext cx="74613" cy="314325"/>
            </a:xfrm>
            <a:custGeom>
              <a:avLst/>
              <a:gdLst>
                <a:gd name="T0" fmla="*/ 93 w 95"/>
                <a:gd name="T1" fmla="*/ 2 h 395"/>
                <a:gd name="T2" fmla="*/ 95 w 95"/>
                <a:gd name="T3" fmla="*/ 13 h 395"/>
                <a:gd name="T4" fmla="*/ 95 w 95"/>
                <a:gd name="T5" fmla="*/ 32 h 395"/>
                <a:gd name="T6" fmla="*/ 91 w 95"/>
                <a:gd name="T7" fmla="*/ 62 h 395"/>
                <a:gd name="T8" fmla="*/ 85 w 95"/>
                <a:gd name="T9" fmla="*/ 103 h 395"/>
                <a:gd name="T10" fmla="*/ 72 w 95"/>
                <a:gd name="T11" fmla="*/ 156 h 395"/>
                <a:gd name="T12" fmla="*/ 55 w 95"/>
                <a:gd name="T13" fmla="*/ 221 h 395"/>
                <a:gd name="T14" fmla="*/ 30 w 95"/>
                <a:gd name="T15" fmla="*/ 301 h 395"/>
                <a:gd name="T16" fmla="*/ 0 w 95"/>
                <a:gd name="T17" fmla="*/ 395 h 395"/>
                <a:gd name="T18" fmla="*/ 3 w 95"/>
                <a:gd name="T19" fmla="*/ 380 h 395"/>
                <a:gd name="T20" fmla="*/ 11 w 95"/>
                <a:gd name="T21" fmla="*/ 341 h 395"/>
                <a:gd name="T22" fmla="*/ 21 w 95"/>
                <a:gd name="T23" fmla="*/ 285 h 395"/>
                <a:gd name="T24" fmla="*/ 34 w 95"/>
                <a:gd name="T25" fmla="*/ 218 h 395"/>
                <a:gd name="T26" fmla="*/ 48 w 95"/>
                <a:gd name="T27" fmla="*/ 150 h 395"/>
                <a:gd name="T28" fmla="*/ 60 w 95"/>
                <a:gd name="T29" fmla="*/ 88 h 395"/>
                <a:gd name="T30" fmla="*/ 72 w 95"/>
                <a:gd name="T31" fmla="*/ 39 h 395"/>
                <a:gd name="T32" fmla="*/ 81 w 95"/>
                <a:gd name="T33" fmla="*/ 11 h 395"/>
                <a:gd name="T34" fmla="*/ 85 w 95"/>
                <a:gd name="T35" fmla="*/ 4 h 395"/>
                <a:gd name="T36" fmla="*/ 88 w 95"/>
                <a:gd name="T37" fmla="*/ 0 h 395"/>
                <a:gd name="T38" fmla="*/ 90 w 95"/>
                <a:gd name="T39" fmla="*/ 0 h 395"/>
                <a:gd name="T40" fmla="*/ 93 w 95"/>
                <a:gd name="T41" fmla="*/ 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395">
                  <a:moveTo>
                    <a:pt x="93" y="2"/>
                  </a:moveTo>
                  <a:lnTo>
                    <a:pt x="95" y="13"/>
                  </a:lnTo>
                  <a:lnTo>
                    <a:pt x="95" y="32"/>
                  </a:lnTo>
                  <a:lnTo>
                    <a:pt x="91" y="62"/>
                  </a:lnTo>
                  <a:lnTo>
                    <a:pt x="85" y="103"/>
                  </a:lnTo>
                  <a:lnTo>
                    <a:pt x="72" y="156"/>
                  </a:lnTo>
                  <a:lnTo>
                    <a:pt x="55" y="221"/>
                  </a:lnTo>
                  <a:lnTo>
                    <a:pt x="30" y="301"/>
                  </a:lnTo>
                  <a:lnTo>
                    <a:pt x="0" y="395"/>
                  </a:lnTo>
                  <a:lnTo>
                    <a:pt x="3" y="380"/>
                  </a:lnTo>
                  <a:lnTo>
                    <a:pt x="11" y="341"/>
                  </a:lnTo>
                  <a:lnTo>
                    <a:pt x="21" y="285"/>
                  </a:lnTo>
                  <a:lnTo>
                    <a:pt x="34" y="218"/>
                  </a:lnTo>
                  <a:lnTo>
                    <a:pt x="48" y="150"/>
                  </a:lnTo>
                  <a:lnTo>
                    <a:pt x="60" y="88"/>
                  </a:lnTo>
                  <a:lnTo>
                    <a:pt x="72" y="39"/>
                  </a:lnTo>
                  <a:lnTo>
                    <a:pt x="81" y="11"/>
                  </a:lnTo>
                  <a:lnTo>
                    <a:pt x="85" y="4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50838"/>
            <a:ext cx="1211262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itle 70"/>
          <p:cNvSpPr txBox="1">
            <a:spLocks/>
          </p:cNvSpPr>
          <p:nvPr/>
        </p:nvSpPr>
        <p:spPr bwMode="auto">
          <a:xfrm>
            <a:off x="3348038" y="268288"/>
            <a:ext cx="33321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rtl="1" eaLnBrk="1" hangingPunct="1">
              <a:spcBef>
                <a:spcPct val="0"/>
              </a:spcBef>
              <a:buFontTx/>
              <a:buNone/>
            </a:pPr>
            <a:r>
              <a:rPr lang="fa-IR" altLang="en-US" sz="4400">
                <a:solidFill>
                  <a:srgbClr val="00B050"/>
                </a:solidFill>
                <a:latin typeface="Arial" charset="0"/>
                <a:cs typeface="B Yekan" pitchFamily="2" charset="-78"/>
              </a:rPr>
              <a:t>انفورماتیک</a:t>
            </a:r>
            <a:endParaRPr lang="en-US" altLang="en-US" sz="4400">
              <a:solidFill>
                <a:srgbClr val="00B050"/>
              </a:solidFill>
              <a:latin typeface="Arial" charset="0"/>
              <a:cs typeface="B Yekan" pitchFamily="2" charset="-78"/>
            </a:endParaRPr>
          </a:p>
        </p:txBody>
      </p:sp>
      <p:pic>
        <p:nvPicPr>
          <p:cNvPr id="29" name="Bild 78" descr="0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779463"/>
            <a:ext cx="67786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 build="p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7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altLang="en-US" smtClean="0">
                <a:solidFill>
                  <a:srgbClr val="FFC000"/>
                </a:solidFill>
                <a:latin typeface="Arial" charset="0"/>
                <a:cs typeface="B Yekan" pitchFamily="2" charset="-78"/>
              </a:rPr>
              <a:t>کار</a:t>
            </a:r>
            <a:endParaRPr lang="en-US" altLang="en-US" smtClean="0">
              <a:solidFill>
                <a:srgbClr val="FFC000"/>
              </a:solidFill>
              <a:latin typeface="Arial" charset="0"/>
              <a:cs typeface="B Yekan" pitchFamily="2" charset="-78"/>
            </a:endParaRPr>
          </a:p>
        </p:txBody>
      </p:sp>
      <p:sp>
        <p:nvSpPr>
          <p:cNvPr id="72" name="Content Placeholder 7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/>
          </a:bodyPr>
          <a:lstStyle/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dirty="0" smtClean="0">
                <a:cs typeface="B Nazanin" panose="00000400000000000000" pitchFamily="2" charset="-78"/>
              </a:rPr>
              <a:t>1- هماهنگی تیم</a:t>
            </a:r>
            <a:endParaRPr lang="en-US" dirty="0" smtClean="0">
              <a:cs typeface="B Nazanin" panose="00000400000000000000" pitchFamily="2" charset="-78"/>
            </a:endParaRP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2400" dirty="0" smtClean="0">
                <a:solidFill>
                  <a:schemeClr val="bg1">
                    <a:lumMod val="65000"/>
                  </a:schemeClr>
                </a:solidFill>
                <a:cs typeface="B Nazanin" panose="00000400000000000000" pitchFamily="2" charset="-78"/>
              </a:rPr>
              <a:t>اطلاع رسانی، برنامه ریزی، کسب مجوزها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dirty="0" smtClean="0">
                <a:cs typeface="B Nazanin" panose="00000400000000000000" pitchFamily="2" charset="-78"/>
              </a:rPr>
              <a:t>2- برنامه های تفریحی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2400" dirty="0" smtClean="0">
                <a:solidFill>
                  <a:schemeClr val="bg1">
                    <a:lumMod val="65000"/>
                  </a:schemeClr>
                </a:solidFill>
                <a:cs typeface="B Nazanin" panose="00000400000000000000" pitchFamily="2" charset="-78"/>
              </a:rPr>
              <a:t>اردو، استخر، کوهنوردی، فوتبال، پینت بال، فعالیتهای هنری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dirty="0" smtClean="0">
                <a:cs typeface="B Nazanin" panose="00000400000000000000" pitchFamily="2" charset="-78"/>
              </a:rPr>
              <a:t>3- استفاده از توانایی های تشکلها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2400" dirty="0" smtClean="0">
                <a:solidFill>
                  <a:schemeClr val="bg1">
                    <a:lumMod val="65000"/>
                  </a:schemeClr>
                </a:solidFill>
                <a:cs typeface="B Nazanin" panose="00000400000000000000" pitchFamily="2" charset="-78"/>
              </a:rPr>
              <a:t>آموزش های فوق برنامه، اردوهای تفریحی، کمکهای درسی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dirty="0" smtClean="0">
                <a:cs typeface="B Nazanin" panose="00000400000000000000" pitchFamily="2" charset="-78"/>
              </a:rPr>
              <a:t>4- تدوین و توسعه طرح</a:t>
            </a:r>
          </a:p>
          <a:p>
            <a:pPr marL="0" indent="0" algn="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2400" dirty="0" smtClean="0">
                <a:solidFill>
                  <a:schemeClr val="bg1">
                    <a:lumMod val="65000"/>
                  </a:schemeClr>
                </a:solidFill>
                <a:cs typeface="B Nazanin" panose="00000400000000000000" pitchFamily="2" charset="-78"/>
              </a:rPr>
              <a:t>گسترش، حفظ پویایی، ایده پردازی، سیاستگذاری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341438"/>
            <a:ext cx="8229600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7" name="Picture 29" descr="C:\Users\khavari\AppData\Local\Microsoft\Windows\Temporary Internet Files\Content.IE5\YWPRQHZP\dglxasset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5261" flipH="1">
            <a:off x="556191" y="387503"/>
            <a:ext cx="889339" cy="8893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/>
            <a:r>
              <a:rPr lang="fa-IR" altLang="en-US" smtClean="0">
                <a:cs typeface="B Titr" pitchFamily="2" charset="-78"/>
              </a:rPr>
              <a:t>سه شنبه - 12/30-14</a:t>
            </a:r>
            <a:endParaRPr lang="en-US" altLang="en-US" smtClean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xtLst/>
        </p:spPr>
        <p:txBody>
          <a:bodyPr numCol="2" rtlCol="1">
            <a:normAutofit/>
          </a:bodyPr>
          <a:lstStyle/>
          <a:p>
            <a:pPr algn="r" rt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a-IR" sz="4000" dirty="0" smtClean="0">
                <a:solidFill>
                  <a:srgbClr val="FF0000"/>
                </a:solidFill>
                <a:cs typeface="B Yekan" panose="00000400000000000000" pitchFamily="2" charset="-78"/>
              </a:rPr>
              <a:t>تیم آموزش</a:t>
            </a:r>
          </a:p>
          <a:p>
            <a:pPr algn="r" rt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a-IR" sz="2800" dirty="0" smtClean="0">
                <a:cs typeface="B Yekan" panose="00000400000000000000" pitchFamily="2" charset="-78"/>
              </a:rPr>
              <a:t>طباطبایی </a:t>
            </a:r>
            <a:r>
              <a:rPr lang="fa-IR" sz="2800" dirty="0" smtClean="0">
                <a:cs typeface="B Yekan" panose="00000400000000000000" pitchFamily="2" charset="-78"/>
              </a:rPr>
              <a:t>فر</a:t>
            </a:r>
            <a:endParaRPr lang="fa-IR" sz="2800" dirty="0" smtClean="0">
              <a:cs typeface="B Yekan" panose="00000400000000000000" pitchFamily="2" charset="-78"/>
            </a:endParaRPr>
          </a:p>
          <a:p>
            <a:pPr algn="r" rt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a-IR" sz="2800" dirty="0" smtClean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rPr>
              <a:t>شورای انجمنها</a:t>
            </a:r>
          </a:p>
          <a:p>
            <a:pPr algn="r" rt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a-IR" sz="4000" dirty="0">
              <a:cs typeface="B Yekan" panose="00000400000000000000" pitchFamily="2" charset="-78"/>
            </a:endParaRPr>
          </a:p>
          <a:p>
            <a:pPr algn="r" rt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a-IR" sz="4000" dirty="0" smtClean="0">
                <a:solidFill>
                  <a:srgbClr val="00B0F0"/>
                </a:solidFill>
                <a:cs typeface="B Yekan" panose="00000400000000000000" pitchFamily="2" charset="-78"/>
              </a:rPr>
              <a:t>تیم تحقیق</a:t>
            </a:r>
          </a:p>
          <a:p>
            <a:pPr algn="r" rt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a-IR" sz="2800" dirty="0" smtClean="0">
                <a:cs typeface="B Yekan" panose="00000400000000000000" pitchFamily="2" charset="-78"/>
              </a:rPr>
              <a:t>صفاری</a:t>
            </a:r>
            <a:endParaRPr lang="fa-IR" sz="2800" dirty="0" smtClean="0">
              <a:cs typeface="B Yekan" panose="00000400000000000000" pitchFamily="2" charset="-78"/>
            </a:endParaRPr>
          </a:p>
          <a:p>
            <a:pPr algn="r" rt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a-IR" sz="2800" dirty="0" smtClean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rPr>
              <a:t>انجمن نانو</a:t>
            </a:r>
          </a:p>
          <a:p>
            <a:pPr algn="r" rt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a-IR" sz="4000" dirty="0" smtClean="0">
                <a:solidFill>
                  <a:srgbClr val="00B050"/>
                </a:solidFill>
                <a:cs typeface="B Yekan" panose="00000400000000000000" pitchFamily="2" charset="-78"/>
              </a:rPr>
              <a:t>تیم انفورماتیک</a:t>
            </a:r>
          </a:p>
          <a:p>
            <a:pPr algn="r" rt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a-IR" sz="2800" dirty="0" smtClean="0">
                <a:cs typeface="B Yekan" panose="00000400000000000000" pitchFamily="2" charset="-78"/>
              </a:rPr>
              <a:t>عظیمایی</a:t>
            </a:r>
            <a:endParaRPr lang="fa-IR" sz="2800" dirty="0" smtClean="0">
              <a:cs typeface="B Yekan" panose="00000400000000000000" pitchFamily="2" charset="-78"/>
            </a:endParaRPr>
          </a:p>
          <a:p>
            <a:pPr algn="r" rt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a-IR" sz="2800" dirty="0" smtClean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rPr>
              <a:t>بسیج دانشجویی</a:t>
            </a:r>
          </a:p>
          <a:p>
            <a:pPr algn="r" rt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a-IR" sz="4000" dirty="0">
              <a:cs typeface="B Yekan" panose="00000400000000000000" pitchFamily="2" charset="-78"/>
            </a:endParaRPr>
          </a:p>
          <a:p>
            <a:pPr algn="r" rt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a-IR" sz="4000" dirty="0" smtClean="0">
                <a:solidFill>
                  <a:srgbClr val="FFC000"/>
                </a:solidFill>
                <a:cs typeface="B Yekan" panose="00000400000000000000" pitchFamily="2" charset="-78"/>
              </a:rPr>
              <a:t>تیم کار</a:t>
            </a:r>
          </a:p>
          <a:p>
            <a:pPr algn="r" rt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a-IR" sz="2800" dirty="0" smtClean="0">
                <a:cs typeface="B Yekan" panose="00000400000000000000" pitchFamily="2" charset="-78"/>
              </a:rPr>
              <a:t>خاوری</a:t>
            </a:r>
            <a:endParaRPr lang="fa-IR" sz="2800" dirty="0" smtClean="0">
              <a:cs typeface="B Yekan" panose="00000400000000000000" pitchFamily="2" charset="-78"/>
            </a:endParaRPr>
          </a:p>
          <a:p>
            <a:pPr algn="r" rt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a-IR" sz="2800" dirty="0" smtClean="0">
                <a:solidFill>
                  <a:schemeClr val="bg1">
                    <a:lumMod val="65000"/>
                  </a:schemeClr>
                </a:solidFill>
                <a:cs typeface="B Yekan" panose="00000400000000000000" pitchFamily="2" charset="-78"/>
              </a:rPr>
              <a:t>انجمن متالورژی</a:t>
            </a:r>
            <a:endParaRPr lang="en-US" sz="2800" dirty="0">
              <a:solidFill>
                <a:schemeClr val="bg1">
                  <a:lumMod val="65000"/>
                </a:schemeClr>
              </a:solidFill>
              <a:cs typeface="B Yekan" panose="00000400000000000000" pitchFamily="2" charset="-78"/>
            </a:endParaRPr>
          </a:p>
        </p:txBody>
      </p:sp>
      <p:grpSp>
        <p:nvGrpSpPr>
          <p:cNvPr id="37" name="Group 5"/>
          <p:cNvGrpSpPr>
            <a:grpSpLocks noChangeAspect="1"/>
          </p:cNvGrpSpPr>
          <p:nvPr/>
        </p:nvGrpSpPr>
        <p:grpSpPr bwMode="auto">
          <a:xfrm>
            <a:off x="4793268" y="1628800"/>
            <a:ext cx="714836" cy="573243"/>
            <a:chOff x="2568" y="1591"/>
            <a:chExt cx="520" cy="417"/>
          </a:xfrm>
          <a:solidFill>
            <a:srgbClr val="FF0000"/>
          </a:solidFill>
        </p:grpSpPr>
        <p:sp>
          <p:nvSpPr>
            <p:cNvPr id="38" name="Freeform 11"/>
            <p:cNvSpPr>
              <a:spLocks/>
            </p:cNvSpPr>
            <p:nvPr/>
          </p:nvSpPr>
          <p:spPr bwMode="auto">
            <a:xfrm>
              <a:off x="2634" y="1770"/>
              <a:ext cx="160" cy="58"/>
            </a:xfrm>
            <a:custGeom>
              <a:avLst/>
              <a:gdLst>
                <a:gd name="T0" fmla="*/ 311 w 320"/>
                <a:gd name="T1" fmla="*/ 78 h 115"/>
                <a:gd name="T2" fmla="*/ 311 w 320"/>
                <a:gd name="T3" fmla="*/ 78 h 115"/>
                <a:gd name="T4" fmla="*/ 296 w 320"/>
                <a:gd name="T5" fmla="*/ 69 h 115"/>
                <a:gd name="T6" fmla="*/ 281 w 320"/>
                <a:gd name="T7" fmla="*/ 60 h 115"/>
                <a:gd name="T8" fmla="*/ 265 w 320"/>
                <a:gd name="T9" fmla="*/ 51 h 115"/>
                <a:gd name="T10" fmla="*/ 249 w 320"/>
                <a:gd name="T11" fmla="*/ 45 h 115"/>
                <a:gd name="T12" fmla="*/ 231 w 320"/>
                <a:gd name="T13" fmla="*/ 38 h 115"/>
                <a:gd name="T14" fmla="*/ 214 w 320"/>
                <a:gd name="T15" fmla="*/ 31 h 115"/>
                <a:gd name="T16" fmla="*/ 196 w 320"/>
                <a:gd name="T17" fmla="*/ 25 h 115"/>
                <a:gd name="T18" fmla="*/ 179 w 320"/>
                <a:gd name="T19" fmla="*/ 19 h 115"/>
                <a:gd name="T20" fmla="*/ 159 w 320"/>
                <a:gd name="T21" fmla="*/ 15 h 115"/>
                <a:gd name="T22" fmla="*/ 141 w 320"/>
                <a:gd name="T23" fmla="*/ 11 h 115"/>
                <a:gd name="T24" fmla="*/ 121 w 320"/>
                <a:gd name="T25" fmla="*/ 8 h 115"/>
                <a:gd name="T26" fmla="*/ 101 w 320"/>
                <a:gd name="T27" fmla="*/ 4 h 115"/>
                <a:gd name="T28" fmla="*/ 82 w 320"/>
                <a:gd name="T29" fmla="*/ 3 h 115"/>
                <a:gd name="T30" fmla="*/ 61 w 320"/>
                <a:gd name="T31" fmla="*/ 1 h 115"/>
                <a:gd name="T32" fmla="*/ 42 w 320"/>
                <a:gd name="T33" fmla="*/ 0 h 115"/>
                <a:gd name="T34" fmla="*/ 21 w 320"/>
                <a:gd name="T35" fmla="*/ 0 h 115"/>
                <a:gd name="T36" fmla="*/ 13 w 320"/>
                <a:gd name="T37" fmla="*/ 1 h 115"/>
                <a:gd name="T38" fmla="*/ 6 w 320"/>
                <a:gd name="T39" fmla="*/ 5 h 115"/>
                <a:gd name="T40" fmla="*/ 1 w 320"/>
                <a:gd name="T41" fmla="*/ 12 h 115"/>
                <a:gd name="T42" fmla="*/ 0 w 320"/>
                <a:gd name="T43" fmla="*/ 20 h 115"/>
                <a:gd name="T44" fmla="*/ 1 w 320"/>
                <a:gd name="T45" fmla="*/ 28 h 115"/>
                <a:gd name="T46" fmla="*/ 6 w 320"/>
                <a:gd name="T47" fmla="*/ 35 h 115"/>
                <a:gd name="T48" fmla="*/ 13 w 320"/>
                <a:gd name="T49" fmla="*/ 40 h 115"/>
                <a:gd name="T50" fmla="*/ 21 w 320"/>
                <a:gd name="T51" fmla="*/ 41 h 115"/>
                <a:gd name="T52" fmla="*/ 39 w 320"/>
                <a:gd name="T53" fmla="*/ 41 h 115"/>
                <a:gd name="T54" fmla="*/ 58 w 320"/>
                <a:gd name="T55" fmla="*/ 42 h 115"/>
                <a:gd name="T56" fmla="*/ 77 w 320"/>
                <a:gd name="T57" fmla="*/ 43 h 115"/>
                <a:gd name="T58" fmla="*/ 96 w 320"/>
                <a:gd name="T59" fmla="*/ 46 h 115"/>
                <a:gd name="T60" fmla="*/ 113 w 320"/>
                <a:gd name="T61" fmla="*/ 49 h 115"/>
                <a:gd name="T62" fmla="*/ 131 w 320"/>
                <a:gd name="T63" fmla="*/ 51 h 115"/>
                <a:gd name="T64" fmla="*/ 149 w 320"/>
                <a:gd name="T65" fmla="*/ 56 h 115"/>
                <a:gd name="T66" fmla="*/ 166 w 320"/>
                <a:gd name="T67" fmla="*/ 60 h 115"/>
                <a:gd name="T68" fmla="*/ 183 w 320"/>
                <a:gd name="T69" fmla="*/ 65 h 115"/>
                <a:gd name="T70" fmla="*/ 199 w 320"/>
                <a:gd name="T71" fmla="*/ 70 h 115"/>
                <a:gd name="T72" fmla="*/ 215 w 320"/>
                <a:gd name="T73" fmla="*/ 76 h 115"/>
                <a:gd name="T74" fmla="*/ 231 w 320"/>
                <a:gd name="T75" fmla="*/ 83 h 115"/>
                <a:gd name="T76" fmla="*/ 246 w 320"/>
                <a:gd name="T77" fmla="*/ 90 h 115"/>
                <a:gd name="T78" fmla="*/ 261 w 320"/>
                <a:gd name="T79" fmla="*/ 96 h 115"/>
                <a:gd name="T80" fmla="*/ 275 w 320"/>
                <a:gd name="T81" fmla="*/ 105 h 115"/>
                <a:gd name="T82" fmla="*/ 289 w 320"/>
                <a:gd name="T83" fmla="*/ 113 h 115"/>
                <a:gd name="T84" fmla="*/ 296 w 320"/>
                <a:gd name="T85" fmla="*/ 115 h 115"/>
                <a:gd name="T86" fmla="*/ 304 w 320"/>
                <a:gd name="T87" fmla="*/ 115 h 115"/>
                <a:gd name="T88" fmla="*/ 311 w 320"/>
                <a:gd name="T89" fmla="*/ 113 h 115"/>
                <a:gd name="T90" fmla="*/ 317 w 320"/>
                <a:gd name="T91" fmla="*/ 107 h 115"/>
                <a:gd name="T92" fmla="*/ 320 w 320"/>
                <a:gd name="T93" fmla="*/ 99 h 115"/>
                <a:gd name="T94" fmla="*/ 320 w 320"/>
                <a:gd name="T95" fmla="*/ 91 h 115"/>
                <a:gd name="T96" fmla="*/ 317 w 320"/>
                <a:gd name="T97" fmla="*/ 84 h 115"/>
                <a:gd name="T98" fmla="*/ 311 w 320"/>
                <a:gd name="T99" fmla="*/ 7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0" h="115">
                  <a:moveTo>
                    <a:pt x="311" y="78"/>
                  </a:moveTo>
                  <a:lnTo>
                    <a:pt x="311" y="78"/>
                  </a:lnTo>
                  <a:lnTo>
                    <a:pt x="296" y="69"/>
                  </a:lnTo>
                  <a:lnTo>
                    <a:pt x="281" y="60"/>
                  </a:lnTo>
                  <a:lnTo>
                    <a:pt x="265" y="51"/>
                  </a:lnTo>
                  <a:lnTo>
                    <a:pt x="249" y="45"/>
                  </a:lnTo>
                  <a:lnTo>
                    <a:pt x="231" y="38"/>
                  </a:lnTo>
                  <a:lnTo>
                    <a:pt x="214" y="31"/>
                  </a:lnTo>
                  <a:lnTo>
                    <a:pt x="196" y="25"/>
                  </a:lnTo>
                  <a:lnTo>
                    <a:pt x="179" y="19"/>
                  </a:lnTo>
                  <a:lnTo>
                    <a:pt x="159" y="15"/>
                  </a:lnTo>
                  <a:lnTo>
                    <a:pt x="141" y="11"/>
                  </a:lnTo>
                  <a:lnTo>
                    <a:pt x="121" y="8"/>
                  </a:lnTo>
                  <a:lnTo>
                    <a:pt x="101" y="4"/>
                  </a:lnTo>
                  <a:lnTo>
                    <a:pt x="82" y="3"/>
                  </a:lnTo>
                  <a:lnTo>
                    <a:pt x="61" y="1"/>
                  </a:lnTo>
                  <a:lnTo>
                    <a:pt x="42" y="0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8"/>
                  </a:lnTo>
                  <a:lnTo>
                    <a:pt x="6" y="35"/>
                  </a:lnTo>
                  <a:lnTo>
                    <a:pt x="13" y="40"/>
                  </a:lnTo>
                  <a:lnTo>
                    <a:pt x="21" y="41"/>
                  </a:lnTo>
                  <a:lnTo>
                    <a:pt x="39" y="41"/>
                  </a:lnTo>
                  <a:lnTo>
                    <a:pt x="58" y="42"/>
                  </a:lnTo>
                  <a:lnTo>
                    <a:pt x="77" y="43"/>
                  </a:lnTo>
                  <a:lnTo>
                    <a:pt x="96" y="46"/>
                  </a:lnTo>
                  <a:lnTo>
                    <a:pt x="113" y="49"/>
                  </a:lnTo>
                  <a:lnTo>
                    <a:pt x="131" y="51"/>
                  </a:lnTo>
                  <a:lnTo>
                    <a:pt x="149" y="56"/>
                  </a:lnTo>
                  <a:lnTo>
                    <a:pt x="166" y="60"/>
                  </a:lnTo>
                  <a:lnTo>
                    <a:pt x="183" y="65"/>
                  </a:lnTo>
                  <a:lnTo>
                    <a:pt x="199" y="70"/>
                  </a:lnTo>
                  <a:lnTo>
                    <a:pt x="215" y="76"/>
                  </a:lnTo>
                  <a:lnTo>
                    <a:pt x="231" y="83"/>
                  </a:lnTo>
                  <a:lnTo>
                    <a:pt x="246" y="90"/>
                  </a:lnTo>
                  <a:lnTo>
                    <a:pt x="261" y="96"/>
                  </a:lnTo>
                  <a:lnTo>
                    <a:pt x="275" y="105"/>
                  </a:lnTo>
                  <a:lnTo>
                    <a:pt x="289" y="113"/>
                  </a:lnTo>
                  <a:lnTo>
                    <a:pt x="296" y="115"/>
                  </a:lnTo>
                  <a:lnTo>
                    <a:pt x="304" y="115"/>
                  </a:lnTo>
                  <a:lnTo>
                    <a:pt x="311" y="113"/>
                  </a:lnTo>
                  <a:lnTo>
                    <a:pt x="317" y="107"/>
                  </a:lnTo>
                  <a:lnTo>
                    <a:pt x="320" y="99"/>
                  </a:lnTo>
                  <a:lnTo>
                    <a:pt x="320" y="91"/>
                  </a:lnTo>
                  <a:lnTo>
                    <a:pt x="317" y="84"/>
                  </a:lnTo>
                  <a:lnTo>
                    <a:pt x="311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2854" y="1697"/>
              <a:ext cx="163" cy="59"/>
            </a:xfrm>
            <a:custGeom>
              <a:avLst/>
              <a:gdLst>
                <a:gd name="T0" fmla="*/ 32 w 325"/>
                <a:gd name="T1" fmla="*/ 115 h 119"/>
                <a:gd name="T2" fmla="*/ 32 w 325"/>
                <a:gd name="T3" fmla="*/ 115 h 119"/>
                <a:gd name="T4" fmla="*/ 46 w 325"/>
                <a:gd name="T5" fmla="*/ 107 h 119"/>
                <a:gd name="T6" fmla="*/ 59 w 325"/>
                <a:gd name="T7" fmla="*/ 98 h 119"/>
                <a:gd name="T8" fmla="*/ 73 w 325"/>
                <a:gd name="T9" fmla="*/ 91 h 119"/>
                <a:gd name="T10" fmla="*/ 89 w 325"/>
                <a:gd name="T11" fmla="*/ 84 h 119"/>
                <a:gd name="T12" fmla="*/ 104 w 325"/>
                <a:gd name="T13" fmla="*/ 77 h 119"/>
                <a:gd name="T14" fmla="*/ 122 w 325"/>
                <a:gd name="T15" fmla="*/ 72 h 119"/>
                <a:gd name="T16" fmla="*/ 138 w 325"/>
                <a:gd name="T17" fmla="*/ 66 h 119"/>
                <a:gd name="T18" fmla="*/ 155 w 325"/>
                <a:gd name="T19" fmla="*/ 61 h 119"/>
                <a:gd name="T20" fmla="*/ 173 w 325"/>
                <a:gd name="T21" fmla="*/ 57 h 119"/>
                <a:gd name="T22" fmla="*/ 191 w 325"/>
                <a:gd name="T23" fmla="*/ 52 h 119"/>
                <a:gd name="T24" fmla="*/ 209 w 325"/>
                <a:gd name="T25" fmla="*/ 50 h 119"/>
                <a:gd name="T26" fmla="*/ 227 w 325"/>
                <a:gd name="T27" fmla="*/ 46 h 119"/>
                <a:gd name="T28" fmla="*/ 247 w 325"/>
                <a:gd name="T29" fmla="*/ 44 h 119"/>
                <a:gd name="T30" fmla="*/ 265 w 325"/>
                <a:gd name="T31" fmla="*/ 43 h 119"/>
                <a:gd name="T32" fmla="*/ 285 w 325"/>
                <a:gd name="T33" fmla="*/ 42 h 119"/>
                <a:gd name="T34" fmla="*/ 305 w 325"/>
                <a:gd name="T35" fmla="*/ 42 h 119"/>
                <a:gd name="T36" fmla="*/ 313 w 325"/>
                <a:gd name="T37" fmla="*/ 41 h 119"/>
                <a:gd name="T38" fmla="*/ 319 w 325"/>
                <a:gd name="T39" fmla="*/ 36 h 119"/>
                <a:gd name="T40" fmla="*/ 324 w 325"/>
                <a:gd name="T41" fmla="*/ 29 h 119"/>
                <a:gd name="T42" fmla="*/ 325 w 325"/>
                <a:gd name="T43" fmla="*/ 21 h 119"/>
                <a:gd name="T44" fmla="*/ 324 w 325"/>
                <a:gd name="T45" fmla="*/ 13 h 119"/>
                <a:gd name="T46" fmla="*/ 319 w 325"/>
                <a:gd name="T47" fmla="*/ 6 h 119"/>
                <a:gd name="T48" fmla="*/ 313 w 325"/>
                <a:gd name="T49" fmla="*/ 1 h 119"/>
                <a:gd name="T50" fmla="*/ 305 w 325"/>
                <a:gd name="T51" fmla="*/ 0 h 119"/>
                <a:gd name="T52" fmla="*/ 284 w 325"/>
                <a:gd name="T53" fmla="*/ 0 h 119"/>
                <a:gd name="T54" fmla="*/ 263 w 325"/>
                <a:gd name="T55" fmla="*/ 1 h 119"/>
                <a:gd name="T56" fmla="*/ 242 w 325"/>
                <a:gd name="T57" fmla="*/ 4 h 119"/>
                <a:gd name="T58" fmla="*/ 222 w 325"/>
                <a:gd name="T59" fmla="*/ 6 h 119"/>
                <a:gd name="T60" fmla="*/ 202 w 325"/>
                <a:gd name="T61" fmla="*/ 8 h 119"/>
                <a:gd name="T62" fmla="*/ 181 w 325"/>
                <a:gd name="T63" fmla="*/ 13 h 119"/>
                <a:gd name="T64" fmla="*/ 162 w 325"/>
                <a:gd name="T65" fmla="*/ 16 h 119"/>
                <a:gd name="T66" fmla="*/ 143 w 325"/>
                <a:gd name="T67" fmla="*/ 22 h 119"/>
                <a:gd name="T68" fmla="*/ 124 w 325"/>
                <a:gd name="T69" fmla="*/ 27 h 119"/>
                <a:gd name="T70" fmla="*/ 107 w 325"/>
                <a:gd name="T71" fmla="*/ 34 h 119"/>
                <a:gd name="T72" fmla="*/ 88 w 325"/>
                <a:gd name="T73" fmla="*/ 41 h 119"/>
                <a:gd name="T74" fmla="*/ 71 w 325"/>
                <a:gd name="T75" fmla="*/ 47 h 119"/>
                <a:gd name="T76" fmla="*/ 54 w 325"/>
                <a:gd name="T77" fmla="*/ 55 h 119"/>
                <a:gd name="T78" fmla="*/ 38 w 325"/>
                <a:gd name="T79" fmla="*/ 64 h 119"/>
                <a:gd name="T80" fmla="*/ 23 w 325"/>
                <a:gd name="T81" fmla="*/ 73 h 119"/>
                <a:gd name="T82" fmla="*/ 8 w 325"/>
                <a:gd name="T83" fmla="*/ 82 h 119"/>
                <a:gd name="T84" fmla="*/ 2 w 325"/>
                <a:gd name="T85" fmla="*/ 88 h 119"/>
                <a:gd name="T86" fmla="*/ 0 w 325"/>
                <a:gd name="T87" fmla="*/ 95 h 119"/>
                <a:gd name="T88" fmla="*/ 0 w 325"/>
                <a:gd name="T89" fmla="*/ 103 h 119"/>
                <a:gd name="T90" fmla="*/ 3 w 325"/>
                <a:gd name="T91" fmla="*/ 111 h 119"/>
                <a:gd name="T92" fmla="*/ 9 w 325"/>
                <a:gd name="T93" fmla="*/ 117 h 119"/>
                <a:gd name="T94" fmla="*/ 16 w 325"/>
                <a:gd name="T95" fmla="*/ 119 h 119"/>
                <a:gd name="T96" fmla="*/ 24 w 325"/>
                <a:gd name="T97" fmla="*/ 119 h 119"/>
                <a:gd name="T98" fmla="*/ 32 w 325"/>
                <a:gd name="T99" fmla="*/ 11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5" h="119">
                  <a:moveTo>
                    <a:pt x="32" y="115"/>
                  </a:moveTo>
                  <a:lnTo>
                    <a:pt x="32" y="115"/>
                  </a:lnTo>
                  <a:lnTo>
                    <a:pt x="46" y="107"/>
                  </a:lnTo>
                  <a:lnTo>
                    <a:pt x="59" y="98"/>
                  </a:lnTo>
                  <a:lnTo>
                    <a:pt x="73" y="91"/>
                  </a:lnTo>
                  <a:lnTo>
                    <a:pt x="89" y="84"/>
                  </a:lnTo>
                  <a:lnTo>
                    <a:pt x="104" y="77"/>
                  </a:lnTo>
                  <a:lnTo>
                    <a:pt x="122" y="72"/>
                  </a:lnTo>
                  <a:lnTo>
                    <a:pt x="138" y="66"/>
                  </a:lnTo>
                  <a:lnTo>
                    <a:pt x="155" y="61"/>
                  </a:lnTo>
                  <a:lnTo>
                    <a:pt x="173" y="57"/>
                  </a:lnTo>
                  <a:lnTo>
                    <a:pt x="191" y="52"/>
                  </a:lnTo>
                  <a:lnTo>
                    <a:pt x="209" y="50"/>
                  </a:lnTo>
                  <a:lnTo>
                    <a:pt x="227" y="46"/>
                  </a:lnTo>
                  <a:lnTo>
                    <a:pt x="247" y="44"/>
                  </a:lnTo>
                  <a:lnTo>
                    <a:pt x="265" y="43"/>
                  </a:lnTo>
                  <a:lnTo>
                    <a:pt x="285" y="42"/>
                  </a:lnTo>
                  <a:lnTo>
                    <a:pt x="305" y="42"/>
                  </a:lnTo>
                  <a:lnTo>
                    <a:pt x="313" y="41"/>
                  </a:lnTo>
                  <a:lnTo>
                    <a:pt x="319" y="36"/>
                  </a:lnTo>
                  <a:lnTo>
                    <a:pt x="324" y="29"/>
                  </a:lnTo>
                  <a:lnTo>
                    <a:pt x="325" y="21"/>
                  </a:lnTo>
                  <a:lnTo>
                    <a:pt x="324" y="13"/>
                  </a:lnTo>
                  <a:lnTo>
                    <a:pt x="319" y="6"/>
                  </a:lnTo>
                  <a:lnTo>
                    <a:pt x="313" y="1"/>
                  </a:lnTo>
                  <a:lnTo>
                    <a:pt x="305" y="0"/>
                  </a:lnTo>
                  <a:lnTo>
                    <a:pt x="284" y="0"/>
                  </a:lnTo>
                  <a:lnTo>
                    <a:pt x="263" y="1"/>
                  </a:lnTo>
                  <a:lnTo>
                    <a:pt x="242" y="4"/>
                  </a:lnTo>
                  <a:lnTo>
                    <a:pt x="222" y="6"/>
                  </a:lnTo>
                  <a:lnTo>
                    <a:pt x="202" y="8"/>
                  </a:lnTo>
                  <a:lnTo>
                    <a:pt x="181" y="13"/>
                  </a:lnTo>
                  <a:lnTo>
                    <a:pt x="162" y="16"/>
                  </a:lnTo>
                  <a:lnTo>
                    <a:pt x="143" y="22"/>
                  </a:lnTo>
                  <a:lnTo>
                    <a:pt x="124" y="27"/>
                  </a:lnTo>
                  <a:lnTo>
                    <a:pt x="107" y="34"/>
                  </a:lnTo>
                  <a:lnTo>
                    <a:pt x="88" y="41"/>
                  </a:lnTo>
                  <a:lnTo>
                    <a:pt x="71" y="47"/>
                  </a:lnTo>
                  <a:lnTo>
                    <a:pt x="54" y="55"/>
                  </a:lnTo>
                  <a:lnTo>
                    <a:pt x="38" y="64"/>
                  </a:lnTo>
                  <a:lnTo>
                    <a:pt x="23" y="73"/>
                  </a:lnTo>
                  <a:lnTo>
                    <a:pt x="8" y="82"/>
                  </a:lnTo>
                  <a:lnTo>
                    <a:pt x="2" y="88"/>
                  </a:lnTo>
                  <a:lnTo>
                    <a:pt x="0" y="95"/>
                  </a:lnTo>
                  <a:lnTo>
                    <a:pt x="0" y="103"/>
                  </a:lnTo>
                  <a:lnTo>
                    <a:pt x="3" y="111"/>
                  </a:lnTo>
                  <a:lnTo>
                    <a:pt x="9" y="117"/>
                  </a:lnTo>
                  <a:lnTo>
                    <a:pt x="16" y="119"/>
                  </a:lnTo>
                  <a:lnTo>
                    <a:pt x="24" y="119"/>
                  </a:lnTo>
                  <a:lnTo>
                    <a:pt x="32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2857" y="1770"/>
              <a:ext cx="160" cy="58"/>
            </a:xfrm>
            <a:custGeom>
              <a:avLst/>
              <a:gdLst>
                <a:gd name="T0" fmla="*/ 300 w 320"/>
                <a:gd name="T1" fmla="*/ 0 h 115"/>
                <a:gd name="T2" fmla="*/ 279 w 320"/>
                <a:gd name="T3" fmla="*/ 0 h 115"/>
                <a:gd name="T4" fmla="*/ 258 w 320"/>
                <a:gd name="T5" fmla="*/ 1 h 115"/>
                <a:gd name="T6" fmla="*/ 239 w 320"/>
                <a:gd name="T7" fmla="*/ 3 h 115"/>
                <a:gd name="T8" fmla="*/ 219 w 320"/>
                <a:gd name="T9" fmla="*/ 4 h 115"/>
                <a:gd name="T10" fmla="*/ 199 w 320"/>
                <a:gd name="T11" fmla="*/ 8 h 115"/>
                <a:gd name="T12" fmla="*/ 180 w 320"/>
                <a:gd name="T13" fmla="*/ 11 h 115"/>
                <a:gd name="T14" fmla="*/ 160 w 320"/>
                <a:gd name="T15" fmla="*/ 15 h 115"/>
                <a:gd name="T16" fmla="*/ 142 w 320"/>
                <a:gd name="T17" fmla="*/ 19 h 115"/>
                <a:gd name="T18" fmla="*/ 124 w 320"/>
                <a:gd name="T19" fmla="*/ 25 h 115"/>
                <a:gd name="T20" fmla="*/ 106 w 320"/>
                <a:gd name="T21" fmla="*/ 31 h 115"/>
                <a:gd name="T22" fmla="*/ 89 w 320"/>
                <a:gd name="T23" fmla="*/ 38 h 115"/>
                <a:gd name="T24" fmla="*/ 72 w 320"/>
                <a:gd name="T25" fmla="*/ 45 h 115"/>
                <a:gd name="T26" fmla="*/ 56 w 320"/>
                <a:gd name="T27" fmla="*/ 51 h 115"/>
                <a:gd name="T28" fmla="*/ 40 w 320"/>
                <a:gd name="T29" fmla="*/ 60 h 115"/>
                <a:gd name="T30" fmla="*/ 25 w 320"/>
                <a:gd name="T31" fmla="*/ 69 h 115"/>
                <a:gd name="T32" fmla="*/ 10 w 320"/>
                <a:gd name="T33" fmla="*/ 78 h 115"/>
                <a:gd name="T34" fmla="*/ 10 w 320"/>
                <a:gd name="T35" fmla="*/ 78 h 115"/>
                <a:gd name="T36" fmla="*/ 4 w 320"/>
                <a:gd name="T37" fmla="*/ 84 h 115"/>
                <a:gd name="T38" fmla="*/ 0 w 320"/>
                <a:gd name="T39" fmla="*/ 91 h 115"/>
                <a:gd name="T40" fmla="*/ 0 w 320"/>
                <a:gd name="T41" fmla="*/ 99 h 115"/>
                <a:gd name="T42" fmla="*/ 3 w 320"/>
                <a:gd name="T43" fmla="*/ 107 h 115"/>
                <a:gd name="T44" fmla="*/ 8 w 320"/>
                <a:gd name="T45" fmla="*/ 113 h 115"/>
                <a:gd name="T46" fmla="*/ 17 w 320"/>
                <a:gd name="T47" fmla="*/ 115 h 115"/>
                <a:gd name="T48" fmla="*/ 25 w 320"/>
                <a:gd name="T49" fmla="*/ 115 h 115"/>
                <a:gd name="T50" fmla="*/ 31 w 320"/>
                <a:gd name="T51" fmla="*/ 113 h 115"/>
                <a:gd name="T52" fmla="*/ 45 w 320"/>
                <a:gd name="T53" fmla="*/ 105 h 115"/>
                <a:gd name="T54" fmla="*/ 59 w 320"/>
                <a:gd name="T55" fmla="*/ 96 h 115"/>
                <a:gd name="T56" fmla="*/ 74 w 320"/>
                <a:gd name="T57" fmla="*/ 90 h 115"/>
                <a:gd name="T58" fmla="*/ 89 w 320"/>
                <a:gd name="T59" fmla="*/ 83 h 115"/>
                <a:gd name="T60" fmla="*/ 105 w 320"/>
                <a:gd name="T61" fmla="*/ 76 h 115"/>
                <a:gd name="T62" fmla="*/ 121 w 320"/>
                <a:gd name="T63" fmla="*/ 70 h 115"/>
                <a:gd name="T64" fmla="*/ 137 w 320"/>
                <a:gd name="T65" fmla="*/ 65 h 115"/>
                <a:gd name="T66" fmla="*/ 155 w 320"/>
                <a:gd name="T67" fmla="*/ 60 h 115"/>
                <a:gd name="T68" fmla="*/ 172 w 320"/>
                <a:gd name="T69" fmla="*/ 56 h 115"/>
                <a:gd name="T70" fmla="*/ 189 w 320"/>
                <a:gd name="T71" fmla="*/ 51 h 115"/>
                <a:gd name="T72" fmla="*/ 207 w 320"/>
                <a:gd name="T73" fmla="*/ 49 h 115"/>
                <a:gd name="T74" fmla="*/ 225 w 320"/>
                <a:gd name="T75" fmla="*/ 46 h 115"/>
                <a:gd name="T76" fmla="*/ 243 w 320"/>
                <a:gd name="T77" fmla="*/ 43 h 115"/>
                <a:gd name="T78" fmla="*/ 263 w 320"/>
                <a:gd name="T79" fmla="*/ 42 h 115"/>
                <a:gd name="T80" fmla="*/ 281 w 320"/>
                <a:gd name="T81" fmla="*/ 41 h 115"/>
                <a:gd name="T82" fmla="*/ 300 w 320"/>
                <a:gd name="T83" fmla="*/ 41 h 115"/>
                <a:gd name="T84" fmla="*/ 308 w 320"/>
                <a:gd name="T85" fmla="*/ 40 h 115"/>
                <a:gd name="T86" fmla="*/ 314 w 320"/>
                <a:gd name="T87" fmla="*/ 35 h 115"/>
                <a:gd name="T88" fmla="*/ 319 w 320"/>
                <a:gd name="T89" fmla="*/ 28 h 115"/>
                <a:gd name="T90" fmla="*/ 320 w 320"/>
                <a:gd name="T91" fmla="*/ 20 h 115"/>
                <a:gd name="T92" fmla="*/ 319 w 320"/>
                <a:gd name="T93" fmla="*/ 12 h 115"/>
                <a:gd name="T94" fmla="*/ 314 w 320"/>
                <a:gd name="T95" fmla="*/ 5 h 115"/>
                <a:gd name="T96" fmla="*/ 308 w 320"/>
                <a:gd name="T97" fmla="*/ 1 h 115"/>
                <a:gd name="T98" fmla="*/ 300 w 320"/>
                <a:gd name="T9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0" h="115">
                  <a:moveTo>
                    <a:pt x="300" y="0"/>
                  </a:moveTo>
                  <a:lnTo>
                    <a:pt x="279" y="0"/>
                  </a:lnTo>
                  <a:lnTo>
                    <a:pt x="258" y="1"/>
                  </a:lnTo>
                  <a:lnTo>
                    <a:pt x="239" y="3"/>
                  </a:lnTo>
                  <a:lnTo>
                    <a:pt x="219" y="4"/>
                  </a:lnTo>
                  <a:lnTo>
                    <a:pt x="199" y="8"/>
                  </a:lnTo>
                  <a:lnTo>
                    <a:pt x="180" y="11"/>
                  </a:lnTo>
                  <a:lnTo>
                    <a:pt x="160" y="15"/>
                  </a:lnTo>
                  <a:lnTo>
                    <a:pt x="142" y="19"/>
                  </a:lnTo>
                  <a:lnTo>
                    <a:pt x="124" y="25"/>
                  </a:lnTo>
                  <a:lnTo>
                    <a:pt x="106" y="31"/>
                  </a:lnTo>
                  <a:lnTo>
                    <a:pt x="89" y="38"/>
                  </a:lnTo>
                  <a:lnTo>
                    <a:pt x="72" y="45"/>
                  </a:lnTo>
                  <a:lnTo>
                    <a:pt x="56" y="51"/>
                  </a:lnTo>
                  <a:lnTo>
                    <a:pt x="40" y="60"/>
                  </a:lnTo>
                  <a:lnTo>
                    <a:pt x="25" y="69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4" y="84"/>
                  </a:lnTo>
                  <a:lnTo>
                    <a:pt x="0" y="91"/>
                  </a:lnTo>
                  <a:lnTo>
                    <a:pt x="0" y="99"/>
                  </a:lnTo>
                  <a:lnTo>
                    <a:pt x="3" y="107"/>
                  </a:lnTo>
                  <a:lnTo>
                    <a:pt x="8" y="113"/>
                  </a:lnTo>
                  <a:lnTo>
                    <a:pt x="17" y="115"/>
                  </a:lnTo>
                  <a:lnTo>
                    <a:pt x="25" y="115"/>
                  </a:lnTo>
                  <a:lnTo>
                    <a:pt x="31" y="113"/>
                  </a:lnTo>
                  <a:lnTo>
                    <a:pt x="45" y="105"/>
                  </a:lnTo>
                  <a:lnTo>
                    <a:pt x="59" y="96"/>
                  </a:lnTo>
                  <a:lnTo>
                    <a:pt x="74" y="90"/>
                  </a:lnTo>
                  <a:lnTo>
                    <a:pt x="89" y="83"/>
                  </a:lnTo>
                  <a:lnTo>
                    <a:pt x="105" y="76"/>
                  </a:lnTo>
                  <a:lnTo>
                    <a:pt x="121" y="70"/>
                  </a:lnTo>
                  <a:lnTo>
                    <a:pt x="137" y="65"/>
                  </a:lnTo>
                  <a:lnTo>
                    <a:pt x="155" y="60"/>
                  </a:lnTo>
                  <a:lnTo>
                    <a:pt x="172" y="56"/>
                  </a:lnTo>
                  <a:lnTo>
                    <a:pt x="189" y="51"/>
                  </a:lnTo>
                  <a:lnTo>
                    <a:pt x="207" y="49"/>
                  </a:lnTo>
                  <a:lnTo>
                    <a:pt x="225" y="46"/>
                  </a:lnTo>
                  <a:lnTo>
                    <a:pt x="243" y="43"/>
                  </a:lnTo>
                  <a:lnTo>
                    <a:pt x="263" y="42"/>
                  </a:lnTo>
                  <a:lnTo>
                    <a:pt x="281" y="41"/>
                  </a:lnTo>
                  <a:lnTo>
                    <a:pt x="300" y="41"/>
                  </a:lnTo>
                  <a:lnTo>
                    <a:pt x="308" y="40"/>
                  </a:lnTo>
                  <a:lnTo>
                    <a:pt x="314" y="35"/>
                  </a:lnTo>
                  <a:lnTo>
                    <a:pt x="319" y="28"/>
                  </a:lnTo>
                  <a:lnTo>
                    <a:pt x="320" y="20"/>
                  </a:lnTo>
                  <a:lnTo>
                    <a:pt x="319" y="12"/>
                  </a:lnTo>
                  <a:lnTo>
                    <a:pt x="314" y="5"/>
                  </a:lnTo>
                  <a:lnTo>
                    <a:pt x="308" y="1"/>
                  </a:lnTo>
                  <a:lnTo>
                    <a:pt x="3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2634" y="1697"/>
              <a:ext cx="163" cy="59"/>
            </a:xfrm>
            <a:custGeom>
              <a:avLst/>
              <a:gdLst>
                <a:gd name="T0" fmla="*/ 21 w 326"/>
                <a:gd name="T1" fmla="*/ 42 h 119"/>
                <a:gd name="T2" fmla="*/ 40 w 326"/>
                <a:gd name="T3" fmla="*/ 42 h 119"/>
                <a:gd name="T4" fmla="*/ 60 w 326"/>
                <a:gd name="T5" fmla="*/ 43 h 119"/>
                <a:gd name="T6" fmla="*/ 78 w 326"/>
                <a:gd name="T7" fmla="*/ 44 h 119"/>
                <a:gd name="T8" fmla="*/ 97 w 326"/>
                <a:gd name="T9" fmla="*/ 46 h 119"/>
                <a:gd name="T10" fmla="*/ 116 w 326"/>
                <a:gd name="T11" fmla="*/ 50 h 119"/>
                <a:gd name="T12" fmla="*/ 134 w 326"/>
                <a:gd name="T13" fmla="*/ 52 h 119"/>
                <a:gd name="T14" fmla="*/ 152 w 326"/>
                <a:gd name="T15" fmla="*/ 57 h 119"/>
                <a:gd name="T16" fmla="*/ 169 w 326"/>
                <a:gd name="T17" fmla="*/ 61 h 119"/>
                <a:gd name="T18" fmla="*/ 187 w 326"/>
                <a:gd name="T19" fmla="*/ 66 h 119"/>
                <a:gd name="T20" fmla="*/ 204 w 326"/>
                <a:gd name="T21" fmla="*/ 72 h 119"/>
                <a:gd name="T22" fmla="*/ 220 w 326"/>
                <a:gd name="T23" fmla="*/ 77 h 119"/>
                <a:gd name="T24" fmla="*/ 236 w 326"/>
                <a:gd name="T25" fmla="*/ 84 h 119"/>
                <a:gd name="T26" fmla="*/ 251 w 326"/>
                <a:gd name="T27" fmla="*/ 91 h 119"/>
                <a:gd name="T28" fmla="*/ 266 w 326"/>
                <a:gd name="T29" fmla="*/ 98 h 119"/>
                <a:gd name="T30" fmla="*/ 280 w 326"/>
                <a:gd name="T31" fmla="*/ 107 h 119"/>
                <a:gd name="T32" fmla="*/ 294 w 326"/>
                <a:gd name="T33" fmla="*/ 115 h 119"/>
                <a:gd name="T34" fmla="*/ 302 w 326"/>
                <a:gd name="T35" fmla="*/ 119 h 119"/>
                <a:gd name="T36" fmla="*/ 310 w 326"/>
                <a:gd name="T37" fmla="*/ 119 h 119"/>
                <a:gd name="T38" fmla="*/ 317 w 326"/>
                <a:gd name="T39" fmla="*/ 117 h 119"/>
                <a:gd name="T40" fmla="*/ 322 w 326"/>
                <a:gd name="T41" fmla="*/ 111 h 119"/>
                <a:gd name="T42" fmla="*/ 326 w 326"/>
                <a:gd name="T43" fmla="*/ 103 h 119"/>
                <a:gd name="T44" fmla="*/ 326 w 326"/>
                <a:gd name="T45" fmla="*/ 95 h 119"/>
                <a:gd name="T46" fmla="*/ 322 w 326"/>
                <a:gd name="T47" fmla="*/ 88 h 119"/>
                <a:gd name="T48" fmla="*/ 317 w 326"/>
                <a:gd name="T49" fmla="*/ 82 h 119"/>
                <a:gd name="T50" fmla="*/ 302 w 326"/>
                <a:gd name="T51" fmla="*/ 73 h 119"/>
                <a:gd name="T52" fmla="*/ 287 w 326"/>
                <a:gd name="T53" fmla="*/ 64 h 119"/>
                <a:gd name="T54" fmla="*/ 271 w 326"/>
                <a:gd name="T55" fmla="*/ 55 h 119"/>
                <a:gd name="T56" fmla="*/ 254 w 326"/>
                <a:gd name="T57" fmla="*/ 47 h 119"/>
                <a:gd name="T58" fmla="*/ 237 w 326"/>
                <a:gd name="T59" fmla="*/ 41 h 119"/>
                <a:gd name="T60" fmla="*/ 219 w 326"/>
                <a:gd name="T61" fmla="*/ 34 h 119"/>
                <a:gd name="T62" fmla="*/ 200 w 326"/>
                <a:gd name="T63" fmla="*/ 27 h 119"/>
                <a:gd name="T64" fmla="*/ 182 w 326"/>
                <a:gd name="T65" fmla="*/ 22 h 119"/>
                <a:gd name="T66" fmla="*/ 162 w 326"/>
                <a:gd name="T67" fmla="*/ 16 h 119"/>
                <a:gd name="T68" fmla="*/ 144 w 326"/>
                <a:gd name="T69" fmla="*/ 13 h 119"/>
                <a:gd name="T70" fmla="*/ 123 w 326"/>
                <a:gd name="T71" fmla="*/ 8 h 119"/>
                <a:gd name="T72" fmla="*/ 104 w 326"/>
                <a:gd name="T73" fmla="*/ 6 h 119"/>
                <a:gd name="T74" fmla="*/ 83 w 326"/>
                <a:gd name="T75" fmla="*/ 4 h 119"/>
                <a:gd name="T76" fmla="*/ 62 w 326"/>
                <a:gd name="T77" fmla="*/ 1 h 119"/>
                <a:gd name="T78" fmla="*/ 42 w 326"/>
                <a:gd name="T79" fmla="*/ 0 h 119"/>
                <a:gd name="T80" fmla="*/ 21 w 326"/>
                <a:gd name="T81" fmla="*/ 0 h 119"/>
                <a:gd name="T82" fmla="*/ 13 w 326"/>
                <a:gd name="T83" fmla="*/ 1 h 119"/>
                <a:gd name="T84" fmla="*/ 6 w 326"/>
                <a:gd name="T85" fmla="*/ 6 h 119"/>
                <a:gd name="T86" fmla="*/ 1 w 326"/>
                <a:gd name="T87" fmla="*/ 13 h 119"/>
                <a:gd name="T88" fmla="*/ 0 w 326"/>
                <a:gd name="T89" fmla="*/ 21 h 119"/>
                <a:gd name="T90" fmla="*/ 1 w 326"/>
                <a:gd name="T91" fmla="*/ 29 h 119"/>
                <a:gd name="T92" fmla="*/ 6 w 326"/>
                <a:gd name="T93" fmla="*/ 36 h 119"/>
                <a:gd name="T94" fmla="*/ 13 w 326"/>
                <a:gd name="T95" fmla="*/ 41 h 119"/>
                <a:gd name="T96" fmla="*/ 21 w 326"/>
                <a:gd name="T97" fmla="*/ 4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6" h="119">
                  <a:moveTo>
                    <a:pt x="21" y="42"/>
                  </a:moveTo>
                  <a:lnTo>
                    <a:pt x="40" y="42"/>
                  </a:lnTo>
                  <a:lnTo>
                    <a:pt x="60" y="43"/>
                  </a:lnTo>
                  <a:lnTo>
                    <a:pt x="78" y="44"/>
                  </a:lnTo>
                  <a:lnTo>
                    <a:pt x="97" y="46"/>
                  </a:lnTo>
                  <a:lnTo>
                    <a:pt x="116" y="50"/>
                  </a:lnTo>
                  <a:lnTo>
                    <a:pt x="134" y="52"/>
                  </a:lnTo>
                  <a:lnTo>
                    <a:pt x="152" y="57"/>
                  </a:lnTo>
                  <a:lnTo>
                    <a:pt x="169" y="61"/>
                  </a:lnTo>
                  <a:lnTo>
                    <a:pt x="187" y="66"/>
                  </a:lnTo>
                  <a:lnTo>
                    <a:pt x="204" y="72"/>
                  </a:lnTo>
                  <a:lnTo>
                    <a:pt x="220" y="77"/>
                  </a:lnTo>
                  <a:lnTo>
                    <a:pt x="236" y="84"/>
                  </a:lnTo>
                  <a:lnTo>
                    <a:pt x="251" y="91"/>
                  </a:lnTo>
                  <a:lnTo>
                    <a:pt x="266" y="98"/>
                  </a:lnTo>
                  <a:lnTo>
                    <a:pt x="280" y="107"/>
                  </a:lnTo>
                  <a:lnTo>
                    <a:pt x="294" y="115"/>
                  </a:lnTo>
                  <a:lnTo>
                    <a:pt x="302" y="119"/>
                  </a:lnTo>
                  <a:lnTo>
                    <a:pt x="310" y="119"/>
                  </a:lnTo>
                  <a:lnTo>
                    <a:pt x="317" y="117"/>
                  </a:lnTo>
                  <a:lnTo>
                    <a:pt x="322" y="111"/>
                  </a:lnTo>
                  <a:lnTo>
                    <a:pt x="326" y="103"/>
                  </a:lnTo>
                  <a:lnTo>
                    <a:pt x="326" y="95"/>
                  </a:lnTo>
                  <a:lnTo>
                    <a:pt x="322" y="88"/>
                  </a:lnTo>
                  <a:lnTo>
                    <a:pt x="317" y="82"/>
                  </a:lnTo>
                  <a:lnTo>
                    <a:pt x="302" y="73"/>
                  </a:lnTo>
                  <a:lnTo>
                    <a:pt x="287" y="64"/>
                  </a:lnTo>
                  <a:lnTo>
                    <a:pt x="271" y="55"/>
                  </a:lnTo>
                  <a:lnTo>
                    <a:pt x="254" y="47"/>
                  </a:lnTo>
                  <a:lnTo>
                    <a:pt x="237" y="41"/>
                  </a:lnTo>
                  <a:lnTo>
                    <a:pt x="219" y="34"/>
                  </a:lnTo>
                  <a:lnTo>
                    <a:pt x="200" y="27"/>
                  </a:lnTo>
                  <a:lnTo>
                    <a:pt x="182" y="22"/>
                  </a:lnTo>
                  <a:lnTo>
                    <a:pt x="162" y="16"/>
                  </a:lnTo>
                  <a:lnTo>
                    <a:pt x="144" y="13"/>
                  </a:lnTo>
                  <a:lnTo>
                    <a:pt x="123" y="8"/>
                  </a:lnTo>
                  <a:lnTo>
                    <a:pt x="104" y="6"/>
                  </a:lnTo>
                  <a:lnTo>
                    <a:pt x="83" y="4"/>
                  </a:lnTo>
                  <a:lnTo>
                    <a:pt x="62" y="1"/>
                  </a:lnTo>
                  <a:lnTo>
                    <a:pt x="42" y="0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6"/>
                  </a:lnTo>
                  <a:lnTo>
                    <a:pt x="1" y="13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6" y="36"/>
                  </a:lnTo>
                  <a:lnTo>
                    <a:pt x="13" y="41"/>
                  </a:lnTo>
                  <a:lnTo>
                    <a:pt x="21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2952" y="1855"/>
              <a:ext cx="31" cy="42"/>
            </a:xfrm>
            <a:custGeom>
              <a:avLst/>
              <a:gdLst>
                <a:gd name="T0" fmla="*/ 25 w 63"/>
                <a:gd name="T1" fmla="*/ 83 h 83"/>
                <a:gd name="T2" fmla="*/ 29 w 63"/>
                <a:gd name="T3" fmla="*/ 82 h 83"/>
                <a:gd name="T4" fmla="*/ 34 w 63"/>
                <a:gd name="T5" fmla="*/ 82 h 83"/>
                <a:gd name="T6" fmla="*/ 38 w 63"/>
                <a:gd name="T7" fmla="*/ 81 h 83"/>
                <a:gd name="T8" fmla="*/ 44 w 63"/>
                <a:gd name="T9" fmla="*/ 80 h 83"/>
                <a:gd name="T10" fmla="*/ 49 w 63"/>
                <a:gd name="T11" fmla="*/ 78 h 83"/>
                <a:gd name="T12" fmla="*/ 53 w 63"/>
                <a:gd name="T13" fmla="*/ 78 h 83"/>
                <a:gd name="T14" fmla="*/ 58 w 63"/>
                <a:gd name="T15" fmla="*/ 77 h 83"/>
                <a:gd name="T16" fmla="*/ 63 w 63"/>
                <a:gd name="T17" fmla="*/ 77 h 83"/>
                <a:gd name="T18" fmla="*/ 56 w 63"/>
                <a:gd name="T19" fmla="*/ 67 h 83"/>
                <a:gd name="T20" fmla="*/ 50 w 63"/>
                <a:gd name="T21" fmla="*/ 57 h 83"/>
                <a:gd name="T22" fmla="*/ 44 w 63"/>
                <a:gd name="T23" fmla="*/ 46 h 83"/>
                <a:gd name="T24" fmla="*/ 38 w 63"/>
                <a:gd name="T25" fmla="*/ 36 h 83"/>
                <a:gd name="T26" fmla="*/ 33 w 63"/>
                <a:gd name="T27" fmla="*/ 27 h 83"/>
                <a:gd name="T28" fmla="*/ 27 w 63"/>
                <a:gd name="T29" fmla="*/ 17 h 83"/>
                <a:gd name="T30" fmla="*/ 22 w 63"/>
                <a:gd name="T31" fmla="*/ 8 h 83"/>
                <a:gd name="T32" fmla="*/ 16 w 63"/>
                <a:gd name="T33" fmla="*/ 0 h 83"/>
                <a:gd name="T34" fmla="*/ 13 w 63"/>
                <a:gd name="T35" fmla="*/ 1 h 83"/>
                <a:gd name="T36" fmla="*/ 8 w 63"/>
                <a:gd name="T37" fmla="*/ 1 h 83"/>
                <a:gd name="T38" fmla="*/ 5 w 63"/>
                <a:gd name="T39" fmla="*/ 1 h 83"/>
                <a:gd name="T40" fmla="*/ 0 w 63"/>
                <a:gd name="T41" fmla="*/ 2 h 83"/>
                <a:gd name="T42" fmla="*/ 25 w 63"/>
                <a:gd name="T4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83">
                  <a:moveTo>
                    <a:pt x="25" y="83"/>
                  </a:moveTo>
                  <a:lnTo>
                    <a:pt x="29" y="82"/>
                  </a:lnTo>
                  <a:lnTo>
                    <a:pt x="34" y="82"/>
                  </a:lnTo>
                  <a:lnTo>
                    <a:pt x="38" y="81"/>
                  </a:lnTo>
                  <a:lnTo>
                    <a:pt x="44" y="80"/>
                  </a:lnTo>
                  <a:lnTo>
                    <a:pt x="49" y="78"/>
                  </a:lnTo>
                  <a:lnTo>
                    <a:pt x="53" y="78"/>
                  </a:lnTo>
                  <a:lnTo>
                    <a:pt x="58" y="77"/>
                  </a:lnTo>
                  <a:lnTo>
                    <a:pt x="63" y="77"/>
                  </a:lnTo>
                  <a:lnTo>
                    <a:pt x="56" y="67"/>
                  </a:lnTo>
                  <a:lnTo>
                    <a:pt x="50" y="57"/>
                  </a:lnTo>
                  <a:lnTo>
                    <a:pt x="44" y="46"/>
                  </a:lnTo>
                  <a:lnTo>
                    <a:pt x="38" y="36"/>
                  </a:lnTo>
                  <a:lnTo>
                    <a:pt x="33" y="27"/>
                  </a:lnTo>
                  <a:lnTo>
                    <a:pt x="27" y="17"/>
                  </a:lnTo>
                  <a:lnTo>
                    <a:pt x="22" y="8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8" y="1"/>
                  </a:lnTo>
                  <a:lnTo>
                    <a:pt x="5" y="1"/>
                  </a:lnTo>
                  <a:lnTo>
                    <a:pt x="0" y="2"/>
                  </a:lnTo>
                  <a:lnTo>
                    <a:pt x="2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auto">
            <a:xfrm>
              <a:off x="2644" y="1852"/>
              <a:ext cx="30" cy="42"/>
            </a:xfrm>
            <a:custGeom>
              <a:avLst/>
              <a:gdLst>
                <a:gd name="T0" fmla="*/ 60 w 60"/>
                <a:gd name="T1" fmla="*/ 84 h 84"/>
                <a:gd name="T2" fmla="*/ 54 w 60"/>
                <a:gd name="T3" fmla="*/ 1 h 84"/>
                <a:gd name="T4" fmla="*/ 48 w 60"/>
                <a:gd name="T5" fmla="*/ 0 h 84"/>
                <a:gd name="T6" fmla="*/ 43 w 60"/>
                <a:gd name="T7" fmla="*/ 0 h 84"/>
                <a:gd name="T8" fmla="*/ 38 w 60"/>
                <a:gd name="T9" fmla="*/ 0 h 84"/>
                <a:gd name="T10" fmla="*/ 32 w 60"/>
                <a:gd name="T11" fmla="*/ 0 h 84"/>
                <a:gd name="T12" fmla="*/ 0 w 60"/>
                <a:gd name="T13" fmla="*/ 82 h 84"/>
                <a:gd name="T14" fmla="*/ 0 w 60"/>
                <a:gd name="T15" fmla="*/ 82 h 84"/>
                <a:gd name="T16" fmla="*/ 1 w 60"/>
                <a:gd name="T17" fmla="*/ 82 h 84"/>
                <a:gd name="T18" fmla="*/ 1 w 60"/>
                <a:gd name="T19" fmla="*/ 82 h 84"/>
                <a:gd name="T20" fmla="*/ 1 w 60"/>
                <a:gd name="T21" fmla="*/ 82 h 84"/>
                <a:gd name="T22" fmla="*/ 8 w 60"/>
                <a:gd name="T23" fmla="*/ 82 h 84"/>
                <a:gd name="T24" fmla="*/ 16 w 60"/>
                <a:gd name="T25" fmla="*/ 82 h 84"/>
                <a:gd name="T26" fmla="*/ 23 w 60"/>
                <a:gd name="T27" fmla="*/ 82 h 84"/>
                <a:gd name="T28" fmla="*/ 31 w 60"/>
                <a:gd name="T29" fmla="*/ 83 h 84"/>
                <a:gd name="T30" fmla="*/ 38 w 60"/>
                <a:gd name="T31" fmla="*/ 83 h 84"/>
                <a:gd name="T32" fmla="*/ 45 w 60"/>
                <a:gd name="T33" fmla="*/ 83 h 84"/>
                <a:gd name="T34" fmla="*/ 53 w 60"/>
                <a:gd name="T35" fmla="*/ 84 h 84"/>
                <a:gd name="T36" fmla="*/ 60 w 60"/>
                <a:gd name="T3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84">
                  <a:moveTo>
                    <a:pt x="60" y="84"/>
                  </a:moveTo>
                  <a:lnTo>
                    <a:pt x="54" y="1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1" y="82"/>
                  </a:lnTo>
                  <a:lnTo>
                    <a:pt x="1" y="82"/>
                  </a:lnTo>
                  <a:lnTo>
                    <a:pt x="1" y="82"/>
                  </a:lnTo>
                  <a:lnTo>
                    <a:pt x="8" y="82"/>
                  </a:lnTo>
                  <a:lnTo>
                    <a:pt x="16" y="82"/>
                  </a:lnTo>
                  <a:lnTo>
                    <a:pt x="23" y="82"/>
                  </a:lnTo>
                  <a:lnTo>
                    <a:pt x="31" y="83"/>
                  </a:lnTo>
                  <a:lnTo>
                    <a:pt x="38" y="83"/>
                  </a:lnTo>
                  <a:lnTo>
                    <a:pt x="45" y="83"/>
                  </a:lnTo>
                  <a:lnTo>
                    <a:pt x="53" y="84"/>
                  </a:lnTo>
                  <a:lnTo>
                    <a:pt x="60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2568" y="1591"/>
              <a:ext cx="520" cy="371"/>
            </a:xfrm>
            <a:custGeom>
              <a:avLst/>
              <a:gdLst>
                <a:gd name="T0" fmla="*/ 962 w 1040"/>
                <a:gd name="T1" fmla="*/ 5 h 741"/>
                <a:gd name="T2" fmla="*/ 900 w 1040"/>
                <a:gd name="T3" fmla="*/ 0 h 741"/>
                <a:gd name="T4" fmla="*/ 802 w 1040"/>
                <a:gd name="T5" fmla="*/ 6 h 741"/>
                <a:gd name="T6" fmla="*/ 698 w 1040"/>
                <a:gd name="T7" fmla="*/ 29 h 741"/>
                <a:gd name="T8" fmla="*/ 607 w 1040"/>
                <a:gd name="T9" fmla="*/ 68 h 741"/>
                <a:gd name="T10" fmla="*/ 534 w 1040"/>
                <a:gd name="T11" fmla="*/ 121 h 741"/>
                <a:gd name="T12" fmla="*/ 469 w 1040"/>
                <a:gd name="T13" fmla="*/ 92 h 741"/>
                <a:gd name="T14" fmla="*/ 388 w 1040"/>
                <a:gd name="T15" fmla="*/ 46 h 741"/>
                <a:gd name="T16" fmla="*/ 290 w 1040"/>
                <a:gd name="T17" fmla="*/ 15 h 741"/>
                <a:gd name="T18" fmla="*/ 182 w 1040"/>
                <a:gd name="T19" fmla="*/ 1 h 741"/>
                <a:gd name="T20" fmla="*/ 107 w 1040"/>
                <a:gd name="T21" fmla="*/ 1 h 741"/>
                <a:gd name="T22" fmla="*/ 48 w 1040"/>
                <a:gd name="T23" fmla="*/ 9 h 741"/>
                <a:gd name="T24" fmla="*/ 0 w 1040"/>
                <a:gd name="T25" fmla="*/ 564 h 741"/>
                <a:gd name="T26" fmla="*/ 63 w 1040"/>
                <a:gd name="T27" fmla="*/ 729 h 741"/>
                <a:gd name="T28" fmla="*/ 91 w 1040"/>
                <a:gd name="T29" fmla="*/ 725 h 741"/>
                <a:gd name="T30" fmla="*/ 131 w 1040"/>
                <a:gd name="T31" fmla="*/ 639 h 741"/>
                <a:gd name="T32" fmla="*/ 102 w 1040"/>
                <a:gd name="T33" fmla="*/ 641 h 741"/>
                <a:gd name="T34" fmla="*/ 83 w 1040"/>
                <a:gd name="T35" fmla="*/ 608 h 741"/>
                <a:gd name="T36" fmla="*/ 116 w 1040"/>
                <a:gd name="T37" fmla="*/ 604 h 741"/>
                <a:gd name="T38" fmla="*/ 152 w 1040"/>
                <a:gd name="T39" fmla="*/ 603 h 741"/>
                <a:gd name="T40" fmla="*/ 145 w 1040"/>
                <a:gd name="T41" fmla="*/ 520 h 741"/>
                <a:gd name="T42" fmla="*/ 95 w 1040"/>
                <a:gd name="T43" fmla="*/ 523 h 741"/>
                <a:gd name="T44" fmla="*/ 100 w 1040"/>
                <a:gd name="T45" fmla="*/ 85 h 741"/>
                <a:gd name="T46" fmla="*/ 134 w 1040"/>
                <a:gd name="T47" fmla="*/ 83 h 741"/>
                <a:gd name="T48" fmla="*/ 208 w 1040"/>
                <a:gd name="T49" fmla="*/ 85 h 741"/>
                <a:gd name="T50" fmla="*/ 311 w 1040"/>
                <a:gd name="T51" fmla="*/ 106 h 741"/>
                <a:gd name="T52" fmla="*/ 398 w 1040"/>
                <a:gd name="T53" fmla="*/ 143 h 741"/>
                <a:gd name="T54" fmla="*/ 461 w 1040"/>
                <a:gd name="T55" fmla="*/ 195 h 741"/>
                <a:gd name="T56" fmla="*/ 556 w 1040"/>
                <a:gd name="T57" fmla="*/ 225 h 741"/>
                <a:gd name="T58" fmla="*/ 606 w 1040"/>
                <a:gd name="T59" fmla="*/ 167 h 741"/>
                <a:gd name="T60" fmla="*/ 682 w 1040"/>
                <a:gd name="T61" fmla="*/ 122 h 741"/>
                <a:gd name="T62" fmla="*/ 778 w 1040"/>
                <a:gd name="T63" fmla="*/ 93 h 741"/>
                <a:gd name="T64" fmla="*/ 885 w 1040"/>
                <a:gd name="T65" fmla="*/ 83 h 741"/>
                <a:gd name="T66" fmla="*/ 921 w 1040"/>
                <a:gd name="T67" fmla="*/ 84 h 741"/>
                <a:gd name="T68" fmla="*/ 957 w 1040"/>
                <a:gd name="T69" fmla="*/ 88 h 741"/>
                <a:gd name="T70" fmla="*/ 931 w 1040"/>
                <a:gd name="T71" fmla="*/ 521 h 741"/>
                <a:gd name="T72" fmla="*/ 894 w 1040"/>
                <a:gd name="T73" fmla="*/ 520 h 741"/>
                <a:gd name="T74" fmla="*/ 847 w 1040"/>
                <a:gd name="T75" fmla="*/ 521 h 741"/>
                <a:gd name="T76" fmla="*/ 797 w 1040"/>
                <a:gd name="T77" fmla="*/ 526 h 741"/>
                <a:gd name="T78" fmla="*/ 801 w 1040"/>
                <a:gd name="T79" fmla="*/ 555 h 741"/>
                <a:gd name="T80" fmla="*/ 824 w 1040"/>
                <a:gd name="T81" fmla="*/ 595 h 741"/>
                <a:gd name="T82" fmla="*/ 878 w 1040"/>
                <a:gd name="T83" fmla="*/ 603 h 741"/>
                <a:gd name="T84" fmla="*/ 941 w 1040"/>
                <a:gd name="T85" fmla="*/ 605 h 741"/>
                <a:gd name="T86" fmla="*/ 940 w 1040"/>
                <a:gd name="T87" fmla="*/ 641 h 741"/>
                <a:gd name="T88" fmla="*/ 903 w 1040"/>
                <a:gd name="T89" fmla="*/ 639 h 741"/>
                <a:gd name="T90" fmla="*/ 868 w 1040"/>
                <a:gd name="T91" fmla="*/ 639 h 741"/>
                <a:gd name="T92" fmla="*/ 864 w 1040"/>
                <a:gd name="T93" fmla="*/ 661 h 741"/>
                <a:gd name="T94" fmla="*/ 888 w 1040"/>
                <a:gd name="T95" fmla="*/ 702 h 741"/>
                <a:gd name="T96" fmla="*/ 923 w 1040"/>
                <a:gd name="T97" fmla="*/ 723 h 741"/>
                <a:gd name="T98" fmla="*/ 969 w 1040"/>
                <a:gd name="T99" fmla="*/ 728 h 741"/>
                <a:gd name="T100" fmla="*/ 1040 w 1040"/>
                <a:gd name="T101" fmla="*/ 18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40" h="741">
                  <a:moveTo>
                    <a:pt x="1007" y="12"/>
                  </a:moveTo>
                  <a:lnTo>
                    <a:pt x="992" y="9"/>
                  </a:lnTo>
                  <a:lnTo>
                    <a:pt x="977" y="6"/>
                  </a:lnTo>
                  <a:lnTo>
                    <a:pt x="962" y="5"/>
                  </a:lnTo>
                  <a:lnTo>
                    <a:pt x="947" y="2"/>
                  </a:lnTo>
                  <a:lnTo>
                    <a:pt x="931" y="1"/>
                  </a:lnTo>
                  <a:lnTo>
                    <a:pt x="916" y="1"/>
                  </a:lnTo>
                  <a:lnTo>
                    <a:pt x="900" y="0"/>
                  </a:lnTo>
                  <a:lnTo>
                    <a:pt x="885" y="0"/>
                  </a:lnTo>
                  <a:lnTo>
                    <a:pt x="857" y="1"/>
                  </a:lnTo>
                  <a:lnTo>
                    <a:pt x="828" y="2"/>
                  </a:lnTo>
                  <a:lnTo>
                    <a:pt x="802" y="6"/>
                  </a:lnTo>
                  <a:lnTo>
                    <a:pt x="774" y="9"/>
                  </a:lnTo>
                  <a:lnTo>
                    <a:pt x="749" y="15"/>
                  </a:lnTo>
                  <a:lnTo>
                    <a:pt x="722" y="21"/>
                  </a:lnTo>
                  <a:lnTo>
                    <a:pt x="698" y="29"/>
                  </a:lnTo>
                  <a:lnTo>
                    <a:pt x="674" y="37"/>
                  </a:lnTo>
                  <a:lnTo>
                    <a:pt x="651" y="46"/>
                  </a:lnTo>
                  <a:lnTo>
                    <a:pt x="629" y="56"/>
                  </a:lnTo>
                  <a:lnTo>
                    <a:pt x="607" y="68"/>
                  </a:lnTo>
                  <a:lnTo>
                    <a:pt x="588" y="80"/>
                  </a:lnTo>
                  <a:lnTo>
                    <a:pt x="568" y="92"/>
                  </a:lnTo>
                  <a:lnTo>
                    <a:pt x="551" y="106"/>
                  </a:lnTo>
                  <a:lnTo>
                    <a:pt x="534" y="121"/>
                  </a:lnTo>
                  <a:lnTo>
                    <a:pt x="519" y="136"/>
                  </a:lnTo>
                  <a:lnTo>
                    <a:pt x="504" y="121"/>
                  </a:lnTo>
                  <a:lnTo>
                    <a:pt x="488" y="106"/>
                  </a:lnTo>
                  <a:lnTo>
                    <a:pt x="469" y="92"/>
                  </a:lnTo>
                  <a:lnTo>
                    <a:pt x="451" y="80"/>
                  </a:lnTo>
                  <a:lnTo>
                    <a:pt x="431" y="68"/>
                  </a:lnTo>
                  <a:lnTo>
                    <a:pt x="409" y="56"/>
                  </a:lnTo>
                  <a:lnTo>
                    <a:pt x="388" y="46"/>
                  </a:lnTo>
                  <a:lnTo>
                    <a:pt x="365" y="37"/>
                  </a:lnTo>
                  <a:lnTo>
                    <a:pt x="340" y="29"/>
                  </a:lnTo>
                  <a:lnTo>
                    <a:pt x="315" y="21"/>
                  </a:lnTo>
                  <a:lnTo>
                    <a:pt x="290" y="15"/>
                  </a:lnTo>
                  <a:lnTo>
                    <a:pt x="263" y="9"/>
                  </a:lnTo>
                  <a:lnTo>
                    <a:pt x="237" y="6"/>
                  </a:lnTo>
                  <a:lnTo>
                    <a:pt x="209" y="2"/>
                  </a:lnTo>
                  <a:lnTo>
                    <a:pt x="182" y="1"/>
                  </a:lnTo>
                  <a:lnTo>
                    <a:pt x="153" y="0"/>
                  </a:lnTo>
                  <a:lnTo>
                    <a:pt x="138" y="0"/>
                  </a:lnTo>
                  <a:lnTo>
                    <a:pt x="122" y="1"/>
                  </a:lnTo>
                  <a:lnTo>
                    <a:pt x="107" y="1"/>
                  </a:lnTo>
                  <a:lnTo>
                    <a:pt x="92" y="2"/>
                  </a:lnTo>
                  <a:lnTo>
                    <a:pt x="77" y="5"/>
                  </a:lnTo>
                  <a:lnTo>
                    <a:pt x="63" y="6"/>
                  </a:lnTo>
                  <a:lnTo>
                    <a:pt x="48" y="9"/>
                  </a:lnTo>
                  <a:lnTo>
                    <a:pt x="33" y="12"/>
                  </a:lnTo>
                  <a:lnTo>
                    <a:pt x="0" y="18"/>
                  </a:lnTo>
                  <a:lnTo>
                    <a:pt x="0" y="564"/>
                  </a:lnTo>
                  <a:lnTo>
                    <a:pt x="0" y="564"/>
                  </a:lnTo>
                  <a:lnTo>
                    <a:pt x="0" y="741"/>
                  </a:lnTo>
                  <a:lnTo>
                    <a:pt x="49" y="731"/>
                  </a:lnTo>
                  <a:lnTo>
                    <a:pt x="56" y="730"/>
                  </a:lnTo>
                  <a:lnTo>
                    <a:pt x="63" y="729"/>
                  </a:lnTo>
                  <a:lnTo>
                    <a:pt x="70" y="728"/>
                  </a:lnTo>
                  <a:lnTo>
                    <a:pt x="77" y="726"/>
                  </a:lnTo>
                  <a:lnTo>
                    <a:pt x="84" y="726"/>
                  </a:lnTo>
                  <a:lnTo>
                    <a:pt x="91" y="725"/>
                  </a:lnTo>
                  <a:lnTo>
                    <a:pt x="98" y="724"/>
                  </a:lnTo>
                  <a:lnTo>
                    <a:pt x="105" y="724"/>
                  </a:lnTo>
                  <a:lnTo>
                    <a:pt x="138" y="639"/>
                  </a:lnTo>
                  <a:lnTo>
                    <a:pt x="131" y="639"/>
                  </a:lnTo>
                  <a:lnTo>
                    <a:pt x="123" y="640"/>
                  </a:lnTo>
                  <a:lnTo>
                    <a:pt x="116" y="640"/>
                  </a:lnTo>
                  <a:lnTo>
                    <a:pt x="109" y="640"/>
                  </a:lnTo>
                  <a:lnTo>
                    <a:pt x="102" y="641"/>
                  </a:lnTo>
                  <a:lnTo>
                    <a:pt x="95" y="641"/>
                  </a:lnTo>
                  <a:lnTo>
                    <a:pt x="90" y="642"/>
                  </a:lnTo>
                  <a:lnTo>
                    <a:pt x="83" y="642"/>
                  </a:lnTo>
                  <a:lnTo>
                    <a:pt x="83" y="608"/>
                  </a:lnTo>
                  <a:lnTo>
                    <a:pt x="91" y="606"/>
                  </a:lnTo>
                  <a:lnTo>
                    <a:pt x="99" y="605"/>
                  </a:lnTo>
                  <a:lnTo>
                    <a:pt x="108" y="604"/>
                  </a:lnTo>
                  <a:lnTo>
                    <a:pt x="116" y="604"/>
                  </a:lnTo>
                  <a:lnTo>
                    <a:pt x="125" y="603"/>
                  </a:lnTo>
                  <a:lnTo>
                    <a:pt x="133" y="603"/>
                  </a:lnTo>
                  <a:lnTo>
                    <a:pt x="143" y="603"/>
                  </a:lnTo>
                  <a:lnTo>
                    <a:pt x="152" y="603"/>
                  </a:lnTo>
                  <a:lnTo>
                    <a:pt x="184" y="521"/>
                  </a:lnTo>
                  <a:lnTo>
                    <a:pt x="171" y="520"/>
                  </a:lnTo>
                  <a:lnTo>
                    <a:pt x="159" y="520"/>
                  </a:lnTo>
                  <a:lnTo>
                    <a:pt x="145" y="520"/>
                  </a:lnTo>
                  <a:lnTo>
                    <a:pt x="132" y="520"/>
                  </a:lnTo>
                  <a:lnTo>
                    <a:pt x="120" y="521"/>
                  </a:lnTo>
                  <a:lnTo>
                    <a:pt x="107" y="522"/>
                  </a:lnTo>
                  <a:lnTo>
                    <a:pt x="95" y="523"/>
                  </a:lnTo>
                  <a:lnTo>
                    <a:pt x="83" y="525"/>
                  </a:lnTo>
                  <a:lnTo>
                    <a:pt x="83" y="88"/>
                  </a:lnTo>
                  <a:lnTo>
                    <a:pt x="91" y="86"/>
                  </a:lnTo>
                  <a:lnTo>
                    <a:pt x="100" y="85"/>
                  </a:lnTo>
                  <a:lnTo>
                    <a:pt x="108" y="84"/>
                  </a:lnTo>
                  <a:lnTo>
                    <a:pt x="117" y="84"/>
                  </a:lnTo>
                  <a:lnTo>
                    <a:pt x="125" y="83"/>
                  </a:lnTo>
                  <a:lnTo>
                    <a:pt x="134" y="83"/>
                  </a:lnTo>
                  <a:lnTo>
                    <a:pt x="144" y="83"/>
                  </a:lnTo>
                  <a:lnTo>
                    <a:pt x="153" y="83"/>
                  </a:lnTo>
                  <a:lnTo>
                    <a:pt x="180" y="84"/>
                  </a:lnTo>
                  <a:lnTo>
                    <a:pt x="208" y="85"/>
                  </a:lnTo>
                  <a:lnTo>
                    <a:pt x="235" y="89"/>
                  </a:lnTo>
                  <a:lnTo>
                    <a:pt x="261" y="93"/>
                  </a:lnTo>
                  <a:lnTo>
                    <a:pt x="286" y="99"/>
                  </a:lnTo>
                  <a:lnTo>
                    <a:pt x="311" y="106"/>
                  </a:lnTo>
                  <a:lnTo>
                    <a:pt x="334" y="113"/>
                  </a:lnTo>
                  <a:lnTo>
                    <a:pt x="357" y="122"/>
                  </a:lnTo>
                  <a:lnTo>
                    <a:pt x="377" y="133"/>
                  </a:lnTo>
                  <a:lnTo>
                    <a:pt x="398" y="143"/>
                  </a:lnTo>
                  <a:lnTo>
                    <a:pt x="416" y="155"/>
                  </a:lnTo>
                  <a:lnTo>
                    <a:pt x="432" y="167"/>
                  </a:lnTo>
                  <a:lnTo>
                    <a:pt x="449" y="181"/>
                  </a:lnTo>
                  <a:lnTo>
                    <a:pt x="461" y="195"/>
                  </a:lnTo>
                  <a:lnTo>
                    <a:pt x="474" y="210"/>
                  </a:lnTo>
                  <a:lnTo>
                    <a:pt x="483" y="225"/>
                  </a:lnTo>
                  <a:lnTo>
                    <a:pt x="519" y="291"/>
                  </a:lnTo>
                  <a:lnTo>
                    <a:pt x="556" y="225"/>
                  </a:lnTo>
                  <a:lnTo>
                    <a:pt x="565" y="210"/>
                  </a:lnTo>
                  <a:lnTo>
                    <a:pt x="577" y="195"/>
                  </a:lnTo>
                  <a:lnTo>
                    <a:pt x="590" y="181"/>
                  </a:lnTo>
                  <a:lnTo>
                    <a:pt x="606" y="167"/>
                  </a:lnTo>
                  <a:lnTo>
                    <a:pt x="622" y="155"/>
                  </a:lnTo>
                  <a:lnTo>
                    <a:pt x="641" y="143"/>
                  </a:lnTo>
                  <a:lnTo>
                    <a:pt x="661" y="133"/>
                  </a:lnTo>
                  <a:lnTo>
                    <a:pt x="682" y="122"/>
                  </a:lnTo>
                  <a:lnTo>
                    <a:pt x="704" y="113"/>
                  </a:lnTo>
                  <a:lnTo>
                    <a:pt x="728" y="106"/>
                  </a:lnTo>
                  <a:lnTo>
                    <a:pt x="752" y="99"/>
                  </a:lnTo>
                  <a:lnTo>
                    <a:pt x="778" y="93"/>
                  </a:lnTo>
                  <a:lnTo>
                    <a:pt x="804" y="89"/>
                  </a:lnTo>
                  <a:lnTo>
                    <a:pt x="831" y="85"/>
                  </a:lnTo>
                  <a:lnTo>
                    <a:pt x="857" y="84"/>
                  </a:lnTo>
                  <a:lnTo>
                    <a:pt x="885" y="83"/>
                  </a:lnTo>
                  <a:lnTo>
                    <a:pt x="894" y="83"/>
                  </a:lnTo>
                  <a:lnTo>
                    <a:pt x="903" y="83"/>
                  </a:lnTo>
                  <a:lnTo>
                    <a:pt x="912" y="83"/>
                  </a:lnTo>
                  <a:lnTo>
                    <a:pt x="921" y="84"/>
                  </a:lnTo>
                  <a:lnTo>
                    <a:pt x="931" y="84"/>
                  </a:lnTo>
                  <a:lnTo>
                    <a:pt x="940" y="85"/>
                  </a:lnTo>
                  <a:lnTo>
                    <a:pt x="948" y="86"/>
                  </a:lnTo>
                  <a:lnTo>
                    <a:pt x="957" y="88"/>
                  </a:lnTo>
                  <a:lnTo>
                    <a:pt x="957" y="525"/>
                  </a:lnTo>
                  <a:lnTo>
                    <a:pt x="948" y="523"/>
                  </a:lnTo>
                  <a:lnTo>
                    <a:pt x="940" y="522"/>
                  </a:lnTo>
                  <a:lnTo>
                    <a:pt x="931" y="521"/>
                  </a:lnTo>
                  <a:lnTo>
                    <a:pt x="921" y="521"/>
                  </a:lnTo>
                  <a:lnTo>
                    <a:pt x="912" y="520"/>
                  </a:lnTo>
                  <a:lnTo>
                    <a:pt x="903" y="520"/>
                  </a:lnTo>
                  <a:lnTo>
                    <a:pt x="894" y="520"/>
                  </a:lnTo>
                  <a:lnTo>
                    <a:pt x="885" y="520"/>
                  </a:lnTo>
                  <a:lnTo>
                    <a:pt x="872" y="520"/>
                  </a:lnTo>
                  <a:lnTo>
                    <a:pt x="859" y="520"/>
                  </a:lnTo>
                  <a:lnTo>
                    <a:pt x="847" y="521"/>
                  </a:lnTo>
                  <a:lnTo>
                    <a:pt x="834" y="522"/>
                  </a:lnTo>
                  <a:lnTo>
                    <a:pt x="821" y="523"/>
                  </a:lnTo>
                  <a:lnTo>
                    <a:pt x="809" y="525"/>
                  </a:lnTo>
                  <a:lnTo>
                    <a:pt x="797" y="526"/>
                  </a:lnTo>
                  <a:lnTo>
                    <a:pt x="784" y="528"/>
                  </a:lnTo>
                  <a:lnTo>
                    <a:pt x="790" y="536"/>
                  </a:lnTo>
                  <a:lnTo>
                    <a:pt x="795" y="545"/>
                  </a:lnTo>
                  <a:lnTo>
                    <a:pt x="801" y="555"/>
                  </a:lnTo>
                  <a:lnTo>
                    <a:pt x="806" y="564"/>
                  </a:lnTo>
                  <a:lnTo>
                    <a:pt x="812" y="574"/>
                  </a:lnTo>
                  <a:lnTo>
                    <a:pt x="818" y="585"/>
                  </a:lnTo>
                  <a:lnTo>
                    <a:pt x="824" y="595"/>
                  </a:lnTo>
                  <a:lnTo>
                    <a:pt x="831" y="605"/>
                  </a:lnTo>
                  <a:lnTo>
                    <a:pt x="847" y="604"/>
                  </a:lnTo>
                  <a:lnTo>
                    <a:pt x="862" y="603"/>
                  </a:lnTo>
                  <a:lnTo>
                    <a:pt x="878" y="603"/>
                  </a:lnTo>
                  <a:lnTo>
                    <a:pt x="894" y="603"/>
                  </a:lnTo>
                  <a:lnTo>
                    <a:pt x="910" y="603"/>
                  </a:lnTo>
                  <a:lnTo>
                    <a:pt x="926" y="604"/>
                  </a:lnTo>
                  <a:lnTo>
                    <a:pt x="941" y="605"/>
                  </a:lnTo>
                  <a:lnTo>
                    <a:pt x="957" y="608"/>
                  </a:lnTo>
                  <a:lnTo>
                    <a:pt x="957" y="642"/>
                  </a:lnTo>
                  <a:lnTo>
                    <a:pt x="948" y="641"/>
                  </a:lnTo>
                  <a:lnTo>
                    <a:pt x="940" y="641"/>
                  </a:lnTo>
                  <a:lnTo>
                    <a:pt x="931" y="640"/>
                  </a:lnTo>
                  <a:lnTo>
                    <a:pt x="921" y="640"/>
                  </a:lnTo>
                  <a:lnTo>
                    <a:pt x="912" y="639"/>
                  </a:lnTo>
                  <a:lnTo>
                    <a:pt x="903" y="639"/>
                  </a:lnTo>
                  <a:lnTo>
                    <a:pt x="894" y="639"/>
                  </a:lnTo>
                  <a:lnTo>
                    <a:pt x="885" y="639"/>
                  </a:lnTo>
                  <a:lnTo>
                    <a:pt x="877" y="639"/>
                  </a:lnTo>
                  <a:lnTo>
                    <a:pt x="868" y="639"/>
                  </a:lnTo>
                  <a:lnTo>
                    <a:pt x="859" y="639"/>
                  </a:lnTo>
                  <a:lnTo>
                    <a:pt x="851" y="640"/>
                  </a:lnTo>
                  <a:lnTo>
                    <a:pt x="857" y="650"/>
                  </a:lnTo>
                  <a:lnTo>
                    <a:pt x="864" y="661"/>
                  </a:lnTo>
                  <a:lnTo>
                    <a:pt x="870" y="671"/>
                  </a:lnTo>
                  <a:lnTo>
                    <a:pt x="875" y="681"/>
                  </a:lnTo>
                  <a:lnTo>
                    <a:pt x="881" y="692"/>
                  </a:lnTo>
                  <a:lnTo>
                    <a:pt x="888" y="702"/>
                  </a:lnTo>
                  <a:lnTo>
                    <a:pt x="894" y="711"/>
                  </a:lnTo>
                  <a:lnTo>
                    <a:pt x="900" y="722"/>
                  </a:lnTo>
                  <a:lnTo>
                    <a:pt x="911" y="722"/>
                  </a:lnTo>
                  <a:lnTo>
                    <a:pt x="923" y="723"/>
                  </a:lnTo>
                  <a:lnTo>
                    <a:pt x="934" y="724"/>
                  </a:lnTo>
                  <a:lnTo>
                    <a:pt x="946" y="724"/>
                  </a:lnTo>
                  <a:lnTo>
                    <a:pt x="957" y="726"/>
                  </a:lnTo>
                  <a:lnTo>
                    <a:pt x="969" y="728"/>
                  </a:lnTo>
                  <a:lnTo>
                    <a:pt x="980" y="729"/>
                  </a:lnTo>
                  <a:lnTo>
                    <a:pt x="990" y="731"/>
                  </a:lnTo>
                  <a:lnTo>
                    <a:pt x="1040" y="741"/>
                  </a:lnTo>
                  <a:lnTo>
                    <a:pt x="1040" y="18"/>
                  </a:lnTo>
                  <a:lnTo>
                    <a:pt x="100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5" name="Freeform 18"/>
            <p:cNvSpPr>
              <a:spLocks/>
            </p:cNvSpPr>
            <p:nvPr/>
          </p:nvSpPr>
          <p:spPr bwMode="auto">
            <a:xfrm>
              <a:off x="2620" y="1910"/>
              <a:ext cx="57" cy="44"/>
            </a:xfrm>
            <a:custGeom>
              <a:avLst/>
              <a:gdLst>
                <a:gd name="T0" fmla="*/ 33 w 113"/>
                <a:gd name="T1" fmla="*/ 0 h 86"/>
                <a:gd name="T2" fmla="*/ 0 w 113"/>
                <a:gd name="T3" fmla="*/ 85 h 86"/>
                <a:gd name="T4" fmla="*/ 13 w 113"/>
                <a:gd name="T5" fmla="*/ 84 h 86"/>
                <a:gd name="T6" fmla="*/ 28 w 113"/>
                <a:gd name="T7" fmla="*/ 83 h 86"/>
                <a:gd name="T8" fmla="*/ 42 w 113"/>
                <a:gd name="T9" fmla="*/ 83 h 86"/>
                <a:gd name="T10" fmla="*/ 57 w 113"/>
                <a:gd name="T11" fmla="*/ 83 h 86"/>
                <a:gd name="T12" fmla="*/ 71 w 113"/>
                <a:gd name="T13" fmla="*/ 83 h 86"/>
                <a:gd name="T14" fmla="*/ 86 w 113"/>
                <a:gd name="T15" fmla="*/ 84 h 86"/>
                <a:gd name="T16" fmla="*/ 100 w 113"/>
                <a:gd name="T17" fmla="*/ 85 h 86"/>
                <a:gd name="T18" fmla="*/ 113 w 113"/>
                <a:gd name="T19" fmla="*/ 86 h 86"/>
                <a:gd name="T20" fmla="*/ 108 w 113"/>
                <a:gd name="T21" fmla="*/ 3 h 86"/>
                <a:gd name="T22" fmla="*/ 99 w 113"/>
                <a:gd name="T23" fmla="*/ 2 h 86"/>
                <a:gd name="T24" fmla="*/ 89 w 113"/>
                <a:gd name="T25" fmla="*/ 2 h 86"/>
                <a:gd name="T26" fmla="*/ 80 w 113"/>
                <a:gd name="T27" fmla="*/ 1 h 86"/>
                <a:gd name="T28" fmla="*/ 71 w 113"/>
                <a:gd name="T29" fmla="*/ 1 h 86"/>
                <a:gd name="T30" fmla="*/ 62 w 113"/>
                <a:gd name="T31" fmla="*/ 0 h 86"/>
                <a:gd name="T32" fmla="*/ 51 w 113"/>
                <a:gd name="T33" fmla="*/ 0 h 86"/>
                <a:gd name="T34" fmla="*/ 42 w 113"/>
                <a:gd name="T35" fmla="*/ 0 h 86"/>
                <a:gd name="T36" fmla="*/ 33 w 113"/>
                <a:gd name="T3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86">
                  <a:moveTo>
                    <a:pt x="33" y="0"/>
                  </a:moveTo>
                  <a:lnTo>
                    <a:pt x="0" y="85"/>
                  </a:lnTo>
                  <a:lnTo>
                    <a:pt x="13" y="84"/>
                  </a:lnTo>
                  <a:lnTo>
                    <a:pt x="28" y="83"/>
                  </a:lnTo>
                  <a:lnTo>
                    <a:pt x="42" y="83"/>
                  </a:lnTo>
                  <a:lnTo>
                    <a:pt x="57" y="83"/>
                  </a:lnTo>
                  <a:lnTo>
                    <a:pt x="71" y="83"/>
                  </a:lnTo>
                  <a:lnTo>
                    <a:pt x="86" y="84"/>
                  </a:lnTo>
                  <a:lnTo>
                    <a:pt x="100" y="85"/>
                  </a:lnTo>
                  <a:lnTo>
                    <a:pt x="113" y="86"/>
                  </a:lnTo>
                  <a:lnTo>
                    <a:pt x="108" y="3"/>
                  </a:lnTo>
                  <a:lnTo>
                    <a:pt x="99" y="2"/>
                  </a:lnTo>
                  <a:lnTo>
                    <a:pt x="89" y="2"/>
                  </a:lnTo>
                  <a:lnTo>
                    <a:pt x="80" y="1"/>
                  </a:lnTo>
                  <a:lnTo>
                    <a:pt x="71" y="1"/>
                  </a:lnTo>
                  <a:lnTo>
                    <a:pt x="62" y="0"/>
                  </a:lnTo>
                  <a:lnTo>
                    <a:pt x="51" y="0"/>
                  </a:lnTo>
                  <a:lnTo>
                    <a:pt x="42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6" name="Freeform 19"/>
            <p:cNvSpPr>
              <a:spLocks/>
            </p:cNvSpPr>
            <p:nvPr/>
          </p:nvSpPr>
          <p:spPr bwMode="auto">
            <a:xfrm>
              <a:off x="2969" y="1911"/>
              <a:ext cx="49" cy="42"/>
            </a:xfrm>
            <a:custGeom>
              <a:avLst/>
              <a:gdLst>
                <a:gd name="T0" fmla="*/ 0 w 97"/>
                <a:gd name="T1" fmla="*/ 5 h 84"/>
                <a:gd name="T2" fmla="*/ 24 w 97"/>
                <a:gd name="T3" fmla="*/ 84 h 84"/>
                <a:gd name="T4" fmla="*/ 33 w 97"/>
                <a:gd name="T5" fmla="*/ 83 h 84"/>
                <a:gd name="T6" fmla="*/ 42 w 97"/>
                <a:gd name="T7" fmla="*/ 83 h 84"/>
                <a:gd name="T8" fmla="*/ 52 w 97"/>
                <a:gd name="T9" fmla="*/ 82 h 84"/>
                <a:gd name="T10" fmla="*/ 61 w 97"/>
                <a:gd name="T11" fmla="*/ 82 h 84"/>
                <a:gd name="T12" fmla="*/ 69 w 97"/>
                <a:gd name="T13" fmla="*/ 82 h 84"/>
                <a:gd name="T14" fmla="*/ 78 w 97"/>
                <a:gd name="T15" fmla="*/ 82 h 84"/>
                <a:gd name="T16" fmla="*/ 87 w 97"/>
                <a:gd name="T17" fmla="*/ 82 h 84"/>
                <a:gd name="T18" fmla="*/ 97 w 97"/>
                <a:gd name="T19" fmla="*/ 82 h 84"/>
                <a:gd name="T20" fmla="*/ 91 w 97"/>
                <a:gd name="T21" fmla="*/ 71 h 84"/>
                <a:gd name="T22" fmla="*/ 85 w 97"/>
                <a:gd name="T23" fmla="*/ 62 h 84"/>
                <a:gd name="T24" fmla="*/ 78 w 97"/>
                <a:gd name="T25" fmla="*/ 52 h 84"/>
                <a:gd name="T26" fmla="*/ 72 w 97"/>
                <a:gd name="T27" fmla="*/ 41 h 84"/>
                <a:gd name="T28" fmla="*/ 67 w 97"/>
                <a:gd name="T29" fmla="*/ 31 h 84"/>
                <a:gd name="T30" fmla="*/ 61 w 97"/>
                <a:gd name="T31" fmla="*/ 21 h 84"/>
                <a:gd name="T32" fmla="*/ 54 w 97"/>
                <a:gd name="T33" fmla="*/ 10 h 84"/>
                <a:gd name="T34" fmla="*/ 48 w 97"/>
                <a:gd name="T35" fmla="*/ 0 h 84"/>
                <a:gd name="T36" fmla="*/ 42 w 97"/>
                <a:gd name="T37" fmla="*/ 0 h 84"/>
                <a:gd name="T38" fmla="*/ 37 w 97"/>
                <a:gd name="T39" fmla="*/ 1 h 84"/>
                <a:gd name="T40" fmla="*/ 30 w 97"/>
                <a:gd name="T41" fmla="*/ 1 h 84"/>
                <a:gd name="T42" fmla="*/ 24 w 97"/>
                <a:gd name="T43" fmla="*/ 2 h 84"/>
                <a:gd name="T44" fmla="*/ 18 w 97"/>
                <a:gd name="T45" fmla="*/ 2 h 84"/>
                <a:gd name="T46" fmla="*/ 13 w 97"/>
                <a:gd name="T47" fmla="*/ 3 h 84"/>
                <a:gd name="T48" fmla="*/ 6 w 97"/>
                <a:gd name="T49" fmla="*/ 3 h 84"/>
                <a:gd name="T50" fmla="*/ 0 w 97"/>
                <a:gd name="T51" fmla="*/ 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84">
                  <a:moveTo>
                    <a:pt x="0" y="5"/>
                  </a:moveTo>
                  <a:lnTo>
                    <a:pt x="24" y="84"/>
                  </a:lnTo>
                  <a:lnTo>
                    <a:pt x="33" y="83"/>
                  </a:lnTo>
                  <a:lnTo>
                    <a:pt x="42" y="83"/>
                  </a:lnTo>
                  <a:lnTo>
                    <a:pt x="52" y="82"/>
                  </a:lnTo>
                  <a:lnTo>
                    <a:pt x="61" y="82"/>
                  </a:lnTo>
                  <a:lnTo>
                    <a:pt x="69" y="82"/>
                  </a:lnTo>
                  <a:lnTo>
                    <a:pt x="78" y="82"/>
                  </a:lnTo>
                  <a:lnTo>
                    <a:pt x="87" y="82"/>
                  </a:lnTo>
                  <a:lnTo>
                    <a:pt x="97" y="82"/>
                  </a:lnTo>
                  <a:lnTo>
                    <a:pt x="91" y="71"/>
                  </a:lnTo>
                  <a:lnTo>
                    <a:pt x="85" y="62"/>
                  </a:lnTo>
                  <a:lnTo>
                    <a:pt x="78" y="52"/>
                  </a:lnTo>
                  <a:lnTo>
                    <a:pt x="72" y="41"/>
                  </a:lnTo>
                  <a:lnTo>
                    <a:pt x="67" y="31"/>
                  </a:lnTo>
                  <a:lnTo>
                    <a:pt x="61" y="21"/>
                  </a:lnTo>
                  <a:lnTo>
                    <a:pt x="54" y="1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7" y="1"/>
                  </a:lnTo>
                  <a:lnTo>
                    <a:pt x="30" y="1"/>
                  </a:lnTo>
                  <a:lnTo>
                    <a:pt x="24" y="2"/>
                  </a:lnTo>
                  <a:lnTo>
                    <a:pt x="18" y="2"/>
                  </a:lnTo>
                  <a:lnTo>
                    <a:pt x="13" y="3"/>
                  </a:lnTo>
                  <a:lnTo>
                    <a:pt x="6" y="3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7" name="Freeform 20"/>
            <p:cNvSpPr>
              <a:spLocks/>
            </p:cNvSpPr>
            <p:nvPr/>
          </p:nvSpPr>
          <p:spPr bwMode="auto">
            <a:xfrm>
              <a:off x="2671" y="1852"/>
              <a:ext cx="311" cy="156"/>
            </a:xfrm>
            <a:custGeom>
              <a:avLst/>
              <a:gdLst>
                <a:gd name="T0" fmla="*/ 371 w 621"/>
                <a:gd name="T1" fmla="*/ 193 h 312"/>
                <a:gd name="T2" fmla="*/ 405 w 621"/>
                <a:gd name="T3" fmla="*/ 163 h 312"/>
                <a:gd name="T4" fmla="*/ 446 w 621"/>
                <a:gd name="T5" fmla="*/ 135 h 312"/>
                <a:gd name="T6" fmla="*/ 495 w 621"/>
                <a:gd name="T7" fmla="*/ 113 h 312"/>
                <a:gd name="T8" fmla="*/ 549 w 621"/>
                <a:gd name="T9" fmla="*/ 97 h 312"/>
                <a:gd name="T10" fmla="*/ 562 w 621"/>
                <a:gd name="T11" fmla="*/ 8 h 312"/>
                <a:gd name="T12" fmla="*/ 506 w 621"/>
                <a:gd name="T13" fmla="*/ 22 h 312"/>
                <a:gd name="T14" fmla="*/ 453 w 621"/>
                <a:gd name="T15" fmla="*/ 41 h 312"/>
                <a:gd name="T16" fmla="*/ 405 w 621"/>
                <a:gd name="T17" fmla="*/ 64 h 312"/>
                <a:gd name="T18" fmla="*/ 361 w 621"/>
                <a:gd name="T19" fmla="*/ 91 h 312"/>
                <a:gd name="T20" fmla="*/ 324 w 621"/>
                <a:gd name="T21" fmla="*/ 123 h 312"/>
                <a:gd name="T22" fmla="*/ 285 w 621"/>
                <a:gd name="T23" fmla="*/ 108 h 312"/>
                <a:gd name="T24" fmla="*/ 237 w 621"/>
                <a:gd name="T25" fmla="*/ 73 h 312"/>
                <a:gd name="T26" fmla="*/ 180 w 621"/>
                <a:gd name="T27" fmla="*/ 43 h 312"/>
                <a:gd name="T28" fmla="*/ 116 w 621"/>
                <a:gd name="T29" fmla="*/ 21 h 312"/>
                <a:gd name="T30" fmla="*/ 48 w 621"/>
                <a:gd name="T31" fmla="*/ 6 h 312"/>
                <a:gd name="T32" fmla="*/ 6 w 621"/>
                <a:gd name="T33" fmla="*/ 83 h 312"/>
                <a:gd name="T34" fmla="*/ 71 w 621"/>
                <a:gd name="T35" fmla="*/ 95 h 312"/>
                <a:gd name="T36" fmla="*/ 131 w 621"/>
                <a:gd name="T37" fmla="*/ 112 h 312"/>
                <a:gd name="T38" fmla="*/ 184 w 621"/>
                <a:gd name="T39" fmla="*/ 138 h 312"/>
                <a:gd name="T40" fmla="*/ 229 w 621"/>
                <a:gd name="T41" fmla="*/ 167 h 312"/>
                <a:gd name="T42" fmla="*/ 263 w 621"/>
                <a:gd name="T43" fmla="*/ 203 h 312"/>
                <a:gd name="T44" fmla="*/ 246 w 621"/>
                <a:gd name="T45" fmla="*/ 197 h 312"/>
                <a:gd name="T46" fmla="*/ 202 w 621"/>
                <a:gd name="T47" fmla="*/ 172 h 312"/>
                <a:gd name="T48" fmla="*/ 154 w 621"/>
                <a:gd name="T49" fmla="*/ 152 h 312"/>
                <a:gd name="T50" fmla="*/ 101 w 621"/>
                <a:gd name="T51" fmla="*/ 136 h 312"/>
                <a:gd name="T52" fmla="*/ 46 w 621"/>
                <a:gd name="T53" fmla="*/ 125 h 312"/>
                <a:gd name="T54" fmla="*/ 12 w 621"/>
                <a:gd name="T55" fmla="*/ 203 h 312"/>
                <a:gd name="T56" fmla="*/ 69 w 621"/>
                <a:gd name="T57" fmla="*/ 214 h 312"/>
                <a:gd name="T58" fmla="*/ 122 w 621"/>
                <a:gd name="T59" fmla="*/ 229 h 312"/>
                <a:gd name="T60" fmla="*/ 170 w 621"/>
                <a:gd name="T61" fmla="*/ 248 h 312"/>
                <a:gd name="T62" fmla="*/ 211 w 621"/>
                <a:gd name="T63" fmla="*/ 272 h 312"/>
                <a:gd name="T64" fmla="*/ 246 w 621"/>
                <a:gd name="T65" fmla="*/ 301 h 312"/>
                <a:gd name="T66" fmla="*/ 382 w 621"/>
                <a:gd name="T67" fmla="*/ 301 h 312"/>
                <a:gd name="T68" fmla="*/ 416 w 621"/>
                <a:gd name="T69" fmla="*/ 271 h 312"/>
                <a:gd name="T70" fmla="*/ 459 w 621"/>
                <a:gd name="T71" fmla="*/ 247 h 312"/>
                <a:gd name="T72" fmla="*/ 508 w 621"/>
                <a:gd name="T73" fmla="*/ 226 h 312"/>
                <a:gd name="T74" fmla="*/ 562 w 621"/>
                <a:gd name="T75" fmla="*/ 211 h 312"/>
                <a:gd name="T76" fmla="*/ 621 w 621"/>
                <a:gd name="T77" fmla="*/ 202 h 312"/>
                <a:gd name="T78" fmla="*/ 562 w 621"/>
                <a:gd name="T79" fmla="*/ 128 h 312"/>
                <a:gd name="T80" fmla="*/ 512 w 621"/>
                <a:gd name="T81" fmla="*/ 140 h 312"/>
                <a:gd name="T82" fmla="*/ 463 w 621"/>
                <a:gd name="T83" fmla="*/ 155 h 312"/>
                <a:gd name="T84" fmla="*/ 419 w 621"/>
                <a:gd name="T85" fmla="*/ 176 h 312"/>
                <a:gd name="T86" fmla="*/ 378 w 621"/>
                <a:gd name="T87" fmla="*/ 19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21" h="312">
                  <a:moveTo>
                    <a:pt x="354" y="216"/>
                  </a:moveTo>
                  <a:lnTo>
                    <a:pt x="362" y="204"/>
                  </a:lnTo>
                  <a:lnTo>
                    <a:pt x="371" y="193"/>
                  </a:lnTo>
                  <a:lnTo>
                    <a:pt x="381" y="182"/>
                  </a:lnTo>
                  <a:lnTo>
                    <a:pt x="392" y="172"/>
                  </a:lnTo>
                  <a:lnTo>
                    <a:pt x="405" y="163"/>
                  </a:lnTo>
                  <a:lnTo>
                    <a:pt x="417" y="152"/>
                  </a:lnTo>
                  <a:lnTo>
                    <a:pt x="431" y="144"/>
                  </a:lnTo>
                  <a:lnTo>
                    <a:pt x="446" y="135"/>
                  </a:lnTo>
                  <a:lnTo>
                    <a:pt x="461" y="128"/>
                  </a:lnTo>
                  <a:lnTo>
                    <a:pt x="477" y="120"/>
                  </a:lnTo>
                  <a:lnTo>
                    <a:pt x="495" y="113"/>
                  </a:lnTo>
                  <a:lnTo>
                    <a:pt x="512" y="108"/>
                  </a:lnTo>
                  <a:lnTo>
                    <a:pt x="529" y="102"/>
                  </a:lnTo>
                  <a:lnTo>
                    <a:pt x="549" y="97"/>
                  </a:lnTo>
                  <a:lnTo>
                    <a:pt x="567" y="93"/>
                  </a:lnTo>
                  <a:lnTo>
                    <a:pt x="587" y="89"/>
                  </a:lnTo>
                  <a:lnTo>
                    <a:pt x="562" y="8"/>
                  </a:lnTo>
                  <a:lnTo>
                    <a:pt x="543" y="12"/>
                  </a:lnTo>
                  <a:lnTo>
                    <a:pt x="524" y="16"/>
                  </a:lnTo>
                  <a:lnTo>
                    <a:pt x="506" y="22"/>
                  </a:lnTo>
                  <a:lnTo>
                    <a:pt x="488" y="28"/>
                  </a:lnTo>
                  <a:lnTo>
                    <a:pt x="470" y="34"/>
                  </a:lnTo>
                  <a:lnTo>
                    <a:pt x="453" y="41"/>
                  </a:lnTo>
                  <a:lnTo>
                    <a:pt x="436" y="48"/>
                  </a:lnTo>
                  <a:lnTo>
                    <a:pt x="420" y="56"/>
                  </a:lnTo>
                  <a:lnTo>
                    <a:pt x="405" y="64"/>
                  </a:lnTo>
                  <a:lnTo>
                    <a:pt x="389" y="73"/>
                  </a:lnTo>
                  <a:lnTo>
                    <a:pt x="375" y="82"/>
                  </a:lnTo>
                  <a:lnTo>
                    <a:pt x="361" y="91"/>
                  </a:lnTo>
                  <a:lnTo>
                    <a:pt x="348" y="102"/>
                  </a:lnTo>
                  <a:lnTo>
                    <a:pt x="336" y="112"/>
                  </a:lnTo>
                  <a:lnTo>
                    <a:pt x="324" y="123"/>
                  </a:lnTo>
                  <a:lnTo>
                    <a:pt x="313" y="134"/>
                  </a:lnTo>
                  <a:lnTo>
                    <a:pt x="300" y="120"/>
                  </a:lnTo>
                  <a:lnTo>
                    <a:pt x="285" y="108"/>
                  </a:lnTo>
                  <a:lnTo>
                    <a:pt x="270" y="95"/>
                  </a:lnTo>
                  <a:lnTo>
                    <a:pt x="254" y="83"/>
                  </a:lnTo>
                  <a:lnTo>
                    <a:pt x="237" y="73"/>
                  </a:lnTo>
                  <a:lnTo>
                    <a:pt x="218" y="63"/>
                  </a:lnTo>
                  <a:lnTo>
                    <a:pt x="200" y="52"/>
                  </a:lnTo>
                  <a:lnTo>
                    <a:pt x="180" y="43"/>
                  </a:lnTo>
                  <a:lnTo>
                    <a:pt x="160" y="35"/>
                  </a:lnTo>
                  <a:lnTo>
                    <a:pt x="138" y="28"/>
                  </a:lnTo>
                  <a:lnTo>
                    <a:pt x="116" y="21"/>
                  </a:lnTo>
                  <a:lnTo>
                    <a:pt x="94" y="15"/>
                  </a:lnTo>
                  <a:lnTo>
                    <a:pt x="71" y="11"/>
                  </a:lnTo>
                  <a:lnTo>
                    <a:pt x="48" y="6"/>
                  </a:lnTo>
                  <a:lnTo>
                    <a:pt x="24" y="3"/>
                  </a:lnTo>
                  <a:lnTo>
                    <a:pt x="0" y="0"/>
                  </a:lnTo>
                  <a:lnTo>
                    <a:pt x="6" y="83"/>
                  </a:lnTo>
                  <a:lnTo>
                    <a:pt x="27" y="86"/>
                  </a:lnTo>
                  <a:lnTo>
                    <a:pt x="49" y="90"/>
                  </a:lnTo>
                  <a:lnTo>
                    <a:pt x="71" y="95"/>
                  </a:lnTo>
                  <a:lnTo>
                    <a:pt x="92" y="99"/>
                  </a:lnTo>
                  <a:lnTo>
                    <a:pt x="111" y="105"/>
                  </a:lnTo>
                  <a:lnTo>
                    <a:pt x="131" y="112"/>
                  </a:lnTo>
                  <a:lnTo>
                    <a:pt x="149" y="120"/>
                  </a:lnTo>
                  <a:lnTo>
                    <a:pt x="168" y="128"/>
                  </a:lnTo>
                  <a:lnTo>
                    <a:pt x="184" y="138"/>
                  </a:lnTo>
                  <a:lnTo>
                    <a:pt x="200" y="147"/>
                  </a:lnTo>
                  <a:lnTo>
                    <a:pt x="215" y="157"/>
                  </a:lnTo>
                  <a:lnTo>
                    <a:pt x="229" y="167"/>
                  </a:lnTo>
                  <a:lnTo>
                    <a:pt x="241" y="179"/>
                  </a:lnTo>
                  <a:lnTo>
                    <a:pt x="253" y="191"/>
                  </a:lnTo>
                  <a:lnTo>
                    <a:pt x="263" y="203"/>
                  </a:lnTo>
                  <a:lnTo>
                    <a:pt x="272" y="216"/>
                  </a:lnTo>
                  <a:lnTo>
                    <a:pt x="260" y="207"/>
                  </a:lnTo>
                  <a:lnTo>
                    <a:pt x="246" y="197"/>
                  </a:lnTo>
                  <a:lnTo>
                    <a:pt x="232" y="188"/>
                  </a:lnTo>
                  <a:lnTo>
                    <a:pt x="217" y="180"/>
                  </a:lnTo>
                  <a:lnTo>
                    <a:pt x="202" y="172"/>
                  </a:lnTo>
                  <a:lnTo>
                    <a:pt x="186" y="165"/>
                  </a:lnTo>
                  <a:lnTo>
                    <a:pt x="170" y="158"/>
                  </a:lnTo>
                  <a:lnTo>
                    <a:pt x="154" y="152"/>
                  </a:lnTo>
                  <a:lnTo>
                    <a:pt x="137" y="147"/>
                  </a:lnTo>
                  <a:lnTo>
                    <a:pt x="119" y="141"/>
                  </a:lnTo>
                  <a:lnTo>
                    <a:pt x="101" y="136"/>
                  </a:lnTo>
                  <a:lnTo>
                    <a:pt x="83" y="132"/>
                  </a:lnTo>
                  <a:lnTo>
                    <a:pt x="64" y="128"/>
                  </a:lnTo>
                  <a:lnTo>
                    <a:pt x="46" y="125"/>
                  </a:lnTo>
                  <a:lnTo>
                    <a:pt x="26" y="123"/>
                  </a:lnTo>
                  <a:lnTo>
                    <a:pt x="7" y="120"/>
                  </a:lnTo>
                  <a:lnTo>
                    <a:pt x="12" y="203"/>
                  </a:lnTo>
                  <a:lnTo>
                    <a:pt x="32" y="206"/>
                  </a:lnTo>
                  <a:lnTo>
                    <a:pt x="50" y="209"/>
                  </a:lnTo>
                  <a:lnTo>
                    <a:pt x="69" y="214"/>
                  </a:lnTo>
                  <a:lnTo>
                    <a:pt x="87" y="217"/>
                  </a:lnTo>
                  <a:lnTo>
                    <a:pt x="105" y="223"/>
                  </a:lnTo>
                  <a:lnTo>
                    <a:pt x="122" y="229"/>
                  </a:lnTo>
                  <a:lnTo>
                    <a:pt x="139" y="234"/>
                  </a:lnTo>
                  <a:lnTo>
                    <a:pt x="155" y="241"/>
                  </a:lnTo>
                  <a:lnTo>
                    <a:pt x="170" y="248"/>
                  </a:lnTo>
                  <a:lnTo>
                    <a:pt x="185" y="256"/>
                  </a:lnTo>
                  <a:lnTo>
                    <a:pt x="199" y="264"/>
                  </a:lnTo>
                  <a:lnTo>
                    <a:pt x="211" y="272"/>
                  </a:lnTo>
                  <a:lnTo>
                    <a:pt x="224" y="282"/>
                  </a:lnTo>
                  <a:lnTo>
                    <a:pt x="236" y="291"/>
                  </a:lnTo>
                  <a:lnTo>
                    <a:pt x="246" y="301"/>
                  </a:lnTo>
                  <a:lnTo>
                    <a:pt x="255" y="312"/>
                  </a:lnTo>
                  <a:lnTo>
                    <a:pt x="371" y="312"/>
                  </a:lnTo>
                  <a:lnTo>
                    <a:pt x="382" y="301"/>
                  </a:lnTo>
                  <a:lnTo>
                    <a:pt x="392" y="291"/>
                  </a:lnTo>
                  <a:lnTo>
                    <a:pt x="404" y="282"/>
                  </a:lnTo>
                  <a:lnTo>
                    <a:pt x="416" y="271"/>
                  </a:lnTo>
                  <a:lnTo>
                    <a:pt x="430" y="263"/>
                  </a:lnTo>
                  <a:lnTo>
                    <a:pt x="444" y="255"/>
                  </a:lnTo>
                  <a:lnTo>
                    <a:pt x="459" y="247"/>
                  </a:lnTo>
                  <a:lnTo>
                    <a:pt x="475" y="239"/>
                  </a:lnTo>
                  <a:lnTo>
                    <a:pt x="491" y="233"/>
                  </a:lnTo>
                  <a:lnTo>
                    <a:pt x="508" y="226"/>
                  </a:lnTo>
                  <a:lnTo>
                    <a:pt x="527" y="221"/>
                  </a:lnTo>
                  <a:lnTo>
                    <a:pt x="544" y="216"/>
                  </a:lnTo>
                  <a:lnTo>
                    <a:pt x="562" y="211"/>
                  </a:lnTo>
                  <a:lnTo>
                    <a:pt x="582" y="208"/>
                  </a:lnTo>
                  <a:lnTo>
                    <a:pt x="601" y="204"/>
                  </a:lnTo>
                  <a:lnTo>
                    <a:pt x="621" y="202"/>
                  </a:lnTo>
                  <a:lnTo>
                    <a:pt x="597" y="123"/>
                  </a:lnTo>
                  <a:lnTo>
                    <a:pt x="580" y="125"/>
                  </a:lnTo>
                  <a:lnTo>
                    <a:pt x="562" y="128"/>
                  </a:lnTo>
                  <a:lnTo>
                    <a:pt x="545" y="132"/>
                  </a:lnTo>
                  <a:lnTo>
                    <a:pt x="528" y="135"/>
                  </a:lnTo>
                  <a:lnTo>
                    <a:pt x="512" y="140"/>
                  </a:lnTo>
                  <a:lnTo>
                    <a:pt x="495" y="144"/>
                  </a:lnTo>
                  <a:lnTo>
                    <a:pt x="480" y="150"/>
                  </a:lnTo>
                  <a:lnTo>
                    <a:pt x="463" y="155"/>
                  </a:lnTo>
                  <a:lnTo>
                    <a:pt x="448" y="162"/>
                  </a:lnTo>
                  <a:lnTo>
                    <a:pt x="434" y="169"/>
                  </a:lnTo>
                  <a:lnTo>
                    <a:pt x="419" y="176"/>
                  </a:lnTo>
                  <a:lnTo>
                    <a:pt x="405" y="182"/>
                  </a:lnTo>
                  <a:lnTo>
                    <a:pt x="391" y="191"/>
                  </a:lnTo>
                  <a:lnTo>
                    <a:pt x="378" y="199"/>
                  </a:lnTo>
                  <a:lnTo>
                    <a:pt x="366" y="207"/>
                  </a:lnTo>
                  <a:lnTo>
                    <a:pt x="354" y="2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pic>
        <p:nvPicPr>
          <p:cNvPr id="48" name="Picture 27" descr="C:\Users\khavari\AppData\Local\Microsoft\Windows\Temporary Internet Files\Content.IE5\TOJ8G2G0\MC900441438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751" y="3717032"/>
            <a:ext cx="1340393" cy="1340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175163" y="1772816"/>
            <a:ext cx="1003121" cy="274181"/>
            <a:chOff x="5940152" y="3747341"/>
            <a:chExt cx="1684338" cy="460376"/>
          </a:xfrm>
          <a:solidFill>
            <a:srgbClr val="00B050"/>
          </a:solidFill>
        </p:grpSpPr>
        <p:sp>
          <p:nvSpPr>
            <p:cNvPr id="50" name="Rectangle 72"/>
            <p:cNvSpPr>
              <a:spLocks noChangeArrowheads="1"/>
            </p:cNvSpPr>
            <p:nvPr/>
          </p:nvSpPr>
          <p:spPr bwMode="auto">
            <a:xfrm>
              <a:off x="7537177" y="4114054"/>
              <a:ext cx="87313" cy="936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1" name="Freeform 73"/>
            <p:cNvSpPr>
              <a:spLocks/>
            </p:cNvSpPr>
            <p:nvPr/>
          </p:nvSpPr>
          <p:spPr bwMode="auto">
            <a:xfrm>
              <a:off x="5940152" y="3747341"/>
              <a:ext cx="195263" cy="460375"/>
            </a:xfrm>
            <a:custGeom>
              <a:avLst/>
              <a:gdLst>
                <a:gd name="T0" fmla="*/ 62 w 247"/>
                <a:gd name="T1" fmla="*/ 107 h 578"/>
                <a:gd name="T2" fmla="*/ 62 w 247"/>
                <a:gd name="T3" fmla="*/ 87 h 578"/>
                <a:gd name="T4" fmla="*/ 63 w 247"/>
                <a:gd name="T5" fmla="*/ 70 h 578"/>
                <a:gd name="T6" fmla="*/ 67 w 247"/>
                <a:gd name="T7" fmla="*/ 54 h 578"/>
                <a:gd name="T8" fmla="*/ 73 w 247"/>
                <a:gd name="T9" fmla="*/ 39 h 578"/>
                <a:gd name="T10" fmla="*/ 81 w 247"/>
                <a:gd name="T11" fmla="*/ 26 h 578"/>
                <a:gd name="T12" fmla="*/ 90 w 247"/>
                <a:gd name="T13" fmla="*/ 16 h 578"/>
                <a:gd name="T14" fmla="*/ 101 w 247"/>
                <a:gd name="T15" fmla="*/ 6 h 578"/>
                <a:gd name="T16" fmla="*/ 115 w 247"/>
                <a:gd name="T17" fmla="*/ 0 h 578"/>
                <a:gd name="T18" fmla="*/ 0 w 247"/>
                <a:gd name="T19" fmla="*/ 0 h 578"/>
                <a:gd name="T20" fmla="*/ 146 w 247"/>
                <a:gd name="T21" fmla="*/ 578 h 578"/>
                <a:gd name="T22" fmla="*/ 247 w 247"/>
                <a:gd name="T23" fmla="*/ 578 h 578"/>
                <a:gd name="T24" fmla="*/ 244 w 247"/>
                <a:gd name="T25" fmla="*/ 575 h 578"/>
                <a:gd name="T26" fmla="*/ 238 w 247"/>
                <a:gd name="T27" fmla="*/ 564 h 578"/>
                <a:gd name="T28" fmla="*/ 230 w 247"/>
                <a:gd name="T29" fmla="*/ 549 h 578"/>
                <a:gd name="T30" fmla="*/ 219 w 247"/>
                <a:gd name="T31" fmla="*/ 529 h 578"/>
                <a:gd name="T32" fmla="*/ 205 w 247"/>
                <a:gd name="T33" fmla="*/ 503 h 578"/>
                <a:gd name="T34" fmla="*/ 190 w 247"/>
                <a:gd name="T35" fmla="*/ 474 h 578"/>
                <a:gd name="T36" fmla="*/ 174 w 247"/>
                <a:gd name="T37" fmla="*/ 441 h 578"/>
                <a:gd name="T38" fmla="*/ 157 w 247"/>
                <a:gd name="T39" fmla="*/ 406 h 578"/>
                <a:gd name="T40" fmla="*/ 139 w 247"/>
                <a:gd name="T41" fmla="*/ 369 h 578"/>
                <a:gd name="T42" fmla="*/ 123 w 247"/>
                <a:gd name="T43" fmla="*/ 330 h 578"/>
                <a:gd name="T44" fmla="*/ 107 w 247"/>
                <a:gd name="T45" fmla="*/ 291 h 578"/>
                <a:gd name="T46" fmla="*/ 93 w 247"/>
                <a:gd name="T47" fmla="*/ 252 h 578"/>
                <a:gd name="T48" fmla="*/ 82 w 247"/>
                <a:gd name="T49" fmla="*/ 214 h 578"/>
                <a:gd name="T50" fmla="*/ 71 w 247"/>
                <a:gd name="T51" fmla="*/ 176 h 578"/>
                <a:gd name="T52" fmla="*/ 66 w 247"/>
                <a:gd name="T53" fmla="*/ 140 h 578"/>
                <a:gd name="T54" fmla="*/ 62 w 247"/>
                <a:gd name="T55" fmla="*/ 10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7" h="578">
                  <a:moveTo>
                    <a:pt x="62" y="107"/>
                  </a:moveTo>
                  <a:lnTo>
                    <a:pt x="62" y="87"/>
                  </a:lnTo>
                  <a:lnTo>
                    <a:pt x="63" y="70"/>
                  </a:lnTo>
                  <a:lnTo>
                    <a:pt x="67" y="54"/>
                  </a:lnTo>
                  <a:lnTo>
                    <a:pt x="73" y="39"/>
                  </a:lnTo>
                  <a:lnTo>
                    <a:pt x="81" y="26"/>
                  </a:lnTo>
                  <a:lnTo>
                    <a:pt x="90" y="16"/>
                  </a:lnTo>
                  <a:lnTo>
                    <a:pt x="101" y="6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146" y="578"/>
                  </a:lnTo>
                  <a:lnTo>
                    <a:pt x="247" y="578"/>
                  </a:lnTo>
                  <a:lnTo>
                    <a:pt x="244" y="575"/>
                  </a:lnTo>
                  <a:lnTo>
                    <a:pt x="238" y="564"/>
                  </a:lnTo>
                  <a:lnTo>
                    <a:pt x="230" y="549"/>
                  </a:lnTo>
                  <a:lnTo>
                    <a:pt x="219" y="529"/>
                  </a:lnTo>
                  <a:lnTo>
                    <a:pt x="205" y="503"/>
                  </a:lnTo>
                  <a:lnTo>
                    <a:pt x="190" y="474"/>
                  </a:lnTo>
                  <a:lnTo>
                    <a:pt x="174" y="441"/>
                  </a:lnTo>
                  <a:lnTo>
                    <a:pt x="157" y="406"/>
                  </a:lnTo>
                  <a:lnTo>
                    <a:pt x="139" y="369"/>
                  </a:lnTo>
                  <a:lnTo>
                    <a:pt x="123" y="330"/>
                  </a:lnTo>
                  <a:lnTo>
                    <a:pt x="107" y="291"/>
                  </a:lnTo>
                  <a:lnTo>
                    <a:pt x="93" y="252"/>
                  </a:lnTo>
                  <a:lnTo>
                    <a:pt x="82" y="214"/>
                  </a:lnTo>
                  <a:lnTo>
                    <a:pt x="71" y="176"/>
                  </a:lnTo>
                  <a:lnTo>
                    <a:pt x="66" y="140"/>
                  </a:lnTo>
                  <a:lnTo>
                    <a:pt x="62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2" name="Freeform 74"/>
            <p:cNvSpPr>
              <a:spLocks/>
            </p:cNvSpPr>
            <p:nvPr/>
          </p:nvSpPr>
          <p:spPr bwMode="auto">
            <a:xfrm>
              <a:off x="6032227" y="3775916"/>
              <a:ext cx="57150" cy="276225"/>
            </a:xfrm>
            <a:custGeom>
              <a:avLst/>
              <a:gdLst>
                <a:gd name="T0" fmla="*/ 7 w 72"/>
                <a:gd name="T1" fmla="*/ 3 h 348"/>
                <a:gd name="T2" fmla="*/ 8 w 72"/>
                <a:gd name="T3" fmla="*/ 1 h 348"/>
                <a:gd name="T4" fmla="*/ 12 w 72"/>
                <a:gd name="T5" fmla="*/ 0 h 348"/>
                <a:gd name="T6" fmla="*/ 16 w 72"/>
                <a:gd name="T7" fmla="*/ 6 h 348"/>
                <a:gd name="T8" fmla="*/ 23 w 72"/>
                <a:gd name="T9" fmla="*/ 20 h 348"/>
                <a:gd name="T10" fmla="*/ 28 w 72"/>
                <a:gd name="T11" fmla="*/ 35 h 348"/>
                <a:gd name="T12" fmla="*/ 34 w 72"/>
                <a:gd name="T13" fmla="*/ 56 h 348"/>
                <a:gd name="T14" fmla="*/ 40 w 72"/>
                <a:gd name="T15" fmla="*/ 83 h 348"/>
                <a:gd name="T16" fmla="*/ 45 w 72"/>
                <a:gd name="T17" fmla="*/ 118 h 348"/>
                <a:gd name="T18" fmla="*/ 51 w 72"/>
                <a:gd name="T19" fmla="*/ 160 h 348"/>
                <a:gd name="T20" fmla="*/ 58 w 72"/>
                <a:gd name="T21" fmla="*/ 212 h 348"/>
                <a:gd name="T22" fmla="*/ 65 w 72"/>
                <a:gd name="T23" fmla="*/ 275 h 348"/>
                <a:gd name="T24" fmla="*/ 72 w 72"/>
                <a:gd name="T25" fmla="*/ 348 h 348"/>
                <a:gd name="T26" fmla="*/ 67 w 72"/>
                <a:gd name="T27" fmla="*/ 333 h 348"/>
                <a:gd name="T28" fmla="*/ 57 w 72"/>
                <a:gd name="T29" fmla="*/ 295 h 348"/>
                <a:gd name="T30" fmla="*/ 43 w 72"/>
                <a:gd name="T31" fmla="*/ 241 h 348"/>
                <a:gd name="T32" fmla="*/ 28 w 72"/>
                <a:gd name="T33" fmla="*/ 179 h 348"/>
                <a:gd name="T34" fmla="*/ 13 w 72"/>
                <a:gd name="T35" fmla="*/ 115 h 348"/>
                <a:gd name="T36" fmla="*/ 4 w 72"/>
                <a:gd name="T37" fmla="*/ 60 h 348"/>
                <a:gd name="T38" fmla="*/ 0 w 72"/>
                <a:gd name="T39" fmla="*/ 20 h 348"/>
                <a:gd name="T40" fmla="*/ 7 w 72"/>
                <a:gd name="T41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348">
                  <a:moveTo>
                    <a:pt x="7" y="3"/>
                  </a:moveTo>
                  <a:lnTo>
                    <a:pt x="8" y="1"/>
                  </a:lnTo>
                  <a:lnTo>
                    <a:pt x="12" y="0"/>
                  </a:lnTo>
                  <a:lnTo>
                    <a:pt x="16" y="6"/>
                  </a:lnTo>
                  <a:lnTo>
                    <a:pt x="23" y="20"/>
                  </a:lnTo>
                  <a:lnTo>
                    <a:pt x="28" y="35"/>
                  </a:lnTo>
                  <a:lnTo>
                    <a:pt x="34" y="56"/>
                  </a:lnTo>
                  <a:lnTo>
                    <a:pt x="40" y="83"/>
                  </a:lnTo>
                  <a:lnTo>
                    <a:pt x="45" y="118"/>
                  </a:lnTo>
                  <a:lnTo>
                    <a:pt x="51" y="160"/>
                  </a:lnTo>
                  <a:lnTo>
                    <a:pt x="58" y="212"/>
                  </a:lnTo>
                  <a:lnTo>
                    <a:pt x="65" y="275"/>
                  </a:lnTo>
                  <a:lnTo>
                    <a:pt x="72" y="348"/>
                  </a:lnTo>
                  <a:lnTo>
                    <a:pt x="67" y="333"/>
                  </a:lnTo>
                  <a:lnTo>
                    <a:pt x="57" y="295"/>
                  </a:lnTo>
                  <a:lnTo>
                    <a:pt x="43" y="241"/>
                  </a:lnTo>
                  <a:lnTo>
                    <a:pt x="28" y="179"/>
                  </a:lnTo>
                  <a:lnTo>
                    <a:pt x="13" y="115"/>
                  </a:lnTo>
                  <a:lnTo>
                    <a:pt x="4" y="60"/>
                  </a:lnTo>
                  <a:lnTo>
                    <a:pt x="0" y="20"/>
                  </a:ln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3" name="Freeform 75"/>
            <p:cNvSpPr>
              <a:spLocks/>
            </p:cNvSpPr>
            <p:nvPr/>
          </p:nvSpPr>
          <p:spPr bwMode="auto">
            <a:xfrm>
              <a:off x="6097315" y="3747341"/>
              <a:ext cx="209550" cy="336550"/>
            </a:xfrm>
            <a:custGeom>
              <a:avLst/>
              <a:gdLst>
                <a:gd name="T0" fmla="*/ 0 w 265"/>
                <a:gd name="T1" fmla="*/ 422 h 422"/>
                <a:gd name="T2" fmla="*/ 74 w 265"/>
                <a:gd name="T3" fmla="*/ 0 h 422"/>
                <a:gd name="T4" fmla="*/ 188 w 265"/>
                <a:gd name="T5" fmla="*/ 0 h 422"/>
                <a:gd name="T6" fmla="*/ 265 w 265"/>
                <a:gd name="T7" fmla="*/ 422 h 422"/>
                <a:gd name="T8" fmla="*/ 262 w 265"/>
                <a:gd name="T9" fmla="*/ 411 h 422"/>
                <a:gd name="T10" fmla="*/ 253 w 265"/>
                <a:gd name="T11" fmla="*/ 378 h 422"/>
                <a:gd name="T12" fmla="*/ 240 w 265"/>
                <a:gd name="T13" fmla="*/ 331 h 422"/>
                <a:gd name="T14" fmla="*/ 226 w 265"/>
                <a:gd name="T15" fmla="*/ 276 h 422"/>
                <a:gd name="T16" fmla="*/ 210 w 265"/>
                <a:gd name="T17" fmla="*/ 220 h 422"/>
                <a:gd name="T18" fmla="*/ 195 w 265"/>
                <a:gd name="T19" fmla="*/ 165 h 422"/>
                <a:gd name="T20" fmla="*/ 183 w 265"/>
                <a:gd name="T21" fmla="*/ 122 h 422"/>
                <a:gd name="T22" fmla="*/ 175 w 265"/>
                <a:gd name="T23" fmla="*/ 93 h 422"/>
                <a:gd name="T24" fmla="*/ 173 w 265"/>
                <a:gd name="T25" fmla="*/ 84 h 422"/>
                <a:gd name="T26" fmla="*/ 168 w 265"/>
                <a:gd name="T27" fmla="*/ 74 h 422"/>
                <a:gd name="T28" fmla="*/ 165 w 265"/>
                <a:gd name="T29" fmla="*/ 66 h 422"/>
                <a:gd name="T30" fmla="*/ 159 w 265"/>
                <a:gd name="T31" fmla="*/ 59 h 422"/>
                <a:gd name="T32" fmla="*/ 153 w 265"/>
                <a:gd name="T33" fmla="*/ 54 h 422"/>
                <a:gd name="T34" fmla="*/ 146 w 265"/>
                <a:gd name="T35" fmla="*/ 49 h 422"/>
                <a:gd name="T36" fmla="*/ 138 w 265"/>
                <a:gd name="T37" fmla="*/ 47 h 422"/>
                <a:gd name="T38" fmla="*/ 129 w 265"/>
                <a:gd name="T39" fmla="*/ 47 h 422"/>
                <a:gd name="T40" fmla="*/ 122 w 265"/>
                <a:gd name="T41" fmla="*/ 48 h 422"/>
                <a:gd name="T42" fmla="*/ 116 w 265"/>
                <a:gd name="T43" fmla="*/ 51 h 422"/>
                <a:gd name="T44" fmla="*/ 111 w 265"/>
                <a:gd name="T45" fmla="*/ 57 h 422"/>
                <a:gd name="T46" fmla="*/ 105 w 265"/>
                <a:gd name="T47" fmla="*/ 65 h 422"/>
                <a:gd name="T48" fmla="*/ 99 w 265"/>
                <a:gd name="T49" fmla="*/ 77 h 422"/>
                <a:gd name="T50" fmla="*/ 94 w 265"/>
                <a:gd name="T51" fmla="*/ 92 h 422"/>
                <a:gd name="T52" fmla="*/ 89 w 265"/>
                <a:gd name="T53" fmla="*/ 111 h 422"/>
                <a:gd name="T54" fmla="*/ 83 w 265"/>
                <a:gd name="T55" fmla="*/ 134 h 422"/>
                <a:gd name="T56" fmla="*/ 70 w 265"/>
                <a:gd name="T57" fmla="*/ 186 h 422"/>
                <a:gd name="T58" fmla="*/ 56 w 265"/>
                <a:gd name="T59" fmla="*/ 238 h 422"/>
                <a:gd name="T60" fmla="*/ 43 w 265"/>
                <a:gd name="T61" fmla="*/ 286 h 422"/>
                <a:gd name="T62" fmla="*/ 30 w 265"/>
                <a:gd name="T63" fmla="*/ 330 h 422"/>
                <a:gd name="T64" fmla="*/ 17 w 265"/>
                <a:gd name="T65" fmla="*/ 368 h 422"/>
                <a:gd name="T66" fmla="*/ 8 w 265"/>
                <a:gd name="T67" fmla="*/ 397 h 422"/>
                <a:gd name="T68" fmla="*/ 2 w 265"/>
                <a:gd name="T69" fmla="*/ 416 h 422"/>
                <a:gd name="T70" fmla="*/ 0 w 265"/>
                <a:gd name="T71" fmla="*/ 42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5" h="422">
                  <a:moveTo>
                    <a:pt x="0" y="422"/>
                  </a:moveTo>
                  <a:lnTo>
                    <a:pt x="74" y="0"/>
                  </a:lnTo>
                  <a:lnTo>
                    <a:pt x="188" y="0"/>
                  </a:lnTo>
                  <a:lnTo>
                    <a:pt x="265" y="422"/>
                  </a:lnTo>
                  <a:lnTo>
                    <a:pt x="262" y="411"/>
                  </a:lnTo>
                  <a:lnTo>
                    <a:pt x="253" y="378"/>
                  </a:lnTo>
                  <a:lnTo>
                    <a:pt x="240" y="331"/>
                  </a:lnTo>
                  <a:lnTo>
                    <a:pt x="226" y="276"/>
                  </a:lnTo>
                  <a:lnTo>
                    <a:pt x="210" y="220"/>
                  </a:lnTo>
                  <a:lnTo>
                    <a:pt x="195" y="165"/>
                  </a:lnTo>
                  <a:lnTo>
                    <a:pt x="183" y="122"/>
                  </a:lnTo>
                  <a:lnTo>
                    <a:pt x="175" y="93"/>
                  </a:lnTo>
                  <a:lnTo>
                    <a:pt x="173" y="84"/>
                  </a:lnTo>
                  <a:lnTo>
                    <a:pt x="168" y="74"/>
                  </a:lnTo>
                  <a:lnTo>
                    <a:pt x="165" y="66"/>
                  </a:lnTo>
                  <a:lnTo>
                    <a:pt x="159" y="59"/>
                  </a:lnTo>
                  <a:lnTo>
                    <a:pt x="153" y="54"/>
                  </a:lnTo>
                  <a:lnTo>
                    <a:pt x="146" y="49"/>
                  </a:lnTo>
                  <a:lnTo>
                    <a:pt x="138" y="47"/>
                  </a:lnTo>
                  <a:lnTo>
                    <a:pt x="129" y="47"/>
                  </a:lnTo>
                  <a:lnTo>
                    <a:pt x="122" y="48"/>
                  </a:lnTo>
                  <a:lnTo>
                    <a:pt x="116" y="51"/>
                  </a:lnTo>
                  <a:lnTo>
                    <a:pt x="111" y="57"/>
                  </a:lnTo>
                  <a:lnTo>
                    <a:pt x="105" y="65"/>
                  </a:lnTo>
                  <a:lnTo>
                    <a:pt x="99" y="77"/>
                  </a:lnTo>
                  <a:lnTo>
                    <a:pt x="94" y="92"/>
                  </a:lnTo>
                  <a:lnTo>
                    <a:pt x="89" y="111"/>
                  </a:lnTo>
                  <a:lnTo>
                    <a:pt x="83" y="134"/>
                  </a:lnTo>
                  <a:lnTo>
                    <a:pt x="70" y="186"/>
                  </a:lnTo>
                  <a:lnTo>
                    <a:pt x="56" y="238"/>
                  </a:lnTo>
                  <a:lnTo>
                    <a:pt x="43" y="286"/>
                  </a:lnTo>
                  <a:lnTo>
                    <a:pt x="30" y="330"/>
                  </a:lnTo>
                  <a:lnTo>
                    <a:pt x="17" y="368"/>
                  </a:lnTo>
                  <a:lnTo>
                    <a:pt x="8" y="397"/>
                  </a:lnTo>
                  <a:lnTo>
                    <a:pt x="2" y="416"/>
                  </a:lnTo>
                  <a:lnTo>
                    <a:pt x="0" y="4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4" name="Freeform 76"/>
            <p:cNvSpPr>
              <a:spLocks/>
            </p:cNvSpPr>
            <p:nvPr/>
          </p:nvSpPr>
          <p:spPr bwMode="auto">
            <a:xfrm>
              <a:off x="6143352" y="3801316"/>
              <a:ext cx="203200" cy="406400"/>
            </a:xfrm>
            <a:custGeom>
              <a:avLst/>
              <a:gdLst>
                <a:gd name="T0" fmla="*/ 1 w 256"/>
                <a:gd name="T1" fmla="*/ 459 h 512"/>
                <a:gd name="T2" fmla="*/ 70 w 256"/>
                <a:gd name="T3" fmla="*/ 78 h 512"/>
                <a:gd name="T4" fmla="*/ 152 w 256"/>
                <a:gd name="T5" fmla="*/ 512 h 512"/>
                <a:gd name="T6" fmla="*/ 256 w 256"/>
                <a:gd name="T7" fmla="*/ 512 h 512"/>
                <a:gd name="T8" fmla="*/ 253 w 256"/>
                <a:gd name="T9" fmla="*/ 510 h 512"/>
                <a:gd name="T10" fmla="*/ 249 w 256"/>
                <a:gd name="T11" fmla="*/ 503 h 512"/>
                <a:gd name="T12" fmla="*/ 241 w 256"/>
                <a:gd name="T13" fmla="*/ 490 h 512"/>
                <a:gd name="T14" fmla="*/ 229 w 256"/>
                <a:gd name="T15" fmla="*/ 471 h 512"/>
                <a:gd name="T16" fmla="*/ 216 w 256"/>
                <a:gd name="T17" fmla="*/ 446 h 512"/>
                <a:gd name="T18" fmla="*/ 203 w 256"/>
                <a:gd name="T19" fmla="*/ 414 h 512"/>
                <a:gd name="T20" fmla="*/ 188 w 256"/>
                <a:gd name="T21" fmla="*/ 374 h 512"/>
                <a:gd name="T22" fmla="*/ 171 w 256"/>
                <a:gd name="T23" fmla="*/ 327 h 512"/>
                <a:gd name="T24" fmla="*/ 146 w 256"/>
                <a:gd name="T25" fmla="*/ 244 h 512"/>
                <a:gd name="T26" fmla="*/ 124 w 256"/>
                <a:gd name="T27" fmla="*/ 174 h 512"/>
                <a:gd name="T28" fmla="*/ 107 w 256"/>
                <a:gd name="T29" fmla="*/ 118 h 512"/>
                <a:gd name="T30" fmla="*/ 94 w 256"/>
                <a:gd name="T31" fmla="*/ 73 h 512"/>
                <a:gd name="T32" fmla="*/ 84 w 256"/>
                <a:gd name="T33" fmla="*/ 41 h 512"/>
                <a:gd name="T34" fmla="*/ 77 w 256"/>
                <a:gd name="T35" fmla="*/ 18 h 512"/>
                <a:gd name="T36" fmla="*/ 73 w 256"/>
                <a:gd name="T37" fmla="*/ 5 h 512"/>
                <a:gd name="T38" fmla="*/ 72 w 256"/>
                <a:gd name="T39" fmla="*/ 0 h 512"/>
                <a:gd name="T40" fmla="*/ 69 w 256"/>
                <a:gd name="T41" fmla="*/ 12 h 512"/>
                <a:gd name="T42" fmla="*/ 60 w 256"/>
                <a:gd name="T43" fmla="*/ 44 h 512"/>
                <a:gd name="T44" fmla="*/ 46 w 256"/>
                <a:gd name="T45" fmla="*/ 93 h 512"/>
                <a:gd name="T46" fmla="*/ 32 w 256"/>
                <a:gd name="T47" fmla="*/ 154 h 512"/>
                <a:gd name="T48" fmla="*/ 17 w 256"/>
                <a:gd name="T49" fmla="*/ 225 h 512"/>
                <a:gd name="T50" fmla="*/ 7 w 256"/>
                <a:gd name="T51" fmla="*/ 302 h 512"/>
                <a:gd name="T52" fmla="*/ 0 w 256"/>
                <a:gd name="T53" fmla="*/ 382 h 512"/>
                <a:gd name="T54" fmla="*/ 1 w 256"/>
                <a:gd name="T55" fmla="*/ 459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6" h="512">
                  <a:moveTo>
                    <a:pt x="1" y="459"/>
                  </a:moveTo>
                  <a:lnTo>
                    <a:pt x="70" y="78"/>
                  </a:lnTo>
                  <a:lnTo>
                    <a:pt x="152" y="512"/>
                  </a:lnTo>
                  <a:lnTo>
                    <a:pt x="256" y="512"/>
                  </a:lnTo>
                  <a:lnTo>
                    <a:pt x="253" y="510"/>
                  </a:lnTo>
                  <a:lnTo>
                    <a:pt x="249" y="503"/>
                  </a:lnTo>
                  <a:lnTo>
                    <a:pt x="241" y="490"/>
                  </a:lnTo>
                  <a:lnTo>
                    <a:pt x="229" y="471"/>
                  </a:lnTo>
                  <a:lnTo>
                    <a:pt x="216" y="446"/>
                  </a:lnTo>
                  <a:lnTo>
                    <a:pt x="203" y="414"/>
                  </a:lnTo>
                  <a:lnTo>
                    <a:pt x="188" y="374"/>
                  </a:lnTo>
                  <a:lnTo>
                    <a:pt x="171" y="327"/>
                  </a:lnTo>
                  <a:lnTo>
                    <a:pt x="146" y="244"/>
                  </a:lnTo>
                  <a:lnTo>
                    <a:pt x="124" y="174"/>
                  </a:lnTo>
                  <a:lnTo>
                    <a:pt x="107" y="118"/>
                  </a:lnTo>
                  <a:lnTo>
                    <a:pt x="94" y="73"/>
                  </a:lnTo>
                  <a:lnTo>
                    <a:pt x="84" y="41"/>
                  </a:lnTo>
                  <a:lnTo>
                    <a:pt x="77" y="18"/>
                  </a:lnTo>
                  <a:lnTo>
                    <a:pt x="73" y="5"/>
                  </a:lnTo>
                  <a:lnTo>
                    <a:pt x="72" y="0"/>
                  </a:lnTo>
                  <a:lnTo>
                    <a:pt x="69" y="12"/>
                  </a:lnTo>
                  <a:lnTo>
                    <a:pt x="60" y="44"/>
                  </a:lnTo>
                  <a:lnTo>
                    <a:pt x="46" y="93"/>
                  </a:lnTo>
                  <a:lnTo>
                    <a:pt x="32" y="154"/>
                  </a:lnTo>
                  <a:lnTo>
                    <a:pt x="17" y="225"/>
                  </a:lnTo>
                  <a:lnTo>
                    <a:pt x="7" y="302"/>
                  </a:lnTo>
                  <a:lnTo>
                    <a:pt x="0" y="382"/>
                  </a:lnTo>
                  <a:lnTo>
                    <a:pt x="1" y="4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5" name="Freeform 77"/>
            <p:cNvSpPr>
              <a:spLocks/>
            </p:cNvSpPr>
            <p:nvPr/>
          </p:nvSpPr>
          <p:spPr bwMode="auto">
            <a:xfrm>
              <a:off x="6348140" y="3747341"/>
              <a:ext cx="112713" cy="436563"/>
            </a:xfrm>
            <a:custGeom>
              <a:avLst/>
              <a:gdLst>
                <a:gd name="T0" fmla="*/ 32 w 142"/>
                <a:gd name="T1" fmla="*/ 0 h 548"/>
                <a:gd name="T2" fmla="*/ 142 w 142"/>
                <a:gd name="T3" fmla="*/ 0 h 548"/>
                <a:gd name="T4" fmla="*/ 0 w 142"/>
                <a:gd name="T5" fmla="*/ 548 h 548"/>
                <a:gd name="T6" fmla="*/ 3 w 142"/>
                <a:gd name="T7" fmla="*/ 532 h 548"/>
                <a:gd name="T8" fmla="*/ 13 w 142"/>
                <a:gd name="T9" fmla="*/ 488 h 548"/>
                <a:gd name="T10" fmla="*/ 26 w 142"/>
                <a:gd name="T11" fmla="*/ 425 h 548"/>
                <a:gd name="T12" fmla="*/ 43 w 142"/>
                <a:gd name="T13" fmla="*/ 351 h 548"/>
                <a:gd name="T14" fmla="*/ 58 w 142"/>
                <a:gd name="T15" fmla="*/ 274 h 548"/>
                <a:gd name="T16" fmla="*/ 71 w 142"/>
                <a:gd name="T17" fmla="*/ 201 h 548"/>
                <a:gd name="T18" fmla="*/ 83 w 142"/>
                <a:gd name="T19" fmla="*/ 141 h 548"/>
                <a:gd name="T20" fmla="*/ 88 w 142"/>
                <a:gd name="T21" fmla="*/ 102 h 548"/>
                <a:gd name="T22" fmla="*/ 86 w 142"/>
                <a:gd name="T23" fmla="*/ 78 h 548"/>
                <a:gd name="T24" fmla="*/ 81 w 142"/>
                <a:gd name="T25" fmla="*/ 57 h 548"/>
                <a:gd name="T26" fmla="*/ 73 w 142"/>
                <a:gd name="T27" fmla="*/ 39 h 548"/>
                <a:gd name="T28" fmla="*/ 62 w 142"/>
                <a:gd name="T29" fmla="*/ 25 h 548"/>
                <a:gd name="T30" fmla="*/ 51 w 142"/>
                <a:gd name="T31" fmla="*/ 13 h 548"/>
                <a:gd name="T32" fmla="*/ 41 w 142"/>
                <a:gd name="T33" fmla="*/ 5 h 548"/>
                <a:gd name="T34" fmla="*/ 35 w 142"/>
                <a:gd name="T35" fmla="*/ 1 h 548"/>
                <a:gd name="T36" fmla="*/ 32 w 142"/>
                <a:gd name="T37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2" h="548">
                  <a:moveTo>
                    <a:pt x="32" y="0"/>
                  </a:moveTo>
                  <a:lnTo>
                    <a:pt x="142" y="0"/>
                  </a:lnTo>
                  <a:lnTo>
                    <a:pt x="0" y="548"/>
                  </a:lnTo>
                  <a:lnTo>
                    <a:pt x="3" y="532"/>
                  </a:lnTo>
                  <a:lnTo>
                    <a:pt x="13" y="488"/>
                  </a:lnTo>
                  <a:lnTo>
                    <a:pt x="26" y="425"/>
                  </a:lnTo>
                  <a:lnTo>
                    <a:pt x="43" y="351"/>
                  </a:lnTo>
                  <a:lnTo>
                    <a:pt x="58" y="274"/>
                  </a:lnTo>
                  <a:lnTo>
                    <a:pt x="71" y="201"/>
                  </a:lnTo>
                  <a:lnTo>
                    <a:pt x="83" y="141"/>
                  </a:lnTo>
                  <a:lnTo>
                    <a:pt x="88" y="102"/>
                  </a:lnTo>
                  <a:lnTo>
                    <a:pt x="86" y="78"/>
                  </a:lnTo>
                  <a:lnTo>
                    <a:pt x="81" y="57"/>
                  </a:lnTo>
                  <a:lnTo>
                    <a:pt x="73" y="39"/>
                  </a:lnTo>
                  <a:lnTo>
                    <a:pt x="62" y="25"/>
                  </a:lnTo>
                  <a:lnTo>
                    <a:pt x="51" y="13"/>
                  </a:lnTo>
                  <a:lnTo>
                    <a:pt x="41" y="5"/>
                  </a:lnTo>
                  <a:lnTo>
                    <a:pt x="35" y="1"/>
                  </a:lnTo>
                  <a:lnTo>
                    <a:pt x="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6" name="Freeform 78"/>
            <p:cNvSpPr>
              <a:spLocks/>
            </p:cNvSpPr>
            <p:nvPr/>
          </p:nvSpPr>
          <p:spPr bwMode="auto">
            <a:xfrm>
              <a:off x="6306865" y="3769566"/>
              <a:ext cx="76200" cy="314325"/>
            </a:xfrm>
            <a:custGeom>
              <a:avLst/>
              <a:gdLst>
                <a:gd name="T0" fmla="*/ 93 w 96"/>
                <a:gd name="T1" fmla="*/ 2 h 395"/>
                <a:gd name="T2" fmla="*/ 96 w 96"/>
                <a:gd name="T3" fmla="*/ 13 h 395"/>
                <a:gd name="T4" fmla="*/ 96 w 96"/>
                <a:gd name="T5" fmla="*/ 32 h 395"/>
                <a:gd name="T6" fmla="*/ 92 w 96"/>
                <a:gd name="T7" fmla="*/ 62 h 395"/>
                <a:gd name="T8" fmla="*/ 84 w 96"/>
                <a:gd name="T9" fmla="*/ 103 h 395"/>
                <a:gd name="T10" fmla="*/ 73 w 96"/>
                <a:gd name="T11" fmla="*/ 156 h 395"/>
                <a:gd name="T12" fmla="*/ 54 w 96"/>
                <a:gd name="T13" fmla="*/ 221 h 395"/>
                <a:gd name="T14" fmla="*/ 31 w 96"/>
                <a:gd name="T15" fmla="*/ 301 h 395"/>
                <a:gd name="T16" fmla="*/ 0 w 96"/>
                <a:gd name="T17" fmla="*/ 395 h 395"/>
                <a:gd name="T18" fmla="*/ 2 w 96"/>
                <a:gd name="T19" fmla="*/ 380 h 395"/>
                <a:gd name="T20" fmla="*/ 10 w 96"/>
                <a:gd name="T21" fmla="*/ 341 h 395"/>
                <a:gd name="T22" fmla="*/ 21 w 96"/>
                <a:gd name="T23" fmla="*/ 285 h 395"/>
                <a:gd name="T24" fmla="*/ 33 w 96"/>
                <a:gd name="T25" fmla="*/ 218 h 395"/>
                <a:gd name="T26" fmla="*/ 47 w 96"/>
                <a:gd name="T27" fmla="*/ 150 h 395"/>
                <a:gd name="T28" fmla="*/ 60 w 96"/>
                <a:gd name="T29" fmla="*/ 88 h 395"/>
                <a:gd name="T30" fmla="*/ 71 w 96"/>
                <a:gd name="T31" fmla="*/ 39 h 395"/>
                <a:gd name="T32" fmla="*/ 81 w 96"/>
                <a:gd name="T33" fmla="*/ 11 h 395"/>
                <a:gd name="T34" fmla="*/ 84 w 96"/>
                <a:gd name="T35" fmla="*/ 4 h 395"/>
                <a:gd name="T36" fmla="*/ 88 w 96"/>
                <a:gd name="T37" fmla="*/ 0 h 395"/>
                <a:gd name="T38" fmla="*/ 91 w 96"/>
                <a:gd name="T39" fmla="*/ 0 h 395"/>
                <a:gd name="T40" fmla="*/ 93 w 96"/>
                <a:gd name="T41" fmla="*/ 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395">
                  <a:moveTo>
                    <a:pt x="93" y="2"/>
                  </a:moveTo>
                  <a:lnTo>
                    <a:pt x="96" y="13"/>
                  </a:lnTo>
                  <a:lnTo>
                    <a:pt x="96" y="32"/>
                  </a:lnTo>
                  <a:lnTo>
                    <a:pt x="92" y="62"/>
                  </a:lnTo>
                  <a:lnTo>
                    <a:pt x="84" y="103"/>
                  </a:lnTo>
                  <a:lnTo>
                    <a:pt x="73" y="156"/>
                  </a:lnTo>
                  <a:lnTo>
                    <a:pt x="54" y="221"/>
                  </a:lnTo>
                  <a:lnTo>
                    <a:pt x="31" y="301"/>
                  </a:lnTo>
                  <a:lnTo>
                    <a:pt x="0" y="395"/>
                  </a:lnTo>
                  <a:lnTo>
                    <a:pt x="2" y="380"/>
                  </a:lnTo>
                  <a:lnTo>
                    <a:pt x="10" y="341"/>
                  </a:lnTo>
                  <a:lnTo>
                    <a:pt x="21" y="285"/>
                  </a:lnTo>
                  <a:lnTo>
                    <a:pt x="33" y="218"/>
                  </a:lnTo>
                  <a:lnTo>
                    <a:pt x="47" y="150"/>
                  </a:lnTo>
                  <a:lnTo>
                    <a:pt x="60" y="88"/>
                  </a:lnTo>
                  <a:lnTo>
                    <a:pt x="71" y="39"/>
                  </a:lnTo>
                  <a:lnTo>
                    <a:pt x="81" y="11"/>
                  </a:lnTo>
                  <a:lnTo>
                    <a:pt x="84" y="4"/>
                  </a:lnTo>
                  <a:lnTo>
                    <a:pt x="88" y="0"/>
                  </a:lnTo>
                  <a:lnTo>
                    <a:pt x="91" y="0"/>
                  </a:lnTo>
                  <a:lnTo>
                    <a:pt x="9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7" name="Freeform 79"/>
            <p:cNvSpPr>
              <a:spLocks/>
            </p:cNvSpPr>
            <p:nvPr/>
          </p:nvSpPr>
          <p:spPr bwMode="auto">
            <a:xfrm>
              <a:off x="6479902" y="3747341"/>
              <a:ext cx="196850" cy="460375"/>
            </a:xfrm>
            <a:custGeom>
              <a:avLst/>
              <a:gdLst>
                <a:gd name="T0" fmla="*/ 61 w 246"/>
                <a:gd name="T1" fmla="*/ 107 h 578"/>
                <a:gd name="T2" fmla="*/ 61 w 246"/>
                <a:gd name="T3" fmla="*/ 87 h 578"/>
                <a:gd name="T4" fmla="*/ 63 w 246"/>
                <a:gd name="T5" fmla="*/ 70 h 578"/>
                <a:gd name="T6" fmla="*/ 67 w 246"/>
                <a:gd name="T7" fmla="*/ 54 h 578"/>
                <a:gd name="T8" fmla="*/ 72 w 246"/>
                <a:gd name="T9" fmla="*/ 39 h 578"/>
                <a:gd name="T10" fmla="*/ 79 w 246"/>
                <a:gd name="T11" fmla="*/ 26 h 578"/>
                <a:gd name="T12" fmla="*/ 89 w 246"/>
                <a:gd name="T13" fmla="*/ 16 h 578"/>
                <a:gd name="T14" fmla="*/ 101 w 246"/>
                <a:gd name="T15" fmla="*/ 6 h 578"/>
                <a:gd name="T16" fmla="*/ 115 w 246"/>
                <a:gd name="T17" fmla="*/ 0 h 578"/>
                <a:gd name="T18" fmla="*/ 0 w 246"/>
                <a:gd name="T19" fmla="*/ 0 h 578"/>
                <a:gd name="T20" fmla="*/ 145 w 246"/>
                <a:gd name="T21" fmla="*/ 578 h 578"/>
                <a:gd name="T22" fmla="*/ 246 w 246"/>
                <a:gd name="T23" fmla="*/ 578 h 578"/>
                <a:gd name="T24" fmla="*/ 244 w 246"/>
                <a:gd name="T25" fmla="*/ 575 h 578"/>
                <a:gd name="T26" fmla="*/ 238 w 246"/>
                <a:gd name="T27" fmla="*/ 564 h 578"/>
                <a:gd name="T28" fmla="*/ 230 w 246"/>
                <a:gd name="T29" fmla="*/ 549 h 578"/>
                <a:gd name="T30" fmla="*/ 219 w 246"/>
                <a:gd name="T31" fmla="*/ 529 h 578"/>
                <a:gd name="T32" fmla="*/ 205 w 246"/>
                <a:gd name="T33" fmla="*/ 503 h 578"/>
                <a:gd name="T34" fmla="*/ 190 w 246"/>
                <a:gd name="T35" fmla="*/ 474 h 578"/>
                <a:gd name="T36" fmla="*/ 173 w 246"/>
                <a:gd name="T37" fmla="*/ 441 h 578"/>
                <a:gd name="T38" fmla="*/ 157 w 246"/>
                <a:gd name="T39" fmla="*/ 406 h 578"/>
                <a:gd name="T40" fmla="*/ 139 w 246"/>
                <a:gd name="T41" fmla="*/ 369 h 578"/>
                <a:gd name="T42" fmla="*/ 123 w 246"/>
                <a:gd name="T43" fmla="*/ 330 h 578"/>
                <a:gd name="T44" fmla="*/ 107 w 246"/>
                <a:gd name="T45" fmla="*/ 291 h 578"/>
                <a:gd name="T46" fmla="*/ 93 w 246"/>
                <a:gd name="T47" fmla="*/ 252 h 578"/>
                <a:gd name="T48" fmla="*/ 81 w 246"/>
                <a:gd name="T49" fmla="*/ 214 h 578"/>
                <a:gd name="T50" fmla="*/ 71 w 246"/>
                <a:gd name="T51" fmla="*/ 176 h 578"/>
                <a:gd name="T52" fmla="*/ 64 w 246"/>
                <a:gd name="T53" fmla="*/ 140 h 578"/>
                <a:gd name="T54" fmla="*/ 61 w 246"/>
                <a:gd name="T55" fmla="*/ 10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6" h="578">
                  <a:moveTo>
                    <a:pt x="61" y="107"/>
                  </a:moveTo>
                  <a:lnTo>
                    <a:pt x="61" y="87"/>
                  </a:lnTo>
                  <a:lnTo>
                    <a:pt x="63" y="70"/>
                  </a:lnTo>
                  <a:lnTo>
                    <a:pt x="67" y="54"/>
                  </a:lnTo>
                  <a:lnTo>
                    <a:pt x="72" y="39"/>
                  </a:lnTo>
                  <a:lnTo>
                    <a:pt x="79" y="26"/>
                  </a:lnTo>
                  <a:lnTo>
                    <a:pt x="89" y="16"/>
                  </a:lnTo>
                  <a:lnTo>
                    <a:pt x="101" y="6"/>
                  </a:lnTo>
                  <a:lnTo>
                    <a:pt x="115" y="0"/>
                  </a:lnTo>
                  <a:lnTo>
                    <a:pt x="0" y="0"/>
                  </a:lnTo>
                  <a:lnTo>
                    <a:pt x="145" y="578"/>
                  </a:lnTo>
                  <a:lnTo>
                    <a:pt x="246" y="578"/>
                  </a:lnTo>
                  <a:lnTo>
                    <a:pt x="244" y="575"/>
                  </a:lnTo>
                  <a:lnTo>
                    <a:pt x="238" y="564"/>
                  </a:lnTo>
                  <a:lnTo>
                    <a:pt x="230" y="549"/>
                  </a:lnTo>
                  <a:lnTo>
                    <a:pt x="219" y="529"/>
                  </a:lnTo>
                  <a:lnTo>
                    <a:pt x="205" y="503"/>
                  </a:lnTo>
                  <a:lnTo>
                    <a:pt x="190" y="474"/>
                  </a:lnTo>
                  <a:lnTo>
                    <a:pt x="173" y="441"/>
                  </a:lnTo>
                  <a:lnTo>
                    <a:pt x="157" y="406"/>
                  </a:lnTo>
                  <a:lnTo>
                    <a:pt x="139" y="369"/>
                  </a:lnTo>
                  <a:lnTo>
                    <a:pt x="123" y="330"/>
                  </a:lnTo>
                  <a:lnTo>
                    <a:pt x="107" y="291"/>
                  </a:lnTo>
                  <a:lnTo>
                    <a:pt x="93" y="252"/>
                  </a:lnTo>
                  <a:lnTo>
                    <a:pt x="81" y="214"/>
                  </a:lnTo>
                  <a:lnTo>
                    <a:pt x="71" y="176"/>
                  </a:lnTo>
                  <a:lnTo>
                    <a:pt x="64" y="140"/>
                  </a:lnTo>
                  <a:lnTo>
                    <a:pt x="61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8" name="Freeform 80"/>
            <p:cNvSpPr>
              <a:spLocks/>
            </p:cNvSpPr>
            <p:nvPr/>
          </p:nvSpPr>
          <p:spPr bwMode="auto">
            <a:xfrm>
              <a:off x="6573565" y="3775916"/>
              <a:ext cx="55563" cy="276225"/>
            </a:xfrm>
            <a:custGeom>
              <a:avLst/>
              <a:gdLst>
                <a:gd name="T0" fmla="*/ 7 w 72"/>
                <a:gd name="T1" fmla="*/ 3 h 348"/>
                <a:gd name="T2" fmla="*/ 8 w 72"/>
                <a:gd name="T3" fmla="*/ 1 h 348"/>
                <a:gd name="T4" fmla="*/ 12 w 72"/>
                <a:gd name="T5" fmla="*/ 0 h 348"/>
                <a:gd name="T6" fmla="*/ 16 w 72"/>
                <a:gd name="T7" fmla="*/ 6 h 348"/>
                <a:gd name="T8" fmla="*/ 23 w 72"/>
                <a:gd name="T9" fmla="*/ 20 h 348"/>
                <a:gd name="T10" fmla="*/ 28 w 72"/>
                <a:gd name="T11" fmla="*/ 35 h 348"/>
                <a:gd name="T12" fmla="*/ 33 w 72"/>
                <a:gd name="T13" fmla="*/ 56 h 348"/>
                <a:gd name="T14" fmla="*/ 38 w 72"/>
                <a:gd name="T15" fmla="*/ 83 h 348"/>
                <a:gd name="T16" fmla="*/ 44 w 72"/>
                <a:gd name="T17" fmla="*/ 118 h 348"/>
                <a:gd name="T18" fmla="*/ 51 w 72"/>
                <a:gd name="T19" fmla="*/ 160 h 348"/>
                <a:gd name="T20" fmla="*/ 58 w 72"/>
                <a:gd name="T21" fmla="*/ 212 h 348"/>
                <a:gd name="T22" fmla="*/ 65 w 72"/>
                <a:gd name="T23" fmla="*/ 275 h 348"/>
                <a:gd name="T24" fmla="*/ 72 w 72"/>
                <a:gd name="T25" fmla="*/ 348 h 348"/>
                <a:gd name="T26" fmla="*/ 67 w 72"/>
                <a:gd name="T27" fmla="*/ 333 h 348"/>
                <a:gd name="T28" fmla="*/ 57 w 72"/>
                <a:gd name="T29" fmla="*/ 295 h 348"/>
                <a:gd name="T30" fmla="*/ 43 w 72"/>
                <a:gd name="T31" fmla="*/ 241 h 348"/>
                <a:gd name="T32" fmla="*/ 28 w 72"/>
                <a:gd name="T33" fmla="*/ 179 h 348"/>
                <a:gd name="T34" fmla="*/ 13 w 72"/>
                <a:gd name="T35" fmla="*/ 115 h 348"/>
                <a:gd name="T36" fmla="*/ 4 w 72"/>
                <a:gd name="T37" fmla="*/ 60 h 348"/>
                <a:gd name="T38" fmla="*/ 0 w 72"/>
                <a:gd name="T39" fmla="*/ 20 h 348"/>
                <a:gd name="T40" fmla="*/ 7 w 72"/>
                <a:gd name="T41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348">
                  <a:moveTo>
                    <a:pt x="7" y="3"/>
                  </a:moveTo>
                  <a:lnTo>
                    <a:pt x="8" y="1"/>
                  </a:lnTo>
                  <a:lnTo>
                    <a:pt x="12" y="0"/>
                  </a:lnTo>
                  <a:lnTo>
                    <a:pt x="16" y="6"/>
                  </a:lnTo>
                  <a:lnTo>
                    <a:pt x="23" y="20"/>
                  </a:lnTo>
                  <a:lnTo>
                    <a:pt x="28" y="35"/>
                  </a:lnTo>
                  <a:lnTo>
                    <a:pt x="33" y="56"/>
                  </a:lnTo>
                  <a:lnTo>
                    <a:pt x="38" y="83"/>
                  </a:lnTo>
                  <a:lnTo>
                    <a:pt x="44" y="118"/>
                  </a:lnTo>
                  <a:lnTo>
                    <a:pt x="51" y="160"/>
                  </a:lnTo>
                  <a:lnTo>
                    <a:pt x="58" y="212"/>
                  </a:lnTo>
                  <a:lnTo>
                    <a:pt x="65" y="275"/>
                  </a:lnTo>
                  <a:lnTo>
                    <a:pt x="72" y="348"/>
                  </a:lnTo>
                  <a:lnTo>
                    <a:pt x="67" y="333"/>
                  </a:lnTo>
                  <a:lnTo>
                    <a:pt x="57" y="295"/>
                  </a:lnTo>
                  <a:lnTo>
                    <a:pt x="43" y="241"/>
                  </a:lnTo>
                  <a:lnTo>
                    <a:pt x="28" y="179"/>
                  </a:lnTo>
                  <a:lnTo>
                    <a:pt x="13" y="115"/>
                  </a:lnTo>
                  <a:lnTo>
                    <a:pt x="4" y="60"/>
                  </a:lnTo>
                  <a:lnTo>
                    <a:pt x="0" y="20"/>
                  </a:ln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9" name="Freeform 81"/>
            <p:cNvSpPr>
              <a:spLocks/>
            </p:cNvSpPr>
            <p:nvPr/>
          </p:nvSpPr>
          <p:spPr bwMode="auto">
            <a:xfrm>
              <a:off x="6637065" y="3747341"/>
              <a:ext cx="209550" cy="336550"/>
            </a:xfrm>
            <a:custGeom>
              <a:avLst/>
              <a:gdLst>
                <a:gd name="T0" fmla="*/ 0 w 264"/>
                <a:gd name="T1" fmla="*/ 422 h 422"/>
                <a:gd name="T2" fmla="*/ 72 w 264"/>
                <a:gd name="T3" fmla="*/ 0 h 422"/>
                <a:gd name="T4" fmla="*/ 187 w 264"/>
                <a:gd name="T5" fmla="*/ 0 h 422"/>
                <a:gd name="T6" fmla="*/ 264 w 264"/>
                <a:gd name="T7" fmla="*/ 422 h 422"/>
                <a:gd name="T8" fmla="*/ 260 w 264"/>
                <a:gd name="T9" fmla="*/ 411 h 422"/>
                <a:gd name="T10" fmla="*/ 251 w 264"/>
                <a:gd name="T11" fmla="*/ 378 h 422"/>
                <a:gd name="T12" fmla="*/ 238 w 264"/>
                <a:gd name="T13" fmla="*/ 331 h 422"/>
                <a:gd name="T14" fmla="*/ 223 w 264"/>
                <a:gd name="T15" fmla="*/ 276 h 422"/>
                <a:gd name="T16" fmla="*/ 208 w 264"/>
                <a:gd name="T17" fmla="*/ 220 h 422"/>
                <a:gd name="T18" fmla="*/ 193 w 264"/>
                <a:gd name="T19" fmla="*/ 165 h 422"/>
                <a:gd name="T20" fmla="*/ 182 w 264"/>
                <a:gd name="T21" fmla="*/ 122 h 422"/>
                <a:gd name="T22" fmla="*/ 174 w 264"/>
                <a:gd name="T23" fmla="*/ 93 h 422"/>
                <a:gd name="T24" fmla="*/ 172 w 264"/>
                <a:gd name="T25" fmla="*/ 84 h 422"/>
                <a:gd name="T26" fmla="*/ 168 w 264"/>
                <a:gd name="T27" fmla="*/ 74 h 422"/>
                <a:gd name="T28" fmla="*/ 165 w 264"/>
                <a:gd name="T29" fmla="*/ 66 h 422"/>
                <a:gd name="T30" fmla="*/ 159 w 264"/>
                <a:gd name="T31" fmla="*/ 59 h 422"/>
                <a:gd name="T32" fmla="*/ 153 w 264"/>
                <a:gd name="T33" fmla="*/ 54 h 422"/>
                <a:gd name="T34" fmla="*/ 146 w 264"/>
                <a:gd name="T35" fmla="*/ 49 h 422"/>
                <a:gd name="T36" fmla="*/ 138 w 264"/>
                <a:gd name="T37" fmla="*/ 47 h 422"/>
                <a:gd name="T38" fmla="*/ 129 w 264"/>
                <a:gd name="T39" fmla="*/ 47 h 422"/>
                <a:gd name="T40" fmla="*/ 122 w 264"/>
                <a:gd name="T41" fmla="*/ 48 h 422"/>
                <a:gd name="T42" fmla="*/ 115 w 264"/>
                <a:gd name="T43" fmla="*/ 51 h 422"/>
                <a:gd name="T44" fmla="*/ 109 w 264"/>
                <a:gd name="T45" fmla="*/ 57 h 422"/>
                <a:gd name="T46" fmla="*/ 105 w 264"/>
                <a:gd name="T47" fmla="*/ 65 h 422"/>
                <a:gd name="T48" fmla="*/ 99 w 264"/>
                <a:gd name="T49" fmla="*/ 77 h 422"/>
                <a:gd name="T50" fmla="*/ 94 w 264"/>
                <a:gd name="T51" fmla="*/ 92 h 422"/>
                <a:gd name="T52" fmla="*/ 89 w 264"/>
                <a:gd name="T53" fmla="*/ 111 h 422"/>
                <a:gd name="T54" fmla="*/ 83 w 264"/>
                <a:gd name="T55" fmla="*/ 134 h 422"/>
                <a:gd name="T56" fmla="*/ 70 w 264"/>
                <a:gd name="T57" fmla="*/ 186 h 422"/>
                <a:gd name="T58" fmla="*/ 56 w 264"/>
                <a:gd name="T59" fmla="*/ 238 h 422"/>
                <a:gd name="T60" fmla="*/ 43 w 264"/>
                <a:gd name="T61" fmla="*/ 286 h 422"/>
                <a:gd name="T62" fmla="*/ 30 w 264"/>
                <a:gd name="T63" fmla="*/ 330 h 422"/>
                <a:gd name="T64" fmla="*/ 17 w 264"/>
                <a:gd name="T65" fmla="*/ 368 h 422"/>
                <a:gd name="T66" fmla="*/ 8 w 264"/>
                <a:gd name="T67" fmla="*/ 397 h 422"/>
                <a:gd name="T68" fmla="*/ 2 w 264"/>
                <a:gd name="T69" fmla="*/ 416 h 422"/>
                <a:gd name="T70" fmla="*/ 0 w 264"/>
                <a:gd name="T71" fmla="*/ 42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4" h="422">
                  <a:moveTo>
                    <a:pt x="0" y="422"/>
                  </a:moveTo>
                  <a:lnTo>
                    <a:pt x="72" y="0"/>
                  </a:lnTo>
                  <a:lnTo>
                    <a:pt x="187" y="0"/>
                  </a:lnTo>
                  <a:lnTo>
                    <a:pt x="264" y="422"/>
                  </a:lnTo>
                  <a:lnTo>
                    <a:pt x="260" y="411"/>
                  </a:lnTo>
                  <a:lnTo>
                    <a:pt x="251" y="378"/>
                  </a:lnTo>
                  <a:lnTo>
                    <a:pt x="238" y="331"/>
                  </a:lnTo>
                  <a:lnTo>
                    <a:pt x="223" y="276"/>
                  </a:lnTo>
                  <a:lnTo>
                    <a:pt x="208" y="220"/>
                  </a:lnTo>
                  <a:lnTo>
                    <a:pt x="193" y="165"/>
                  </a:lnTo>
                  <a:lnTo>
                    <a:pt x="182" y="122"/>
                  </a:lnTo>
                  <a:lnTo>
                    <a:pt x="174" y="93"/>
                  </a:lnTo>
                  <a:lnTo>
                    <a:pt x="172" y="84"/>
                  </a:lnTo>
                  <a:lnTo>
                    <a:pt x="168" y="74"/>
                  </a:lnTo>
                  <a:lnTo>
                    <a:pt x="165" y="66"/>
                  </a:lnTo>
                  <a:lnTo>
                    <a:pt x="159" y="59"/>
                  </a:lnTo>
                  <a:lnTo>
                    <a:pt x="153" y="54"/>
                  </a:lnTo>
                  <a:lnTo>
                    <a:pt x="146" y="49"/>
                  </a:lnTo>
                  <a:lnTo>
                    <a:pt x="138" y="47"/>
                  </a:lnTo>
                  <a:lnTo>
                    <a:pt x="129" y="47"/>
                  </a:lnTo>
                  <a:lnTo>
                    <a:pt x="122" y="48"/>
                  </a:lnTo>
                  <a:lnTo>
                    <a:pt x="115" y="51"/>
                  </a:lnTo>
                  <a:lnTo>
                    <a:pt x="109" y="57"/>
                  </a:lnTo>
                  <a:lnTo>
                    <a:pt x="105" y="65"/>
                  </a:lnTo>
                  <a:lnTo>
                    <a:pt x="99" y="77"/>
                  </a:lnTo>
                  <a:lnTo>
                    <a:pt x="94" y="92"/>
                  </a:lnTo>
                  <a:lnTo>
                    <a:pt x="89" y="111"/>
                  </a:lnTo>
                  <a:lnTo>
                    <a:pt x="83" y="134"/>
                  </a:lnTo>
                  <a:lnTo>
                    <a:pt x="70" y="186"/>
                  </a:lnTo>
                  <a:lnTo>
                    <a:pt x="56" y="238"/>
                  </a:lnTo>
                  <a:lnTo>
                    <a:pt x="43" y="286"/>
                  </a:lnTo>
                  <a:lnTo>
                    <a:pt x="30" y="330"/>
                  </a:lnTo>
                  <a:lnTo>
                    <a:pt x="17" y="368"/>
                  </a:lnTo>
                  <a:lnTo>
                    <a:pt x="8" y="397"/>
                  </a:lnTo>
                  <a:lnTo>
                    <a:pt x="2" y="416"/>
                  </a:lnTo>
                  <a:lnTo>
                    <a:pt x="0" y="4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0" name="Freeform 82"/>
            <p:cNvSpPr>
              <a:spLocks/>
            </p:cNvSpPr>
            <p:nvPr/>
          </p:nvSpPr>
          <p:spPr bwMode="auto">
            <a:xfrm>
              <a:off x="6683102" y="3801316"/>
              <a:ext cx="203200" cy="406400"/>
            </a:xfrm>
            <a:custGeom>
              <a:avLst/>
              <a:gdLst>
                <a:gd name="T0" fmla="*/ 1 w 254"/>
                <a:gd name="T1" fmla="*/ 459 h 512"/>
                <a:gd name="T2" fmla="*/ 70 w 254"/>
                <a:gd name="T3" fmla="*/ 78 h 512"/>
                <a:gd name="T4" fmla="*/ 151 w 254"/>
                <a:gd name="T5" fmla="*/ 512 h 512"/>
                <a:gd name="T6" fmla="*/ 254 w 254"/>
                <a:gd name="T7" fmla="*/ 512 h 512"/>
                <a:gd name="T8" fmla="*/ 252 w 254"/>
                <a:gd name="T9" fmla="*/ 510 h 512"/>
                <a:gd name="T10" fmla="*/ 247 w 254"/>
                <a:gd name="T11" fmla="*/ 503 h 512"/>
                <a:gd name="T12" fmla="*/ 239 w 254"/>
                <a:gd name="T13" fmla="*/ 490 h 512"/>
                <a:gd name="T14" fmla="*/ 228 w 254"/>
                <a:gd name="T15" fmla="*/ 471 h 512"/>
                <a:gd name="T16" fmla="*/ 215 w 254"/>
                <a:gd name="T17" fmla="*/ 446 h 512"/>
                <a:gd name="T18" fmla="*/ 201 w 254"/>
                <a:gd name="T19" fmla="*/ 414 h 512"/>
                <a:gd name="T20" fmla="*/ 185 w 254"/>
                <a:gd name="T21" fmla="*/ 374 h 512"/>
                <a:gd name="T22" fmla="*/ 169 w 254"/>
                <a:gd name="T23" fmla="*/ 327 h 512"/>
                <a:gd name="T24" fmla="*/ 144 w 254"/>
                <a:gd name="T25" fmla="*/ 244 h 512"/>
                <a:gd name="T26" fmla="*/ 123 w 254"/>
                <a:gd name="T27" fmla="*/ 174 h 512"/>
                <a:gd name="T28" fmla="*/ 106 w 254"/>
                <a:gd name="T29" fmla="*/ 118 h 512"/>
                <a:gd name="T30" fmla="*/ 93 w 254"/>
                <a:gd name="T31" fmla="*/ 73 h 512"/>
                <a:gd name="T32" fmla="*/ 83 w 254"/>
                <a:gd name="T33" fmla="*/ 41 h 512"/>
                <a:gd name="T34" fmla="*/ 76 w 254"/>
                <a:gd name="T35" fmla="*/ 18 h 512"/>
                <a:gd name="T36" fmla="*/ 72 w 254"/>
                <a:gd name="T37" fmla="*/ 5 h 512"/>
                <a:gd name="T38" fmla="*/ 71 w 254"/>
                <a:gd name="T39" fmla="*/ 0 h 512"/>
                <a:gd name="T40" fmla="*/ 68 w 254"/>
                <a:gd name="T41" fmla="*/ 12 h 512"/>
                <a:gd name="T42" fmla="*/ 58 w 254"/>
                <a:gd name="T43" fmla="*/ 44 h 512"/>
                <a:gd name="T44" fmla="*/ 46 w 254"/>
                <a:gd name="T45" fmla="*/ 93 h 512"/>
                <a:gd name="T46" fmla="*/ 31 w 254"/>
                <a:gd name="T47" fmla="*/ 154 h 512"/>
                <a:gd name="T48" fmla="*/ 17 w 254"/>
                <a:gd name="T49" fmla="*/ 225 h 512"/>
                <a:gd name="T50" fmla="*/ 5 w 254"/>
                <a:gd name="T51" fmla="*/ 302 h 512"/>
                <a:gd name="T52" fmla="*/ 0 w 254"/>
                <a:gd name="T53" fmla="*/ 382 h 512"/>
                <a:gd name="T54" fmla="*/ 1 w 254"/>
                <a:gd name="T55" fmla="*/ 459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4" h="512">
                  <a:moveTo>
                    <a:pt x="1" y="459"/>
                  </a:moveTo>
                  <a:lnTo>
                    <a:pt x="70" y="78"/>
                  </a:lnTo>
                  <a:lnTo>
                    <a:pt x="151" y="512"/>
                  </a:lnTo>
                  <a:lnTo>
                    <a:pt x="254" y="512"/>
                  </a:lnTo>
                  <a:lnTo>
                    <a:pt x="252" y="510"/>
                  </a:lnTo>
                  <a:lnTo>
                    <a:pt x="247" y="503"/>
                  </a:lnTo>
                  <a:lnTo>
                    <a:pt x="239" y="490"/>
                  </a:lnTo>
                  <a:lnTo>
                    <a:pt x="228" y="471"/>
                  </a:lnTo>
                  <a:lnTo>
                    <a:pt x="215" y="446"/>
                  </a:lnTo>
                  <a:lnTo>
                    <a:pt x="201" y="414"/>
                  </a:lnTo>
                  <a:lnTo>
                    <a:pt x="185" y="374"/>
                  </a:lnTo>
                  <a:lnTo>
                    <a:pt x="169" y="327"/>
                  </a:lnTo>
                  <a:lnTo>
                    <a:pt x="144" y="244"/>
                  </a:lnTo>
                  <a:lnTo>
                    <a:pt x="123" y="174"/>
                  </a:lnTo>
                  <a:lnTo>
                    <a:pt x="106" y="118"/>
                  </a:lnTo>
                  <a:lnTo>
                    <a:pt x="93" y="73"/>
                  </a:lnTo>
                  <a:lnTo>
                    <a:pt x="83" y="41"/>
                  </a:lnTo>
                  <a:lnTo>
                    <a:pt x="76" y="18"/>
                  </a:lnTo>
                  <a:lnTo>
                    <a:pt x="72" y="5"/>
                  </a:lnTo>
                  <a:lnTo>
                    <a:pt x="71" y="0"/>
                  </a:lnTo>
                  <a:lnTo>
                    <a:pt x="68" y="12"/>
                  </a:lnTo>
                  <a:lnTo>
                    <a:pt x="58" y="44"/>
                  </a:lnTo>
                  <a:lnTo>
                    <a:pt x="46" y="93"/>
                  </a:lnTo>
                  <a:lnTo>
                    <a:pt x="31" y="154"/>
                  </a:lnTo>
                  <a:lnTo>
                    <a:pt x="17" y="225"/>
                  </a:lnTo>
                  <a:lnTo>
                    <a:pt x="5" y="302"/>
                  </a:lnTo>
                  <a:lnTo>
                    <a:pt x="0" y="382"/>
                  </a:lnTo>
                  <a:lnTo>
                    <a:pt x="1" y="4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1" name="Freeform 83"/>
            <p:cNvSpPr>
              <a:spLocks/>
            </p:cNvSpPr>
            <p:nvPr/>
          </p:nvSpPr>
          <p:spPr bwMode="auto">
            <a:xfrm>
              <a:off x="6887890" y="3747341"/>
              <a:ext cx="112713" cy="436563"/>
            </a:xfrm>
            <a:custGeom>
              <a:avLst/>
              <a:gdLst>
                <a:gd name="T0" fmla="*/ 33 w 142"/>
                <a:gd name="T1" fmla="*/ 0 h 548"/>
                <a:gd name="T2" fmla="*/ 142 w 142"/>
                <a:gd name="T3" fmla="*/ 0 h 548"/>
                <a:gd name="T4" fmla="*/ 0 w 142"/>
                <a:gd name="T5" fmla="*/ 548 h 548"/>
                <a:gd name="T6" fmla="*/ 3 w 142"/>
                <a:gd name="T7" fmla="*/ 532 h 548"/>
                <a:gd name="T8" fmla="*/ 12 w 142"/>
                <a:gd name="T9" fmla="*/ 488 h 548"/>
                <a:gd name="T10" fmla="*/ 26 w 142"/>
                <a:gd name="T11" fmla="*/ 425 h 548"/>
                <a:gd name="T12" fmla="*/ 42 w 142"/>
                <a:gd name="T13" fmla="*/ 351 h 548"/>
                <a:gd name="T14" fmla="*/ 57 w 142"/>
                <a:gd name="T15" fmla="*/ 274 h 548"/>
                <a:gd name="T16" fmla="*/ 71 w 142"/>
                <a:gd name="T17" fmla="*/ 201 h 548"/>
                <a:gd name="T18" fmla="*/ 83 w 142"/>
                <a:gd name="T19" fmla="*/ 141 h 548"/>
                <a:gd name="T20" fmla="*/ 87 w 142"/>
                <a:gd name="T21" fmla="*/ 102 h 548"/>
                <a:gd name="T22" fmla="*/ 86 w 142"/>
                <a:gd name="T23" fmla="*/ 78 h 548"/>
                <a:gd name="T24" fmla="*/ 80 w 142"/>
                <a:gd name="T25" fmla="*/ 57 h 548"/>
                <a:gd name="T26" fmla="*/ 72 w 142"/>
                <a:gd name="T27" fmla="*/ 39 h 548"/>
                <a:gd name="T28" fmla="*/ 62 w 142"/>
                <a:gd name="T29" fmla="*/ 25 h 548"/>
                <a:gd name="T30" fmla="*/ 51 w 142"/>
                <a:gd name="T31" fmla="*/ 13 h 548"/>
                <a:gd name="T32" fmla="*/ 42 w 142"/>
                <a:gd name="T33" fmla="*/ 5 h 548"/>
                <a:gd name="T34" fmla="*/ 35 w 142"/>
                <a:gd name="T35" fmla="*/ 1 h 548"/>
                <a:gd name="T36" fmla="*/ 33 w 142"/>
                <a:gd name="T37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2" h="548">
                  <a:moveTo>
                    <a:pt x="33" y="0"/>
                  </a:moveTo>
                  <a:lnTo>
                    <a:pt x="142" y="0"/>
                  </a:lnTo>
                  <a:lnTo>
                    <a:pt x="0" y="548"/>
                  </a:lnTo>
                  <a:lnTo>
                    <a:pt x="3" y="532"/>
                  </a:lnTo>
                  <a:lnTo>
                    <a:pt x="12" y="488"/>
                  </a:lnTo>
                  <a:lnTo>
                    <a:pt x="26" y="425"/>
                  </a:lnTo>
                  <a:lnTo>
                    <a:pt x="42" y="351"/>
                  </a:lnTo>
                  <a:lnTo>
                    <a:pt x="57" y="274"/>
                  </a:lnTo>
                  <a:lnTo>
                    <a:pt x="71" y="201"/>
                  </a:lnTo>
                  <a:lnTo>
                    <a:pt x="83" y="141"/>
                  </a:lnTo>
                  <a:lnTo>
                    <a:pt x="87" y="102"/>
                  </a:lnTo>
                  <a:lnTo>
                    <a:pt x="86" y="78"/>
                  </a:lnTo>
                  <a:lnTo>
                    <a:pt x="80" y="57"/>
                  </a:lnTo>
                  <a:lnTo>
                    <a:pt x="72" y="39"/>
                  </a:lnTo>
                  <a:lnTo>
                    <a:pt x="62" y="25"/>
                  </a:lnTo>
                  <a:lnTo>
                    <a:pt x="51" y="13"/>
                  </a:lnTo>
                  <a:lnTo>
                    <a:pt x="42" y="5"/>
                  </a:lnTo>
                  <a:lnTo>
                    <a:pt x="35" y="1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2" name="Freeform 84"/>
            <p:cNvSpPr>
              <a:spLocks/>
            </p:cNvSpPr>
            <p:nvPr/>
          </p:nvSpPr>
          <p:spPr bwMode="auto">
            <a:xfrm>
              <a:off x="6846615" y="3769566"/>
              <a:ext cx="74613" cy="314325"/>
            </a:xfrm>
            <a:custGeom>
              <a:avLst/>
              <a:gdLst>
                <a:gd name="T0" fmla="*/ 92 w 94"/>
                <a:gd name="T1" fmla="*/ 2 h 395"/>
                <a:gd name="T2" fmla="*/ 94 w 94"/>
                <a:gd name="T3" fmla="*/ 13 h 395"/>
                <a:gd name="T4" fmla="*/ 94 w 94"/>
                <a:gd name="T5" fmla="*/ 32 h 395"/>
                <a:gd name="T6" fmla="*/ 91 w 94"/>
                <a:gd name="T7" fmla="*/ 62 h 395"/>
                <a:gd name="T8" fmla="*/ 83 w 94"/>
                <a:gd name="T9" fmla="*/ 103 h 395"/>
                <a:gd name="T10" fmla="*/ 71 w 94"/>
                <a:gd name="T11" fmla="*/ 156 h 395"/>
                <a:gd name="T12" fmla="*/ 54 w 94"/>
                <a:gd name="T13" fmla="*/ 221 h 395"/>
                <a:gd name="T14" fmla="*/ 30 w 94"/>
                <a:gd name="T15" fmla="*/ 301 h 395"/>
                <a:gd name="T16" fmla="*/ 0 w 94"/>
                <a:gd name="T17" fmla="*/ 395 h 395"/>
                <a:gd name="T18" fmla="*/ 2 w 94"/>
                <a:gd name="T19" fmla="*/ 380 h 395"/>
                <a:gd name="T20" fmla="*/ 10 w 94"/>
                <a:gd name="T21" fmla="*/ 341 h 395"/>
                <a:gd name="T22" fmla="*/ 20 w 94"/>
                <a:gd name="T23" fmla="*/ 285 h 395"/>
                <a:gd name="T24" fmla="*/ 33 w 94"/>
                <a:gd name="T25" fmla="*/ 218 h 395"/>
                <a:gd name="T26" fmla="*/ 46 w 94"/>
                <a:gd name="T27" fmla="*/ 150 h 395"/>
                <a:gd name="T28" fmla="*/ 58 w 94"/>
                <a:gd name="T29" fmla="*/ 88 h 395"/>
                <a:gd name="T30" fmla="*/ 70 w 94"/>
                <a:gd name="T31" fmla="*/ 39 h 395"/>
                <a:gd name="T32" fmla="*/ 79 w 94"/>
                <a:gd name="T33" fmla="*/ 11 h 395"/>
                <a:gd name="T34" fmla="*/ 83 w 94"/>
                <a:gd name="T35" fmla="*/ 4 h 395"/>
                <a:gd name="T36" fmla="*/ 86 w 94"/>
                <a:gd name="T37" fmla="*/ 0 h 395"/>
                <a:gd name="T38" fmla="*/ 90 w 94"/>
                <a:gd name="T39" fmla="*/ 0 h 395"/>
                <a:gd name="T40" fmla="*/ 92 w 94"/>
                <a:gd name="T41" fmla="*/ 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395">
                  <a:moveTo>
                    <a:pt x="92" y="2"/>
                  </a:moveTo>
                  <a:lnTo>
                    <a:pt x="94" y="13"/>
                  </a:lnTo>
                  <a:lnTo>
                    <a:pt x="94" y="32"/>
                  </a:lnTo>
                  <a:lnTo>
                    <a:pt x="91" y="62"/>
                  </a:lnTo>
                  <a:lnTo>
                    <a:pt x="83" y="103"/>
                  </a:lnTo>
                  <a:lnTo>
                    <a:pt x="71" y="156"/>
                  </a:lnTo>
                  <a:lnTo>
                    <a:pt x="54" y="221"/>
                  </a:lnTo>
                  <a:lnTo>
                    <a:pt x="30" y="301"/>
                  </a:lnTo>
                  <a:lnTo>
                    <a:pt x="0" y="395"/>
                  </a:lnTo>
                  <a:lnTo>
                    <a:pt x="2" y="380"/>
                  </a:lnTo>
                  <a:lnTo>
                    <a:pt x="10" y="341"/>
                  </a:lnTo>
                  <a:lnTo>
                    <a:pt x="20" y="285"/>
                  </a:lnTo>
                  <a:lnTo>
                    <a:pt x="33" y="218"/>
                  </a:lnTo>
                  <a:lnTo>
                    <a:pt x="46" y="150"/>
                  </a:lnTo>
                  <a:lnTo>
                    <a:pt x="58" y="88"/>
                  </a:lnTo>
                  <a:lnTo>
                    <a:pt x="70" y="39"/>
                  </a:lnTo>
                  <a:lnTo>
                    <a:pt x="79" y="11"/>
                  </a:lnTo>
                  <a:lnTo>
                    <a:pt x="83" y="4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3" name="Freeform 85"/>
            <p:cNvSpPr>
              <a:spLocks/>
            </p:cNvSpPr>
            <p:nvPr/>
          </p:nvSpPr>
          <p:spPr bwMode="auto">
            <a:xfrm>
              <a:off x="7019652" y="3747341"/>
              <a:ext cx="195263" cy="460375"/>
            </a:xfrm>
            <a:custGeom>
              <a:avLst/>
              <a:gdLst>
                <a:gd name="T0" fmla="*/ 63 w 247"/>
                <a:gd name="T1" fmla="*/ 107 h 578"/>
                <a:gd name="T2" fmla="*/ 63 w 247"/>
                <a:gd name="T3" fmla="*/ 87 h 578"/>
                <a:gd name="T4" fmla="*/ 64 w 247"/>
                <a:gd name="T5" fmla="*/ 70 h 578"/>
                <a:gd name="T6" fmla="*/ 67 w 247"/>
                <a:gd name="T7" fmla="*/ 54 h 578"/>
                <a:gd name="T8" fmla="*/ 73 w 247"/>
                <a:gd name="T9" fmla="*/ 39 h 578"/>
                <a:gd name="T10" fmla="*/ 80 w 247"/>
                <a:gd name="T11" fmla="*/ 26 h 578"/>
                <a:gd name="T12" fmla="*/ 89 w 247"/>
                <a:gd name="T13" fmla="*/ 16 h 578"/>
                <a:gd name="T14" fmla="*/ 102 w 247"/>
                <a:gd name="T15" fmla="*/ 6 h 578"/>
                <a:gd name="T16" fmla="*/ 116 w 247"/>
                <a:gd name="T17" fmla="*/ 0 h 578"/>
                <a:gd name="T18" fmla="*/ 0 w 247"/>
                <a:gd name="T19" fmla="*/ 0 h 578"/>
                <a:gd name="T20" fmla="*/ 147 w 247"/>
                <a:gd name="T21" fmla="*/ 578 h 578"/>
                <a:gd name="T22" fmla="*/ 247 w 247"/>
                <a:gd name="T23" fmla="*/ 578 h 578"/>
                <a:gd name="T24" fmla="*/ 245 w 247"/>
                <a:gd name="T25" fmla="*/ 575 h 578"/>
                <a:gd name="T26" fmla="*/ 239 w 247"/>
                <a:gd name="T27" fmla="*/ 564 h 578"/>
                <a:gd name="T28" fmla="*/ 231 w 247"/>
                <a:gd name="T29" fmla="*/ 549 h 578"/>
                <a:gd name="T30" fmla="*/ 219 w 247"/>
                <a:gd name="T31" fmla="*/ 529 h 578"/>
                <a:gd name="T32" fmla="*/ 206 w 247"/>
                <a:gd name="T33" fmla="*/ 503 h 578"/>
                <a:gd name="T34" fmla="*/ 191 w 247"/>
                <a:gd name="T35" fmla="*/ 474 h 578"/>
                <a:gd name="T36" fmla="*/ 174 w 247"/>
                <a:gd name="T37" fmla="*/ 441 h 578"/>
                <a:gd name="T38" fmla="*/ 157 w 247"/>
                <a:gd name="T39" fmla="*/ 406 h 578"/>
                <a:gd name="T40" fmla="*/ 140 w 247"/>
                <a:gd name="T41" fmla="*/ 369 h 578"/>
                <a:gd name="T42" fmla="*/ 124 w 247"/>
                <a:gd name="T43" fmla="*/ 330 h 578"/>
                <a:gd name="T44" fmla="*/ 108 w 247"/>
                <a:gd name="T45" fmla="*/ 291 h 578"/>
                <a:gd name="T46" fmla="*/ 94 w 247"/>
                <a:gd name="T47" fmla="*/ 252 h 578"/>
                <a:gd name="T48" fmla="*/ 82 w 247"/>
                <a:gd name="T49" fmla="*/ 214 h 578"/>
                <a:gd name="T50" fmla="*/ 72 w 247"/>
                <a:gd name="T51" fmla="*/ 176 h 578"/>
                <a:gd name="T52" fmla="*/ 66 w 247"/>
                <a:gd name="T53" fmla="*/ 140 h 578"/>
                <a:gd name="T54" fmla="*/ 63 w 247"/>
                <a:gd name="T55" fmla="*/ 10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7" h="578">
                  <a:moveTo>
                    <a:pt x="63" y="107"/>
                  </a:moveTo>
                  <a:lnTo>
                    <a:pt x="63" y="87"/>
                  </a:lnTo>
                  <a:lnTo>
                    <a:pt x="64" y="70"/>
                  </a:lnTo>
                  <a:lnTo>
                    <a:pt x="67" y="54"/>
                  </a:lnTo>
                  <a:lnTo>
                    <a:pt x="73" y="39"/>
                  </a:lnTo>
                  <a:lnTo>
                    <a:pt x="80" y="26"/>
                  </a:lnTo>
                  <a:lnTo>
                    <a:pt x="89" y="16"/>
                  </a:lnTo>
                  <a:lnTo>
                    <a:pt x="102" y="6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147" y="578"/>
                  </a:lnTo>
                  <a:lnTo>
                    <a:pt x="247" y="578"/>
                  </a:lnTo>
                  <a:lnTo>
                    <a:pt x="245" y="575"/>
                  </a:lnTo>
                  <a:lnTo>
                    <a:pt x="239" y="564"/>
                  </a:lnTo>
                  <a:lnTo>
                    <a:pt x="231" y="549"/>
                  </a:lnTo>
                  <a:lnTo>
                    <a:pt x="219" y="529"/>
                  </a:lnTo>
                  <a:lnTo>
                    <a:pt x="206" y="503"/>
                  </a:lnTo>
                  <a:lnTo>
                    <a:pt x="191" y="474"/>
                  </a:lnTo>
                  <a:lnTo>
                    <a:pt x="174" y="441"/>
                  </a:lnTo>
                  <a:lnTo>
                    <a:pt x="157" y="406"/>
                  </a:lnTo>
                  <a:lnTo>
                    <a:pt x="140" y="369"/>
                  </a:lnTo>
                  <a:lnTo>
                    <a:pt x="124" y="330"/>
                  </a:lnTo>
                  <a:lnTo>
                    <a:pt x="108" y="291"/>
                  </a:lnTo>
                  <a:lnTo>
                    <a:pt x="94" y="252"/>
                  </a:lnTo>
                  <a:lnTo>
                    <a:pt x="82" y="214"/>
                  </a:lnTo>
                  <a:lnTo>
                    <a:pt x="72" y="176"/>
                  </a:lnTo>
                  <a:lnTo>
                    <a:pt x="66" y="140"/>
                  </a:lnTo>
                  <a:lnTo>
                    <a:pt x="63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4" name="Freeform 86"/>
            <p:cNvSpPr>
              <a:spLocks/>
            </p:cNvSpPr>
            <p:nvPr/>
          </p:nvSpPr>
          <p:spPr bwMode="auto">
            <a:xfrm>
              <a:off x="7111727" y="3775916"/>
              <a:ext cx="57150" cy="276225"/>
            </a:xfrm>
            <a:custGeom>
              <a:avLst/>
              <a:gdLst>
                <a:gd name="T0" fmla="*/ 7 w 71"/>
                <a:gd name="T1" fmla="*/ 3 h 348"/>
                <a:gd name="T2" fmla="*/ 8 w 71"/>
                <a:gd name="T3" fmla="*/ 1 h 348"/>
                <a:gd name="T4" fmla="*/ 11 w 71"/>
                <a:gd name="T5" fmla="*/ 0 h 348"/>
                <a:gd name="T6" fmla="*/ 16 w 71"/>
                <a:gd name="T7" fmla="*/ 6 h 348"/>
                <a:gd name="T8" fmla="*/ 23 w 71"/>
                <a:gd name="T9" fmla="*/ 20 h 348"/>
                <a:gd name="T10" fmla="*/ 27 w 71"/>
                <a:gd name="T11" fmla="*/ 35 h 348"/>
                <a:gd name="T12" fmla="*/ 32 w 71"/>
                <a:gd name="T13" fmla="*/ 56 h 348"/>
                <a:gd name="T14" fmla="*/ 38 w 71"/>
                <a:gd name="T15" fmla="*/ 83 h 348"/>
                <a:gd name="T16" fmla="*/ 44 w 71"/>
                <a:gd name="T17" fmla="*/ 118 h 348"/>
                <a:gd name="T18" fmla="*/ 51 w 71"/>
                <a:gd name="T19" fmla="*/ 160 h 348"/>
                <a:gd name="T20" fmla="*/ 57 w 71"/>
                <a:gd name="T21" fmla="*/ 212 h 348"/>
                <a:gd name="T22" fmla="*/ 64 w 71"/>
                <a:gd name="T23" fmla="*/ 275 h 348"/>
                <a:gd name="T24" fmla="*/ 71 w 71"/>
                <a:gd name="T25" fmla="*/ 348 h 348"/>
                <a:gd name="T26" fmla="*/ 67 w 71"/>
                <a:gd name="T27" fmla="*/ 333 h 348"/>
                <a:gd name="T28" fmla="*/ 56 w 71"/>
                <a:gd name="T29" fmla="*/ 295 h 348"/>
                <a:gd name="T30" fmla="*/ 42 w 71"/>
                <a:gd name="T31" fmla="*/ 241 h 348"/>
                <a:gd name="T32" fmla="*/ 27 w 71"/>
                <a:gd name="T33" fmla="*/ 179 h 348"/>
                <a:gd name="T34" fmla="*/ 13 w 71"/>
                <a:gd name="T35" fmla="*/ 115 h 348"/>
                <a:gd name="T36" fmla="*/ 3 w 71"/>
                <a:gd name="T37" fmla="*/ 60 h 348"/>
                <a:gd name="T38" fmla="*/ 0 w 71"/>
                <a:gd name="T39" fmla="*/ 20 h 348"/>
                <a:gd name="T40" fmla="*/ 7 w 71"/>
                <a:gd name="T41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348">
                  <a:moveTo>
                    <a:pt x="7" y="3"/>
                  </a:moveTo>
                  <a:lnTo>
                    <a:pt x="8" y="1"/>
                  </a:lnTo>
                  <a:lnTo>
                    <a:pt x="11" y="0"/>
                  </a:lnTo>
                  <a:lnTo>
                    <a:pt x="16" y="6"/>
                  </a:lnTo>
                  <a:lnTo>
                    <a:pt x="23" y="20"/>
                  </a:lnTo>
                  <a:lnTo>
                    <a:pt x="27" y="35"/>
                  </a:lnTo>
                  <a:lnTo>
                    <a:pt x="32" y="56"/>
                  </a:lnTo>
                  <a:lnTo>
                    <a:pt x="38" y="83"/>
                  </a:lnTo>
                  <a:lnTo>
                    <a:pt x="44" y="118"/>
                  </a:lnTo>
                  <a:lnTo>
                    <a:pt x="51" y="160"/>
                  </a:lnTo>
                  <a:lnTo>
                    <a:pt x="57" y="212"/>
                  </a:lnTo>
                  <a:lnTo>
                    <a:pt x="64" y="275"/>
                  </a:lnTo>
                  <a:lnTo>
                    <a:pt x="71" y="348"/>
                  </a:lnTo>
                  <a:lnTo>
                    <a:pt x="67" y="333"/>
                  </a:lnTo>
                  <a:lnTo>
                    <a:pt x="56" y="295"/>
                  </a:lnTo>
                  <a:lnTo>
                    <a:pt x="42" y="241"/>
                  </a:lnTo>
                  <a:lnTo>
                    <a:pt x="27" y="179"/>
                  </a:lnTo>
                  <a:lnTo>
                    <a:pt x="13" y="115"/>
                  </a:lnTo>
                  <a:lnTo>
                    <a:pt x="3" y="60"/>
                  </a:lnTo>
                  <a:lnTo>
                    <a:pt x="0" y="20"/>
                  </a:lnTo>
                  <a:lnTo>
                    <a:pt x="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5" name="Freeform 87"/>
            <p:cNvSpPr>
              <a:spLocks/>
            </p:cNvSpPr>
            <p:nvPr/>
          </p:nvSpPr>
          <p:spPr bwMode="auto">
            <a:xfrm>
              <a:off x="7175227" y="3747341"/>
              <a:ext cx="211138" cy="336550"/>
            </a:xfrm>
            <a:custGeom>
              <a:avLst/>
              <a:gdLst>
                <a:gd name="T0" fmla="*/ 0 w 265"/>
                <a:gd name="T1" fmla="*/ 422 h 422"/>
                <a:gd name="T2" fmla="*/ 74 w 265"/>
                <a:gd name="T3" fmla="*/ 0 h 422"/>
                <a:gd name="T4" fmla="*/ 188 w 265"/>
                <a:gd name="T5" fmla="*/ 0 h 422"/>
                <a:gd name="T6" fmla="*/ 265 w 265"/>
                <a:gd name="T7" fmla="*/ 422 h 422"/>
                <a:gd name="T8" fmla="*/ 262 w 265"/>
                <a:gd name="T9" fmla="*/ 411 h 422"/>
                <a:gd name="T10" fmla="*/ 254 w 265"/>
                <a:gd name="T11" fmla="*/ 378 h 422"/>
                <a:gd name="T12" fmla="*/ 240 w 265"/>
                <a:gd name="T13" fmla="*/ 331 h 422"/>
                <a:gd name="T14" fmla="*/ 226 w 265"/>
                <a:gd name="T15" fmla="*/ 276 h 422"/>
                <a:gd name="T16" fmla="*/ 210 w 265"/>
                <a:gd name="T17" fmla="*/ 220 h 422"/>
                <a:gd name="T18" fmla="*/ 195 w 265"/>
                <a:gd name="T19" fmla="*/ 165 h 422"/>
                <a:gd name="T20" fmla="*/ 184 w 265"/>
                <a:gd name="T21" fmla="*/ 122 h 422"/>
                <a:gd name="T22" fmla="*/ 176 w 265"/>
                <a:gd name="T23" fmla="*/ 93 h 422"/>
                <a:gd name="T24" fmla="*/ 173 w 265"/>
                <a:gd name="T25" fmla="*/ 84 h 422"/>
                <a:gd name="T26" fmla="*/ 169 w 265"/>
                <a:gd name="T27" fmla="*/ 74 h 422"/>
                <a:gd name="T28" fmla="*/ 165 w 265"/>
                <a:gd name="T29" fmla="*/ 66 h 422"/>
                <a:gd name="T30" fmla="*/ 159 w 265"/>
                <a:gd name="T31" fmla="*/ 59 h 422"/>
                <a:gd name="T32" fmla="*/ 154 w 265"/>
                <a:gd name="T33" fmla="*/ 54 h 422"/>
                <a:gd name="T34" fmla="*/ 147 w 265"/>
                <a:gd name="T35" fmla="*/ 49 h 422"/>
                <a:gd name="T36" fmla="*/ 139 w 265"/>
                <a:gd name="T37" fmla="*/ 47 h 422"/>
                <a:gd name="T38" fmla="*/ 130 w 265"/>
                <a:gd name="T39" fmla="*/ 47 h 422"/>
                <a:gd name="T40" fmla="*/ 123 w 265"/>
                <a:gd name="T41" fmla="*/ 48 h 422"/>
                <a:gd name="T42" fmla="*/ 117 w 265"/>
                <a:gd name="T43" fmla="*/ 51 h 422"/>
                <a:gd name="T44" fmla="*/ 111 w 265"/>
                <a:gd name="T45" fmla="*/ 57 h 422"/>
                <a:gd name="T46" fmla="*/ 105 w 265"/>
                <a:gd name="T47" fmla="*/ 65 h 422"/>
                <a:gd name="T48" fmla="*/ 100 w 265"/>
                <a:gd name="T49" fmla="*/ 77 h 422"/>
                <a:gd name="T50" fmla="*/ 95 w 265"/>
                <a:gd name="T51" fmla="*/ 92 h 422"/>
                <a:gd name="T52" fmla="*/ 89 w 265"/>
                <a:gd name="T53" fmla="*/ 111 h 422"/>
                <a:gd name="T54" fmla="*/ 83 w 265"/>
                <a:gd name="T55" fmla="*/ 134 h 422"/>
                <a:gd name="T56" fmla="*/ 71 w 265"/>
                <a:gd name="T57" fmla="*/ 186 h 422"/>
                <a:gd name="T58" fmla="*/ 57 w 265"/>
                <a:gd name="T59" fmla="*/ 238 h 422"/>
                <a:gd name="T60" fmla="*/ 43 w 265"/>
                <a:gd name="T61" fmla="*/ 286 h 422"/>
                <a:gd name="T62" fmla="*/ 30 w 265"/>
                <a:gd name="T63" fmla="*/ 330 h 422"/>
                <a:gd name="T64" fmla="*/ 18 w 265"/>
                <a:gd name="T65" fmla="*/ 368 h 422"/>
                <a:gd name="T66" fmla="*/ 9 w 265"/>
                <a:gd name="T67" fmla="*/ 397 h 422"/>
                <a:gd name="T68" fmla="*/ 3 w 265"/>
                <a:gd name="T69" fmla="*/ 416 h 422"/>
                <a:gd name="T70" fmla="*/ 0 w 265"/>
                <a:gd name="T71" fmla="*/ 42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5" h="422">
                  <a:moveTo>
                    <a:pt x="0" y="422"/>
                  </a:moveTo>
                  <a:lnTo>
                    <a:pt x="74" y="0"/>
                  </a:lnTo>
                  <a:lnTo>
                    <a:pt x="188" y="0"/>
                  </a:lnTo>
                  <a:lnTo>
                    <a:pt x="265" y="422"/>
                  </a:lnTo>
                  <a:lnTo>
                    <a:pt x="262" y="411"/>
                  </a:lnTo>
                  <a:lnTo>
                    <a:pt x="254" y="378"/>
                  </a:lnTo>
                  <a:lnTo>
                    <a:pt x="240" y="331"/>
                  </a:lnTo>
                  <a:lnTo>
                    <a:pt x="226" y="276"/>
                  </a:lnTo>
                  <a:lnTo>
                    <a:pt x="210" y="220"/>
                  </a:lnTo>
                  <a:lnTo>
                    <a:pt x="195" y="165"/>
                  </a:lnTo>
                  <a:lnTo>
                    <a:pt x="184" y="122"/>
                  </a:lnTo>
                  <a:lnTo>
                    <a:pt x="176" y="93"/>
                  </a:lnTo>
                  <a:lnTo>
                    <a:pt x="173" y="84"/>
                  </a:lnTo>
                  <a:lnTo>
                    <a:pt x="169" y="74"/>
                  </a:lnTo>
                  <a:lnTo>
                    <a:pt x="165" y="66"/>
                  </a:lnTo>
                  <a:lnTo>
                    <a:pt x="159" y="59"/>
                  </a:lnTo>
                  <a:lnTo>
                    <a:pt x="154" y="54"/>
                  </a:lnTo>
                  <a:lnTo>
                    <a:pt x="147" y="49"/>
                  </a:lnTo>
                  <a:lnTo>
                    <a:pt x="139" y="47"/>
                  </a:lnTo>
                  <a:lnTo>
                    <a:pt x="130" y="47"/>
                  </a:lnTo>
                  <a:lnTo>
                    <a:pt x="123" y="48"/>
                  </a:lnTo>
                  <a:lnTo>
                    <a:pt x="117" y="51"/>
                  </a:lnTo>
                  <a:lnTo>
                    <a:pt x="111" y="57"/>
                  </a:lnTo>
                  <a:lnTo>
                    <a:pt x="105" y="65"/>
                  </a:lnTo>
                  <a:lnTo>
                    <a:pt x="100" y="77"/>
                  </a:lnTo>
                  <a:lnTo>
                    <a:pt x="95" y="92"/>
                  </a:lnTo>
                  <a:lnTo>
                    <a:pt x="89" y="111"/>
                  </a:lnTo>
                  <a:lnTo>
                    <a:pt x="83" y="134"/>
                  </a:lnTo>
                  <a:lnTo>
                    <a:pt x="71" y="186"/>
                  </a:lnTo>
                  <a:lnTo>
                    <a:pt x="57" y="238"/>
                  </a:lnTo>
                  <a:lnTo>
                    <a:pt x="43" y="286"/>
                  </a:lnTo>
                  <a:lnTo>
                    <a:pt x="30" y="330"/>
                  </a:lnTo>
                  <a:lnTo>
                    <a:pt x="18" y="368"/>
                  </a:lnTo>
                  <a:lnTo>
                    <a:pt x="9" y="397"/>
                  </a:lnTo>
                  <a:lnTo>
                    <a:pt x="3" y="416"/>
                  </a:lnTo>
                  <a:lnTo>
                    <a:pt x="0" y="4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6" name="Freeform 88"/>
            <p:cNvSpPr>
              <a:spLocks/>
            </p:cNvSpPr>
            <p:nvPr/>
          </p:nvSpPr>
          <p:spPr bwMode="auto">
            <a:xfrm>
              <a:off x="7222852" y="3801316"/>
              <a:ext cx="203200" cy="406400"/>
            </a:xfrm>
            <a:custGeom>
              <a:avLst/>
              <a:gdLst>
                <a:gd name="T0" fmla="*/ 1 w 256"/>
                <a:gd name="T1" fmla="*/ 459 h 512"/>
                <a:gd name="T2" fmla="*/ 71 w 256"/>
                <a:gd name="T3" fmla="*/ 78 h 512"/>
                <a:gd name="T4" fmla="*/ 152 w 256"/>
                <a:gd name="T5" fmla="*/ 512 h 512"/>
                <a:gd name="T6" fmla="*/ 256 w 256"/>
                <a:gd name="T7" fmla="*/ 512 h 512"/>
                <a:gd name="T8" fmla="*/ 254 w 256"/>
                <a:gd name="T9" fmla="*/ 510 h 512"/>
                <a:gd name="T10" fmla="*/ 249 w 256"/>
                <a:gd name="T11" fmla="*/ 503 h 512"/>
                <a:gd name="T12" fmla="*/ 241 w 256"/>
                <a:gd name="T13" fmla="*/ 490 h 512"/>
                <a:gd name="T14" fmla="*/ 230 w 256"/>
                <a:gd name="T15" fmla="*/ 471 h 512"/>
                <a:gd name="T16" fmla="*/ 217 w 256"/>
                <a:gd name="T17" fmla="*/ 446 h 512"/>
                <a:gd name="T18" fmla="*/ 203 w 256"/>
                <a:gd name="T19" fmla="*/ 414 h 512"/>
                <a:gd name="T20" fmla="*/ 188 w 256"/>
                <a:gd name="T21" fmla="*/ 374 h 512"/>
                <a:gd name="T22" fmla="*/ 172 w 256"/>
                <a:gd name="T23" fmla="*/ 327 h 512"/>
                <a:gd name="T24" fmla="*/ 147 w 256"/>
                <a:gd name="T25" fmla="*/ 244 h 512"/>
                <a:gd name="T26" fmla="*/ 125 w 256"/>
                <a:gd name="T27" fmla="*/ 174 h 512"/>
                <a:gd name="T28" fmla="*/ 107 w 256"/>
                <a:gd name="T29" fmla="*/ 118 h 512"/>
                <a:gd name="T30" fmla="*/ 95 w 256"/>
                <a:gd name="T31" fmla="*/ 73 h 512"/>
                <a:gd name="T32" fmla="*/ 84 w 256"/>
                <a:gd name="T33" fmla="*/ 41 h 512"/>
                <a:gd name="T34" fmla="*/ 77 w 256"/>
                <a:gd name="T35" fmla="*/ 18 h 512"/>
                <a:gd name="T36" fmla="*/ 74 w 256"/>
                <a:gd name="T37" fmla="*/ 5 h 512"/>
                <a:gd name="T38" fmla="*/ 73 w 256"/>
                <a:gd name="T39" fmla="*/ 0 h 512"/>
                <a:gd name="T40" fmla="*/ 69 w 256"/>
                <a:gd name="T41" fmla="*/ 12 h 512"/>
                <a:gd name="T42" fmla="*/ 60 w 256"/>
                <a:gd name="T43" fmla="*/ 44 h 512"/>
                <a:gd name="T44" fmla="*/ 46 w 256"/>
                <a:gd name="T45" fmla="*/ 93 h 512"/>
                <a:gd name="T46" fmla="*/ 32 w 256"/>
                <a:gd name="T47" fmla="*/ 154 h 512"/>
                <a:gd name="T48" fmla="*/ 18 w 256"/>
                <a:gd name="T49" fmla="*/ 225 h 512"/>
                <a:gd name="T50" fmla="*/ 7 w 256"/>
                <a:gd name="T51" fmla="*/ 302 h 512"/>
                <a:gd name="T52" fmla="*/ 0 w 256"/>
                <a:gd name="T53" fmla="*/ 382 h 512"/>
                <a:gd name="T54" fmla="*/ 1 w 256"/>
                <a:gd name="T55" fmla="*/ 459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6" h="512">
                  <a:moveTo>
                    <a:pt x="1" y="459"/>
                  </a:moveTo>
                  <a:lnTo>
                    <a:pt x="71" y="78"/>
                  </a:lnTo>
                  <a:lnTo>
                    <a:pt x="152" y="512"/>
                  </a:lnTo>
                  <a:lnTo>
                    <a:pt x="256" y="512"/>
                  </a:lnTo>
                  <a:lnTo>
                    <a:pt x="254" y="510"/>
                  </a:lnTo>
                  <a:lnTo>
                    <a:pt x="249" y="503"/>
                  </a:lnTo>
                  <a:lnTo>
                    <a:pt x="241" y="490"/>
                  </a:lnTo>
                  <a:lnTo>
                    <a:pt x="230" y="471"/>
                  </a:lnTo>
                  <a:lnTo>
                    <a:pt x="217" y="446"/>
                  </a:lnTo>
                  <a:lnTo>
                    <a:pt x="203" y="414"/>
                  </a:lnTo>
                  <a:lnTo>
                    <a:pt x="188" y="374"/>
                  </a:lnTo>
                  <a:lnTo>
                    <a:pt x="172" y="327"/>
                  </a:lnTo>
                  <a:lnTo>
                    <a:pt x="147" y="244"/>
                  </a:lnTo>
                  <a:lnTo>
                    <a:pt x="125" y="174"/>
                  </a:lnTo>
                  <a:lnTo>
                    <a:pt x="107" y="118"/>
                  </a:lnTo>
                  <a:lnTo>
                    <a:pt x="95" y="73"/>
                  </a:lnTo>
                  <a:lnTo>
                    <a:pt x="84" y="41"/>
                  </a:lnTo>
                  <a:lnTo>
                    <a:pt x="77" y="18"/>
                  </a:lnTo>
                  <a:lnTo>
                    <a:pt x="74" y="5"/>
                  </a:lnTo>
                  <a:lnTo>
                    <a:pt x="73" y="0"/>
                  </a:lnTo>
                  <a:lnTo>
                    <a:pt x="69" y="12"/>
                  </a:lnTo>
                  <a:lnTo>
                    <a:pt x="60" y="44"/>
                  </a:lnTo>
                  <a:lnTo>
                    <a:pt x="46" y="93"/>
                  </a:lnTo>
                  <a:lnTo>
                    <a:pt x="32" y="154"/>
                  </a:lnTo>
                  <a:lnTo>
                    <a:pt x="18" y="225"/>
                  </a:lnTo>
                  <a:lnTo>
                    <a:pt x="7" y="302"/>
                  </a:lnTo>
                  <a:lnTo>
                    <a:pt x="0" y="382"/>
                  </a:lnTo>
                  <a:lnTo>
                    <a:pt x="1" y="4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7" name="Freeform 89"/>
            <p:cNvSpPr>
              <a:spLocks/>
            </p:cNvSpPr>
            <p:nvPr/>
          </p:nvSpPr>
          <p:spPr bwMode="auto">
            <a:xfrm>
              <a:off x="7427640" y="3747341"/>
              <a:ext cx="112713" cy="436563"/>
            </a:xfrm>
            <a:custGeom>
              <a:avLst/>
              <a:gdLst>
                <a:gd name="T0" fmla="*/ 33 w 142"/>
                <a:gd name="T1" fmla="*/ 0 h 548"/>
                <a:gd name="T2" fmla="*/ 142 w 142"/>
                <a:gd name="T3" fmla="*/ 0 h 548"/>
                <a:gd name="T4" fmla="*/ 0 w 142"/>
                <a:gd name="T5" fmla="*/ 548 h 548"/>
                <a:gd name="T6" fmla="*/ 4 w 142"/>
                <a:gd name="T7" fmla="*/ 532 h 548"/>
                <a:gd name="T8" fmla="*/ 13 w 142"/>
                <a:gd name="T9" fmla="*/ 488 h 548"/>
                <a:gd name="T10" fmla="*/ 27 w 142"/>
                <a:gd name="T11" fmla="*/ 425 h 548"/>
                <a:gd name="T12" fmla="*/ 42 w 142"/>
                <a:gd name="T13" fmla="*/ 351 h 548"/>
                <a:gd name="T14" fmla="*/ 58 w 142"/>
                <a:gd name="T15" fmla="*/ 274 h 548"/>
                <a:gd name="T16" fmla="*/ 72 w 142"/>
                <a:gd name="T17" fmla="*/ 201 h 548"/>
                <a:gd name="T18" fmla="*/ 82 w 142"/>
                <a:gd name="T19" fmla="*/ 141 h 548"/>
                <a:gd name="T20" fmla="*/ 87 w 142"/>
                <a:gd name="T21" fmla="*/ 102 h 548"/>
                <a:gd name="T22" fmla="*/ 86 w 142"/>
                <a:gd name="T23" fmla="*/ 78 h 548"/>
                <a:gd name="T24" fmla="*/ 80 w 142"/>
                <a:gd name="T25" fmla="*/ 57 h 548"/>
                <a:gd name="T26" fmla="*/ 72 w 142"/>
                <a:gd name="T27" fmla="*/ 39 h 548"/>
                <a:gd name="T28" fmla="*/ 62 w 142"/>
                <a:gd name="T29" fmla="*/ 25 h 548"/>
                <a:gd name="T30" fmla="*/ 51 w 142"/>
                <a:gd name="T31" fmla="*/ 13 h 548"/>
                <a:gd name="T32" fmla="*/ 42 w 142"/>
                <a:gd name="T33" fmla="*/ 5 h 548"/>
                <a:gd name="T34" fmla="*/ 35 w 142"/>
                <a:gd name="T35" fmla="*/ 1 h 548"/>
                <a:gd name="T36" fmla="*/ 33 w 142"/>
                <a:gd name="T37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2" h="548">
                  <a:moveTo>
                    <a:pt x="33" y="0"/>
                  </a:moveTo>
                  <a:lnTo>
                    <a:pt x="142" y="0"/>
                  </a:lnTo>
                  <a:lnTo>
                    <a:pt x="0" y="548"/>
                  </a:lnTo>
                  <a:lnTo>
                    <a:pt x="4" y="532"/>
                  </a:lnTo>
                  <a:lnTo>
                    <a:pt x="13" y="488"/>
                  </a:lnTo>
                  <a:lnTo>
                    <a:pt x="27" y="425"/>
                  </a:lnTo>
                  <a:lnTo>
                    <a:pt x="42" y="351"/>
                  </a:lnTo>
                  <a:lnTo>
                    <a:pt x="58" y="274"/>
                  </a:lnTo>
                  <a:lnTo>
                    <a:pt x="72" y="201"/>
                  </a:lnTo>
                  <a:lnTo>
                    <a:pt x="82" y="141"/>
                  </a:lnTo>
                  <a:lnTo>
                    <a:pt x="87" y="102"/>
                  </a:lnTo>
                  <a:lnTo>
                    <a:pt x="86" y="78"/>
                  </a:lnTo>
                  <a:lnTo>
                    <a:pt x="80" y="57"/>
                  </a:lnTo>
                  <a:lnTo>
                    <a:pt x="72" y="39"/>
                  </a:lnTo>
                  <a:lnTo>
                    <a:pt x="62" y="25"/>
                  </a:lnTo>
                  <a:lnTo>
                    <a:pt x="51" y="13"/>
                  </a:lnTo>
                  <a:lnTo>
                    <a:pt x="42" y="5"/>
                  </a:lnTo>
                  <a:lnTo>
                    <a:pt x="35" y="1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8" name="Freeform 90"/>
            <p:cNvSpPr>
              <a:spLocks/>
            </p:cNvSpPr>
            <p:nvPr/>
          </p:nvSpPr>
          <p:spPr bwMode="auto">
            <a:xfrm>
              <a:off x="7386365" y="3769566"/>
              <a:ext cx="74613" cy="314325"/>
            </a:xfrm>
            <a:custGeom>
              <a:avLst/>
              <a:gdLst>
                <a:gd name="T0" fmla="*/ 93 w 95"/>
                <a:gd name="T1" fmla="*/ 2 h 395"/>
                <a:gd name="T2" fmla="*/ 95 w 95"/>
                <a:gd name="T3" fmla="*/ 13 h 395"/>
                <a:gd name="T4" fmla="*/ 95 w 95"/>
                <a:gd name="T5" fmla="*/ 32 h 395"/>
                <a:gd name="T6" fmla="*/ 91 w 95"/>
                <a:gd name="T7" fmla="*/ 62 h 395"/>
                <a:gd name="T8" fmla="*/ 85 w 95"/>
                <a:gd name="T9" fmla="*/ 103 h 395"/>
                <a:gd name="T10" fmla="*/ 72 w 95"/>
                <a:gd name="T11" fmla="*/ 156 h 395"/>
                <a:gd name="T12" fmla="*/ 55 w 95"/>
                <a:gd name="T13" fmla="*/ 221 h 395"/>
                <a:gd name="T14" fmla="*/ 30 w 95"/>
                <a:gd name="T15" fmla="*/ 301 h 395"/>
                <a:gd name="T16" fmla="*/ 0 w 95"/>
                <a:gd name="T17" fmla="*/ 395 h 395"/>
                <a:gd name="T18" fmla="*/ 3 w 95"/>
                <a:gd name="T19" fmla="*/ 380 h 395"/>
                <a:gd name="T20" fmla="*/ 11 w 95"/>
                <a:gd name="T21" fmla="*/ 341 h 395"/>
                <a:gd name="T22" fmla="*/ 21 w 95"/>
                <a:gd name="T23" fmla="*/ 285 h 395"/>
                <a:gd name="T24" fmla="*/ 34 w 95"/>
                <a:gd name="T25" fmla="*/ 218 h 395"/>
                <a:gd name="T26" fmla="*/ 48 w 95"/>
                <a:gd name="T27" fmla="*/ 150 h 395"/>
                <a:gd name="T28" fmla="*/ 60 w 95"/>
                <a:gd name="T29" fmla="*/ 88 h 395"/>
                <a:gd name="T30" fmla="*/ 72 w 95"/>
                <a:gd name="T31" fmla="*/ 39 h 395"/>
                <a:gd name="T32" fmla="*/ 81 w 95"/>
                <a:gd name="T33" fmla="*/ 11 h 395"/>
                <a:gd name="T34" fmla="*/ 85 w 95"/>
                <a:gd name="T35" fmla="*/ 4 h 395"/>
                <a:gd name="T36" fmla="*/ 88 w 95"/>
                <a:gd name="T37" fmla="*/ 0 h 395"/>
                <a:gd name="T38" fmla="*/ 90 w 95"/>
                <a:gd name="T39" fmla="*/ 0 h 395"/>
                <a:gd name="T40" fmla="*/ 93 w 95"/>
                <a:gd name="T41" fmla="*/ 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395">
                  <a:moveTo>
                    <a:pt x="93" y="2"/>
                  </a:moveTo>
                  <a:lnTo>
                    <a:pt x="95" y="13"/>
                  </a:lnTo>
                  <a:lnTo>
                    <a:pt x="95" y="32"/>
                  </a:lnTo>
                  <a:lnTo>
                    <a:pt x="91" y="62"/>
                  </a:lnTo>
                  <a:lnTo>
                    <a:pt x="85" y="103"/>
                  </a:lnTo>
                  <a:lnTo>
                    <a:pt x="72" y="156"/>
                  </a:lnTo>
                  <a:lnTo>
                    <a:pt x="55" y="221"/>
                  </a:lnTo>
                  <a:lnTo>
                    <a:pt x="30" y="301"/>
                  </a:lnTo>
                  <a:lnTo>
                    <a:pt x="0" y="395"/>
                  </a:lnTo>
                  <a:lnTo>
                    <a:pt x="3" y="380"/>
                  </a:lnTo>
                  <a:lnTo>
                    <a:pt x="11" y="341"/>
                  </a:lnTo>
                  <a:lnTo>
                    <a:pt x="21" y="285"/>
                  </a:lnTo>
                  <a:lnTo>
                    <a:pt x="34" y="218"/>
                  </a:lnTo>
                  <a:lnTo>
                    <a:pt x="48" y="150"/>
                  </a:lnTo>
                  <a:lnTo>
                    <a:pt x="60" y="88"/>
                  </a:lnTo>
                  <a:lnTo>
                    <a:pt x="72" y="39"/>
                  </a:lnTo>
                  <a:lnTo>
                    <a:pt x="81" y="11"/>
                  </a:lnTo>
                  <a:lnTo>
                    <a:pt x="85" y="4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3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pic>
        <p:nvPicPr>
          <p:cNvPr id="69" name="Picture 29" descr="C:\Users\khavari\AppData\Local\Microsoft\Windows\Temporary Internet Files\Content.IE5\YWPRQHZP\dglxasset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5261" flipH="1">
            <a:off x="156420" y="3942560"/>
            <a:ext cx="889339" cy="8893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 eaLnBrk="1" hangingPunct="1"/>
            <a:r>
              <a:rPr lang="fa-IR" altLang="en-US" sz="5400" smtClean="0">
                <a:cs typeface="B Yekan" pitchFamily="2" charset="-78"/>
              </a:rPr>
              <a:t>و بی نگاه تو نتوانم رفت ...</a:t>
            </a:r>
            <a:endParaRPr lang="en-US" altLang="en-US" sz="5400" smtClean="0">
              <a:cs typeface="B Yekan" pitchFamily="2" charset="-78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79388" y="3644900"/>
            <a:ext cx="8785225" cy="1752600"/>
          </a:xfrm>
        </p:spPr>
        <p:txBody>
          <a:bodyPr rtlCol="0">
            <a:normAutofit/>
          </a:bodyPr>
          <a:lstStyle/>
          <a:p>
            <a:pPr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a-IR" sz="2400" dirty="0" smtClean="0">
                <a:cs typeface="B Nazanin" panose="00000400000000000000" pitchFamily="2" charset="-78"/>
              </a:rPr>
              <a:t>الهی! دانایی </a:t>
            </a:r>
            <a:r>
              <a:rPr lang="fa-IR" sz="2400" dirty="0">
                <a:cs typeface="B Nazanin" panose="00000400000000000000" pitchFamily="2" charset="-78"/>
              </a:rPr>
              <a:t>ده که از راه نیفتیم و بینایی ده که در چاه </a:t>
            </a:r>
            <a:r>
              <a:rPr lang="fa-IR" sz="2400" dirty="0" smtClean="0">
                <a:cs typeface="B Nazanin" panose="00000400000000000000" pitchFamily="2" charset="-78"/>
              </a:rPr>
              <a:t>نیفتیم.</a:t>
            </a:r>
            <a:endParaRPr lang="fa-IR" sz="2400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376</Words>
  <Application>Microsoft Office PowerPoint</Application>
  <PresentationFormat>On-screen Show (4:3)</PresentationFormat>
  <Paragraphs>104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Dast Nevis</vt:lpstr>
      <vt:lpstr>B Nazanin</vt:lpstr>
      <vt:lpstr>A Fetne</vt:lpstr>
      <vt:lpstr>B Yekan</vt:lpstr>
      <vt:lpstr>AFSANEH</vt:lpstr>
      <vt:lpstr>B Titr</vt:lpstr>
      <vt:lpstr>Office Theme</vt:lpstr>
      <vt:lpstr>طرح کریستال;) </vt:lpstr>
      <vt:lpstr>کارگروه ها</vt:lpstr>
      <vt:lpstr>آموزش</vt:lpstr>
      <vt:lpstr>تحقیق</vt:lpstr>
      <vt:lpstr>وبلاگ</vt:lpstr>
      <vt:lpstr>کار</vt:lpstr>
      <vt:lpstr>سه شنبه - 12/30-14</vt:lpstr>
      <vt:lpstr>و بی نگاه تو نتوانم رفت 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طرح کریستال</dc:title>
  <dc:creator>khavari</dc:creator>
  <cp:lastModifiedBy>WIN XP</cp:lastModifiedBy>
  <cp:revision>25</cp:revision>
  <dcterms:created xsi:type="dcterms:W3CDTF">2014-02-23T19:40:06Z</dcterms:created>
  <dcterms:modified xsi:type="dcterms:W3CDTF">2015-02-15T07:50:02Z</dcterms:modified>
</cp:coreProperties>
</file>