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9F9015-C37C-4775-955D-0FC567E76300}" type="doc">
      <dgm:prSet loTypeId="urn:microsoft.com/office/officeart/2009/3/layout/HorizontalOrganizationChart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49C0AF-AF51-4B69-8527-18769D05C2C4}">
      <dgm:prSet phldrT="[Text]"/>
      <dgm:spPr/>
      <dgm:t>
        <a:bodyPr/>
        <a:lstStyle/>
        <a:p>
          <a:r>
            <a:rPr lang="en-US" dirty="0" smtClean="0"/>
            <a:t>Standard Data Type</a:t>
          </a:r>
          <a:endParaRPr lang="en-US" dirty="0"/>
        </a:p>
      </dgm:t>
    </dgm:pt>
    <dgm:pt modelId="{C6C8D33D-B25E-43BA-91EE-29C25F0F68BA}" type="parTrans" cxnId="{8D26C35D-FDBE-4A35-A19F-03AB92CB06F1}">
      <dgm:prSet/>
      <dgm:spPr/>
      <dgm:t>
        <a:bodyPr/>
        <a:lstStyle/>
        <a:p>
          <a:endParaRPr lang="en-US"/>
        </a:p>
      </dgm:t>
    </dgm:pt>
    <dgm:pt modelId="{182D94A1-4FEE-420D-94C0-1CFDC72036A0}" type="sibTrans" cxnId="{8D26C35D-FDBE-4A35-A19F-03AB92CB06F1}">
      <dgm:prSet/>
      <dgm:spPr/>
      <dgm:t>
        <a:bodyPr/>
        <a:lstStyle/>
        <a:p>
          <a:endParaRPr lang="en-US"/>
        </a:p>
      </dgm:t>
    </dgm:pt>
    <dgm:pt modelId="{FC4457C8-E90B-4AFE-B20E-19F4522B4350}">
      <dgm:prSet phldrT="[Text]"/>
      <dgm:spPr/>
      <dgm:t>
        <a:bodyPr/>
        <a:lstStyle/>
        <a:p>
          <a:r>
            <a:rPr lang="en-US" dirty="0" smtClean="0"/>
            <a:t>Numbers</a:t>
          </a:r>
          <a:endParaRPr lang="en-US" dirty="0"/>
        </a:p>
      </dgm:t>
    </dgm:pt>
    <dgm:pt modelId="{11AC5781-09D6-4ADE-B6CD-706E6F9A654B}" type="parTrans" cxnId="{CB2C8F5A-33E6-4978-A4E1-740FA4D3E104}">
      <dgm:prSet/>
      <dgm:spPr/>
      <dgm:t>
        <a:bodyPr/>
        <a:lstStyle/>
        <a:p>
          <a:endParaRPr lang="en-US"/>
        </a:p>
      </dgm:t>
    </dgm:pt>
    <dgm:pt modelId="{8350A0DA-B10D-4C3F-95C3-B3EEEFCE184F}" type="sibTrans" cxnId="{CB2C8F5A-33E6-4978-A4E1-740FA4D3E104}">
      <dgm:prSet/>
      <dgm:spPr/>
      <dgm:t>
        <a:bodyPr/>
        <a:lstStyle/>
        <a:p>
          <a:endParaRPr lang="en-US"/>
        </a:p>
      </dgm:t>
    </dgm:pt>
    <dgm:pt modelId="{99317496-77E0-4EAF-97AA-996D1A770271}">
      <dgm:prSet phldrT="[Text]"/>
      <dgm:spPr/>
      <dgm:t>
        <a:bodyPr/>
        <a:lstStyle/>
        <a:p>
          <a:r>
            <a:rPr lang="en-US" dirty="0" smtClean="0"/>
            <a:t>String</a:t>
          </a:r>
          <a:endParaRPr lang="en-US" dirty="0"/>
        </a:p>
      </dgm:t>
    </dgm:pt>
    <dgm:pt modelId="{8ADC5F03-DA20-4A85-A73E-823741900D52}" type="parTrans" cxnId="{1B1FE746-0BEA-428E-9A41-33A13B76407D}">
      <dgm:prSet/>
      <dgm:spPr/>
      <dgm:t>
        <a:bodyPr/>
        <a:lstStyle/>
        <a:p>
          <a:endParaRPr lang="en-US"/>
        </a:p>
      </dgm:t>
    </dgm:pt>
    <dgm:pt modelId="{0A8A7BFD-2F59-4A3F-9737-B01292D720AE}" type="sibTrans" cxnId="{1B1FE746-0BEA-428E-9A41-33A13B76407D}">
      <dgm:prSet/>
      <dgm:spPr/>
      <dgm:t>
        <a:bodyPr/>
        <a:lstStyle/>
        <a:p>
          <a:endParaRPr lang="en-US"/>
        </a:p>
      </dgm:t>
    </dgm:pt>
    <dgm:pt modelId="{FA8473FA-3352-43E0-BC2A-506200D98221}">
      <dgm:prSet phldrT="[Text]"/>
      <dgm:spPr/>
      <dgm:t>
        <a:bodyPr/>
        <a:lstStyle/>
        <a:p>
          <a:r>
            <a:rPr lang="en-US" dirty="0" smtClean="0"/>
            <a:t>List</a:t>
          </a:r>
          <a:endParaRPr lang="en-US" dirty="0"/>
        </a:p>
      </dgm:t>
    </dgm:pt>
    <dgm:pt modelId="{CE8E1845-4270-4968-A6C6-8DFD5F98C9C5}" type="parTrans" cxnId="{47E320C9-B9B8-4E98-B616-5AB460744B39}">
      <dgm:prSet/>
      <dgm:spPr/>
      <dgm:t>
        <a:bodyPr/>
        <a:lstStyle/>
        <a:p>
          <a:endParaRPr lang="en-US"/>
        </a:p>
      </dgm:t>
    </dgm:pt>
    <dgm:pt modelId="{54130396-1A3E-4D63-A601-E63066491FBE}" type="sibTrans" cxnId="{47E320C9-B9B8-4E98-B616-5AB460744B39}">
      <dgm:prSet/>
      <dgm:spPr/>
      <dgm:t>
        <a:bodyPr/>
        <a:lstStyle/>
        <a:p>
          <a:endParaRPr lang="en-US"/>
        </a:p>
      </dgm:t>
    </dgm:pt>
    <dgm:pt modelId="{996C877D-E62B-4D98-B3B9-5DEE56A979DB}">
      <dgm:prSet phldrT="[Text]"/>
      <dgm:spPr/>
      <dgm:t>
        <a:bodyPr/>
        <a:lstStyle/>
        <a:p>
          <a:r>
            <a:rPr lang="en-US" dirty="0" smtClean="0"/>
            <a:t>Tuple</a:t>
          </a:r>
          <a:endParaRPr lang="en-US" dirty="0"/>
        </a:p>
      </dgm:t>
    </dgm:pt>
    <dgm:pt modelId="{7BBF26AA-DB6C-4712-8CBC-57BE20C0B303}" type="parTrans" cxnId="{A5ABA558-7714-4DF4-8D35-893E426DC181}">
      <dgm:prSet/>
      <dgm:spPr/>
      <dgm:t>
        <a:bodyPr/>
        <a:lstStyle/>
        <a:p>
          <a:endParaRPr lang="en-US"/>
        </a:p>
      </dgm:t>
    </dgm:pt>
    <dgm:pt modelId="{86333EFD-F832-474D-BFAA-C24FF5A0E882}" type="sibTrans" cxnId="{A5ABA558-7714-4DF4-8D35-893E426DC181}">
      <dgm:prSet/>
      <dgm:spPr/>
      <dgm:t>
        <a:bodyPr/>
        <a:lstStyle/>
        <a:p>
          <a:endParaRPr lang="en-US"/>
        </a:p>
      </dgm:t>
    </dgm:pt>
    <dgm:pt modelId="{5CD2643E-EAE3-4F48-B7A6-657FB70ACDBF}">
      <dgm:prSet phldrT="[Text]"/>
      <dgm:spPr/>
      <dgm:t>
        <a:bodyPr/>
        <a:lstStyle/>
        <a:p>
          <a:r>
            <a:rPr lang="en-US" dirty="0" smtClean="0"/>
            <a:t>Dictionary</a:t>
          </a:r>
          <a:endParaRPr lang="en-US" dirty="0"/>
        </a:p>
      </dgm:t>
    </dgm:pt>
    <dgm:pt modelId="{FB938DBB-8B41-4D39-B412-63B509D50FFA}" type="parTrans" cxnId="{E8194AEB-E5B0-409E-A135-0AEAA7BF83DD}">
      <dgm:prSet/>
      <dgm:spPr/>
      <dgm:t>
        <a:bodyPr/>
        <a:lstStyle/>
        <a:p>
          <a:endParaRPr lang="en-US"/>
        </a:p>
      </dgm:t>
    </dgm:pt>
    <dgm:pt modelId="{423016FF-9357-4AAE-AF1B-E81A71971875}" type="sibTrans" cxnId="{E8194AEB-E5B0-409E-A135-0AEAA7BF83DD}">
      <dgm:prSet/>
      <dgm:spPr/>
      <dgm:t>
        <a:bodyPr/>
        <a:lstStyle/>
        <a:p>
          <a:endParaRPr lang="en-US"/>
        </a:p>
      </dgm:t>
    </dgm:pt>
    <dgm:pt modelId="{E3651844-3E92-4BFE-B50E-7B9AAEF9DCE0}">
      <dgm:prSet phldrT="[Text]"/>
      <dgm:spPr/>
      <dgm:t>
        <a:bodyPr/>
        <a:lstStyle/>
        <a:p>
          <a:r>
            <a:rPr lang="en-US" dirty="0" err="1" smtClean="0"/>
            <a:t>int</a:t>
          </a:r>
          <a:endParaRPr lang="en-US" dirty="0"/>
        </a:p>
      </dgm:t>
    </dgm:pt>
    <dgm:pt modelId="{B48067F6-5944-4EBB-A718-F26539833F32}" type="parTrans" cxnId="{54071C23-CBB7-41B5-985D-CE06E1471568}">
      <dgm:prSet/>
      <dgm:spPr/>
      <dgm:t>
        <a:bodyPr/>
        <a:lstStyle/>
        <a:p>
          <a:endParaRPr lang="en-US"/>
        </a:p>
      </dgm:t>
    </dgm:pt>
    <dgm:pt modelId="{2FCBBFB9-AFE7-439D-B539-BFD36DDC9B7A}" type="sibTrans" cxnId="{54071C23-CBB7-41B5-985D-CE06E1471568}">
      <dgm:prSet/>
      <dgm:spPr/>
      <dgm:t>
        <a:bodyPr/>
        <a:lstStyle/>
        <a:p>
          <a:endParaRPr lang="en-US"/>
        </a:p>
      </dgm:t>
    </dgm:pt>
    <dgm:pt modelId="{C7C15918-880A-436C-959F-80C8B0175208}">
      <dgm:prSet phldrT="[Text]"/>
      <dgm:spPr/>
      <dgm:t>
        <a:bodyPr/>
        <a:lstStyle/>
        <a:p>
          <a:r>
            <a:rPr lang="en-US" dirty="0" smtClean="0"/>
            <a:t>float</a:t>
          </a:r>
          <a:endParaRPr lang="en-US" dirty="0"/>
        </a:p>
      </dgm:t>
    </dgm:pt>
    <dgm:pt modelId="{A95629E3-8DAB-4A88-8D07-B8C381D31524}" type="parTrans" cxnId="{492FFE3F-B892-45D3-A4D9-2DC6E62E1451}">
      <dgm:prSet/>
      <dgm:spPr/>
      <dgm:t>
        <a:bodyPr/>
        <a:lstStyle/>
        <a:p>
          <a:endParaRPr lang="en-US"/>
        </a:p>
      </dgm:t>
    </dgm:pt>
    <dgm:pt modelId="{FA62FAF8-7A08-462D-A504-1B08ADE054A0}" type="sibTrans" cxnId="{492FFE3F-B892-45D3-A4D9-2DC6E62E1451}">
      <dgm:prSet/>
      <dgm:spPr/>
      <dgm:t>
        <a:bodyPr/>
        <a:lstStyle/>
        <a:p>
          <a:endParaRPr lang="en-US"/>
        </a:p>
      </dgm:t>
    </dgm:pt>
    <dgm:pt modelId="{933299C9-DEB9-4CF2-BE60-27ED6139EF78}">
      <dgm:prSet phldrT="[Text]"/>
      <dgm:spPr/>
      <dgm:t>
        <a:bodyPr/>
        <a:lstStyle/>
        <a:p>
          <a:r>
            <a:rPr lang="en-US" dirty="0" smtClean="0"/>
            <a:t>long</a:t>
          </a:r>
          <a:endParaRPr lang="en-US" dirty="0"/>
        </a:p>
      </dgm:t>
    </dgm:pt>
    <dgm:pt modelId="{311942C7-9D61-493F-9A9B-88C2E2DDFA8B}" type="parTrans" cxnId="{762B5BAB-65C1-449F-B755-FB3C0A7D8E8D}">
      <dgm:prSet/>
      <dgm:spPr/>
      <dgm:t>
        <a:bodyPr/>
        <a:lstStyle/>
        <a:p>
          <a:endParaRPr lang="en-US"/>
        </a:p>
      </dgm:t>
    </dgm:pt>
    <dgm:pt modelId="{86491D49-F454-4AAA-891A-2D2889B88FE1}" type="sibTrans" cxnId="{762B5BAB-65C1-449F-B755-FB3C0A7D8E8D}">
      <dgm:prSet/>
      <dgm:spPr/>
      <dgm:t>
        <a:bodyPr/>
        <a:lstStyle/>
        <a:p>
          <a:endParaRPr lang="en-US"/>
        </a:p>
      </dgm:t>
    </dgm:pt>
    <dgm:pt modelId="{98A3149A-9D8D-4851-A241-0D0813D9ADB1}">
      <dgm:prSet phldrT="[Text]"/>
      <dgm:spPr/>
      <dgm:t>
        <a:bodyPr/>
        <a:lstStyle/>
        <a:p>
          <a:r>
            <a:rPr lang="en-US" dirty="0" smtClean="0"/>
            <a:t>complex</a:t>
          </a:r>
          <a:endParaRPr lang="en-US" dirty="0"/>
        </a:p>
      </dgm:t>
    </dgm:pt>
    <dgm:pt modelId="{3BB13CB5-691C-4F5D-9692-2354F9417959}" type="parTrans" cxnId="{6DC963DC-FA12-4727-A8E8-10E085201C13}">
      <dgm:prSet/>
      <dgm:spPr/>
      <dgm:t>
        <a:bodyPr/>
        <a:lstStyle/>
        <a:p>
          <a:endParaRPr lang="en-US"/>
        </a:p>
      </dgm:t>
    </dgm:pt>
    <dgm:pt modelId="{EED59295-631D-4446-9A98-08AF2E830063}" type="sibTrans" cxnId="{6DC963DC-FA12-4727-A8E8-10E085201C13}">
      <dgm:prSet/>
      <dgm:spPr/>
      <dgm:t>
        <a:bodyPr/>
        <a:lstStyle/>
        <a:p>
          <a:endParaRPr lang="en-US"/>
        </a:p>
      </dgm:t>
    </dgm:pt>
    <dgm:pt modelId="{185B1AE6-FEDE-46F8-987A-658319224738}">
      <dgm:prSet phldrT="[Text]"/>
      <dgm:spPr/>
      <dgm:t>
        <a:bodyPr/>
        <a:lstStyle/>
        <a:p>
          <a:r>
            <a:rPr lang="en-US" dirty="0" err="1" smtClean="0"/>
            <a:t>bool</a:t>
          </a:r>
          <a:endParaRPr lang="en-US" dirty="0"/>
        </a:p>
      </dgm:t>
    </dgm:pt>
    <dgm:pt modelId="{F5493ACC-C032-485F-9240-C33348C9293D}" type="parTrans" cxnId="{9F04ACE3-6F2C-4EC5-B552-133270E718EE}">
      <dgm:prSet/>
      <dgm:spPr/>
      <dgm:t>
        <a:bodyPr/>
        <a:lstStyle/>
        <a:p>
          <a:endParaRPr lang="en-US"/>
        </a:p>
      </dgm:t>
    </dgm:pt>
    <dgm:pt modelId="{8872245E-E4FC-459D-BEEE-EA98CC3E0804}" type="sibTrans" cxnId="{9F04ACE3-6F2C-4EC5-B552-133270E718EE}">
      <dgm:prSet/>
      <dgm:spPr/>
      <dgm:t>
        <a:bodyPr/>
        <a:lstStyle/>
        <a:p>
          <a:endParaRPr lang="en-US"/>
        </a:p>
      </dgm:t>
    </dgm:pt>
    <dgm:pt modelId="{EECB3246-005B-4E3B-BB32-E351DED22F63}">
      <dgm:prSet phldrT="[Text]"/>
      <dgm:spPr/>
      <dgm:t>
        <a:bodyPr/>
        <a:lstStyle/>
        <a:p>
          <a:r>
            <a:rPr lang="en-US" dirty="0" smtClean="0"/>
            <a:t>Set</a:t>
          </a:r>
          <a:endParaRPr lang="en-US" dirty="0"/>
        </a:p>
      </dgm:t>
    </dgm:pt>
    <dgm:pt modelId="{348B9162-7F23-4FD7-933E-08964FDBE56E}" type="parTrans" cxnId="{8762F692-E92B-4E2A-8B56-6A00667E46CA}">
      <dgm:prSet/>
      <dgm:spPr/>
      <dgm:t>
        <a:bodyPr/>
        <a:lstStyle/>
        <a:p>
          <a:endParaRPr lang="en-US"/>
        </a:p>
      </dgm:t>
    </dgm:pt>
    <dgm:pt modelId="{CD788F48-BD1A-422C-BAA5-262698062701}" type="sibTrans" cxnId="{8762F692-E92B-4E2A-8B56-6A00667E46CA}">
      <dgm:prSet/>
      <dgm:spPr/>
      <dgm:t>
        <a:bodyPr/>
        <a:lstStyle/>
        <a:p>
          <a:endParaRPr lang="en-US"/>
        </a:p>
      </dgm:t>
    </dgm:pt>
    <dgm:pt modelId="{748E73EE-7552-4549-96CA-7A8B3CC35539}" type="pres">
      <dgm:prSet presAssocID="{569F9015-C37C-4775-955D-0FC567E7630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C51CE42-E57A-44D1-AC17-0FAE9B7E10B6}" type="pres">
      <dgm:prSet presAssocID="{AA49C0AF-AF51-4B69-8527-18769D05C2C4}" presName="hierRoot1" presStyleCnt="0">
        <dgm:presLayoutVars>
          <dgm:hierBranch val="init"/>
        </dgm:presLayoutVars>
      </dgm:prSet>
      <dgm:spPr/>
    </dgm:pt>
    <dgm:pt modelId="{40CB8CB7-119B-4D18-AB79-67C9F6621386}" type="pres">
      <dgm:prSet presAssocID="{AA49C0AF-AF51-4B69-8527-18769D05C2C4}" presName="rootComposite1" presStyleCnt="0"/>
      <dgm:spPr/>
    </dgm:pt>
    <dgm:pt modelId="{3FDE92E8-720D-419C-842C-B2765A000CF1}" type="pres">
      <dgm:prSet presAssocID="{AA49C0AF-AF51-4B69-8527-18769D05C2C4}" presName="rootText1" presStyleLbl="node0" presStyleIdx="0" presStyleCnt="1" custScaleX="1260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E5B3CCB-16E8-46AF-8C23-F0B043D268E7}" type="pres">
      <dgm:prSet presAssocID="{AA49C0AF-AF51-4B69-8527-18769D05C2C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9F43EA56-C75B-4674-832D-4918FB8C8889}" type="pres">
      <dgm:prSet presAssocID="{AA49C0AF-AF51-4B69-8527-18769D05C2C4}" presName="hierChild2" presStyleCnt="0"/>
      <dgm:spPr/>
    </dgm:pt>
    <dgm:pt modelId="{4DC8609D-DBC0-48FC-A0E7-BFBC8F10412F}" type="pres">
      <dgm:prSet presAssocID="{11AC5781-09D6-4ADE-B6CD-706E6F9A654B}" presName="Name64" presStyleLbl="parChTrans1D2" presStyleIdx="0" presStyleCnt="6"/>
      <dgm:spPr/>
      <dgm:t>
        <a:bodyPr/>
        <a:lstStyle/>
        <a:p>
          <a:endParaRPr lang="en-US"/>
        </a:p>
      </dgm:t>
    </dgm:pt>
    <dgm:pt modelId="{7F3B6376-01C9-4832-BEE9-3AEA39ED0FD6}" type="pres">
      <dgm:prSet presAssocID="{FC4457C8-E90B-4AFE-B20E-19F4522B4350}" presName="hierRoot2" presStyleCnt="0">
        <dgm:presLayoutVars>
          <dgm:hierBranch val="init"/>
        </dgm:presLayoutVars>
      </dgm:prSet>
      <dgm:spPr/>
    </dgm:pt>
    <dgm:pt modelId="{6CF83A27-6CD6-47D8-AA20-0E7A8CC6C53C}" type="pres">
      <dgm:prSet presAssocID="{FC4457C8-E90B-4AFE-B20E-19F4522B4350}" presName="rootComposite" presStyleCnt="0"/>
      <dgm:spPr/>
    </dgm:pt>
    <dgm:pt modelId="{441B94F1-F888-442D-94F6-7C0D115F9911}" type="pres">
      <dgm:prSet presAssocID="{FC4457C8-E90B-4AFE-B20E-19F4522B4350}" presName="rootText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C65FD4-6307-4725-94A0-82397FD434A8}" type="pres">
      <dgm:prSet presAssocID="{FC4457C8-E90B-4AFE-B20E-19F4522B4350}" presName="rootConnector" presStyleLbl="node2" presStyleIdx="0" presStyleCnt="6"/>
      <dgm:spPr/>
      <dgm:t>
        <a:bodyPr/>
        <a:lstStyle/>
        <a:p>
          <a:endParaRPr lang="en-US"/>
        </a:p>
      </dgm:t>
    </dgm:pt>
    <dgm:pt modelId="{228CD5AD-0FF7-4719-8782-F922C81C4542}" type="pres">
      <dgm:prSet presAssocID="{FC4457C8-E90B-4AFE-B20E-19F4522B4350}" presName="hierChild4" presStyleCnt="0"/>
      <dgm:spPr/>
    </dgm:pt>
    <dgm:pt modelId="{DE9058B6-83FE-4D3C-A9EF-3DAA499CC3BD}" type="pres">
      <dgm:prSet presAssocID="{B48067F6-5944-4EBB-A718-F26539833F32}" presName="Name64" presStyleLbl="parChTrans1D3" presStyleIdx="0" presStyleCnt="5"/>
      <dgm:spPr/>
      <dgm:t>
        <a:bodyPr/>
        <a:lstStyle/>
        <a:p>
          <a:endParaRPr lang="en-US"/>
        </a:p>
      </dgm:t>
    </dgm:pt>
    <dgm:pt modelId="{4D0429FC-A757-43B3-B376-6EE9CC4099A2}" type="pres">
      <dgm:prSet presAssocID="{E3651844-3E92-4BFE-B50E-7B9AAEF9DCE0}" presName="hierRoot2" presStyleCnt="0">
        <dgm:presLayoutVars>
          <dgm:hierBranch val="init"/>
        </dgm:presLayoutVars>
      </dgm:prSet>
      <dgm:spPr/>
    </dgm:pt>
    <dgm:pt modelId="{E4218A42-0294-4487-8040-9ACE972482CB}" type="pres">
      <dgm:prSet presAssocID="{E3651844-3E92-4BFE-B50E-7B9AAEF9DCE0}" presName="rootComposite" presStyleCnt="0"/>
      <dgm:spPr/>
    </dgm:pt>
    <dgm:pt modelId="{CA0F1A9B-4433-4B7E-9052-DB7169D22EE3}" type="pres">
      <dgm:prSet presAssocID="{E3651844-3E92-4BFE-B50E-7B9AAEF9DCE0}" presName="rootText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2D50068-F30F-406E-A88A-ECB804FB6C36}" type="pres">
      <dgm:prSet presAssocID="{E3651844-3E92-4BFE-B50E-7B9AAEF9DCE0}" presName="rootConnector" presStyleLbl="node3" presStyleIdx="0" presStyleCnt="5"/>
      <dgm:spPr/>
      <dgm:t>
        <a:bodyPr/>
        <a:lstStyle/>
        <a:p>
          <a:endParaRPr lang="en-US"/>
        </a:p>
      </dgm:t>
    </dgm:pt>
    <dgm:pt modelId="{E8A5C868-E4CC-4BC7-9459-C5CA19005904}" type="pres">
      <dgm:prSet presAssocID="{E3651844-3E92-4BFE-B50E-7B9AAEF9DCE0}" presName="hierChild4" presStyleCnt="0"/>
      <dgm:spPr/>
    </dgm:pt>
    <dgm:pt modelId="{A25FAD52-6F8E-4C71-A9F8-1D2FFE603B40}" type="pres">
      <dgm:prSet presAssocID="{E3651844-3E92-4BFE-B50E-7B9AAEF9DCE0}" presName="hierChild5" presStyleCnt="0"/>
      <dgm:spPr/>
    </dgm:pt>
    <dgm:pt modelId="{B0A76A01-E225-4895-9AD7-E1CB353D590E}" type="pres">
      <dgm:prSet presAssocID="{311942C7-9D61-493F-9A9B-88C2E2DDFA8B}" presName="Name64" presStyleLbl="parChTrans1D3" presStyleIdx="1" presStyleCnt="5"/>
      <dgm:spPr/>
      <dgm:t>
        <a:bodyPr/>
        <a:lstStyle/>
        <a:p>
          <a:endParaRPr lang="en-US"/>
        </a:p>
      </dgm:t>
    </dgm:pt>
    <dgm:pt modelId="{CB1F3852-EA67-46FC-B379-DAF054C05E0E}" type="pres">
      <dgm:prSet presAssocID="{933299C9-DEB9-4CF2-BE60-27ED6139EF78}" presName="hierRoot2" presStyleCnt="0">
        <dgm:presLayoutVars>
          <dgm:hierBranch val="init"/>
        </dgm:presLayoutVars>
      </dgm:prSet>
      <dgm:spPr/>
    </dgm:pt>
    <dgm:pt modelId="{CC20C4AE-24AD-4965-A0DA-34ADE70EA2BF}" type="pres">
      <dgm:prSet presAssocID="{933299C9-DEB9-4CF2-BE60-27ED6139EF78}" presName="rootComposite" presStyleCnt="0"/>
      <dgm:spPr/>
    </dgm:pt>
    <dgm:pt modelId="{1585D093-540B-417F-972A-FF686DE8A13E}" type="pres">
      <dgm:prSet presAssocID="{933299C9-DEB9-4CF2-BE60-27ED6139EF78}" presName="rootText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8AC1B62-1204-4CB0-9EC8-78D4AD46C52A}" type="pres">
      <dgm:prSet presAssocID="{933299C9-DEB9-4CF2-BE60-27ED6139EF78}" presName="rootConnector" presStyleLbl="node3" presStyleIdx="1" presStyleCnt="5"/>
      <dgm:spPr/>
      <dgm:t>
        <a:bodyPr/>
        <a:lstStyle/>
        <a:p>
          <a:endParaRPr lang="en-US"/>
        </a:p>
      </dgm:t>
    </dgm:pt>
    <dgm:pt modelId="{A6A8BC0E-B510-4D15-9539-3C8BC88B1274}" type="pres">
      <dgm:prSet presAssocID="{933299C9-DEB9-4CF2-BE60-27ED6139EF78}" presName="hierChild4" presStyleCnt="0"/>
      <dgm:spPr/>
    </dgm:pt>
    <dgm:pt modelId="{0E640C51-947C-4EF8-8768-5635EEBED00F}" type="pres">
      <dgm:prSet presAssocID="{933299C9-DEB9-4CF2-BE60-27ED6139EF78}" presName="hierChild5" presStyleCnt="0"/>
      <dgm:spPr/>
    </dgm:pt>
    <dgm:pt modelId="{D35C7D77-C434-40EC-A9EB-2139F68F6036}" type="pres">
      <dgm:prSet presAssocID="{A95629E3-8DAB-4A88-8D07-B8C381D31524}" presName="Name64" presStyleLbl="parChTrans1D3" presStyleIdx="2" presStyleCnt="5"/>
      <dgm:spPr/>
      <dgm:t>
        <a:bodyPr/>
        <a:lstStyle/>
        <a:p>
          <a:endParaRPr lang="en-US"/>
        </a:p>
      </dgm:t>
    </dgm:pt>
    <dgm:pt modelId="{7BDB170A-1875-4622-A0B0-E049B4C799B5}" type="pres">
      <dgm:prSet presAssocID="{C7C15918-880A-436C-959F-80C8B0175208}" presName="hierRoot2" presStyleCnt="0">
        <dgm:presLayoutVars>
          <dgm:hierBranch val="init"/>
        </dgm:presLayoutVars>
      </dgm:prSet>
      <dgm:spPr/>
    </dgm:pt>
    <dgm:pt modelId="{4AFB9DEF-E94C-4A63-8F24-DA5E88547D58}" type="pres">
      <dgm:prSet presAssocID="{C7C15918-880A-436C-959F-80C8B0175208}" presName="rootComposite" presStyleCnt="0"/>
      <dgm:spPr/>
    </dgm:pt>
    <dgm:pt modelId="{8C329FF1-D9DA-48B6-AE4F-0FCC8498932A}" type="pres">
      <dgm:prSet presAssocID="{C7C15918-880A-436C-959F-80C8B0175208}" presName="rootText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09FEAA3-DB40-490F-9DE1-5966DA1E71E1}" type="pres">
      <dgm:prSet presAssocID="{C7C15918-880A-436C-959F-80C8B0175208}" presName="rootConnector" presStyleLbl="node3" presStyleIdx="2" presStyleCnt="5"/>
      <dgm:spPr/>
      <dgm:t>
        <a:bodyPr/>
        <a:lstStyle/>
        <a:p>
          <a:endParaRPr lang="en-US"/>
        </a:p>
      </dgm:t>
    </dgm:pt>
    <dgm:pt modelId="{71CAFF9D-C28E-484D-8468-6DD7D24197B7}" type="pres">
      <dgm:prSet presAssocID="{C7C15918-880A-436C-959F-80C8B0175208}" presName="hierChild4" presStyleCnt="0"/>
      <dgm:spPr/>
    </dgm:pt>
    <dgm:pt modelId="{CB09A86B-6E8D-4029-A85D-591FA7A9569C}" type="pres">
      <dgm:prSet presAssocID="{C7C15918-880A-436C-959F-80C8B0175208}" presName="hierChild5" presStyleCnt="0"/>
      <dgm:spPr/>
    </dgm:pt>
    <dgm:pt modelId="{DCAB499D-CBEA-4A71-AF46-88D6F1C29645}" type="pres">
      <dgm:prSet presAssocID="{3BB13CB5-691C-4F5D-9692-2354F9417959}" presName="Name64" presStyleLbl="parChTrans1D3" presStyleIdx="3" presStyleCnt="5"/>
      <dgm:spPr/>
      <dgm:t>
        <a:bodyPr/>
        <a:lstStyle/>
        <a:p>
          <a:endParaRPr lang="en-US"/>
        </a:p>
      </dgm:t>
    </dgm:pt>
    <dgm:pt modelId="{666519D6-A848-4237-A229-39CF5683AC3B}" type="pres">
      <dgm:prSet presAssocID="{98A3149A-9D8D-4851-A241-0D0813D9ADB1}" presName="hierRoot2" presStyleCnt="0">
        <dgm:presLayoutVars>
          <dgm:hierBranch val="init"/>
        </dgm:presLayoutVars>
      </dgm:prSet>
      <dgm:spPr/>
    </dgm:pt>
    <dgm:pt modelId="{F6164BE7-2E48-4A9A-A63A-3E9747D1C20D}" type="pres">
      <dgm:prSet presAssocID="{98A3149A-9D8D-4851-A241-0D0813D9ADB1}" presName="rootComposite" presStyleCnt="0"/>
      <dgm:spPr/>
    </dgm:pt>
    <dgm:pt modelId="{D4B8D2A2-5945-46FA-8490-AE0FAA21F080}" type="pres">
      <dgm:prSet presAssocID="{98A3149A-9D8D-4851-A241-0D0813D9ADB1}" presName="rootText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99271D-4201-4FA3-9CFF-076E7D3A01FF}" type="pres">
      <dgm:prSet presAssocID="{98A3149A-9D8D-4851-A241-0D0813D9ADB1}" presName="rootConnector" presStyleLbl="node3" presStyleIdx="3" presStyleCnt="5"/>
      <dgm:spPr/>
      <dgm:t>
        <a:bodyPr/>
        <a:lstStyle/>
        <a:p>
          <a:endParaRPr lang="en-US"/>
        </a:p>
      </dgm:t>
    </dgm:pt>
    <dgm:pt modelId="{AFF6C1B3-263B-4671-B9C9-9279E0B0499D}" type="pres">
      <dgm:prSet presAssocID="{98A3149A-9D8D-4851-A241-0D0813D9ADB1}" presName="hierChild4" presStyleCnt="0"/>
      <dgm:spPr/>
    </dgm:pt>
    <dgm:pt modelId="{CA42BFD0-FDBB-4DBC-AE14-AE0288DCB590}" type="pres">
      <dgm:prSet presAssocID="{98A3149A-9D8D-4851-A241-0D0813D9ADB1}" presName="hierChild5" presStyleCnt="0"/>
      <dgm:spPr/>
    </dgm:pt>
    <dgm:pt modelId="{E761007E-500E-4327-B627-825B7CB99E19}" type="pres">
      <dgm:prSet presAssocID="{F5493ACC-C032-485F-9240-C33348C9293D}" presName="Name64" presStyleLbl="parChTrans1D3" presStyleIdx="4" presStyleCnt="5"/>
      <dgm:spPr/>
      <dgm:t>
        <a:bodyPr/>
        <a:lstStyle/>
        <a:p>
          <a:endParaRPr lang="en-US"/>
        </a:p>
      </dgm:t>
    </dgm:pt>
    <dgm:pt modelId="{E429FAD2-3957-4A43-8D5C-13B1EA320F02}" type="pres">
      <dgm:prSet presAssocID="{185B1AE6-FEDE-46F8-987A-658319224738}" presName="hierRoot2" presStyleCnt="0">
        <dgm:presLayoutVars>
          <dgm:hierBranch val="init"/>
        </dgm:presLayoutVars>
      </dgm:prSet>
      <dgm:spPr/>
    </dgm:pt>
    <dgm:pt modelId="{3370A2B4-14B4-45F7-B59E-B4FCACCC234E}" type="pres">
      <dgm:prSet presAssocID="{185B1AE6-FEDE-46F8-987A-658319224738}" presName="rootComposite" presStyleCnt="0"/>
      <dgm:spPr/>
    </dgm:pt>
    <dgm:pt modelId="{0715198D-FFD1-498A-B63B-D34822138782}" type="pres">
      <dgm:prSet presAssocID="{185B1AE6-FEDE-46F8-987A-658319224738}" presName="rootText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501A154-7498-40B6-9807-62588EA1AD61}" type="pres">
      <dgm:prSet presAssocID="{185B1AE6-FEDE-46F8-987A-658319224738}" presName="rootConnector" presStyleLbl="node3" presStyleIdx="4" presStyleCnt="5"/>
      <dgm:spPr/>
      <dgm:t>
        <a:bodyPr/>
        <a:lstStyle/>
        <a:p>
          <a:endParaRPr lang="en-US"/>
        </a:p>
      </dgm:t>
    </dgm:pt>
    <dgm:pt modelId="{AC191F67-00BB-4FD3-B3D7-74A30DE4C8B0}" type="pres">
      <dgm:prSet presAssocID="{185B1AE6-FEDE-46F8-987A-658319224738}" presName="hierChild4" presStyleCnt="0"/>
      <dgm:spPr/>
    </dgm:pt>
    <dgm:pt modelId="{B5B2E846-DF34-4B45-9D2D-48DD5098EE34}" type="pres">
      <dgm:prSet presAssocID="{185B1AE6-FEDE-46F8-987A-658319224738}" presName="hierChild5" presStyleCnt="0"/>
      <dgm:spPr/>
    </dgm:pt>
    <dgm:pt modelId="{41AB61E5-6326-48DA-850D-87DDE5B5AA41}" type="pres">
      <dgm:prSet presAssocID="{FC4457C8-E90B-4AFE-B20E-19F4522B4350}" presName="hierChild5" presStyleCnt="0"/>
      <dgm:spPr/>
    </dgm:pt>
    <dgm:pt modelId="{9CD3B0C6-C17C-4C59-9A92-88745C024B0B}" type="pres">
      <dgm:prSet presAssocID="{8ADC5F03-DA20-4A85-A73E-823741900D52}" presName="Name64" presStyleLbl="parChTrans1D2" presStyleIdx="1" presStyleCnt="6"/>
      <dgm:spPr/>
      <dgm:t>
        <a:bodyPr/>
        <a:lstStyle/>
        <a:p>
          <a:endParaRPr lang="en-US"/>
        </a:p>
      </dgm:t>
    </dgm:pt>
    <dgm:pt modelId="{B2BC0247-261D-4F12-BDA1-7E6BDEEFF60E}" type="pres">
      <dgm:prSet presAssocID="{99317496-77E0-4EAF-97AA-996D1A770271}" presName="hierRoot2" presStyleCnt="0">
        <dgm:presLayoutVars>
          <dgm:hierBranch val="init"/>
        </dgm:presLayoutVars>
      </dgm:prSet>
      <dgm:spPr/>
    </dgm:pt>
    <dgm:pt modelId="{810838CD-FF85-4B94-ABA1-F187D033F260}" type="pres">
      <dgm:prSet presAssocID="{99317496-77E0-4EAF-97AA-996D1A770271}" presName="rootComposite" presStyleCnt="0"/>
      <dgm:spPr/>
    </dgm:pt>
    <dgm:pt modelId="{09680959-C8AC-4D4F-82C2-2B0F084368EF}" type="pres">
      <dgm:prSet presAssocID="{99317496-77E0-4EAF-97AA-996D1A770271}" presName="rootText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F966EA-EF5C-4AB5-9D70-A94F5CF63BC5}" type="pres">
      <dgm:prSet presAssocID="{99317496-77E0-4EAF-97AA-996D1A770271}" presName="rootConnector" presStyleLbl="node2" presStyleIdx="1" presStyleCnt="6"/>
      <dgm:spPr/>
      <dgm:t>
        <a:bodyPr/>
        <a:lstStyle/>
        <a:p>
          <a:endParaRPr lang="en-US"/>
        </a:p>
      </dgm:t>
    </dgm:pt>
    <dgm:pt modelId="{AD6B05FF-906F-4D70-B16A-97F8968FE18D}" type="pres">
      <dgm:prSet presAssocID="{99317496-77E0-4EAF-97AA-996D1A770271}" presName="hierChild4" presStyleCnt="0"/>
      <dgm:spPr/>
    </dgm:pt>
    <dgm:pt modelId="{073E79FA-A0EF-4020-BFB8-2B48FFE492ED}" type="pres">
      <dgm:prSet presAssocID="{99317496-77E0-4EAF-97AA-996D1A770271}" presName="hierChild5" presStyleCnt="0"/>
      <dgm:spPr/>
    </dgm:pt>
    <dgm:pt modelId="{2D6EDD84-143E-4AF5-A551-2B2ECB696715}" type="pres">
      <dgm:prSet presAssocID="{CE8E1845-4270-4968-A6C6-8DFD5F98C9C5}" presName="Name64" presStyleLbl="parChTrans1D2" presStyleIdx="2" presStyleCnt="6"/>
      <dgm:spPr/>
      <dgm:t>
        <a:bodyPr/>
        <a:lstStyle/>
        <a:p>
          <a:endParaRPr lang="en-US"/>
        </a:p>
      </dgm:t>
    </dgm:pt>
    <dgm:pt modelId="{5815DC07-6F50-489B-BB24-5D3F5DDBAA7E}" type="pres">
      <dgm:prSet presAssocID="{FA8473FA-3352-43E0-BC2A-506200D98221}" presName="hierRoot2" presStyleCnt="0">
        <dgm:presLayoutVars>
          <dgm:hierBranch val="init"/>
        </dgm:presLayoutVars>
      </dgm:prSet>
      <dgm:spPr/>
    </dgm:pt>
    <dgm:pt modelId="{D26D1223-17D2-4C19-8107-C14F740904DB}" type="pres">
      <dgm:prSet presAssocID="{FA8473FA-3352-43E0-BC2A-506200D98221}" presName="rootComposite" presStyleCnt="0"/>
      <dgm:spPr/>
    </dgm:pt>
    <dgm:pt modelId="{1EF8AC6E-BE2C-4131-8972-48E1286E1584}" type="pres">
      <dgm:prSet presAssocID="{FA8473FA-3352-43E0-BC2A-506200D98221}" presName="rootText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885005-5668-4E4B-AC86-275B8BFE9EE4}" type="pres">
      <dgm:prSet presAssocID="{FA8473FA-3352-43E0-BC2A-506200D98221}" presName="rootConnector" presStyleLbl="node2" presStyleIdx="2" presStyleCnt="6"/>
      <dgm:spPr/>
      <dgm:t>
        <a:bodyPr/>
        <a:lstStyle/>
        <a:p>
          <a:endParaRPr lang="en-US"/>
        </a:p>
      </dgm:t>
    </dgm:pt>
    <dgm:pt modelId="{05E62124-65C5-44F6-81F4-36A12234B71B}" type="pres">
      <dgm:prSet presAssocID="{FA8473FA-3352-43E0-BC2A-506200D98221}" presName="hierChild4" presStyleCnt="0"/>
      <dgm:spPr/>
    </dgm:pt>
    <dgm:pt modelId="{CD9673E8-A3AD-4FEA-8287-37DCB158480D}" type="pres">
      <dgm:prSet presAssocID="{FA8473FA-3352-43E0-BC2A-506200D98221}" presName="hierChild5" presStyleCnt="0"/>
      <dgm:spPr/>
    </dgm:pt>
    <dgm:pt modelId="{5AB3699E-D773-4937-8F04-3073545963DD}" type="pres">
      <dgm:prSet presAssocID="{7BBF26AA-DB6C-4712-8CBC-57BE20C0B303}" presName="Name64" presStyleLbl="parChTrans1D2" presStyleIdx="3" presStyleCnt="6"/>
      <dgm:spPr/>
      <dgm:t>
        <a:bodyPr/>
        <a:lstStyle/>
        <a:p>
          <a:endParaRPr lang="en-US"/>
        </a:p>
      </dgm:t>
    </dgm:pt>
    <dgm:pt modelId="{935B3E7D-6D45-4DE6-B1B5-6292458701DB}" type="pres">
      <dgm:prSet presAssocID="{996C877D-E62B-4D98-B3B9-5DEE56A979DB}" presName="hierRoot2" presStyleCnt="0">
        <dgm:presLayoutVars>
          <dgm:hierBranch val="init"/>
        </dgm:presLayoutVars>
      </dgm:prSet>
      <dgm:spPr/>
    </dgm:pt>
    <dgm:pt modelId="{8F448CB2-47E0-475F-85E0-7CE5CFE9E296}" type="pres">
      <dgm:prSet presAssocID="{996C877D-E62B-4D98-B3B9-5DEE56A979DB}" presName="rootComposite" presStyleCnt="0"/>
      <dgm:spPr/>
    </dgm:pt>
    <dgm:pt modelId="{AED9D542-B4D5-46E4-9CE0-CEF4346B42A1}" type="pres">
      <dgm:prSet presAssocID="{996C877D-E62B-4D98-B3B9-5DEE56A979DB}" presName="rootText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51BD659-4C72-4872-BC3B-3FEF8154B132}" type="pres">
      <dgm:prSet presAssocID="{996C877D-E62B-4D98-B3B9-5DEE56A979DB}" presName="rootConnector" presStyleLbl="node2" presStyleIdx="3" presStyleCnt="6"/>
      <dgm:spPr/>
      <dgm:t>
        <a:bodyPr/>
        <a:lstStyle/>
        <a:p>
          <a:endParaRPr lang="en-US"/>
        </a:p>
      </dgm:t>
    </dgm:pt>
    <dgm:pt modelId="{814E9ACA-4228-4432-B4A5-946984F943C0}" type="pres">
      <dgm:prSet presAssocID="{996C877D-E62B-4D98-B3B9-5DEE56A979DB}" presName="hierChild4" presStyleCnt="0"/>
      <dgm:spPr/>
    </dgm:pt>
    <dgm:pt modelId="{179015DF-CDF8-45FD-ADB7-F1DBE23398CF}" type="pres">
      <dgm:prSet presAssocID="{996C877D-E62B-4D98-B3B9-5DEE56A979DB}" presName="hierChild5" presStyleCnt="0"/>
      <dgm:spPr/>
    </dgm:pt>
    <dgm:pt modelId="{45B05857-059E-41D0-8D4A-C357BD14476C}" type="pres">
      <dgm:prSet presAssocID="{FB938DBB-8B41-4D39-B412-63B509D50FFA}" presName="Name64" presStyleLbl="parChTrans1D2" presStyleIdx="4" presStyleCnt="6"/>
      <dgm:spPr/>
      <dgm:t>
        <a:bodyPr/>
        <a:lstStyle/>
        <a:p>
          <a:endParaRPr lang="en-US"/>
        </a:p>
      </dgm:t>
    </dgm:pt>
    <dgm:pt modelId="{208B6676-FF92-47C9-97A2-134591047038}" type="pres">
      <dgm:prSet presAssocID="{5CD2643E-EAE3-4F48-B7A6-657FB70ACDBF}" presName="hierRoot2" presStyleCnt="0">
        <dgm:presLayoutVars>
          <dgm:hierBranch val="init"/>
        </dgm:presLayoutVars>
      </dgm:prSet>
      <dgm:spPr/>
    </dgm:pt>
    <dgm:pt modelId="{2A6270E4-4E8C-4DB4-98D5-45632BFFF5F2}" type="pres">
      <dgm:prSet presAssocID="{5CD2643E-EAE3-4F48-B7A6-657FB70ACDBF}" presName="rootComposite" presStyleCnt="0"/>
      <dgm:spPr/>
    </dgm:pt>
    <dgm:pt modelId="{CDFC441A-69FC-4937-A620-5ABD69FC8836}" type="pres">
      <dgm:prSet presAssocID="{5CD2643E-EAE3-4F48-B7A6-657FB70ACDBF}" presName="rootText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D28F814-DC9F-4F33-86A2-A1FB9EE2DEBB}" type="pres">
      <dgm:prSet presAssocID="{5CD2643E-EAE3-4F48-B7A6-657FB70ACDBF}" presName="rootConnector" presStyleLbl="node2" presStyleIdx="4" presStyleCnt="6"/>
      <dgm:spPr/>
      <dgm:t>
        <a:bodyPr/>
        <a:lstStyle/>
        <a:p>
          <a:endParaRPr lang="en-US"/>
        </a:p>
      </dgm:t>
    </dgm:pt>
    <dgm:pt modelId="{F33D0086-ABE8-4E37-A15D-6B37FDD20BFC}" type="pres">
      <dgm:prSet presAssocID="{5CD2643E-EAE3-4F48-B7A6-657FB70ACDBF}" presName="hierChild4" presStyleCnt="0"/>
      <dgm:spPr/>
    </dgm:pt>
    <dgm:pt modelId="{65BE64CA-9DDC-4015-9953-EE57FAC6B545}" type="pres">
      <dgm:prSet presAssocID="{5CD2643E-EAE3-4F48-B7A6-657FB70ACDBF}" presName="hierChild5" presStyleCnt="0"/>
      <dgm:spPr/>
    </dgm:pt>
    <dgm:pt modelId="{6FA97774-C282-4EBD-A10E-3B25065A8FD1}" type="pres">
      <dgm:prSet presAssocID="{348B9162-7F23-4FD7-933E-08964FDBE56E}" presName="Name64" presStyleLbl="parChTrans1D2" presStyleIdx="5" presStyleCnt="6"/>
      <dgm:spPr/>
      <dgm:t>
        <a:bodyPr/>
        <a:lstStyle/>
        <a:p>
          <a:endParaRPr lang="en-US"/>
        </a:p>
      </dgm:t>
    </dgm:pt>
    <dgm:pt modelId="{5EC7CE17-62B4-4323-B281-AA981F9D3345}" type="pres">
      <dgm:prSet presAssocID="{EECB3246-005B-4E3B-BB32-E351DED22F63}" presName="hierRoot2" presStyleCnt="0">
        <dgm:presLayoutVars>
          <dgm:hierBranch val="init"/>
        </dgm:presLayoutVars>
      </dgm:prSet>
      <dgm:spPr/>
    </dgm:pt>
    <dgm:pt modelId="{792E93C1-DEF3-491E-8795-99706A7556BC}" type="pres">
      <dgm:prSet presAssocID="{EECB3246-005B-4E3B-BB32-E351DED22F63}" presName="rootComposite" presStyleCnt="0"/>
      <dgm:spPr/>
    </dgm:pt>
    <dgm:pt modelId="{CB6A2031-6BAE-4354-87D3-81A16B9A92A9}" type="pres">
      <dgm:prSet presAssocID="{EECB3246-005B-4E3B-BB32-E351DED22F63}" presName="rootText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3072E4-D3FA-4CA2-9580-CE91A0E9D22B}" type="pres">
      <dgm:prSet presAssocID="{EECB3246-005B-4E3B-BB32-E351DED22F63}" presName="rootConnector" presStyleLbl="node2" presStyleIdx="5" presStyleCnt="6"/>
      <dgm:spPr/>
      <dgm:t>
        <a:bodyPr/>
        <a:lstStyle/>
        <a:p>
          <a:endParaRPr lang="en-US"/>
        </a:p>
      </dgm:t>
    </dgm:pt>
    <dgm:pt modelId="{83BD0B9E-FC3E-4E88-BD3E-25C0DFD197D8}" type="pres">
      <dgm:prSet presAssocID="{EECB3246-005B-4E3B-BB32-E351DED22F63}" presName="hierChild4" presStyleCnt="0"/>
      <dgm:spPr/>
    </dgm:pt>
    <dgm:pt modelId="{5CEA9C3B-3127-49E5-BCAC-C909649A4040}" type="pres">
      <dgm:prSet presAssocID="{EECB3246-005B-4E3B-BB32-E351DED22F63}" presName="hierChild5" presStyleCnt="0"/>
      <dgm:spPr/>
    </dgm:pt>
    <dgm:pt modelId="{751FD8BA-0489-44F4-A329-BD4B6D3B5B6B}" type="pres">
      <dgm:prSet presAssocID="{AA49C0AF-AF51-4B69-8527-18769D05C2C4}" presName="hierChild3" presStyleCnt="0"/>
      <dgm:spPr/>
    </dgm:pt>
  </dgm:ptLst>
  <dgm:cxnLst>
    <dgm:cxn modelId="{1EFCBDE8-DF61-4A72-8B27-0DDBCA8971E4}" type="presOf" srcId="{996C877D-E62B-4D98-B3B9-5DEE56A979DB}" destId="{AED9D542-B4D5-46E4-9CE0-CEF4346B42A1}" srcOrd="0" destOrd="0" presId="urn:microsoft.com/office/officeart/2009/3/layout/HorizontalOrganizationChart"/>
    <dgm:cxn modelId="{0D422F3D-B7E0-4E73-A22A-40A9FB7E9CED}" type="presOf" srcId="{C7C15918-880A-436C-959F-80C8B0175208}" destId="{8C329FF1-D9DA-48B6-AE4F-0FCC8498932A}" srcOrd="0" destOrd="0" presId="urn:microsoft.com/office/officeart/2009/3/layout/HorizontalOrganizationChart"/>
    <dgm:cxn modelId="{297F4EA6-5B16-4105-97A7-BBFEDA76768C}" type="presOf" srcId="{348B9162-7F23-4FD7-933E-08964FDBE56E}" destId="{6FA97774-C282-4EBD-A10E-3B25065A8FD1}" srcOrd="0" destOrd="0" presId="urn:microsoft.com/office/officeart/2009/3/layout/HorizontalOrganizationChart"/>
    <dgm:cxn modelId="{1B1FE746-0BEA-428E-9A41-33A13B76407D}" srcId="{AA49C0AF-AF51-4B69-8527-18769D05C2C4}" destId="{99317496-77E0-4EAF-97AA-996D1A770271}" srcOrd="1" destOrd="0" parTransId="{8ADC5F03-DA20-4A85-A73E-823741900D52}" sibTransId="{0A8A7BFD-2F59-4A3F-9737-B01292D720AE}"/>
    <dgm:cxn modelId="{A5ABA558-7714-4DF4-8D35-893E426DC181}" srcId="{AA49C0AF-AF51-4B69-8527-18769D05C2C4}" destId="{996C877D-E62B-4D98-B3B9-5DEE56A979DB}" srcOrd="3" destOrd="0" parTransId="{7BBF26AA-DB6C-4712-8CBC-57BE20C0B303}" sibTransId="{86333EFD-F832-474D-BFAA-C24FF5A0E882}"/>
    <dgm:cxn modelId="{8762F692-E92B-4E2A-8B56-6A00667E46CA}" srcId="{AA49C0AF-AF51-4B69-8527-18769D05C2C4}" destId="{EECB3246-005B-4E3B-BB32-E351DED22F63}" srcOrd="5" destOrd="0" parTransId="{348B9162-7F23-4FD7-933E-08964FDBE56E}" sibTransId="{CD788F48-BD1A-422C-BAA5-262698062701}"/>
    <dgm:cxn modelId="{EAA6664E-77C7-45FF-BFBB-6D6AAACCD896}" type="presOf" srcId="{AA49C0AF-AF51-4B69-8527-18769D05C2C4}" destId="{3FDE92E8-720D-419C-842C-B2765A000CF1}" srcOrd="0" destOrd="0" presId="urn:microsoft.com/office/officeart/2009/3/layout/HorizontalOrganizationChart"/>
    <dgm:cxn modelId="{762B5BAB-65C1-449F-B755-FB3C0A7D8E8D}" srcId="{FC4457C8-E90B-4AFE-B20E-19F4522B4350}" destId="{933299C9-DEB9-4CF2-BE60-27ED6139EF78}" srcOrd="1" destOrd="0" parTransId="{311942C7-9D61-493F-9A9B-88C2E2DDFA8B}" sibTransId="{86491D49-F454-4AAA-891A-2D2889B88FE1}"/>
    <dgm:cxn modelId="{3B077BD5-698E-40D0-85B4-A98AEB87C08D}" type="presOf" srcId="{AA49C0AF-AF51-4B69-8527-18769D05C2C4}" destId="{BE5B3CCB-16E8-46AF-8C23-F0B043D268E7}" srcOrd="1" destOrd="0" presId="urn:microsoft.com/office/officeart/2009/3/layout/HorizontalOrganizationChart"/>
    <dgm:cxn modelId="{4FCBE78F-080C-4C19-BC09-4A2C7687DFB3}" type="presOf" srcId="{99317496-77E0-4EAF-97AA-996D1A770271}" destId="{4AF966EA-EF5C-4AB5-9D70-A94F5CF63BC5}" srcOrd="1" destOrd="0" presId="urn:microsoft.com/office/officeart/2009/3/layout/HorizontalOrganizationChart"/>
    <dgm:cxn modelId="{E61146CE-D893-4E20-ADD6-F33152231C62}" type="presOf" srcId="{FC4457C8-E90B-4AFE-B20E-19F4522B4350}" destId="{BFC65FD4-6307-4725-94A0-82397FD434A8}" srcOrd="1" destOrd="0" presId="urn:microsoft.com/office/officeart/2009/3/layout/HorizontalOrganizationChart"/>
    <dgm:cxn modelId="{C1505136-CBD9-4C35-B7D6-559BEC64A6B8}" type="presOf" srcId="{933299C9-DEB9-4CF2-BE60-27ED6139EF78}" destId="{1585D093-540B-417F-972A-FF686DE8A13E}" srcOrd="0" destOrd="0" presId="urn:microsoft.com/office/officeart/2009/3/layout/HorizontalOrganizationChart"/>
    <dgm:cxn modelId="{492FFE3F-B892-45D3-A4D9-2DC6E62E1451}" srcId="{FC4457C8-E90B-4AFE-B20E-19F4522B4350}" destId="{C7C15918-880A-436C-959F-80C8B0175208}" srcOrd="2" destOrd="0" parTransId="{A95629E3-8DAB-4A88-8D07-B8C381D31524}" sibTransId="{FA62FAF8-7A08-462D-A504-1B08ADE054A0}"/>
    <dgm:cxn modelId="{DF4D1B2A-DE52-49DB-85E6-87B463C0B118}" type="presOf" srcId="{8ADC5F03-DA20-4A85-A73E-823741900D52}" destId="{9CD3B0C6-C17C-4C59-9A92-88745C024B0B}" srcOrd="0" destOrd="0" presId="urn:microsoft.com/office/officeart/2009/3/layout/HorizontalOrganizationChart"/>
    <dgm:cxn modelId="{88AC8C45-60A1-46E6-9B1A-1A48B43842B7}" type="presOf" srcId="{FA8473FA-3352-43E0-BC2A-506200D98221}" destId="{1EF8AC6E-BE2C-4131-8972-48E1286E1584}" srcOrd="0" destOrd="0" presId="urn:microsoft.com/office/officeart/2009/3/layout/HorizontalOrganizationChart"/>
    <dgm:cxn modelId="{C4FE886D-C71C-4028-9497-2DDEA36BCCCA}" type="presOf" srcId="{FC4457C8-E90B-4AFE-B20E-19F4522B4350}" destId="{441B94F1-F888-442D-94F6-7C0D115F9911}" srcOrd="0" destOrd="0" presId="urn:microsoft.com/office/officeart/2009/3/layout/HorizontalOrganizationChart"/>
    <dgm:cxn modelId="{382547E8-B074-429C-B122-DD538F5814C4}" type="presOf" srcId="{C7C15918-880A-436C-959F-80C8B0175208}" destId="{C09FEAA3-DB40-490F-9DE1-5966DA1E71E1}" srcOrd="1" destOrd="0" presId="urn:microsoft.com/office/officeart/2009/3/layout/HorizontalOrganizationChart"/>
    <dgm:cxn modelId="{9F04ACE3-6F2C-4EC5-B552-133270E718EE}" srcId="{FC4457C8-E90B-4AFE-B20E-19F4522B4350}" destId="{185B1AE6-FEDE-46F8-987A-658319224738}" srcOrd="4" destOrd="0" parTransId="{F5493ACC-C032-485F-9240-C33348C9293D}" sibTransId="{8872245E-E4FC-459D-BEEE-EA98CC3E0804}"/>
    <dgm:cxn modelId="{918DFC51-0576-438C-B6A2-B0A471618328}" type="presOf" srcId="{3BB13CB5-691C-4F5D-9692-2354F9417959}" destId="{DCAB499D-CBEA-4A71-AF46-88D6F1C29645}" srcOrd="0" destOrd="0" presId="urn:microsoft.com/office/officeart/2009/3/layout/HorizontalOrganizationChart"/>
    <dgm:cxn modelId="{788148F7-D4B9-4AA5-8E39-79A1DD3BE9C6}" type="presOf" srcId="{98A3149A-9D8D-4851-A241-0D0813D9ADB1}" destId="{D4B8D2A2-5945-46FA-8490-AE0FAA21F080}" srcOrd="0" destOrd="0" presId="urn:microsoft.com/office/officeart/2009/3/layout/HorizontalOrganizationChart"/>
    <dgm:cxn modelId="{47E320C9-B9B8-4E98-B616-5AB460744B39}" srcId="{AA49C0AF-AF51-4B69-8527-18769D05C2C4}" destId="{FA8473FA-3352-43E0-BC2A-506200D98221}" srcOrd="2" destOrd="0" parTransId="{CE8E1845-4270-4968-A6C6-8DFD5F98C9C5}" sibTransId="{54130396-1A3E-4D63-A601-E63066491FBE}"/>
    <dgm:cxn modelId="{361AC91E-749C-4C85-BE57-0868AA47122E}" type="presOf" srcId="{EECB3246-005B-4E3B-BB32-E351DED22F63}" destId="{D03072E4-D3FA-4CA2-9580-CE91A0E9D22B}" srcOrd="1" destOrd="0" presId="urn:microsoft.com/office/officeart/2009/3/layout/HorizontalOrganizationChart"/>
    <dgm:cxn modelId="{350FAF81-3E73-48E5-925F-527437B87BCE}" type="presOf" srcId="{569F9015-C37C-4775-955D-0FC567E76300}" destId="{748E73EE-7552-4549-96CA-7A8B3CC35539}" srcOrd="0" destOrd="0" presId="urn:microsoft.com/office/officeart/2009/3/layout/HorizontalOrganizationChart"/>
    <dgm:cxn modelId="{AB3ABCAF-BBAD-4FB2-B253-98DF3098C569}" type="presOf" srcId="{99317496-77E0-4EAF-97AA-996D1A770271}" destId="{09680959-C8AC-4D4F-82C2-2B0F084368EF}" srcOrd="0" destOrd="0" presId="urn:microsoft.com/office/officeart/2009/3/layout/HorizontalOrganizationChart"/>
    <dgm:cxn modelId="{EBDD7C53-1418-466C-AB81-6780888D2DEE}" type="presOf" srcId="{CE8E1845-4270-4968-A6C6-8DFD5F98C9C5}" destId="{2D6EDD84-143E-4AF5-A551-2B2ECB696715}" srcOrd="0" destOrd="0" presId="urn:microsoft.com/office/officeart/2009/3/layout/HorizontalOrganizationChart"/>
    <dgm:cxn modelId="{6DC963DC-FA12-4727-A8E8-10E085201C13}" srcId="{FC4457C8-E90B-4AFE-B20E-19F4522B4350}" destId="{98A3149A-9D8D-4851-A241-0D0813D9ADB1}" srcOrd="3" destOrd="0" parTransId="{3BB13CB5-691C-4F5D-9692-2354F9417959}" sibTransId="{EED59295-631D-4446-9A98-08AF2E830063}"/>
    <dgm:cxn modelId="{45AA0D30-1155-46F3-A730-734C33C746D4}" type="presOf" srcId="{98A3149A-9D8D-4851-A241-0D0813D9ADB1}" destId="{2699271D-4201-4FA3-9CFF-076E7D3A01FF}" srcOrd="1" destOrd="0" presId="urn:microsoft.com/office/officeart/2009/3/layout/HorizontalOrganizationChart"/>
    <dgm:cxn modelId="{177EE43D-0F1E-4EDE-A63F-BDCFE488508F}" type="presOf" srcId="{933299C9-DEB9-4CF2-BE60-27ED6139EF78}" destId="{18AC1B62-1204-4CB0-9EC8-78D4AD46C52A}" srcOrd="1" destOrd="0" presId="urn:microsoft.com/office/officeart/2009/3/layout/HorizontalOrganizationChart"/>
    <dgm:cxn modelId="{54071C23-CBB7-41B5-985D-CE06E1471568}" srcId="{FC4457C8-E90B-4AFE-B20E-19F4522B4350}" destId="{E3651844-3E92-4BFE-B50E-7B9AAEF9DCE0}" srcOrd="0" destOrd="0" parTransId="{B48067F6-5944-4EBB-A718-F26539833F32}" sibTransId="{2FCBBFB9-AFE7-439D-B539-BFD36DDC9B7A}"/>
    <dgm:cxn modelId="{EEC3FF70-5F46-4F92-AC21-8B86AF776BB3}" type="presOf" srcId="{5CD2643E-EAE3-4F48-B7A6-657FB70ACDBF}" destId="{ED28F814-DC9F-4F33-86A2-A1FB9EE2DEBB}" srcOrd="1" destOrd="0" presId="urn:microsoft.com/office/officeart/2009/3/layout/HorizontalOrganizationChart"/>
    <dgm:cxn modelId="{D9F54725-6FED-4FE0-B06E-B896F73DEC05}" type="presOf" srcId="{185B1AE6-FEDE-46F8-987A-658319224738}" destId="{A501A154-7498-40B6-9807-62588EA1AD61}" srcOrd="1" destOrd="0" presId="urn:microsoft.com/office/officeart/2009/3/layout/HorizontalOrganizationChart"/>
    <dgm:cxn modelId="{3FC63F5C-DAA9-446F-9B7F-050DC00A9A53}" type="presOf" srcId="{185B1AE6-FEDE-46F8-987A-658319224738}" destId="{0715198D-FFD1-498A-B63B-D34822138782}" srcOrd="0" destOrd="0" presId="urn:microsoft.com/office/officeart/2009/3/layout/HorizontalOrganizationChart"/>
    <dgm:cxn modelId="{6EA3610E-996E-4D30-B207-BD64A094714A}" type="presOf" srcId="{E3651844-3E92-4BFE-B50E-7B9AAEF9DCE0}" destId="{CA0F1A9B-4433-4B7E-9052-DB7169D22EE3}" srcOrd="0" destOrd="0" presId="urn:microsoft.com/office/officeart/2009/3/layout/HorizontalOrganizationChart"/>
    <dgm:cxn modelId="{95EC4408-0F20-4E4C-B0E7-9991EE9C0937}" type="presOf" srcId="{A95629E3-8DAB-4A88-8D07-B8C381D31524}" destId="{D35C7D77-C434-40EC-A9EB-2139F68F6036}" srcOrd="0" destOrd="0" presId="urn:microsoft.com/office/officeart/2009/3/layout/HorizontalOrganizationChart"/>
    <dgm:cxn modelId="{D0084A8C-5832-4487-93A2-C0465C7B6B71}" type="presOf" srcId="{B48067F6-5944-4EBB-A718-F26539833F32}" destId="{DE9058B6-83FE-4D3C-A9EF-3DAA499CC3BD}" srcOrd="0" destOrd="0" presId="urn:microsoft.com/office/officeart/2009/3/layout/HorizontalOrganizationChart"/>
    <dgm:cxn modelId="{15ACB2E7-B598-464E-88B8-14A999B55458}" type="presOf" srcId="{FA8473FA-3352-43E0-BC2A-506200D98221}" destId="{A8885005-5668-4E4B-AC86-275B8BFE9EE4}" srcOrd="1" destOrd="0" presId="urn:microsoft.com/office/officeart/2009/3/layout/HorizontalOrganizationChart"/>
    <dgm:cxn modelId="{773EEFC1-5521-474A-952D-8006D0B89599}" type="presOf" srcId="{311942C7-9D61-493F-9A9B-88C2E2DDFA8B}" destId="{B0A76A01-E225-4895-9AD7-E1CB353D590E}" srcOrd="0" destOrd="0" presId="urn:microsoft.com/office/officeart/2009/3/layout/HorizontalOrganizationChart"/>
    <dgm:cxn modelId="{54F8EF4C-DADE-40D5-B662-7F9462FC866B}" type="presOf" srcId="{5CD2643E-EAE3-4F48-B7A6-657FB70ACDBF}" destId="{CDFC441A-69FC-4937-A620-5ABD69FC8836}" srcOrd="0" destOrd="0" presId="urn:microsoft.com/office/officeart/2009/3/layout/HorizontalOrganizationChart"/>
    <dgm:cxn modelId="{8D26C35D-FDBE-4A35-A19F-03AB92CB06F1}" srcId="{569F9015-C37C-4775-955D-0FC567E76300}" destId="{AA49C0AF-AF51-4B69-8527-18769D05C2C4}" srcOrd="0" destOrd="0" parTransId="{C6C8D33D-B25E-43BA-91EE-29C25F0F68BA}" sibTransId="{182D94A1-4FEE-420D-94C0-1CFDC72036A0}"/>
    <dgm:cxn modelId="{706BC145-529B-4B8F-9E09-290D7873D034}" type="presOf" srcId="{7BBF26AA-DB6C-4712-8CBC-57BE20C0B303}" destId="{5AB3699E-D773-4937-8F04-3073545963DD}" srcOrd="0" destOrd="0" presId="urn:microsoft.com/office/officeart/2009/3/layout/HorizontalOrganizationChart"/>
    <dgm:cxn modelId="{A4013F91-8FEB-468B-B911-70A6DD4461A5}" type="presOf" srcId="{FB938DBB-8B41-4D39-B412-63B509D50FFA}" destId="{45B05857-059E-41D0-8D4A-C357BD14476C}" srcOrd="0" destOrd="0" presId="urn:microsoft.com/office/officeart/2009/3/layout/HorizontalOrganizationChart"/>
    <dgm:cxn modelId="{15CF6443-DF63-4175-A1D6-64634F168259}" type="presOf" srcId="{996C877D-E62B-4D98-B3B9-5DEE56A979DB}" destId="{D51BD659-4C72-4872-BC3B-3FEF8154B132}" srcOrd="1" destOrd="0" presId="urn:microsoft.com/office/officeart/2009/3/layout/HorizontalOrganizationChart"/>
    <dgm:cxn modelId="{D6181249-576A-4AA9-9879-8D35C8B53A50}" type="presOf" srcId="{EECB3246-005B-4E3B-BB32-E351DED22F63}" destId="{CB6A2031-6BAE-4354-87D3-81A16B9A92A9}" srcOrd="0" destOrd="0" presId="urn:microsoft.com/office/officeart/2009/3/layout/HorizontalOrganizationChart"/>
    <dgm:cxn modelId="{CB2C8F5A-33E6-4978-A4E1-740FA4D3E104}" srcId="{AA49C0AF-AF51-4B69-8527-18769D05C2C4}" destId="{FC4457C8-E90B-4AFE-B20E-19F4522B4350}" srcOrd="0" destOrd="0" parTransId="{11AC5781-09D6-4ADE-B6CD-706E6F9A654B}" sibTransId="{8350A0DA-B10D-4C3F-95C3-B3EEEFCE184F}"/>
    <dgm:cxn modelId="{F316C734-2A5C-47C8-B917-E6DF2B0EB3D1}" type="presOf" srcId="{11AC5781-09D6-4ADE-B6CD-706E6F9A654B}" destId="{4DC8609D-DBC0-48FC-A0E7-BFBC8F10412F}" srcOrd="0" destOrd="0" presId="urn:microsoft.com/office/officeart/2009/3/layout/HorizontalOrganizationChart"/>
    <dgm:cxn modelId="{2B7CBC78-0DBD-4A08-91FA-DD23F6DF4957}" type="presOf" srcId="{E3651844-3E92-4BFE-B50E-7B9AAEF9DCE0}" destId="{82D50068-F30F-406E-A88A-ECB804FB6C36}" srcOrd="1" destOrd="0" presId="urn:microsoft.com/office/officeart/2009/3/layout/HorizontalOrganizationChart"/>
    <dgm:cxn modelId="{052AD2DB-88C3-47C8-819F-C2944FFB2C71}" type="presOf" srcId="{F5493ACC-C032-485F-9240-C33348C9293D}" destId="{E761007E-500E-4327-B627-825B7CB99E19}" srcOrd="0" destOrd="0" presId="urn:microsoft.com/office/officeart/2009/3/layout/HorizontalOrganizationChart"/>
    <dgm:cxn modelId="{E8194AEB-E5B0-409E-A135-0AEAA7BF83DD}" srcId="{AA49C0AF-AF51-4B69-8527-18769D05C2C4}" destId="{5CD2643E-EAE3-4F48-B7A6-657FB70ACDBF}" srcOrd="4" destOrd="0" parTransId="{FB938DBB-8B41-4D39-B412-63B509D50FFA}" sibTransId="{423016FF-9357-4AAE-AF1B-E81A71971875}"/>
    <dgm:cxn modelId="{5F90EF65-EADB-4F3B-960C-69B4DE1F4CAD}" type="presParOf" srcId="{748E73EE-7552-4549-96CA-7A8B3CC35539}" destId="{5C51CE42-E57A-44D1-AC17-0FAE9B7E10B6}" srcOrd="0" destOrd="0" presId="urn:microsoft.com/office/officeart/2009/3/layout/HorizontalOrganizationChart"/>
    <dgm:cxn modelId="{B1E6524A-DE5A-45D4-A21A-90ECC5296EAE}" type="presParOf" srcId="{5C51CE42-E57A-44D1-AC17-0FAE9B7E10B6}" destId="{40CB8CB7-119B-4D18-AB79-67C9F6621386}" srcOrd="0" destOrd="0" presId="urn:microsoft.com/office/officeart/2009/3/layout/HorizontalOrganizationChart"/>
    <dgm:cxn modelId="{15C0299B-A238-44F3-AEFA-6C76389B6AED}" type="presParOf" srcId="{40CB8CB7-119B-4D18-AB79-67C9F6621386}" destId="{3FDE92E8-720D-419C-842C-B2765A000CF1}" srcOrd="0" destOrd="0" presId="urn:microsoft.com/office/officeart/2009/3/layout/HorizontalOrganizationChart"/>
    <dgm:cxn modelId="{063B1207-EB23-4313-971B-A80625F1E25E}" type="presParOf" srcId="{40CB8CB7-119B-4D18-AB79-67C9F6621386}" destId="{BE5B3CCB-16E8-46AF-8C23-F0B043D268E7}" srcOrd="1" destOrd="0" presId="urn:microsoft.com/office/officeart/2009/3/layout/HorizontalOrganizationChart"/>
    <dgm:cxn modelId="{228D25D8-D3C3-4AD5-8F8F-346FD628F084}" type="presParOf" srcId="{5C51CE42-E57A-44D1-AC17-0FAE9B7E10B6}" destId="{9F43EA56-C75B-4674-832D-4918FB8C8889}" srcOrd="1" destOrd="0" presId="urn:microsoft.com/office/officeart/2009/3/layout/HorizontalOrganizationChart"/>
    <dgm:cxn modelId="{19D66DE3-112D-40E8-9EFD-5769233E6205}" type="presParOf" srcId="{9F43EA56-C75B-4674-832D-4918FB8C8889}" destId="{4DC8609D-DBC0-48FC-A0E7-BFBC8F10412F}" srcOrd="0" destOrd="0" presId="urn:microsoft.com/office/officeart/2009/3/layout/HorizontalOrganizationChart"/>
    <dgm:cxn modelId="{121BD274-4117-4711-AAB0-87BBC0A6DA2E}" type="presParOf" srcId="{9F43EA56-C75B-4674-832D-4918FB8C8889}" destId="{7F3B6376-01C9-4832-BEE9-3AEA39ED0FD6}" srcOrd="1" destOrd="0" presId="urn:microsoft.com/office/officeart/2009/3/layout/HorizontalOrganizationChart"/>
    <dgm:cxn modelId="{BA032581-C1EF-4E91-B89D-752474F221C2}" type="presParOf" srcId="{7F3B6376-01C9-4832-BEE9-3AEA39ED0FD6}" destId="{6CF83A27-6CD6-47D8-AA20-0E7A8CC6C53C}" srcOrd="0" destOrd="0" presId="urn:microsoft.com/office/officeart/2009/3/layout/HorizontalOrganizationChart"/>
    <dgm:cxn modelId="{4C513FBB-2F23-4470-94CC-46E5B132FD7A}" type="presParOf" srcId="{6CF83A27-6CD6-47D8-AA20-0E7A8CC6C53C}" destId="{441B94F1-F888-442D-94F6-7C0D115F9911}" srcOrd="0" destOrd="0" presId="urn:microsoft.com/office/officeart/2009/3/layout/HorizontalOrganizationChart"/>
    <dgm:cxn modelId="{E89A9B27-9729-4059-BF21-160B804A03F1}" type="presParOf" srcId="{6CF83A27-6CD6-47D8-AA20-0E7A8CC6C53C}" destId="{BFC65FD4-6307-4725-94A0-82397FD434A8}" srcOrd="1" destOrd="0" presId="urn:microsoft.com/office/officeart/2009/3/layout/HorizontalOrganizationChart"/>
    <dgm:cxn modelId="{4C6727DB-160D-426B-B388-22308D92CEEC}" type="presParOf" srcId="{7F3B6376-01C9-4832-BEE9-3AEA39ED0FD6}" destId="{228CD5AD-0FF7-4719-8782-F922C81C4542}" srcOrd="1" destOrd="0" presId="urn:microsoft.com/office/officeart/2009/3/layout/HorizontalOrganizationChart"/>
    <dgm:cxn modelId="{A2F4347A-69B4-48AE-A33D-A7E9556B0CA6}" type="presParOf" srcId="{228CD5AD-0FF7-4719-8782-F922C81C4542}" destId="{DE9058B6-83FE-4D3C-A9EF-3DAA499CC3BD}" srcOrd="0" destOrd="0" presId="urn:microsoft.com/office/officeart/2009/3/layout/HorizontalOrganizationChart"/>
    <dgm:cxn modelId="{8B46AED8-16AB-43ED-A909-F2E8EA0A1D07}" type="presParOf" srcId="{228CD5AD-0FF7-4719-8782-F922C81C4542}" destId="{4D0429FC-A757-43B3-B376-6EE9CC4099A2}" srcOrd="1" destOrd="0" presId="urn:microsoft.com/office/officeart/2009/3/layout/HorizontalOrganizationChart"/>
    <dgm:cxn modelId="{7D7A715F-0842-4E19-BC13-28E5BCDD3448}" type="presParOf" srcId="{4D0429FC-A757-43B3-B376-6EE9CC4099A2}" destId="{E4218A42-0294-4487-8040-9ACE972482CB}" srcOrd="0" destOrd="0" presId="urn:microsoft.com/office/officeart/2009/3/layout/HorizontalOrganizationChart"/>
    <dgm:cxn modelId="{E5F7FDCE-F955-4234-8A3D-E445FFAE424F}" type="presParOf" srcId="{E4218A42-0294-4487-8040-9ACE972482CB}" destId="{CA0F1A9B-4433-4B7E-9052-DB7169D22EE3}" srcOrd="0" destOrd="0" presId="urn:microsoft.com/office/officeart/2009/3/layout/HorizontalOrganizationChart"/>
    <dgm:cxn modelId="{5F7B5231-1D73-481C-9761-F2757B3D7638}" type="presParOf" srcId="{E4218A42-0294-4487-8040-9ACE972482CB}" destId="{82D50068-F30F-406E-A88A-ECB804FB6C36}" srcOrd="1" destOrd="0" presId="urn:microsoft.com/office/officeart/2009/3/layout/HorizontalOrganizationChart"/>
    <dgm:cxn modelId="{D9C06009-F284-4ED0-8A11-5ED4C6C9236F}" type="presParOf" srcId="{4D0429FC-A757-43B3-B376-6EE9CC4099A2}" destId="{E8A5C868-E4CC-4BC7-9459-C5CA19005904}" srcOrd="1" destOrd="0" presId="urn:microsoft.com/office/officeart/2009/3/layout/HorizontalOrganizationChart"/>
    <dgm:cxn modelId="{3C3ED26E-885F-49C3-8F82-6C62B52039E9}" type="presParOf" srcId="{4D0429FC-A757-43B3-B376-6EE9CC4099A2}" destId="{A25FAD52-6F8E-4C71-A9F8-1D2FFE603B40}" srcOrd="2" destOrd="0" presId="urn:microsoft.com/office/officeart/2009/3/layout/HorizontalOrganizationChart"/>
    <dgm:cxn modelId="{B91B83FA-7C75-4660-A790-63F51652F4FD}" type="presParOf" srcId="{228CD5AD-0FF7-4719-8782-F922C81C4542}" destId="{B0A76A01-E225-4895-9AD7-E1CB353D590E}" srcOrd="2" destOrd="0" presId="urn:microsoft.com/office/officeart/2009/3/layout/HorizontalOrganizationChart"/>
    <dgm:cxn modelId="{E6E23C6F-39D9-424F-BB26-10B16BA34A8B}" type="presParOf" srcId="{228CD5AD-0FF7-4719-8782-F922C81C4542}" destId="{CB1F3852-EA67-46FC-B379-DAF054C05E0E}" srcOrd="3" destOrd="0" presId="urn:microsoft.com/office/officeart/2009/3/layout/HorizontalOrganizationChart"/>
    <dgm:cxn modelId="{5CA56AA2-2585-40FC-BC4E-13839B942FA1}" type="presParOf" srcId="{CB1F3852-EA67-46FC-B379-DAF054C05E0E}" destId="{CC20C4AE-24AD-4965-A0DA-34ADE70EA2BF}" srcOrd="0" destOrd="0" presId="urn:microsoft.com/office/officeart/2009/3/layout/HorizontalOrganizationChart"/>
    <dgm:cxn modelId="{2C1EE42D-21CA-40B2-A2D4-3B94B27D92E8}" type="presParOf" srcId="{CC20C4AE-24AD-4965-A0DA-34ADE70EA2BF}" destId="{1585D093-540B-417F-972A-FF686DE8A13E}" srcOrd="0" destOrd="0" presId="urn:microsoft.com/office/officeart/2009/3/layout/HorizontalOrganizationChart"/>
    <dgm:cxn modelId="{000475DB-B3CB-482B-9710-8D66688395C7}" type="presParOf" srcId="{CC20C4AE-24AD-4965-A0DA-34ADE70EA2BF}" destId="{18AC1B62-1204-4CB0-9EC8-78D4AD46C52A}" srcOrd="1" destOrd="0" presId="urn:microsoft.com/office/officeart/2009/3/layout/HorizontalOrganizationChart"/>
    <dgm:cxn modelId="{14446666-B91E-4321-96D1-FB7CB052C9DA}" type="presParOf" srcId="{CB1F3852-EA67-46FC-B379-DAF054C05E0E}" destId="{A6A8BC0E-B510-4D15-9539-3C8BC88B1274}" srcOrd="1" destOrd="0" presId="urn:microsoft.com/office/officeart/2009/3/layout/HorizontalOrganizationChart"/>
    <dgm:cxn modelId="{574964AA-2E3B-44E9-A6F9-EF5C5EFF5082}" type="presParOf" srcId="{CB1F3852-EA67-46FC-B379-DAF054C05E0E}" destId="{0E640C51-947C-4EF8-8768-5635EEBED00F}" srcOrd="2" destOrd="0" presId="urn:microsoft.com/office/officeart/2009/3/layout/HorizontalOrganizationChart"/>
    <dgm:cxn modelId="{5BA9C78B-4FC8-4730-AABF-CFD89C73DABB}" type="presParOf" srcId="{228CD5AD-0FF7-4719-8782-F922C81C4542}" destId="{D35C7D77-C434-40EC-A9EB-2139F68F6036}" srcOrd="4" destOrd="0" presId="urn:microsoft.com/office/officeart/2009/3/layout/HorizontalOrganizationChart"/>
    <dgm:cxn modelId="{9ABF8EFB-93B9-4412-8B2F-1785287227CF}" type="presParOf" srcId="{228CD5AD-0FF7-4719-8782-F922C81C4542}" destId="{7BDB170A-1875-4622-A0B0-E049B4C799B5}" srcOrd="5" destOrd="0" presId="urn:microsoft.com/office/officeart/2009/3/layout/HorizontalOrganizationChart"/>
    <dgm:cxn modelId="{E78D34DA-EAF1-4D32-A37B-BF487E323908}" type="presParOf" srcId="{7BDB170A-1875-4622-A0B0-E049B4C799B5}" destId="{4AFB9DEF-E94C-4A63-8F24-DA5E88547D58}" srcOrd="0" destOrd="0" presId="urn:microsoft.com/office/officeart/2009/3/layout/HorizontalOrganizationChart"/>
    <dgm:cxn modelId="{FC8903A1-798A-4751-858F-4ADAEC387230}" type="presParOf" srcId="{4AFB9DEF-E94C-4A63-8F24-DA5E88547D58}" destId="{8C329FF1-D9DA-48B6-AE4F-0FCC8498932A}" srcOrd="0" destOrd="0" presId="urn:microsoft.com/office/officeart/2009/3/layout/HorizontalOrganizationChart"/>
    <dgm:cxn modelId="{EC5A1245-4EC5-4408-88D0-961DB67C66CC}" type="presParOf" srcId="{4AFB9DEF-E94C-4A63-8F24-DA5E88547D58}" destId="{C09FEAA3-DB40-490F-9DE1-5966DA1E71E1}" srcOrd="1" destOrd="0" presId="urn:microsoft.com/office/officeart/2009/3/layout/HorizontalOrganizationChart"/>
    <dgm:cxn modelId="{6B7EEFF7-6199-4A7E-BA77-7F12161C3F81}" type="presParOf" srcId="{7BDB170A-1875-4622-A0B0-E049B4C799B5}" destId="{71CAFF9D-C28E-484D-8468-6DD7D24197B7}" srcOrd="1" destOrd="0" presId="urn:microsoft.com/office/officeart/2009/3/layout/HorizontalOrganizationChart"/>
    <dgm:cxn modelId="{4805A2D6-9BA6-40EC-961A-01ADA9CCB85B}" type="presParOf" srcId="{7BDB170A-1875-4622-A0B0-E049B4C799B5}" destId="{CB09A86B-6E8D-4029-A85D-591FA7A9569C}" srcOrd="2" destOrd="0" presId="urn:microsoft.com/office/officeart/2009/3/layout/HorizontalOrganizationChart"/>
    <dgm:cxn modelId="{C5E9E336-4F71-4535-9EE2-881EFDA981D9}" type="presParOf" srcId="{228CD5AD-0FF7-4719-8782-F922C81C4542}" destId="{DCAB499D-CBEA-4A71-AF46-88D6F1C29645}" srcOrd="6" destOrd="0" presId="urn:microsoft.com/office/officeart/2009/3/layout/HorizontalOrganizationChart"/>
    <dgm:cxn modelId="{3878B9D3-1A7D-49A6-B756-FEDECF7A8893}" type="presParOf" srcId="{228CD5AD-0FF7-4719-8782-F922C81C4542}" destId="{666519D6-A848-4237-A229-39CF5683AC3B}" srcOrd="7" destOrd="0" presId="urn:microsoft.com/office/officeart/2009/3/layout/HorizontalOrganizationChart"/>
    <dgm:cxn modelId="{2595E180-CDF0-40B2-8198-901CF6526830}" type="presParOf" srcId="{666519D6-A848-4237-A229-39CF5683AC3B}" destId="{F6164BE7-2E48-4A9A-A63A-3E9747D1C20D}" srcOrd="0" destOrd="0" presId="urn:microsoft.com/office/officeart/2009/3/layout/HorizontalOrganizationChart"/>
    <dgm:cxn modelId="{E4634D41-76AB-4A94-BDA1-D44A632010A7}" type="presParOf" srcId="{F6164BE7-2E48-4A9A-A63A-3E9747D1C20D}" destId="{D4B8D2A2-5945-46FA-8490-AE0FAA21F080}" srcOrd="0" destOrd="0" presId="urn:microsoft.com/office/officeart/2009/3/layout/HorizontalOrganizationChart"/>
    <dgm:cxn modelId="{171A8D70-384B-4AC0-A7A6-C8ECA34DF7D4}" type="presParOf" srcId="{F6164BE7-2E48-4A9A-A63A-3E9747D1C20D}" destId="{2699271D-4201-4FA3-9CFF-076E7D3A01FF}" srcOrd="1" destOrd="0" presId="urn:microsoft.com/office/officeart/2009/3/layout/HorizontalOrganizationChart"/>
    <dgm:cxn modelId="{80C17269-DDAE-452E-9096-E1AAD16BDB7A}" type="presParOf" srcId="{666519D6-A848-4237-A229-39CF5683AC3B}" destId="{AFF6C1B3-263B-4671-B9C9-9279E0B0499D}" srcOrd="1" destOrd="0" presId="urn:microsoft.com/office/officeart/2009/3/layout/HorizontalOrganizationChart"/>
    <dgm:cxn modelId="{022EBC42-3EFF-4BF9-B84E-6B6A00A472E7}" type="presParOf" srcId="{666519D6-A848-4237-A229-39CF5683AC3B}" destId="{CA42BFD0-FDBB-4DBC-AE14-AE0288DCB590}" srcOrd="2" destOrd="0" presId="urn:microsoft.com/office/officeart/2009/3/layout/HorizontalOrganizationChart"/>
    <dgm:cxn modelId="{E7E8735B-4E94-4A0C-901D-D8D4779892CE}" type="presParOf" srcId="{228CD5AD-0FF7-4719-8782-F922C81C4542}" destId="{E761007E-500E-4327-B627-825B7CB99E19}" srcOrd="8" destOrd="0" presId="urn:microsoft.com/office/officeart/2009/3/layout/HorizontalOrganizationChart"/>
    <dgm:cxn modelId="{6C57381E-AE2E-4A36-B685-BB3DE69561A9}" type="presParOf" srcId="{228CD5AD-0FF7-4719-8782-F922C81C4542}" destId="{E429FAD2-3957-4A43-8D5C-13B1EA320F02}" srcOrd="9" destOrd="0" presId="urn:microsoft.com/office/officeart/2009/3/layout/HorizontalOrganizationChart"/>
    <dgm:cxn modelId="{C73D170A-A7B1-407F-8E6A-F2ED6D8A036F}" type="presParOf" srcId="{E429FAD2-3957-4A43-8D5C-13B1EA320F02}" destId="{3370A2B4-14B4-45F7-B59E-B4FCACCC234E}" srcOrd="0" destOrd="0" presId="urn:microsoft.com/office/officeart/2009/3/layout/HorizontalOrganizationChart"/>
    <dgm:cxn modelId="{2419B19A-85BF-4EC9-8BA4-A668310988D7}" type="presParOf" srcId="{3370A2B4-14B4-45F7-B59E-B4FCACCC234E}" destId="{0715198D-FFD1-498A-B63B-D34822138782}" srcOrd="0" destOrd="0" presId="urn:microsoft.com/office/officeart/2009/3/layout/HorizontalOrganizationChart"/>
    <dgm:cxn modelId="{91D274B7-7D30-4A69-95B9-6381A73A7BBB}" type="presParOf" srcId="{3370A2B4-14B4-45F7-B59E-B4FCACCC234E}" destId="{A501A154-7498-40B6-9807-62588EA1AD61}" srcOrd="1" destOrd="0" presId="urn:microsoft.com/office/officeart/2009/3/layout/HorizontalOrganizationChart"/>
    <dgm:cxn modelId="{ED4B6608-ABDB-41B4-859C-B85873138FA9}" type="presParOf" srcId="{E429FAD2-3957-4A43-8D5C-13B1EA320F02}" destId="{AC191F67-00BB-4FD3-B3D7-74A30DE4C8B0}" srcOrd="1" destOrd="0" presId="urn:microsoft.com/office/officeart/2009/3/layout/HorizontalOrganizationChart"/>
    <dgm:cxn modelId="{4C6F5185-62B2-4044-A72A-55C5CDBB43BA}" type="presParOf" srcId="{E429FAD2-3957-4A43-8D5C-13B1EA320F02}" destId="{B5B2E846-DF34-4B45-9D2D-48DD5098EE34}" srcOrd="2" destOrd="0" presId="urn:microsoft.com/office/officeart/2009/3/layout/HorizontalOrganizationChart"/>
    <dgm:cxn modelId="{BD82F6D8-7525-4167-A8F2-A75B5114C44D}" type="presParOf" srcId="{7F3B6376-01C9-4832-BEE9-3AEA39ED0FD6}" destId="{41AB61E5-6326-48DA-850D-87DDE5B5AA41}" srcOrd="2" destOrd="0" presId="urn:microsoft.com/office/officeart/2009/3/layout/HorizontalOrganizationChart"/>
    <dgm:cxn modelId="{9B6AD212-4BD2-4A8D-A307-050A78AA55AF}" type="presParOf" srcId="{9F43EA56-C75B-4674-832D-4918FB8C8889}" destId="{9CD3B0C6-C17C-4C59-9A92-88745C024B0B}" srcOrd="2" destOrd="0" presId="urn:microsoft.com/office/officeart/2009/3/layout/HorizontalOrganizationChart"/>
    <dgm:cxn modelId="{562EBBE4-4446-49E1-A0F0-2D96FC210D72}" type="presParOf" srcId="{9F43EA56-C75B-4674-832D-4918FB8C8889}" destId="{B2BC0247-261D-4F12-BDA1-7E6BDEEFF60E}" srcOrd="3" destOrd="0" presId="urn:microsoft.com/office/officeart/2009/3/layout/HorizontalOrganizationChart"/>
    <dgm:cxn modelId="{A3715058-AF53-45DC-BB82-76649D61E2E9}" type="presParOf" srcId="{B2BC0247-261D-4F12-BDA1-7E6BDEEFF60E}" destId="{810838CD-FF85-4B94-ABA1-F187D033F260}" srcOrd="0" destOrd="0" presId="urn:microsoft.com/office/officeart/2009/3/layout/HorizontalOrganizationChart"/>
    <dgm:cxn modelId="{B75A96F6-829E-4F0F-AD6E-88B2052F6E32}" type="presParOf" srcId="{810838CD-FF85-4B94-ABA1-F187D033F260}" destId="{09680959-C8AC-4D4F-82C2-2B0F084368EF}" srcOrd="0" destOrd="0" presId="urn:microsoft.com/office/officeart/2009/3/layout/HorizontalOrganizationChart"/>
    <dgm:cxn modelId="{B5BE50B7-8063-456C-8494-BF55D82DEA24}" type="presParOf" srcId="{810838CD-FF85-4B94-ABA1-F187D033F260}" destId="{4AF966EA-EF5C-4AB5-9D70-A94F5CF63BC5}" srcOrd="1" destOrd="0" presId="urn:microsoft.com/office/officeart/2009/3/layout/HorizontalOrganizationChart"/>
    <dgm:cxn modelId="{8FF9829A-B496-4B13-9F13-3A96330CD2CF}" type="presParOf" srcId="{B2BC0247-261D-4F12-BDA1-7E6BDEEFF60E}" destId="{AD6B05FF-906F-4D70-B16A-97F8968FE18D}" srcOrd="1" destOrd="0" presId="urn:microsoft.com/office/officeart/2009/3/layout/HorizontalOrganizationChart"/>
    <dgm:cxn modelId="{24BA0ABF-5E62-4376-854B-49B2A65E38A0}" type="presParOf" srcId="{B2BC0247-261D-4F12-BDA1-7E6BDEEFF60E}" destId="{073E79FA-A0EF-4020-BFB8-2B48FFE492ED}" srcOrd="2" destOrd="0" presId="urn:microsoft.com/office/officeart/2009/3/layout/HorizontalOrganizationChart"/>
    <dgm:cxn modelId="{F91E44A1-1CCF-4F10-9DCD-92221F926C9C}" type="presParOf" srcId="{9F43EA56-C75B-4674-832D-4918FB8C8889}" destId="{2D6EDD84-143E-4AF5-A551-2B2ECB696715}" srcOrd="4" destOrd="0" presId="urn:microsoft.com/office/officeart/2009/3/layout/HorizontalOrganizationChart"/>
    <dgm:cxn modelId="{3A5EF433-C39F-4337-81EA-3A5489D82975}" type="presParOf" srcId="{9F43EA56-C75B-4674-832D-4918FB8C8889}" destId="{5815DC07-6F50-489B-BB24-5D3F5DDBAA7E}" srcOrd="5" destOrd="0" presId="urn:microsoft.com/office/officeart/2009/3/layout/HorizontalOrganizationChart"/>
    <dgm:cxn modelId="{DF906F12-21F7-4518-8E85-02167E246D29}" type="presParOf" srcId="{5815DC07-6F50-489B-BB24-5D3F5DDBAA7E}" destId="{D26D1223-17D2-4C19-8107-C14F740904DB}" srcOrd="0" destOrd="0" presId="urn:microsoft.com/office/officeart/2009/3/layout/HorizontalOrganizationChart"/>
    <dgm:cxn modelId="{F7BF092B-A125-48F6-A538-324157114754}" type="presParOf" srcId="{D26D1223-17D2-4C19-8107-C14F740904DB}" destId="{1EF8AC6E-BE2C-4131-8972-48E1286E1584}" srcOrd="0" destOrd="0" presId="urn:microsoft.com/office/officeart/2009/3/layout/HorizontalOrganizationChart"/>
    <dgm:cxn modelId="{6AFF989F-850C-49AB-BFE1-CA37204E6100}" type="presParOf" srcId="{D26D1223-17D2-4C19-8107-C14F740904DB}" destId="{A8885005-5668-4E4B-AC86-275B8BFE9EE4}" srcOrd="1" destOrd="0" presId="urn:microsoft.com/office/officeart/2009/3/layout/HorizontalOrganizationChart"/>
    <dgm:cxn modelId="{972C7DFF-D43C-40B0-8AB7-F0DA6CEBAC26}" type="presParOf" srcId="{5815DC07-6F50-489B-BB24-5D3F5DDBAA7E}" destId="{05E62124-65C5-44F6-81F4-36A12234B71B}" srcOrd="1" destOrd="0" presId="urn:microsoft.com/office/officeart/2009/3/layout/HorizontalOrganizationChart"/>
    <dgm:cxn modelId="{0FC44D92-CC8D-4A2F-8B63-DD3BA35F455A}" type="presParOf" srcId="{5815DC07-6F50-489B-BB24-5D3F5DDBAA7E}" destId="{CD9673E8-A3AD-4FEA-8287-37DCB158480D}" srcOrd="2" destOrd="0" presId="urn:microsoft.com/office/officeart/2009/3/layout/HorizontalOrganizationChart"/>
    <dgm:cxn modelId="{FBE1267F-DCB0-48CD-BD24-13057E2E132A}" type="presParOf" srcId="{9F43EA56-C75B-4674-832D-4918FB8C8889}" destId="{5AB3699E-D773-4937-8F04-3073545963DD}" srcOrd="6" destOrd="0" presId="urn:microsoft.com/office/officeart/2009/3/layout/HorizontalOrganizationChart"/>
    <dgm:cxn modelId="{21A799B4-8607-4429-B1F3-76F7BAADDD7C}" type="presParOf" srcId="{9F43EA56-C75B-4674-832D-4918FB8C8889}" destId="{935B3E7D-6D45-4DE6-B1B5-6292458701DB}" srcOrd="7" destOrd="0" presId="urn:microsoft.com/office/officeart/2009/3/layout/HorizontalOrganizationChart"/>
    <dgm:cxn modelId="{AB4ED07C-EA74-4CC4-9FE6-79BFD770A540}" type="presParOf" srcId="{935B3E7D-6D45-4DE6-B1B5-6292458701DB}" destId="{8F448CB2-47E0-475F-85E0-7CE5CFE9E296}" srcOrd="0" destOrd="0" presId="urn:microsoft.com/office/officeart/2009/3/layout/HorizontalOrganizationChart"/>
    <dgm:cxn modelId="{53629D16-AE83-4DE0-8EBF-44871889C060}" type="presParOf" srcId="{8F448CB2-47E0-475F-85E0-7CE5CFE9E296}" destId="{AED9D542-B4D5-46E4-9CE0-CEF4346B42A1}" srcOrd="0" destOrd="0" presId="urn:microsoft.com/office/officeart/2009/3/layout/HorizontalOrganizationChart"/>
    <dgm:cxn modelId="{27FE4361-A47C-436C-9FAC-9A3B5C1C3C10}" type="presParOf" srcId="{8F448CB2-47E0-475F-85E0-7CE5CFE9E296}" destId="{D51BD659-4C72-4872-BC3B-3FEF8154B132}" srcOrd="1" destOrd="0" presId="urn:microsoft.com/office/officeart/2009/3/layout/HorizontalOrganizationChart"/>
    <dgm:cxn modelId="{E049EE54-21D1-4843-A937-025E1734E889}" type="presParOf" srcId="{935B3E7D-6D45-4DE6-B1B5-6292458701DB}" destId="{814E9ACA-4228-4432-B4A5-946984F943C0}" srcOrd="1" destOrd="0" presId="urn:microsoft.com/office/officeart/2009/3/layout/HorizontalOrganizationChart"/>
    <dgm:cxn modelId="{ABA65216-2827-4A39-9951-444C0D41268A}" type="presParOf" srcId="{935B3E7D-6D45-4DE6-B1B5-6292458701DB}" destId="{179015DF-CDF8-45FD-ADB7-F1DBE23398CF}" srcOrd="2" destOrd="0" presId="urn:microsoft.com/office/officeart/2009/3/layout/HorizontalOrganizationChart"/>
    <dgm:cxn modelId="{6F454FE1-1536-4445-BEAB-9A2D6A050B43}" type="presParOf" srcId="{9F43EA56-C75B-4674-832D-4918FB8C8889}" destId="{45B05857-059E-41D0-8D4A-C357BD14476C}" srcOrd="8" destOrd="0" presId="urn:microsoft.com/office/officeart/2009/3/layout/HorizontalOrganizationChart"/>
    <dgm:cxn modelId="{E4FC3434-0B4E-4599-9ED7-ACC8D617049E}" type="presParOf" srcId="{9F43EA56-C75B-4674-832D-4918FB8C8889}" destId="{208B6676-FF92-47C9-97A2-134591047038}" srcOrd="9" destOrd="0" presId="urn:microsoft.com/office/officeart/2009/3/layout/HorizontalOrganizationChart"/>
    <dgm:cxn modelId="{12865070-1012-41BF-8B55-8EF294372613}" type="presParOf" srcId="{208B6676-FF92-47C9-97A2-134591047038}" destId="{2A6270E4-4E8C-4DB4-98D5-45632BFFF5F2}" srcOrd="0" destOrd="0" presId="urn:microsoft.com/office/officeart/2009/3/layout/HorizontalOrganizationChart"/>
    <dgm:cxn modelId="{8F9D2B78-BD0A-46B7-BCDC-5A864DC8D042}" type="presParOf" srcId="{2A6270E4-4E8C-4DB4-98D5-45632BFFF5F2}" destId="{CDFC441A-69FC-4937-A620-5ABD69FC8836}" srcOrd="0" destOrd="0" presId="urn:microsoft.com/office/officeart/2009/3/layout/HorizontalOrganizationChart"/>
    <dgm:cxn modelId="{80A3CBC0-1CAA-45AC-9C00-9DDF4AA5F411}" type="presParOf" srcId="{2A6270E4-4E8C-4DB4-98D5-45632BFFF5F2}" destId="{ED28F814-DC9F-4F33-86A2-A1FB9EE2DEBB}" srcOrd="1" destOrd="0" presId="urn:microsoft.com/office/officeart/2009/3/layout/HorizontalOrganizationChart"/>
    <dgm:cxn modelId="{8DFD1D43-6D80-4D01-8C48-605C3F1A7636}" type="presParOf" srcId="{208B6676-FF92-47C9-97A2-134591047038}" destId="{F33D0086-ABE8-4E37-A15D-6B37FDD20BFC}" srcOrd="1" destOrd="0" presId="urn:microsoft.com/office/officeart/2009/3/layout/HorizontalOrganizationChart"/>
    <dgm:cxn modelId="{643D3406-F13F-4792-AEEE-F15C1087FE8E}" type="presParOf" srcId="{208B6676-FF92-47C9-97A2-134591047038}" destId="{65BE64CA-9DDC-4015-9953-EE57FAC6B545}" srcOrd="2" destOrd="0" presId="urn:microsoft.com/office/officeart/2009/3/layout/HorizontalOrganizationChart"/>
    <dgm:cxn modelId="{8466A6BB-0697-4AC6-A5C2-B1F0ABA0F6AC}" type="presParOf" srcId="{9F43EA56-C75B-4674-832D-4918FB8C8889}" destId="{6FA97774-C282-4EBD-A10E-3B25065A8FD1}" srcOrd="10" destOrd="0" presId="urn:microsoft.com/office/officeart/2009/3/layout/HorizontalOrganizationChart"/>
    <dgm:cxn modelId="{E473D5BD-F440-4C5A-8C0A-07C515A750D2}" type="presParOf" srcId="{9F43EA56-C75B-4674-832D-4918FB8C8889}" destId="{5EC7CE17-62B4-4323-B281-AA981F9D3345}" srcOrd="11" destOrd="0" presId="urn:microsoft.com/office/officeart/2009/3/layout/HorizontalOrganizationChart"/>
    <dgm:cxn modelId="{EB07EFB0-9FE1-4AAC-AE6B-70DB16E3BB97}" type="presParOf" srcId="{5EC7CE17-62B4-4323-B281-AA981F9D3345}" destId="{792E93C1-DEF3-491E-8795-99706A7556BC}" srcOrd="0" destOrd="0" presId="urn:microsoft.com/office/officeart/2009/3/layout/HorizontalOrganizationChart"/>
    <dgm:cxn modelId="{3CAEFBBE-ECAB-45F7-A460-BC5C0995B6A8}" type="presParOf" srcId="{792E93C1-DEF3-491E-8795-99706A7556BC}" destId="{CB6A2031-6BAE-4354-87D3-81A16B9A92A9}" srcOrd="0" destOrd="0" presId="urn:microsoft.com/office/officeart/2009/3/layout/HorizontalOrganizationChart"/>
    <dgm:cxn modelId="{32E2FB6B-02B9-4491-A18A-155E8993E822}" type="presParOf" srcId="{792E93C1-DEF3-491E-8795-99706A7556BC}" destId="{D03072E4-D3FA-4CA2-9580-CE91A0E9D22B}" srcOrd="1" destOrd="0" presId="urn:microsoft.com/office/officeart/2009/3/layout/HorizontalOrganizationChart"/>
    <dgm:cxn modelId="{74F77C1E-A607-4421-B188-E0A94EF1F72D}" type="presParOf" srcId="{5EC7CE17-62B4-4323-B281-AA981F9D3345}" destId="{83BD0B9E-FC3E-4E88-BD3E-25C0DFD197D8}" srcOrd="1" destOrd="0" presId="urn:microsoft.com/office/officeart/2009/3/layout/HorizontalOrganizationChart"/>
    <dgm:cxn modelId="{1E7DF81B-66A1-4471-B3C5-157466A8DA7B}" type="presParOf" srcId="{5EC7CE17-62B4-4323-B281-AA981F9D3345}" destId="{5CEA9C3B-3127-49E5-BCAC-C909649A4040}" srcOrd="2" destOrd="0" presId="urn:microsoft.com/office/officeart/2009/3/layout/HorizontalOrganizationChart"/>
    <dgm:cxn modelId="{C34329D9-0CB0-4AC6-B9F5-23BE57D98639}" type="presParOf" srcId="{5C51CE42-E57A-44D1-AC17-0FAE9B7E10B6}" destId="{751FD8BA-0489-44F4-A329-BD4B6D3B5B6B}" srcOrd="2" destOrd="0" presId="urn:microsoft.com/office/officeart/2009/3/layout/HorizontalOrganizationChar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A97774-C282-4EBD-A10E-3B25065A8FD1}">
      <dsp:nvSpPr>
        <dsp:cNvPr id="0" name=""/>
        <dsp:cNvSpPr/>
      </dsp:nvSpPr>
      <dsp:spPr>
        <a:xfrm>
          <a:off x="3565628" y="2850045"/>
          <a:ext cx="273053" cy="14676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6526" y="0"/>
              </a:lnTo>
              <a:lnTo>
                <a:pt x="136526" y="1467660"/>
              </a:lnTo>
              <a:lnTo>
                <a:pt x="273053" y="14676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B05857-059E-41D0-8D4A-C357BD14476C}">
      <dsp:nvSpPr>
        <dsp:cNvPr id="0" name=""/>
        <dsp:cNvSpPr/>
      </dsp:nvSpPr>
      <dsp:spPr>
        <a:xfrm>
          <a:off x="3565628" y="2850045"/>
          <a:ext cx="273053" cy="8805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6526" y="0"/>
              </a:lnTo>
              <a:lnTo>
                <a:pt x="136526" y="880596"/>
              </a:lnTo>
              <a:lnTo>
                <a:pt x="273053" y="8805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B3699E-D773-4937-8F04-3073545963DD}">
      <dsp:nvSpPr>
        <dsp:cNvPr id="0" name=""/>
        <dsp:cNvSpPr/>
      </dsp:nvSpPr>
      <dsp:spPr>
        <a:xfrm>
          <a:off x="3565628" y="2850045"/>
          <a:ext cx="273053" cy="2935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6526" y="0"/>
              </a:lnTo>
              <a:lnTo>
                <a:pt x="136526" y="293532"/>
              </a:lnTo>
              <a:lnTo>
                <a:pt x="273053" y="2935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6EDD84-143E-4AF5-A551-2B2ECB696715}">
      <dsp:nvSpPr>
        <dsp:cNvPr id="0" name=""/>
        <dsp:cNvSpPr/>
      </dsp:nvSpPr>
      <dsp:spPr>
        <a:xfrm>
          <a:off x="3565628" y="2556513"/>
          <a:ext cx="273053" cy="293532"/>
        </a:xfrm>
        <a:custGeom>
          <a:avLst/>
          <a:gdLst/>
          <a:ahLst/>
          <a:cxnLst/>
          <a:rect l="0" t="0" r="0" b="0"/>
          <a:pathLst>
            <a:path>
              <a:moveTo>
                <a:pt x="0" y="293532"/>
              </a:moveTo>
              <a:lnTo>
                <a:pt x="136526" y="293532"/>
              </a:lnTo>
              <a:lnTo>
                <a:pt x="136526" y="0"/>
              </a:lnTo>
              <a:lnTo>
                <a:pt x="27305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D3B0C6-C17C-4C59-9A92-88745C024B0B}">
      <dsp:nvSpPr>
        <dsp:cNvPr id="0" name=""/>
        <dsp:cNvSpPr/>
      </dsp:nvSpPr>
      <dsp:spPr>
        <a:xfrm>
          <a:off x="3565628" y="1969448"/>
          <a:ext cx="273053" cy="880596"/>
        </a:xfrm>
        <a:custGeom>
          <a:avLst/>
          <a:gdLst/>
          <a:ahLst/>
          <a:cxnLst/>
          <a:rect l="0" t="0" r="0" b="0"/>
          <a:pathLst>
            <a:path>
              <a:moveTo>
                <a:pt x="0" y="880596"/>
              </a:moveTo>
              <a:lnTo>
                <a:pt x="136526" y="880596"/>
              </a:lnTo>
              <a:lnTo>
                <a:pt x="136526" y="0"/>
              </a:lnTo>
              <a:lnTo>
                <a:pt x="27305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61007E-500E-4327-B627-825B7CB99E19}">
      <dsp:nvSpPr>
        <dsp:cNvPr id="0" name=""/>
        <dsp:cNvSpPr/>
      </dsp:nvSpPr>
      <dsp:spPr>
        <a:xfrm>
          <a:off x="5203947" y="1382384"/>
          <a:ext cx="273053" cy="11741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6526" y="0"/>
              </a:lnTo>
              <a:lnTo>
                <a:pt x="136526" y="1174128"/>
              </a:lnTo>
              <a:lnTo>
                <a:pt x="273053" y="117412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AB499D-CBEA-4A71-AF46-88D6F1C29645}">
      <dsp:nvSpPr>
        <dsp:cNvPr id="0" name=""/>
        <dsp:cNvSpPr/>
      </dsp:nvSpPr>
      <dsp:spPr>
        <a:xfrm>
          <a:off x="5203947" y="1382384"/>
          <a:ext cx="273053" cy="5870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6526" y="0"/>
              </a:lnTo>
              <a:lnTo>
                <a:pt x="136526" y="587064"/>
              </a:lnTo>
              <a:lnTo>
                <a:pt x="273053" y="58706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5C7D77-C434-40EC-A9EB-2139F68F6036}">
      <dsp:nvSpPr>
        <dsp:cNvPr id="0" name=""/>
        <dsp:cNvSpPr/>
      </dsp:nvSpPr>
      <dsp:spPr>
        <a:xfrm>
          <a:off x="5203947" y="1336664"/>
          <a:ext cx="27305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3053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76A01-E225-4895-9AD7-E1CB353D590E}">
      <dsp:nvSpPr>
        <dsp:cNvPr id="0" name=""/>
        <dsp:cNvSpPr/>
      </dsp:nvSpPr>
      <dsp:spPr>
        <a:xfrm>
          <a:off x="5203947" y="795320"/>
          <a:ext cx="273053" cy="587064"/>
        </a:xfrm>
        <a:custGeom>
          <a:avLst/>
          <a:gdLst/>
          <a:ahLst/>
          <a:cxnLst/>
          <a:rect l="0" t="0" r="0" b="0"/>
          <a:pathLst>
            <a:path>
              <a:moveTo>
                <a:pt x="0" y="587064"/>
              </a:moveTo>
              <a:lnTo>
                <a:pt x="136526" y="587064"/>
              </a:lnTo>
              <a:lnTo>
                <a:pt x="136526" y="0"/>
              </a:lnTo>
              <a:lnTo>
                <a:pt x="273053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9058B6-83FE-4D3C-A9EF-3DAA499CC3BD}">
      <dsp:nvSpPr>
        <dsp:cNvPr id="0" name=""/>
        <dsp:cNvSpPr/>
      </dsp:nvSpPr>
      <dsp:spPr>
        <a:xfrm>
          <a:off x="5203947" y="208256"/>
          <a:ext cx="273053" cy="1174128"/>
        </a:xfrm>
        <a:custGeom>
          <a:avLst/>
          <a:gdLst/>
          <a:ahLst/>
          <a:cxnLst/>
          <a:rect l="0" t="0" r="0" b="0"/>
          <a:pathLst>
            <a:path>
              <a:moveTo>
                <a:pt x="0" y="1174128"/>
              </a:moveTo>
              <a:lnTo>
                <a:pt x="136526" y="1174128"/>
              </a:lnTo>
              <a:lnTo>
                <a:pt x="136526" y="0"/>
              </a:lnTo>
              <a:lnTo>
                <a:pt x="273053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C8609D-DBC0-48FC-A0E7-BFBC8F10412F}">
      <dsp:nvSpPr>
        <dsp:cNvPr id="0" name=""/>
        <dsp:cNvSpPr/>
      </dsp:nvSpPr>
      <dsp:spPr>
        <a:xfrm>
          <a:off x="3565628" y="1382384"/>
          <a:ext cx="273053" cy="1467660"/>
        </a:xfrm>
        <a:custGeom>
          <a:avLst/>
          <a:gdLst/>
          <a:ahLst/>
          <a:cxnLst/>
          <a:rect l="0" t="0" r="0" b="0"/>
          <a:pathLst>
            <a:path>
              <a:moveTo>
                <a:pt x="0" y="1467660"/>
              </a:moveTo>
              <a:lnTo>
                <a:pt x="136526" y="1467660"/>
              </a:lnTo>
              <a:lnTo>
                <a:pt x="136526" y="0"/>
              </a:lnTo>
              <a:lnTo>
                <a:pt x="27305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DE92E8-720D-419C-842C-B2765A000CF1}">
      <dsp:nvSpPr>
        <dsp:cNvPr id="0" name=""/>
        <dsp:cNvSpPr/>
      </dsp:nvSpPr>
      <dsp:spPr>
        <a:xfrm>
          <a:off x="1844534" y="2641842"/>
          <a:ext cx="1721094" cy="4164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Standard Data Type</a:t>
          </a:r>
          <a:endParaRPr lang="en-US" sz="1600" kern="1200" dirty="0"/>
        </a:p>
      </dsp:txBody>
      <dsp:txXfrm>
        <a:off x="1844534" y="2641842"/>
        <a:ext cx="1721094" cy="416405"/>
      </dsp:txXfrm>
    </dsp:sp>
    <dsp:sp modelId="{441B94F1-F888-442D-94F6-7C0D115F9911}">
      <dsp:nvSpPr>
        <dsp:cNvPr id="0" name=""/>
        <dsp:cNvSpPr/>
      </dsp:nvSpPr>
      <dsp:spPr>
        <a:xfrm>
          <a:off x="3838681" y="1174181"/>
          <a:ext cx="1365265" cy="4164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Numbers</a:t>
          </a:r>
          <a:endParaRPr lang="en-US" sz="1600" kern="1200" dirty="0"/>
        </a:p>
      </dsp:txBody>
      <dsp:txXfrm>
        <a:off x="3838681" y="1174181"/>
        <a:ext cx="1365265" cy="416405"/>
      </dsp:txXfrm>
    </dsp:sp>
    <dsp:sp modelId="{CA0F1A9B-4433-4B7E-9052-DB7169D22EE3}">
      <dsp:nvSpPr>
        <dsp:cNvPr id="0" name=""/>
        <dsp:cNvSpPr/>
      </dsp:nvSpPr>
      <dsp:spPr>
        <a:xfrm>
          <a:off x="5477000" y="53"/>
          <a:ext cx="1365265" cy="4164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int</a:t>
          </a:r>
          <a:endParaRPr lang="en-US" sz="1600" kern="1200" dirty="0"/>
        </a:p>
      </dsp:txBody>
      <dsp:txXfrm>
        <a:off x="5477000" y="53"/>
        <a:ext cx="1365265" cy="416405"/>
      </dsp:txXfrm>
    </dsp:sp>
    <dsp:sp modelId="{1585D093-540B-417F-972A-FF686DE8A13E}">
      <dsp:nvSpPr>
        <dsp:cNvPr id="0" name=""/>
        <dsp:cNvSpPr/>
      </dsp:nvSpPr>
      <dsp:spPr>
        <a:xfrm>
          <a:off x="5477000" y="587117"/>
          <a:ext cx="1365265" cy="4164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long</a:t>
          </a:r>
          <a:endParaRPr lang="en-US" sz="1600" kern="1200" dirty="0"/>
        </a:p>
      </dsp:txBody>
      <dsp:txXfrm>
        <a:off x="5477000" y="587117"/>
        <a:ext cx="1365265" cy="416405"/>
      </dsp:txXfrm>
    </dsp:sp>
    <dsp:sp modelId="{8C329FF1-D9DA-48B6-AE4F-0FCC8498932A}">
      <dsp:nvSpPr>
        <dsp:cNvPr id="0" name=""/>
        <dsp:cNvSpPr/>
      </dsp:nvSpPr>
      <dsp:spPr>
        <a:xfrm>
          <a:off x="5477000" y="1174181"/>
          <a:ext cx="1365265" cy="4164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float</a:t>
          </a:r>
          <a:endParaRPr lang="en-US" sz="1600" kern="1200" dirty="0"/>
        </a:p>
      </dsp:txBody>
      <dsp:txXfrm>
        <a:off x="5477000" y="1174181"/>
        <a:ext cx="1365265" cy="416405"/>
      </dsp:txXfrm>
    </dsp:sp>
    <dsp:sp modelId="{D4B8D2A2-5945-46FA-8490-AE0FAA21F080}">
      <dsp:nvSpPr>
        <dsp:cNvPr id="0" name=""/>
        <dsp:cNvSpPr/>
      </dsp:nvSpPr>
      <dsp:spPr>
        <a:xfrm>
          <a:off x="5477000" y="1761245"/>
          <a:ext cx="1365265" cy="4164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complex</a:t>
          </a:r>
          <a:endParaRPr lang="en-US" sz="1600" kern="1200" dirty="0"/>
        </a:p>
      </dsp:txBody>
      <dsp:txXfrm>
        <a:off x="5477000" y="1761245"/>
        <a:ext cx="1365265" cy="416405"/>
      </dsp:txXfrm>
    </dsp:sp>
    <dsp:sp modelId="{0715198D-FFD1-498A-B63B-D34822138782}">
      <dsp:nvSpPr>
        <dsp:cNvPr id="0" name=""/>
        <dsp:cNvSpPr/>
      </dsp:nvSpPr>
      <dsp:spPr>
        <a:xfrm>
          <a:off x="5477000" y="2348310"/>
          <a:ext cx="1365265" cy="4164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bool</a:t>
          </a:r>
          <a:endParaRPr lang="en-US" sz="1600" kern="1200" dirty="0"/>
        </a:p>
      </dsp:txBody>
      <dsp:txXfrm>
        <a:off x="5477000" y="2348310"/>
        <a:ext cx="1365265" cy="416405"/>
      </dsp:txXfrm>
    </dsp:sp>
    <dsp:sp modelId="{09680959-C8AC-4D4F-82C2-2B0F084368EF}">
      <dsp:nvSpPr>
        <dsp:cNvPr id="0" name=""/>
        <dsp:cNvSpPr/>
      </dsp:nvSpPr>
      <dsp:spPr>
        <a:xfrm>
          <a:off x="3838681" y="1761245"/>
          <a:ext cx="1365265" cy="4164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String</a:t>
          </a:r>
          <a:endParaRPr lang="en-US" sz="1600" kern="1200" dirty="0"/>
        </a:p>
      </dsp:txBody>
      <dsp:txXfrm>
        <a:off x="3838681" y="1761245"/>
        <a:ext cx="1365265" cy="416405"/>
      </dsp:txXfrm>
    </dsp:sp>
    <dsp:sp modelId="{1EF8AC6E-BE2C-4131-8972-48E1286E1584}">
      <dsp:nvSpPr>
        <dsp:cNvPr id="0" name=""/>
        <dsp:cNvSpPr/>
      </dsp:nvSpPr>
      <dsp:spPr>
        <a:xfrm>
          <a:off x="3838681" y="2348310"/>
          <a:ext cx="1365265" cy="4164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List</a:t>
          </a:r>
          <a:endParaRPr lang="en-US" sz="1600" kern="1200" dirty="0"/>
        </a:p>
      </dsp:txBody>
      <dsp:txXfrm>
        <a:off x="3838681" y="2348310"/>
        <a:ext cx="1365265" cy="416405"/>
      </dsp:txXfrm>
    </dsp:sp>
    <dsp:sp modelId="{AED9D542-B4D5-46E4-9CE0-CEF4346B42A1}">
      <dsp:nvSpPr>
        <dsp:cNvPr id="0" name=""/>
        <dsp:cNvSpPr/>
      </dsp:nvSpPr>
      <dsp:spPr>
        <a:xfrm>
          <a:off x="3838681" y="2935374"/>
          <a:ext cx="1365265" cy="4164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Tuple</a:t>
          </a:r>
          <a:endParaRPr lang="en-US" sz="1600" kern="1200" dirty="0"/>
        </a:p>
      </dsp:txBody>
      <dsp:txXfrm>
        <a:off x="3838681" y="2935374"/>
        <a:ext cx="1365265" cy="416405"/>
      </dsp:txXfrm>
    </dsp:sp>
    <dsp:sp modelId="{CDFC441A-69FC-4937-A620-5ABD69FC8836}">
      <dsp:nvSpPr>
        <dsp:cNvPr id="0" name=""/>
        <dsp:cNvSpPr/>
      </dsp:nvSpPr>
      <dsp:spPr>
        <a:xfrm>
          <a:off x="3838681" y="3522438"/>
          <a:ext cx="1365265" cy="4164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Dictionary</a:t>
          </a:r>
          <a:endParaRPr lang="en-US" sz="1600" kern="1200" dirty="0"/>
        </a:p>
      </dsp:txBody>
      <dsp:txXfrm>
        <a:off x="3838681" y="3522438"/>
        <a:ext cx="1365265" cy="416405"/>
      </dsp:txXfrm>
    </dsp:sp>
    <dsp:sp modelId="{CB6A2031-6BAE-4354-87D3-81A16B9A92A9}">
      <dsp:nvSpPr>
        <dsp:cNvPr id="0" name=""/>
        <dsp:cNvSpPr/>
      </dsp:nvSpPr>
      <dsp:spPr>
        <a:xfrm>
          <a:off x="3838681" y="4109502"/>
          <a:ext cx="1365265" cy="4164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Set</a:t>
          </a:r>
          <a:endParaRPr lang="en-US" sz="1600" kern="1200" dirty="0"/>
        </a:p>
      </dsp:txBody>
      <dsp:txXfrm>
        <a:off x="3838681" y="4109502"/>
        <a:ext cx="1365265" cy="4164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3880B35-0E18-4A3B-B7EB-8AE508475F25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AbuzarArtSchool@yahoo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12" y="4726905"/>
            <a:ext cx="8458200" cy="1222375"/>
          </a:xfrm>
        </p:spPr>
        <p:txBody>
          <a:bodyPr>
            <a:normAutofit/>
          </a:bodyPr>
          <a:lstStyle/>
          <a:p>
            <a:r>
              <a:rPr lang="en-US" sz="4400" dirty="0" smtClean="0"/>
              <a:t>Python basic tutorial</a:t>
            </a:r>
            <a:endParaRPr lang="en-US" sz="4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620688"/>
            <a:ext cx="2794000" cy="4191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1043608" y="5912310"/>
            <a:ext cx="3693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Design by :</a:t>
            </a:r>
            <a:r>
              <a:rPr lang="en-US" dirty="0" smtClean="0"/>
              <a:t> Abdullah  </a:t>
            </a:r>
            <a:r>
              <a:rPr lang="en-US" dirty="0" err="1" smtClean="0"/>
              <a:t>Saremi</a:t>
            </a:r>
            <a:r>
              <a:rPr lang="en-US" dirty="0" smtClean="0"/>
              <a:t>  </a:t>
            </a:r>
            <a:r>
              <a:rPr lang="en-US" dirty="0" err="1" smtClean="0"/>
              <a:t>Naeini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 rot="1922982">
            <a:off x="1583276" y="2322116"/>
            <a:ext cx="38234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cap="all" dirty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Franklin Gothic Medium"/>
                <a:ea typeface="+mj-ea"/>
                <a:cs typeface="+mj-cs"/>
              </a:rPr>
              <a:t>Data Type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5956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04664"/>
            <a:ext cx="8686800" cy="838200"/>
          </a:xfrm>
        </p:spPr>
        <p:txBody>
          <a:bodyPr/>
          <a:lstStyle/>
          <a:p>
            <a:r>
              <a:rPr lang="en-US" dirty="0" smtClean="0"/>
              <a:t>tuple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525963"/>
          </a:xfrm>
        </p:spPr>
        <p:txBody>
          <a:bodyPr>
            <a:normAutofit lnSpcReduction="10000"/>
          </a:bodyPr>
          <a:lstStyle/>
          <a:p>
            <a:pPr algn="r" rtl="1"/>
            <a:r>
              <a:rPr lang="fa-IR" dirty="0" smtClean="0">
                <a:cs typeface="2  Nazanin" pitchFamily="2" charset="-78"/>
              </a:rPr>
              <a:t>از علامت </a:t>
            </a:r>
            <a:r>
              <a:rPr lang="en-US" dirty="0" smtClean="0">
                <a:cs typeface="2  Nazanin" pitchFamily="2" charset="-78"/>
              </a:rPr>
              <a:t>() </a:t>
            </a:r>
            <a:r>
              <a:rPr lang="fa-IR" dirty="0" smtClean="0">
                <a:cs typeface="2  Nazanin" pitchFamily="2" charset="-78"/>
              </a:rPr>
              <a:t> برای نمایش آن استفاده می کنیم و بین عناصر تاپل کاما می گذاریم.</a:t>
            </a:r>
          </a:p>
          <a:p>
            <a:pPr algn="r" rtl="1"/>
            <a:r>
              <a:rPr lang="fa-IR" dirty="0" smtClean="0">
                <a:cs typeface="2  Nazanin" pitchFamily="2" charset="-78"/>
              </a:rPr>
              <a:t>مانند رشته ها از عملگرهای زیر می توانیم استفاده کنیم:</a:t>
            </a:r>
          </a:p>
          <a:p>
            <a:pPr lvl="1" algn="r" rtl="1"/>
            <a:r>
              <a:rPr lang="en-US" dirty="0" smtClean="0">
                <a:cs typeface="2  Nazanin" pitchFamily="2" charset="-78"/>
              </a:rPr>
              <a:t>Slicing Operator</a:t>
            </a:r>
          </a:p>
          <a:p>
            <a:pPr lvl="1" algn="r" rtl="1"/>
            <a:r>
              <a:rPr lang="en-US" dirty="0" smtClean="0">
                <a:cs typeface="2  Nazanin" pitchFamily="2" charset="-78"/>
              </a:rPr>
              <a:t>+ Operator</a:t>
            </a:r>
          </a:p>
          <a:p>
            <a:pPr lvl="1" algn="r" rtl="1"/>
            <a:r>
              <a:rPr lang="en-US" dirty="0" smtClean="0">
                <a:cs typeface="2  Nazanin" pitchFamily="2" charset="-78"/>
              </a:rPr>
              <a:t>* Operator</a:t>
            </a:r>
          </a:p>
          <a:p>
            <a:pPr lvl="1" algn="r" rtl="1"/>
            <a:r>
              <a:rPr lang="en-US" dirty="0" smtClean="0">
                <a:cs typeface="2  Nazanin" pitchFamily="2" charset="-78"/>
              </a:rPr>
              <a:t>in</a:t>
            </a:r>
          </a:p>
          <a:p>
            <a:pPr lvl="1" algn="r" rtl="1"/>
            <a:r>
              <a:rPr lang="en-US" dirty="0" smtClean="0">
                <a:cs typeface="2  Nazanin" pitchFamily="2" charset="-78"/>
              </a:rPr>
              <a:t>not in</a:t>
            </a:r>
          </a:p>
          <a:p>
            <a:pPr algn="r" rtl="1"/>
            <a:r>
              <a:rPr lang="fa-IR" dirty="0" smtClean="0">
                <a:cs typeface="2  Nazanin" pitchFamily="2" charset="-78"/>
              </a:rPr>
              <a:t>امکان تغییر یک عنصر تاپل وجود ندارد!</a:t>
            </a:r>
            <a:endParaRPr lang="en-US" dirty="0" smtClean="0">
              <a:cs typeface="2 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8483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Tuple Sample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57313"/>
            <a:ext cx="8341546" cy="48799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374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Dictionary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>
                <a:cs typeface="2  Nazanin" pitchFamily="2" charset="-78"/>
              </a:rPr>
              <a:t>از علامت </a:t>
            </a:r>
            <a:r>
              <a:rPr lang="en-US" dirty="0" smtClean="0">
                <a:cs typeface="2  Nazanin" pitchFamily="2" charset="-78"/>
              </a:rPr>
              <a:t>{} </a:t>
            </a:r>
            <a:r>
              <a:rPr lang="fa-IR" dirty="0" smtClean="0">
                <a:cs typeface="2  Nazanin" pitchFamily="2" charset="-78"/>
              </a:rPr>
              <a:t> </a:t>
            </a:r>
            <a:r>
              <a:rPr lang="fa-IR" dirty="0">
                <a:cs typeface="2  Nazanin" pitchFamily="2" charset="-78"/>
              </a:rPr>
              <a:t>برای نمایش آن استفاده می کنیم و بین </a:t>
            </a:r>
            <a:r>
              <a:rPr lang="fa-IR" dirty="0" smtClean="0">
                <a:cs typeface="2  Nazanin" pitchFamily="2" charset="-78"/>
              </a:rPr>
              <a:t>گزینه های لغت نامه کاما </a:t>
            </a:r>
            <a:r>
              <a:rPr lang="fa-IR" dirty="0">
                <a:cs typeface="2  Nazanin" pitchFamily="2" charset="-78"/>
              </a:rPr>
              <a:t>می گذاریم</a:t>
            </a:r>
            <a:r>
              <a:rPr lang="fa-IR" dirty="0" smtClean="0">
                <a:cs typeface="2  Nazanin" pitchFamily="2" charset="-78"/>
              </a:rPr>
              <a:t>.</a:t>
            </a:r>
          </a:p>
          <a:p>
            <a:pPr algn="r" rtl="1"/>
            <a:r>
              <a:rPr lang="fa-IR" dirty="0" smtClean="0">
                <a:cs typeface="2  Nazanin" pitchFamily="2" charset="-78"/>
              </a:rPr>
              <a:t>هر گزینه از یک کلید و یک مقدارتشکیل شده که با : تفکیک می شود.</a:t>
            </a:r>
            <a:endParaRPr lang="fa-IR" dirty="0">
              <a:cs typeface="2  Nazanin" pitchFamily="2" charset="-78"/>
            </a:endParaRPr>
          </a:p>
          <a:p>
            <a:pPr algn="r" rtl="1"/>
            <a:r>
              <a:rPr lang="fa-IR" dirty="0" smtClean="0">
                <a:cs typeface="2  Nazanin" pitchFamily="2" charset="-78"/>
              </a:rPr>
              <a:t>از علامت </a:t>
            </a:r>
            <a:r>
              <a:rPr lang="en-US" dirty="0" smtClean="0">
                <a:cs typeface="2  Nazanin" pitchFamily="2" charset="-78"/>
              </a:rPr>
              <a:t>[]</a:t>
            </a:r>
            <a:r>
              <a:rPr lang="fa-IR" dirty="0" smtClean="0">
                <a:cs typeface="2  Nazanin" pitchFamily="2" charset="-78"/>
              </a:rPr>
              <a:t> برای دسترسی به گزینه ها استفاده می شودو اندیس آن کلید است.</a:t>
            </a:r>
            <a:endParaRPr lang="fa-IR" dirty="0">
              <a:cs typeface="2  Nazanin" pitchFamily="2" charset="-78"/>
            </a:endParaRPr>
          </a:p>
          <a:p>
            <a:pPr algn="r" rtl="1"/>
            <a:r>
              <a:rPr lang="fa-IR" dirty="0" smtClean="0">
                <a:cs typeface="2  Nazanin" pitchFamily="2" charset="-78"/>
              </a:rPr>
              <a:t>امکان </a:t>
            </a:r>
            <a:r>
              <a:rPr lang="fa-IR" dirty="0">
                <a:cs typeface="2  Nazanin" pitchFamily="2" charset="-78"/>
              </a:rPr>
              <a:t>تغییر یک عنصر </a:t>
            </a:r>
            <a:r>
              <a:rPr lang="fa-IR" dirty="0" smtClean="0">
                <a:cs typeface="2  Nazanin" pitchFamily="2" charset="-78"/>
              </a:rPr>
              <a:t>لغت نامه وجود دارد.</a:t>
            </a:r>
          </a:p>
          <a:p>
            <a:pPr algn="r" rtl="1"/>
            <a:r>
              <a:rPr lang="fa-IR" dirty="0" smtClean="0">
                <a:cs typeface="2  Nazanin" pitchFamily="2" charset="-78"/>
              </a:rPr>
              <a:t>از عملگر های قبلی پشتیبانی نمی شود.</a:t>
            </a:r>
            <a:endParaRPr lang="en-US" dirty="0">
              <a:cs typeface="2  Nazanin" pitchFamily="2" charset="-78"/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3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86544"/>
            <a:ext cx="8686800" cy="838200"/>
          </a:xfrm>
        </p:spPr>
        <p:txBody>
          <a:bodyPr/>
          <a:lstStyle/>
          <a:p>
            <a:r>
              <a:rPr lang="en-US" dirty="0" smtClean="0"/>
              <a:t>Dictionary Sample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96752"/>
            <a:ext cx="8352928" cy="54102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85393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04664"/>
            <a:ext cx="8686800" cy="838200"/>
          </a:xfrm>
        </p:spPr>
        <p:txBody>
          <a:bodyPr/>
          <a:lstStyle/>
          <a:p>
            <a:r>
              <a:rPr lang="en-US" dirty="0" smtClean="0"/>
              <a:t>set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525963"/>
          </a:xfrm>
        </p:spPr>
        <p:txBody>
          <a:bodyPr>
            <a:normAutofit/>
          </a:bodyPr>
          <a:lstStyle/>
          <a:p>
            <a:pPr algn="r" rtl="1"/>
            <a:r>
              <a:rPr lang="fa-IR" dirty="0">
                <a:cs typeface="2  Nazanin" pitchFamily="2" charset="-78"/>
              </a:rPr>
              <a:t>از علامت </a:t>
            </a:r>
            <a:r>
              <a:rPr lang="en-US" dirty="0" smtClean="0">
                <a:cs typeface="2  Nazanin" pitchFamily="2" charset="-78"/>
              </a:rPr>
              <a:t>{} </a:t>
            </a:r>
            <a:r>
              <a:rPr lang="fa-IR" dirty="0" smtClean="0">
                <a:cs typeface="2  Nazanin" pitchFamily="2" charset="-78"/>
              </a:rPr>
              <a:t> </a:t>
            </a:r>
            <a:r>
              <a:rPr lang="fa-IR" dirty="0">
                <a:cs typeface="2  Nazanin" pitchFamily="2" charset="-78"/>
              </a:rPr>
              <a:t>برای نمایش آن استفاده می کنیم و بین </a:t>
            </a:r>
            <a:r>
              <a:rPr lang="fa-IR" dirty="0" smtClean="0">
                <a:cs typeface="2  Nazanin" pitchFamily="2" charset="-78"/>
              </a:rPr>
              <a:t>گزینه های مجموعه کاما </a:t>
            </a:r>
            <a:r>
              <a:rPr lang="fa-IR" dirty="0">
                <a:cs typeface="2  Nazanin" pitchFamily="2" charset="-78"/>
              </a:rPr>
              <a:t>می گذاریم</a:t>
            </a:r>
            <a:r>
              <a:rPr lang="fa-IR" dirty="0" smtClean="0">
                <a:cs typeface="2  Nazanin" pitchFamily="2" charset="-78"/>
              </a:rPr>
              <a:t>.</a:t>
            </a:r>
          </a:p>
          <a:p>
            <a:pPr algn="r" rtl="1"/>
            <a:r>
              <a:rPr lang="fa-IR" dirty="0" smtClean="0">
                <a:cs typeface="2  Nazanin" pitchFamily="2" charset="-78"/>
              </a:rPr>
              <a:t>در مجموعه گزینه تکراری نداریم</a:t>
            </a:r>
          </a:p>
          <a:p>
            <a:pPr algn="r" rtl="1"/>
            <a:r>
              <a:rPr lang="fa-IR" dirty="0" smtClean="0">
                <a:cs typeface="2  Nazanin" pitchFamily="2" charset="-78"/>
              </a:rPr>
              <a:t>از عملگر </a:t>
            </a:r>
            <a:r>
              <a:rPr lang="en-US" dirty="0" smtClean="0">
                <a:cs typeface="2  Nazanin" pitchFamily="2" charset="-78"/>
              </a:rPr>
              <a:t>in</a:t>
            </a:r>
            <a:r>
              <a:rPr lang="fa-IR" dirty="0" smtClean="0">
                <a:cs typeface="2  Nazanin" pitchFamily="2" charset="-78"/>
              </a:rPr>
              <a:t> و </a:t>
            </a:r>
            <a:r>
              <a:rPr lang="en-US" dirty="0" smtClean="0">
                <a:cs typeface="2  Nazanin" pitchFamily="2" charset="-78"/>
              </a:rPr>
              <a:t>not in</a:t>
            </a:r>
            <a:r>
              <a:rPr lang="fa-IR" dirty="0" smtClean="0">
                <a:cs typeface="2  Nazanin" pitchFamily="2" charset="-78"/>
              </a:rPr>
              <a:t> برای عضو بودن استفاده می کنیم</a:t>
            </a:r>
          </a:p>
          <a:p>
            <a:pPr algn="r" rtl="1"/>
            <a:r>
              <a:rPr lang="fa-IR" dirty="0" smtClean="0">
                <a:cs typeface="2  Nazanin" pitchFamily="2" charset="-78"/>
              </a:rPr>
              <a:t>امکان تغییر در گزینه ها وجود ندارد.</a:t>
            </a:r>
          </a:p>
          <a:p>
            <a:pPr algn="r" rtl="1"/>
            <a:r>
              <a:rPr lang="fa-IR" dirty="0" smtClean="0">
                <a:cs typeface="2  Nazanin" pitchFamily="2" charset="-78"/>
              </a:rPr>
              <a:t>از عملگر های  اجتماع (</a:t>
            </a:r>
            <a:r>
              <a:rPr lang="en-US" dirty="0" smtClean="0">
                <a:cs typeface="2  Nazanin" pitchFamily="2" charset="-78"/>
              </a:rPr>
              <a:t>|</a:t>
            </a:r>
            <a:r>
              <a:rPr lang="fa-IR" dirty="0" smtClean="0">
                <a:cs typeface="2  Nazanin" pitchFamily="2" charset="-78"/>
              </a:rPr>
              <a:t>)، اشتراک(</a:t>
            </a:r>
            <a:r>
              <a:rPr lang="en-US" dirty="0" smtClean="0">
                <a:cs typeface="2  Nazanin" pitchFamily="2" charset="-78"/>
              </a:rPr>
              <a:t>&amp;</a:t>
            </a:r>
            <a:r>
              <a:rPr lang="fa-IR" dirty="0" smtClean="0">
                <a:cs typeface="2  Nazanin" pitchFamily="2" charset="-78"/>
              </a:rPr>
              <a:t>)، تفاضل(</a:t>
            </a:r>
            <a:r>
              <a:rPr lang="en-US" dirty="0" smtClean="0">
                <a:cs typeface="2  Nazanin" pitchFamily="2" charset="-78"/>
              </a:rPr>
              <a:t>-</a:t>
            </a:r>
            <a:r>
              <a:rPr lang="fa-IR" dirty="0" smtClean="0">
                <a:cs typeface="2  Nazanin" pitchFamily="2" charset="-78"/>
              </a:rPr>
              <a:t>) و دلتا(</a:t>
            </a:r>
            <a:r>
              <a:rPr lang="en-US" dirty="0" smtClean="0">
                <a:cs typeface="2  Nazanin" pitchFamily="2" charset="-78"/>
              </a:rPr>
              <a:t>^</a:t>
            </a:r>
            <a:r>
              <a:rPr lang="fa-IR" dirty="0" smtClean="0">
                <a:cs typeface="2  Nazanin" pitchFamily="2" charset="-78"/>
              </a:rPr>
              <a:t>) پشیبانی می کند.</a:t>
            </a:r>
            <a:endParaRPr lang="en-US" dirty="0">
              <a:cs typeface="2  Nazanin" pitchFamily="2" charset="-78"/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28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32656"/>
            <a:ext cx="8686800" cy="838200"/>
          </a:xfrm>
        </p:spPr>
        <p:txBody>
          <a:bodyPr/>
          <a:lstStyle/>
          <a:p>
            <a:r>
              <a:rPr lang="en-US" dirty="0" smtClean="0"/>
              <a:t>Set sample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84784"/>
            <a:ext cx="7752334" cy="48740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98269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838200"/>
          </a:xfrm>
        </p:spPr>
        <p:txBody>
          <a:bodyPr/>
          <a:lstStyle/>
          <a:p>
            <a:r>
              <a:rPr lang="en-US" dirty="0">
                <a:effectLst/>
              </a:rPr>
              <a:t>Data Type Conversion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68760"/>
            <a:ext cx="7560840" cy="50405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734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838200"/>
          </a:xfrm>
        </p:spPr>
        <p:txBody>
          <a:bodyPr/>
          <a:lstStyle/>
          <a:p>
            <a:r>
              <a:rPr lang="en-US" dirty="0">
                <a:effectLst/>
              </a:rPr>
              <a:t>Data Type Conversion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96752"/>
            <a:ext cx="7848872" cy="54726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409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838200"/>
          </a:xfrm>
        </p:spPr>
        <p:txBody>
          <a:bodyPr/>
          <a:lstStyle/>
          <a:p>
            <a:r>
              <a:rPr lang="en-US" dirty="0">
                <a:effectLst/>
              </a:rPr>
              <a:t>Python Operators Precedence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62088"/>
            <a:ext cx="8820472" cy="4991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9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400" y="5486400"/>
            <a:ext cx="8458200" cy="1222375"/>
          </a:xfrm>
        </p:spPr>
        <p:txBody>
          <a:bodyPr>
            <a:normAutofit/>
          </a:bodyPr>
          <a:lstStyle/>
          <a:p>
            <a:pPr rtl="1"/>
            <a:r>
              <a:rPr lang="fa-IR" sz="7200" dirty="0" smtClean="0">
                <a:cs typeface="B Titr" pitchFamily="2" charset="-78"/>
              </a:rPr>
              <a:t>پایان</a:t>
            </a:r>
            <a:endParaRPr lang="en-US" sz="7200" dirty="0">
              <a:cs typeface="B Titr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38400" y="1981200"/>
            <a:ext cx="48782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5400" dirty="0" smtClean="0">
                <a:solidFill>
                  <a:srgbClr val="00B050"/>
                </a:solidFill>
                <a:cs typeface="B Titr" pitchFamily="2" charset="-78"/>
              </a:rPr>
              <a:t>با تشکر از توجه شما</a:t>
            </a:r>
            <a:endParaRPr lang="en-US" sz="5400" dirty="0">
              <a:solidFill>
                <a:srgbClr val="00B050"/>
              </a:solidFill>
              <a:cs typeface="B 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78788" y="3140968"/>
            <a:ext cx="4572000" cy="208428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lnSpc>
                <a:spcPct val="115000"/>
              </a:lnSpc>
            </a:pP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  <a:hlinkClick r:id=""/>
              </a:rPr>
              <a:t>PythonSchool.blog.ir</a:t>
            </a:r>
          </a:p>
          <a:p>
            <a:pPr algn="ctr" rtl="1">
              <a:lnSpc>
                <a:spcPct val="115000"/>
              </a:lnSpc>
            </a:pP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  <a:hlinkClick r:id=""/>
              </a:rPr>
              <a:t>CsharpSchool.blog.ir</a:t>
            </a:r>
          </a:p>
          <a:p>
            <a:pPr algn="ctr" rtl="1">
              <a:lnSpc>
                <a:spcPct val="115000"/>
              </a:lnSpc>
            </a:pP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  <a:hlinkClick r:id=""/>
              </a:rPr>
              <a:t>Flowchart.blog.ir</a:t>
            </a:r>
            <a:endParaRPr lang="fa-IR" sz="3200" b="1" dirty="0">
              <a:solidFill>
                <a:srgbClr val="000000"/>
              </a:solidFill>
              <a:latin typeface="Times New Roman" pitchFamily="18" charset="0"/>
              <a:ea typeface="Calibri"/>
              <a:cs typeface="Times New Roman" pitchFamily="18" charset="0"/>
              <a:hlinkClick r:id="rId2"/>
            </a:endParaRPr>
          </a:p>
          <a:p>
            <a:pPr algn="ctr" rtl="1">
              <a:lnSpc>
                <a:spcPct val="115000"/>
              </a:lnSpc>
            </a:pP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/>
              </a:rPr>
              <a:t>AbuzarArtSchool@yahoo.com</a:t>
            </a:r>
            <a:endParaRPr lang="fa-IR" b="1" dirty="0" smtClean="0">
              <a:solidFill>
                <a:srgbClr val="00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64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Type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5668135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841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cs typeface="2  Titr" pitchFamily="2" charset="-78"/>
              </a:rPr>
              <a:t>Numbers</a:t>
            </a:r>
            <a:endParaRPr lang="en-US" dirty="0">
              <a:cs typeface="2 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sz="2800" dirty="0" smtClean="0">
                <a:cs typeface="2  Nazanin" pitchFamily="2" charset="-78"/>
              </a:rPr>
              <a:t>در نسخه جدید(3.5) پایتون داده عددی </a:t>
            </a:r>
            <a:r>
              <a:rPr lang="en-US" sz="2800" dirty="0" err="1" smtClean="0">
                <a:cs typeface="2  Nazanin" pitchFamily="2" charset="-78"/>
              </a:rPr>
              <a:t>int</a:t>
            </a:r>
            <a:r>
              <a:rPr lang="fa-IR" sz="2800" dirty="0" smtClean="0">
                <a:cs typeface="2  Nazanin" pitchFamily="2" charset="-78"/>
              </a:rPr>
              <a:t> و </a:t>
            </a:r>
            <a:r>
              <a:rPr lang="en-US" sz="2800" dirty="0" smtClean="0">
                <a:cs typeface="2  Nazanin" pitchFamily="2" charset="-78"/>
              </a:rPr>
              <a:t>long</a:t>
            </a:r>
            <a:r>
              <a:rPr lang="fa-IR" sz="2800" dirty="0" smtClean="0">
                <a:cs typeface="2  Nazanin" pitchFamily="2" charset="-78"/>
              </a:rPr>
              <a:t> یکی شده و محدودیت آن حذف شده است. عدد می تواند به اندازه حافظه کامپیوتر بزرگ باشد!</a:t>
            </a:r>
          </a:p>
          <a:p>
            <a:pPr algn="just" rtl="1"/>
            <a:r>
              <a:rPr lang="fa-IR" sz="2800" dirty="0" smtClean="0">
                <a:cs typeface="2  Nazanin" pitchFamily="2" charset="-78"/>
              </a:rPr>
              <a:t>با تابع </a:t>
            </a:r>
            <a:r>
              <a:rPr lang="en-US" sz="2800" dirty="0" smtClean="0">
                <a:cs typeface="2  Nazanin" pitchFamily="2" charset="-78"/>
              </a:rPr>
              <a:t>type</a:t>
            </a:r>
            <a:r>
              <a:rPr lang="fa-IR" sz="2800" dirty="0" smtClean="0">
                <a:cs typeface="2  Nazanin" pitchFamily="2" charset="-78"/>
              </a:rPr>
              <a:t> می توانیم نوع داده را مشخص کنیم.</a:t>
            </a:r>
            <a:endParaRPr lang="en-US" sz="2800" dirty="0" smtClean="0">
              <a:cs typeface="2  Nazanin" pitchFamily="2" charset="-78"/>
            </a:endParaRPr>
          </a:p>
          <a:p>
            <a:pPr algn="just" rtl="1"/>
            <a:r>
              <a:rPr lang="fa-IR" sz="2800" dirty="0" smtClean="0">
                <a:cs typeface="2  Nazanin" pitchFamily="2" charset="-78"/>
              </a:rPr>
              <a:t>با تابع </a:t>
            </a:r>
            <a:r>
              <a:rPr lang="en-US" sz="2800" dirty="0" err="1" smtClean="0">
                <a:cs typeface="2  Nazanin" pitchFamily="2" charset="-78"/>
              </a:rPr>
              <a:t>isinstance</a:t>
            </a:r>
            <a:r>
              <a:rPr lang="fa-IR" sz="2800" dirty="0" smtClean="0">
                <a:cs typeface="2  Nazanin" pitchFamily="2" charset="-78"/>
              </a:rPr>
              <a:t> هم می توان نوع یک داده را بررسی کرد.</a:t>
            </a:r>
            <a:endParaRPr lang="en-US" sz="2800" dirty="0" smtClean="0">
              <a:cs typeface="2  Nazanin" pitchFamily="2" charset="-78"/>
            </a:endParaRPr>
          </a:p>
          <a:p>
            <a:pPr algn="just" rtl="1"/>
            <a:r>
              <a:rPr lang="fa-IR" sz="2800" dirty="0" smtClean="0">
                <a:cs typeface="2  Nazanin" pitchFamily="2" charset="-78"/>
              </a:rPr>
              <a:t>داده </a:t>
            </a:r>
            <a:r>
              <a:rPr lang="en-US" sz="2800" dirty="0" smtClean="0">
                <a:cs typeface="2  Nazanin" pitchFamily="2" charset="-78"/>
              </a:rPr>
              <a:t>float</a:t>
            </a:r>
            <a:r>
              <a:rPr lang="fa-IR" sz="2800" dirty="0" smtClean="0">
                <a:cs typeface="2  Nazanin" pitchFamily="2" charset="-78"/>
              </a:rPr>
              <a:t>  با یک نقطه«.» یا به صورت توانی بااستفاده از </a:t>
            </a:r>
            <a:r>
              <a:rPr lang="en-US" sz="2800" dirty="0" smtClean="0">
                <a:cs typeface="2  Nazanin" pitchFamily="2" charset="-78"/>
              </a:rPr>
              <a:t>e</a:t>
            </a:r>
            <a:r>
              <a:rPr lang="fa-IR" sz="2800" dirty="0" smtClean="0">
                <a:cs typeface="2  Nazanin" pitchFamily="2" charset="-78"/>
              </a:rPr>
              <a:t> یا </a:t>
            </a:r>
            <a:r>
              <a:rPr lang="en-US" sz="2800" dirty="0" smtClean="0">
                <a:cs typeface="2  Nazanin" pitchFamily="2" charset="-78"/>
              </a:rPr>
              <a:t>E</a:t>
            </a:r>
            <a:r>
              <a:rPr lang="fa-IR" sz="2800" dirty="0" smtClean="0">
                <a:cs typeface="2  Nazanin" pitchFamily="2" charset="-78"/>
              </a:rPr>
              <a:t> نوشته می شود.</a:t>
            </a:r>
            <a:endParaRPr lang="en-US" sz="2800" dirty="0" smtClean="0">
              <a:cs typeface="2  Nazanin" pitchFamily="2" charset="-78"/>
            </a:endParaRPr>
          </a:p>
          <a:p>
            <a:pPr algn="just" rtl="1"/>
            <a:r>
              <a:rPr lang="en-US" sz="2800" dirty="0" smtClean="0">
                <a:cs typeface="2  Nazanin" pitchFamily="2" charset="-78"/>
              </a:rPr>
              <a:t>True</a:t>
            </a:r>
            <a:r>
              <a:rPr lang="fa-IR" sz="2800" dirty="0" smtClean="0">
                <a:cs typeface="2  Nazanin" pitchFamily="2" charset="-78"/>
              </a:rPr>
              <a:t> معادل یک و </a:t>
            </a:r>
            <a:r>
              <a:rPr lang="en-US" sz="2800" dirty="0" smtClean="0">
                <a:cs typeface="2  Nazanin" pitchFamily="2" charset="-78"/>
              </a:rPr>
              <a:t>False</a:t>
            </a:r>
            <a:r>
              <a:rPr lang="fa-IR" sz="2800" dirty="0" smtClean="0">
                <a:cs typeface="2  Nazanin" pitchFamily="2" charset="-78"/>
              </a:rPr>
              <a:t> معادل صفر می باشد.</a:t>
            </a:r>
          </a:p>
          <a:p>
            <a:pPr algn="just" rtl="1"/>
            <a:r>
              <a:rPr lang="fa-IR" sz="2800" dirty="0" smtClean="0">
                <a:cs typeface="2  Nazanin" pitchFamily="2" charset="-78"/>
              </a:rPr>
              <a:t>با تابع </a:t>
            </a:r>
            <a:r>
              <a:rPr lang="en-US" sz="2800" dirty="0" smtClean="0">
                <a:cs typeface="2  Nazanin" pitchFamily="2" charset="-78"/>
              </a:rPr>
              <a:t>del</a:t>
            </a:r>
            <a:r>
              <a:rPr lang="fa-IR" sz="2800" dirty="0" smtClean="0">
                <a:cs typeface="2  Nazanin" pitchFamily="2" charset="-78"/>
              </a:rPr>
              <a:t> می توان یک متغیر را آزاد نمود.</a:t>
            </a:r>
          </a:p>
          <a:p>
            <a:pPr algn="just" rtl="1"/>
            <a:endParaRPr lang="en-US" sz="2800" dirty="0">
              <a:cs typeface="2 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3132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Numbers sample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3" y="1882469"/>
            <a:ext cx="6974653" cy="35794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612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r" rtl="1"/>
            <a:r>
              <a:rPr lang="fa-IR" dirty="0" smtClean="0">
                <a:cs typeface="2  Nazanin" pitchFamily="2" charset="-78"/>
              </a:rPr>
              <a:t>برای نمایش یک رشته به صورت های زیر عمل می کنیم:</a:t>
            </a:r>
          </a:p>
          <a:p>
            <a:pPr lvl="1" algn="r" rtl="1"/>
            <a:r>
              <a:rPr lang="en-US" dirty="0" smtClean="0">
                <a:cs typeface="2  Nazanin" pitchFamily="2" charset="-78"/>
              </a:rPr>
              <a:t>“Sample”</a:t>
            </a:r>
            <a:r>
              <a:rPr lang="fa-IR" dirty="0" smtClean="0">
                <a:cs typeface="2  Nazanin" pitchFamily="2" charset="-78"/>
              </a:rPr>
              <a:t> امکان استفاده از نویسه «</a:t>
            </a:r>
            <a:r>
              <a:rPr lang="en-US" dirty="0" smtClean="0">
                <a:cs typeface="2  Nazanin" pitchFamily="2" charset="-78"/>
              </a:rPr>
              <a:t>’</a:t>
            </a:r>
            <a:r>
              <a:rPr lang="fa-IR" dirty="0" smtClean="0">
                <a:cs typeface="2  Nazanin" pitchFamily="2" charset="-78"/>
              </a:rPr>
              <a:t>»</a:t>
            </a:r>
            <a:endParaRPr lang="en-US" dirty="0" smtClean="0">
              <a:cs typeface="2  Nazanin" pitchFamily="2" charset="-78"/>
            </a:endParaRPr>
          </a:p>
          <a:p>
            <a:pPr lvl="1" algn="r" rtl="1"/>
            <a:r>
              <a:rPr lang="en-US" dirty="0" smtClean="0">
                <a:cs typeface="2  Nazanin" pitchFamily="2" charset="-78"/>
              </a:rPr>
              <a:t>‘Sample’</a:t>
            </a:r>
            <a:r>
              <a:rPr lang="fa-IR" dirty="0" smtClean="0">
                <a:cs typeface="2  Nazanin" pitchFamily="2" charset="-78"/>
              </a:rPr>
              <a:t>  امکان استفاده از نویسه «</a:t>
            </a:r>
            <a:r>
              <a:rPr lang="en-US" dirty="0" smtClean="0">
                <a:cs typeface="2  Nazanin" pitchFamily="2" charset="-78"/>
              </a:rPr>
              <a:t>”</a:t>
            </a:r>
            <a:r>
              <a:rPr lang="fa-IR" dirty="0" smtClean="0">
                <a:cs typeface="2  Nazanin" pitchFamily="2" charset="-78"/>
              </a:rPr>
              <a:t>»</a:t>
            </a:r>
            <a:endParaRPr lang="en-US" dirty="0" smtClean="0">
              <a:cs typeface="2  Nazanin" pitchFamily="2" charset="-78"/>
            </a:endParaRPr>
          </a:p>
          <a:p>
            <a:pPr lvl="1" algn="r" rtl="1"/>
            <a:r>
              <a:rPr lang="en-US" dirty="0" smtClean="0">
                <a:cs typeface="2  Nazanin" pitchFamily="2" charset="-78"/>
              </a:rPr>
              <a:t>“””Sample”””</a:t>
            </a:r>
            <a:r>
              <a:rPr lang="fa-IR" dirty="0" smtClean="0">
                <a:cs typeface="2  Nazanin" pitchFamily="2" charset="-78"/>
              </a:rPr>
              <a:t> به صورت چند سطری</a:t>
            </a:r>
            <a:endParaRPr lang="en-US" dirty="0" smtClean="0">
              <a:cs typeface="2  Nazanin" pitchFamily="2" charset="-78"/>
            </a:endParaRPr>
          </a:p>
          <a:p>
            <a:pPr lvl="1" algn="r" rtl="1"/>
            <a:r>
              <a:rPr lang="en-US" dirty="0" smtClean="0">
                <a:cs typeface="2  Nazanin" pitchFamily="2" charset="-78"/>
              </a:rPr>
              <a:t>‘’’Sample’’’</a:t>
            </a:r>
            <a:r>
              <a:rPr lang="fa-IR" dirty="0" smtClean="0">
                <a:cs typeface="2  Nazanin" pitchFamily="2" charset="-78"/>
              </a:rPr>
              <a:t>  به صورت چند سطری</a:t>
            </a:r>
            <a:endParaRPr lang="en-US" dirty="0" smtClean="0">
              <a:cs typeface="2  Nazanin" pitchFamily="2" charset="-78"/>
            </a:endParaRPr>
          </a:p>
          <a:p>
            <a:pPr algn="r" rtl="1"/>
            <a:r>
              <a:rPr lang="fa-IR" dirty="0" smtClean="0">
                <a:cs typeface="2  Nazanin" pitchFamily="2" charset="-78"/>
              </a:rPr>
              <a:t>مانند زبان </a:t>
            </a:r>
            <a:r>
              <a:rPr lang="en-US" dirty="0" smtClean="0">
                <a:cs typeface="2  Nazanin" pitchFamily="2" charset="-78"/>
              </a:rPr>
              <a:t>C</a:t>
            </a:r>
            <a:r>
              <a:rPr lang="fa-IR" dirty="0" smtClean="0">
                <a:cs typeface="2  Nazanin" pitchFamily="2" charset="-78"/>
              </a:rPr>
              <a:t> می توان از </a:t>
            </a:r>
            <a:r>
              <a:rPr lang="en-US" dirty="0" smtClean="0">
                <a:cs typeface="2  Nazanin" pitchFamily="2" charset="-78"/>
              </a:rPr>
              <a:t>Escape Code </a:t>
            </a:r>
            <a:r>
              <a:rPr lang="fa-IR" dirty="0" smtClean="0">
                <a:cs typeface="2  Nazanin" pitchFamily="2" charset="-78"/>
              </a:rPr>
              <a:t> استفاده کرد</a:t>
            </a:r>
          </a:p>
          <a:p>
            <a:pPr lvl="1" algn="r" rtl="1"/>
            <a:r>
              <a:rPr lang="en-US" dirty="0" smtClean="0">
                <a:cs typeface="2  Nazanin" pitchFamily="2" charset="-78"/>
              </a:rPr>
              <a:t>\n,\t, \\, \’, \”, \r, …</a:t>
            </a:r>
          </a:p>
          <a:p>
            <a:pPr algn="r" rtl="1"/>
            <a:r>
              <a:rPr lang="fa-IR" dirty="0" smtClean="0">
                <a:cs typeface="2  Nazanin" pitchFamily="2" charset="-78"/>
              </a:rPr>
              <a:t>برای از نادیده گرفتن کد های گریز می توان قبل رشته حرف </a:t>
            </a:r>
            <a:r>
              <a:rPr lang="en-US" dirty="0" smtClean="0">
                <a:cs typeface="2  Nazanin" pitchFamily="2" charset="-78"/>
              </a:rPr>
              <a:t>r</a:t>
            </a:r>
            <a:r>
              <a:rPr lang="fa-IR" dirty="0" smtClean="0">
                <a:cs typeface="2  Nazanin" pitchFamily="2" charset="-78"/>
              </a:rPr>
              <a:t> گذاشت مانند:</a:t>
            </a:r>
            <a:endParaRPr lang="en-US" dirty="0" smtClean="0">
              <a:cs typeface="2  Nazanin" pitchFamily="2" charset="-78"/>
            </a:endParaRPr>
          </a:p>
          <a:p>
            <a:pPr lvl="1" algn="r" rtl="1"/>
            <a:r>
              <a:rPr lang="en-US" dirty="0" smtClean="0">
                <a:cs typeface="2  Nazanin" pitchFamily="2" charset="-78"/>
              </a:rPr>
              <a:t>print(</a:t>
            </a:r>
            <a:r>
              <a:rPr lang="en-US" dirty="0" err="1" smtClean="0">
                <a:cs typeface="2  Nazanin" pitchFamily="2" charset="-78"/>
              </a:rPr>
              <a:t>r”a</a:t>
            </a:r>
            <a:r>
              <a:rPr lang="en-US" dirty="0" smtClean="0">
                <a:cs typeface="2  Nazanin" pitchFamily="2" charset="-78"/>
              </a:rPr>
              <a:t>\</a:t>
            </a:r>
            <a:r>
              <a:rPr lang="en-US" dirty="0" err="1" smtClean="0">
                <a:cs typeface="2  Nazanin" pitchFamily="2" charset="-78"/>
              </a:rPr>
              <a:t>nb</a:t>
            </a:r>
            <a:r>
              <a:rPr lang="en-US" dirty="0" smtClean="0">
                <a:cs typeface="2  Nazanin" pitchFamily="2" charset="-78"/>
              </a:rPr>
              <a:t>”)</a:t>
            </a:r>
            <a:endParaRPr lang="fa-IR" dirty="0" smtClean="0">
              <a:cs typeface="2  Nazanin" pitchFamily="2" charset="-78"/>
            </a:endParaRPr>
          </a:p>
          <a:p>
            <a:pPr algn="r" rtl="1"/>
            <a:r>
              <a:rPr lang="fa-IR" dirty="0" smtClean="0">
                <a:cs typeface="2  Nazanin" pitchFamily="2" charset="-78"/>
              </a:rPr>
              <a:t>برای تبدیل شدن به یونیکد از پیشوند </a:t>
            </a:r>
            <a:r>
              <a:rPr lang="en-US" dirty="0" smtClean="0">
                <a:cs typeface="2  Nazanin" pitchFamily="2" charset="-78"/>
              </a:rPr>
              <a:t>u</a:t>
            </a:r>
            <a:r>
              <a:rPr lang="fa-IR" dirty="0">
                <a:cs typeface="2  Nazanin" pitchFamily="2" charset="-78"/>
              </a:rPr>
              <a:t> </a:t>
            </a:r>
            <a:r>
              <a:rPr lang="fa-IR" dirty="0" smtClean="0">
                <a:cs typeface="2  Nazanin" pitchFamily="2" charset="-78"/>
              </a:rPr>
              <a:t>استفاده می کنیم.</a:t>
            </a:r>
          </a:p>
        </p:txBody>
      </p:sp>
    </p:spTree>
    <p:extLst>
      <p:ext uri="{BB962C8B-B14F-4D97-AF65-F5344CB8AC3E}">
        <p14:creationId xmlns:p14="http://schemas.microsoft.com/office/powerpoint/2010/main" val="100139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sample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693222"/>
            <a:ext cx="7416824" cy="46881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" name="TextBox 3"/>
          <p:cNvSpPr txBox="1"/>
          <p:nvPr/>
        </p:nvSpPr>
        <p:spPr>
          <a:xfrm>
            <a:off x="835690" y="1260902"/>
            <a:ext cx="4528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Slicing Operator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10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+ Operator</a:t>
            </a:r>
          </a:p>
          <a:p>
            <a:pPr lvl="1"/>
            <a:r>
              <a:rPr lang="en-US" dirty="0" smtClean="0"/>
              <a:t>“Guido”+” van “+”</a:t>
            </a:r>
            <a:r>
              <a:rPr lang="en-US" dirty="0" err="1" smtClean="0"/>
              <a:t>Rossum</a:t>
            </a:r>
            <a:r>
              <a:rPr lang="en-US" dirty="0" smtClean="0"/>
              <a:t>” </a:t>
            </a:r>
            <a:r>
              <a:rPr lang="en-US" dirty="0" smtClean="0">
                <a:sym typeface="Wingdings" pitchFamily="2" charset="2"/>
              </a:rPr>
              <a:t>”</a:t>
            </a:r>
            <a:r>
              <a:rPr lang="en-US" dirty="0"/>
              <a:t> Guido van </a:t>
            </a:r>
            <a:r>
              <a:rPr lang="en-US" dirty="0" err="1"/>
              <a:t>Rossum</a:t>
            </a:r>
            <a:r>
              <a:rPr lang="en-US" dirty="0" smtClean="0">
                <a:sym typeface="Wingdings" pitchFamily="2" charset="2"/>
              </a:rPr>
              <a:t>”</a:t>
            </a:r>
            <a:endParaRPr lang="en-US" dirty="0" smtClean="0"/>
          </a:p>
          <a:p>
            <a:r>
              <a:rPr lang="en-US" dirty="0" smtClean="0"/>
              <a:t>* Operator</a:t>
            </a:r>
          </a:p>
          <a:p>
            <a:pPr lvl="1"/>
            <a:r>
              <a:rPr lang="en-US" dirty="0" smtClean="0"/>
              <a:t>“A”*5 </a:t>
            </a:r>
            <a:r>
              <a:rPr lang="en-US" dirty="0" smtClean="0">
                <a:sym typeface="Wingdings" pitchFamily="2" charset="2"/>
              </a:rPr>
              <a:t>”AAAAA”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Print(“\n”*50) Clear Screen</a:t>
            </a:r>
          </a:p>
          <a:p>
            <a:r>
              <a:rPr lang="en-US" dirty="0" smtClean="0">
                <a:sym typeface="Wingdings" pitchFamily="2" charset="2"/>
              </a:rPr>
              <a:t>in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‘a’ in ‘python’  False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‘a’ not in ‘python’  True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01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704" y="404664"/>
            <a:ext cx="8686800" cy="838200"/>
          </a:xfrm>
        </p:spPr>
        <p:txBody>
          <a:bodyPr/>
          <a:lstStyle/>
          <a:p>
            <a:r>
              <a:rPr lang="en-US" dirty="0" smtClean="0"/>
              <a:t>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fa-IR" dirty="0" smtClean="0">
                <a:cs typeface="2  Nazanin" pitchFamily="2" charset="-78"/>
              </a:rPr>
              <a:t>از علامت </a:t>
            </a:r>
            <a:r>
              <a:rPr lang="en-US" dirty="0" smtClean="0">
                <a:cs typeface="2  Nazanin" pitchFamily="2" charset="-78"/>
              </a:rPr>
              <a:t>[] </a:t>
            </a:r>
            <a:r>
              <a:rPr lang="fa-IR" dirty="0" smtClean="0">
                <a:cs typeface="2  Nazanin" pitchFamily="2" charset="-78"/>
              </a:rPr>
              <a:t> برای نمایش آن استفاده می کنیم و بین عناصر لیست کاما می گذاریم.</a:t>
            </a:r>
          </a:p>
          <a:p>
            <a:pPr algn="r" rtl="1"/>
            <a:r>
              <a:rPr lang="fa-IR" dirty="0" smtClean="0">
                <a:cs typeface="2  Nazanin" pitchFamily="2" charset="-78"/>
              </a:rPr>
              <a:t>مانند رشته ها از عملگرهای زیر می توانیم استفاده کنیم:</a:t>
            </a:r>
          </a:p>
          <a:p>
            <a:pPr lvl="1" algn="r" rtl="1"/>
            <a:r>
              <a:rPr lang="en-US" dirty="0" smtClean="0">
                <a:cs typeface="2  Nazanin" pitchFamily="2" charset="-78"/>
              </a:rPr>
              <a:t>Slicing Operator</a:t>
            </a:r>
          </a:p>
          <a:p>
            <a:pPr lvl="1" algn="r" rtl="1"/>
            <a:r>
              <a:rPr lang="en-US" dirty="0" smtClean="0">
                <a:cs typeface="2  Nazanin" pitchFamily="2" charset="-78"/>
              </a:rPr>
              <a:t>+ Operator</a:t>
            </a:r>
          </a:p>
          <a:p>
            <a:pPr lvl="1" algn="r" rtl="1"/>
            <a:r>
              <a:rPr lang="en-US" dirty="0" smtClean="0">
                <a:cs typeface="2  Nazanin" pitchFamily="2" charset="-78"/>
              </a:rPr>
              <a:t>* Operator</a:t>
            </a:r>
          </a:p>
          <a:p>
            <a:pPr lvl="1" algn="r" rtl="1"/>
            <a:r>
              <a:rPr lang="en-US" dirty="0" smtClean="0">
                <a:cs typeface="2  Nazanin" pitchFamily="2" charset="-78"/>
              </a:rPr>
              <a:t>in</a:t>
            </a:r>
          </a:p>
          <a:p>
            <a:pPr lvl="1" algn="r" rtl="1"/>
            <a:r>
              <a:rPr lang="en-US" dirty="0" smtClean="0">
                <a:cs typeface="2  Nazanin" pitchFamily="2" charset="-78"/>
              </a:rPr>
              <a:t>not in</a:t>
            </a:r>
          </a:p>
          <a:p>
            <a:pPr algn="r" rtl="1"/>
            <a:r>
              <a:rPr lang="fa-IR" dirty="0" smtClean="0">
                <a:cs typeface="2  Nazanin" pitchFamily="2" charset="-78"/>
              </a:rPr>
              <a:t>امکان تغییر یک عنصر لیست وجود دارد.</a:t>
            </a:r>
            <a:endParaRPr lang="en-US" dirty="0" smtClean="0">
              <a:cs typeface="2 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2958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Sample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57324"/>
            <a:ext cx="8208912" cy="48519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39841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1025</TotalTime>
  <Words>537</Words>
  <Application>Microsoft Office PowerPoint</Application>
  <PresentationFormat>On-screen Show (4:3)</PresentationFormat>
  <Paragraphs>89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Trek</vt:lpstr>
      <vt:lpstr>Python basic tutorial</vt:lpstr>
      <vt:lpstr>Data Type</vt:lpstr>
      <vt:lpstr>Numbers</vt:lpstr>
      <vt:lpstr>Numbers sample</vt:lpstr>
      <vt:lpstr>String</vt:lpstr>
      <vt:lpstr>String sample</vt:lpstr>
      <vt:lpstr>String</vt:lpstr>
      <vt:lpstr>list</vt:lpstr>
      <vt:lpstr>List Sample</vt:lpstr>
      <vt:lpstr>tuple</vt:lpstr>
      <vt:lpstr>Tuple Sample</vt:lpstr>
      <vt:lpstr>Dictionary</vt:lpstr>
      <vt:lpstr>Dictionary Sample</vt:lpstr>
      <vt:lpstr>set</vt:lpstr>
      <vt:lpstr>Set sample</vt:lpstr>
      <vt:lpstr>Data Type Conversion</vt:lpstr>
      <vt:lpstr>Data Type Conversion</vt:lpstr>
      <vt:lpstr>Python Operators Precedence</vt:lpstr>
      <vt:lpstr>پایان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</dc:title>
  <dc:creator>Education</dc:creator>
  <cp:lastModifiedBy>Sima</cp:lastModifiedBy>
  <cp:revision>40</cp:revision>
  <dcterms:created xsi:type="dcterms:W3CDTF">2016-08-07T10:36:11Z</dcterms:created>
  <dcterms:modified xsi:type="dcterms:W3CDTF">2016-08-23T05:36:20Z</dcterms:modified>
</cp:coreProperties>
</file>