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29" autoAdjust="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6455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1144-04ED-4BDC-8E39-511A2A848B0B}" type="datetimeFigureOut">
              <a:rPr lang="fa-IR" smtClean="0"/>
              <a:t>05/08/1444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43FD-7713-487F-A279-9C396A6962A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57940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1144-04ED-4BDC-8E39-511A2A848B0B}" type="datetimeFigureOut">
              <a:rPr lang="fa-IR" smtClean="0"/>
              <a:t>05/08/1444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43FD-7713-487F-A279-9C396A6962A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78498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5542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004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1144-04ED-4BDC-8E39-511A2A848B0B}" type="datetimeFigureOut">
              <a:rPr lang="fa-IR" smtClean="0"/>
              <a:t>05/08/1444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43FD-7713-487F-A279-9C396A6962A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0465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1144-04ED-4BDC-8E39-511A2A848B0B}" type="datetimeFigureOut">
              <a:rPr lang="fa-IR" smtClean="0"/>
              <a:t>05/08/1444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43FD-7713-487F-A279-9C396A6962A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64732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1144-04ED-4BDC-8E39-511A2A848B0B}" type="datetimeFigureOut">
              <a:rPr lang="fa-IR" smtClean="0"/>
              <a:t>05/08/1444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43FD-7713-487F-A279-9C396A6962A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30512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1144-04ED-4BDC-8E39-511A2A848B0B}" type="datetimeFigureOut">
              <a:rPr lang="fa-IR" smtClean="0"/>
              <a:t>05/08/1444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43FD-7713-487F-A279-9C396A6962A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2871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1144-04ED-4BDC-8E39-511A2A848B0B}" type="datetimeFigureOut">
              <a:rPr lang="fa-IR" smtClean="0"/>
              <a:t>05/08/1444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43FD-7713-487F-A279-9C396A6962A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33792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1144-04ED-4BDC-8E39-511A2A848B0B}" type="datetimeFigureOut">
              <a:rPr lang="fa-IR" smtClean="0"/>
              <a:t>05/08/1444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43FD-7713-487F-A279-9C396A6962A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58150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D1144-04ED-4BDC-8E39-511A2A848B0B}" type="datetimeFigureOut">
              <a:rPr lang="fa-IR" smtClean="0"/>
              <a:t>05/08/1444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143FD-7713-487F-A279-9C396A6962A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46266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21259" y="5118410"/>
            <a:ext cx="7616283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4800" smtClean="0">
                <a:solidFill>
                  <a:schemeClr val="bg1"/>
                </a:solidFill>
                <a:cs typeface="A Arghavan" panose="00000700000000000000" pitchFamily="2" charset="-78"/>
              </a:rPr>
              <a:t>سه صلوات به نیت تمام شهدا .....</a:t>
            </a:r>
            <a:endParaRPr lang="fa-IR" sz="4800">
              <a:solidFill>
                <a:schemeClr val="bg1"/>
              </a:solidFill>
              <a:cs typeface="A Arghava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3108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559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70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 Arghavan</vt:lpstr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danial</dc:creator>
  <cp:lastModifiedBy>danial</cp:lastModifiedBy>
  <cp:revision>3</cp:revision>
  <dcterms:created xsi:type="dcterms:W3CDTF">2023-02-26T03:14:17Z</dcterms:created>
  <dcterms:modified xsi:type="dcterms:W3CDTF">2023-02-26T03:18:42Z</dcterms:modified>
</cp:coreProperties>
</file>