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322" y="-6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6743700" y="4064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6858000" cy="3352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28700" y="3759200"/>
            <a:ext cx="4800600" cy="23368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4670-44DD-4218-A935-4F7BC35FCE30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16586" y="3226816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3257550" y="2932601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B6C520-F2C9-48C2-82CC-03F77C360C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14350" y="508000"/>
            <a:ext cx="5829300" cy="23368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lick.wav"/>
          </p:stSnd>
        </p:sndAc>
      </p:transition>
    </mc:Choice>
    <mc:Fallback>
      <p:transition spd="slow">
        <p:circle/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4670-44DD-4218-A935-4F7BC35FCE30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C520-F2C9-48C2-82CC-03F77C360C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lick.wav"/>
          </p:stSnd>
        </p:sndAc>
      </p:transition>
    </mc:Choice>
    <mc:Fallback>
      <p:transition spd="slow">
        <p:circle/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5257800" y="0"/>
            <a:ext cx="16002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1194816" y="4370832"/>
            <a:ext cx="832713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129784" y="3901017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200650" y="4027001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6934" y="4013202"/>
            <a:ext cx="342900" cy="588433"/>
          </a:xfrm>
        </p:spPr>
        <p:txBody>
          <a:bodyPr/>
          <a:lstStyle/>
          <a:p>
            <a:fld id="{72B6C520-F2C9-48C2-82CC-03F77C360C0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06400"/>
            <a:ext cx="4914900" cy="776182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4670-44DD-4218-A935-4F7BC35FCE30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43550" y="406402"/>
            <a:ext cx="1085850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lick.wav"/>
          </p:stSnd>
        </p:sndAc>
      </p:transition>
    </mc:Choice>
    <mc:Fallback>
      <p:transition spd="slow">
        <p:circle/>
        <p:sndAc>
          <p:stSnd>
            <p:snd r:embed="rId1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4670-44DD-4218-A935-4F7BC35FCE30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1266" y="1368497"/>
            <a:ext cx="342900" cy="588433"/>
          </a:xfrm>
        </p:spPr>
        <p:txBody>
          <a:bodyPr/>
          <a:lstStyle/>
          <a:p>
            <a:fld id="{72B6C520-F2C9-48C2-82CC-03F77C360C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6314" y="2036064"/>
            <a:ext cx="637794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lick.wav"/>
          </p:stSnd>
        </p:sndAc>
      </p:transition>
    </mc:Choice>
    <mc:Fallback>
      <p:transition spd="slow">
        <p:circle/>
        <p:sndAc>
          <p:stSnd>
            <p:snd r:embed="rId1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6743700" y="2540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4300" y="3048000"/>
            <a:ext cx="6624828" cy="40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6586" y="189803"/>
            <a:ext cx="6624828" cy="28529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9" y="3657601"/>
            <a:ext cx="4860131" cy="2230967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4670-44DD-4218-A935-4F7BC35FCE30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14300" y="325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57550" y="2932601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B6C520-F2C9-48C2-82CC-03F77C360C0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711200"/>
            <a:ext cx="5829300" cy="2032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lick.wav"/>
          </p:stSnd>
        </p:sndAc>
      </p:transition>
    </mc:Choice>
    <mc:Fallback>
      <p:transition spd="slow">
        <p:circle/>
        <p:sndAc>
          <p:stSnd>
            <p:snd r:embed="rId1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43400" y="8546592"/>
            <a:ext cx="2283714" cy="487680"/>
          </a:xfrm>
        </p:spPr>
        <p:txBody>
          <a:bodyPr/>
          <a:lstStyle/>
          <a:p>
            <a:fld id="{DD4F4670-44DD-4218-A935-4F7BC35FCE30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C520-F2C9-48C2-82CC-03F77C360C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3422310" y="2100870"/>
            <a:ext cx="6691" cy="642607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6314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600450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lick.wav"/>
          </p:stSnd>
        </p:sndAc>
      </p:transition>
    </mc:Choice>
    <mc:Fallback>
      <p:transition spd="slow">
        <p:circle/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3429000" y="2933700"/>
            <a:ext cx="0" cy="558393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6858000" cy="1930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14300" y="1828800"/>
            <a:ext cx="6624828" cy="1219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9442" y="8522208"/>
            <a:ext cx="6624828" cy="4145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" y="2032000"/>
            <a:ext cx="3030141" cy="977299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593498" y="2032000"/>
            <a:ext cx="3031331" cy="97536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4670-44DD-4218-A935-4F7BC35FCE30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" y="8546592"/>
            <a:ext cx="2686050" cy="48768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4300" y="170688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226314" y="3295178"/>
            <a:ext cx="3031236" cy="5091205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3600450" y="3295177"/>
            <a:ext cx="3028950" cy="509625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57550" y="1389889"/>
            <a:ext cx="342900" cy="588433"/>
          </a:xfrm>
        </p:spPr>
        <p:txBody>
          <a:bodyPr/>
          <a:lstStyle>
            <a:lvl1pPr algn="ctr">
              <a:defRPr/>
            </a:lvl1pPr>
          </a:lstStyle>
          <a:p>
            <a:fld id="{72B6C520-F2C9-48C2-82CC-03F77C360C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lick.wav"/>
          </p:stSnd>
        </p:sndAc>
      </p:transition>
    </mc:Choice>
    <mc:Fallback>
      <p:transition spd="slow">
        <p:circle/>
        <p:sndAc>
          <p:stSnd>
            <p:snd r:embed="rId1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4670-44DD-4218-A935-4F7BC35FCE30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57550" y="1381361"/>
            <a:ext cx="342900" cy="588433"/>
          </a:xfrm>
        </p:spPr>
        <p:txBody>
          <a:bodyPr/>
          <a:lstStyle/>
          <a:p>
            <a:fld id="{72B6C520-F2C9-48C2-82CC-03F77C360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lick.wav"/>
          </p:stSnd>
        </p:sndAc>
      </p:transition>
    </mc:Choice>
    <mc:Fallback>
      <p:transition spd="slow">
        <p:circle/>
        <p:sndAc>
          <p:stSnd>
            <p:snd r:embed="rId1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300" y="211328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4670-44DD-4218-A935-4F7BC35FCE30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00400" y="8432800"/>
            <a:ext cx="457200" cy="5884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B6C520-F2C9-48C2-82CC-03F77C360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lick.wav"/>
          </p:stSnd>
        </p:sndAc>
      </p:transition>
    </mc:Choice>
    <mc:Fallback>
      <p:transition spd="slow">
        <p:circle/>
        <p:sndAc>
          <p:stSnd>
            <p:snd r:embed="rId1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14300" y="203200"/>
            <a:ext cx="6624828" cy="406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6858000" cy="15849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219200"/>
            <a:ext cx="1771650" cy="13208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85750" y="2641601"/>
            <a:ext cx="1771650" cy="5526617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2343150" y="914400"/>
            <a:ext cx="4229100" cy="7213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8700" y="416985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B6C520-F2C9-48C2-82CC-03F77C360C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4670-44DD-4218-A935-4F7BC35FCE30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537460" cy="48768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lick.wav"/>
          </p:stSnd>
        </p:sndAc>
      </p:transition>
    </mc:Choice>
    <mc:Fallback>
      <p:transition spd="slow">
        <p:circle/>
        <p:sndAc>
          <p:stSnd>
            <p:snd r:embed="rId1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14300" y="203200"/>
            <a:ext cx="6624828" cy="4023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8700" y="416985"/>
            <a:ext cx="342900" cy="588433"/>
          </a:xfrm>
        </p:spPr>
        <p:txBody>
          <a:bodyPr/>
          <a:lstStyle/>
          <a:p>
            <a:fld id="{72B6C520-F2C9-48C2-82CC-03F77C360C0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281" y="6705600"/>
            <a:ext cx="4400550" cy="16256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0281" y="812800"/>
            <a:ext cx="4400550" cy="56896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50" y="1320800"/>
            <a:ext cx="1828800" cy="70104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41114" y="8539979"/>
            <a:ext cx="2283714" cy="487680"/>
          </a:xfrm>
        </p:spPr>
        <p:txBody>
          <a:bodyPr/>
          <a:lstStyle/>
          <a:p>
            <a:fld id="{DD4F4670-44DD-4218-A935-4F7BC35FCE30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688336" cy="4876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lick.wav"/>
          </p:stSnd>
        </p:sndAc>
      </p:transition>
    </mc:Choice>
    <mc:Fallback>
      <p:transition spd="slow">
        <p:circle/>
        <p:sndAc>
          <p:stSnd>
            <p:snd r:embed="rId1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6858000" cy="18578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343400" y="8539979"/>
            <a:ext cx="2283714" cy="48768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4F4670-44DD-4218-A935-4F7BC35FCE30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8547797"/>
            <a:ext cx="2686050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4300" y="1702324"/>
            <a:ext cx="662482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3257550" y="1386900"/>
            <a:ext cx="342900" cy="58843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B6C520-F2C9-48C2-82CC-03F77C360C0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6314" y="2032000"/>
            <a:ext cx="6400800" cy="6132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3" name="click.wav"/>
          </p:stSnd>
        </p:sndAc>
      </p:transition>
    </mc:Choice>
    <mc:Fallback>
      <p:transition spd="slow">
        <p:circle/>
        <p:sndAc>
          <p:stSnd>
            <p:snd r:embed="rId13" name="click.wav"/>
          </p:stSnd>
        </p:sndAc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پایه هفتم</a:t>
            </a:r>
          </a:p>
          <a:p>
            <a:r>
              <a:rPr lang="fa-IR" dirty="0" smtClean="0"/>
              <a:t>از درس هفت تا دوازده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مطالعات اجتماعی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5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lick.wav"/>
          </p:stSnd>
        </p:sndAc>
      </p:transition>
    </mc:Choice>
    <mc:Fallback>
      <p:transition spd="slow">
        <p:circl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9" y="2067243"/>
            <a:ext cx="4966855" cy="6035040"/>
          </a:xfrm>
        </p:spPr>
      </p:pic>
    </p:spTree>
    <p:extLst>
      <p:ext uri="{BB962C8B-B14F-4D97-AF65-F5344CB8AC3E}">
        <p14:creationId xmlns:p14="http://schemas.microsoft.com/office/powerpoint/2010/main" val="363725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lick.wav"/>
          </p:stSnd>
        </p:sndAc>
      </p:transition>
    </mc:Choice>
    <mc:Fallback>
      <p:transition spd="slow">
        <p:circle/>
        <p:sndAc>
          <p:stSnd>
            <p:snd r:embed="rId2" name="click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6400800" cy="5655683"/>
          </a:xfrm>
        </p:spPr>
      </p:pic>
    </p:spTree>
    <p:extLst>
      <p:ext uri="{BB962C8B-B14F-4D97-AF65-F5344CB8AC3E}">
        <p14:creationId xmlns:p14="http://schemas.microsoft.com/office/powerpoint/2010/main" val="340940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lick.wav"/>
          </p:stSnd>
        </p:sndAc>
      </p:transition>
    </mc:Choice>
    <mc:Fallback>
      <p:transition spd="slow">
        <p:circl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منبع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1"/>
            <a:ext cx="6172200" cy="2209799"/>
          </a:xfrm>
        </p:spPr>
        <p:txBody>
          <a:bodyPr/>
          <a:lstStyle/>
          <a:p>
            <a:pPr marL="0" indent="0" algn="ctr">
              <a:buNone/>
            </a:pPr>
            <a:r>
              <a:rPr lang="fa-IR" dirty="0" smtClean="0"/>
              <a:t>مطالعات اجتماعی نهم</a:t>
            </a:r>
          </a:p>
          <a:p>
            <a:pPr marL="0" indent="0" algn="ctr" rtl="1">
              <a:buNone/>
            </a:pPr>
            <a:r>
              <a:rPr lang="fa-IR" dirty="0" smtClean="0"/>
              <a:t>از مجموعه رشادت 2073 </a:t>
            </a:r>
          </a:p>
          <a:p>
            <a:pPr marL="0" indent="0" algn="ctr">
              <a:buNone/>
            </a:pPr>
            <a:r>
              <a:rPr lang="fa-IR" b="1" dirty="0" smtClean="0"/>
              <a:t>حامد یاری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763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lick.wav"/>
          </p:stSnd>
        </p:sndAc>
      </p:transition>
    </mc:Choice>
    <mc:Fallback>
      <p:transition spd="slow">
        <p:circl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6096000" cy="8077200"/>
          </a:xfrm>
        </p:spPr>
      </p:pic>
    </p:spTree>
    <p:extLst>
      <p:ext uri="{BB962C8B-B14F-4D97-AF65-F5344CB8AC3E}">
        <p14:creationId xmlns:p14="http://schemas.microsoft.com/office/powerpoint/2010/main" val="34686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lick.wav"/>
          </p:stSnd>
        </p:sndAc>
      </p:transition>
    </mc:Choice>
    <mc:Fallback>
      <p:transition spd="slow">
        <p:circl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0" y="609600"/>
            <a:ext cx="6397120" cy="7620000"/>
          </a:xfrm>
        </p:spPr>
      </p:pic>
    </p:spTree>
    <p:extLst>
      <p:ext uri="{BB962C8B-B14F-4D97-AF65-F5344CB8AC3E}">
        <p14:creationId xmlns:p14="http://schemas.microsoft.com/office/powerpoint/2010/main" val="171476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lick.wav"/>
          </p:stSnd>
        </p:sndAc>
      </p:transition>
    </mc:Choice>
    <mc:Fallback>
      <p:transition spd="slow">
        <p:circl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3922"/>
            <a:ext cx="6248400" cy="8072878"/>
          </a:xfrm>
        </p:spPr>
      </p:pic>
    </p:spTree>
    <p:extLst>
      <p:ext uri="{BB962C8B-B14F-4D97-AF65-F5344CB8AC3E}">
        <p14:creationId xmlns:p14="http://schemas.microsoft.com/office/powerpoint/2010/main" val="20274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lick.wav"/>
          </p:stSnd>
        </p:sndAc>
      </p:transition>
    </mc:Choice>
    <mc:Fallback>
      <p:transition spd="slow">
        <p:circl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0" y="873488"/>
            <a:ext cx="6174150" cy="2403112"/>
          </a:xfrm>
        </p:spPr>
      </p:pic>
    </p:spTree>
    <p:extLst>
      <p:ext uri="{BB962C8B-B14F-4D97-AF65-F5344CB8AC3E}">
        <p14:creationId xmlns:p14="http://schemas.microsoft.com/office/powerpoint/2010/main" val="309380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lick.wav"/>
          </p:stSnd>
        </p:sndAc>
      </p:transition>
    </mc:Choice>
    <mc:Fallback>
      <p:transition spd="slow">
        <p:circl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5628"/>
            <a:ext cx="6400800" cy="7647772"/>
          </a:xfrm>
        </p:spPr>
      </p:pic>
    </p:spTree>
    <p:extLst>
      <p:ext uri="{BB962C8B-B14F-4D97-AF65-F5344CB8AC3E}">
        <p14:creationId xmlns:p14="http://schemas.microsoft.com/office/powerpoint/2010/main" val="78676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lick.wav"/>
          </p:stSnd>
        </p:sndAc>
      </p:transition>
    </mc:Choice>
    <mc:Fallback>
      <p:transition spd="slow">
        <p:circl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6366763" cy="2438400"/>
          </a:xfrm>
        </p:spPr>
      </p:pic>
    </p:spTree>
    <p:extLst>
      <p:ext uri="{BB962C8B-B14F-4D97-AF65-F5344CB8AC3E}">
        <p14:creationId xmlns:p14="http://schemas.microsoft.com/office/powerpoint/2010/main" val="24142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lick.wav"/>
          </p:stSnd>
        </p:sndAc>
      </p:transition>
    </mc:Choice>
    <mc:Fallback>
      <p:transition spd="slow">
        <p:circl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0" y="2071399"/>
            <a:ext cx="5083233" cy="6026727"/>
          </a:xfrm>
        </p:spPr>
      </p:pic>
    </p:spTree>
    <p:extLst>
      <p:ext uri="{BB962C8B-B14F-4D97-AF65-F5344CB8AC3E}">
        <p14:creationId xmlns:p14="http://schemas.microsoft.com/office/powerpoint/2010/main" val="222192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lick.wav"/>
          </p:stSnd>
        </p:sndAc>
      </p:transition>
    </mc:Choice>
    <mc:Fallback>
      <p:transition spd="slow">
        <p:circle/>
        <p:sndAc>
          <p:stSnd>
            <p:snd r:embed="rId2" name="click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6303699" cy="5105400"/>
          </a:xfrm>
        </p:spPr>
      </p:pic>
    </p:spTree>
    <p:extLst>
      <p:ext uri="{BB962C8B-B14F-4D97-AF65-F5344CB8AC3E}">
        <p14:creationId xmlns:p14="http://schemas.microsoft.com/office/powerpoint/2010/main" val="16050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lick.wav"/>
          </p:stSnd>
        </p:sndAc>
      </p:transition>
    </mc:Choice>
    <mc:Fallback>
      <p:transition spd="slow">
        <p:circl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</TotalTime>
  <Words>19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مطالعات اجتماعی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منبع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مطالعات اجتماعی</dc:title>
  <dc:creator>IRANICA</dc:creator>
  <cp:lastModifiedBy>IRANICA</cp:lastModifiedBy>
  <cp:revision>4</cp:revision>
  <dcterms:created xsi:type="dcterms:W3CDTF">2017-12-17T01:34:08Z</dcterms:created>
  <dcterms:modified xsi:type="dcterms:W3CDTF">2017-12-17T01:49:34Z</dcterms:modified>
</cp:coreProperties>
</file>