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3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E030B-C3CA-4419-B1D8-0E3F97927627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D0F3D-2E2B-4544-9CE2-47E14644F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3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22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72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57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20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16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17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56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13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59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45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9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31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92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68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30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3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27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015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32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24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374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4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6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20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531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440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457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70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92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949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975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105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24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191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593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021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262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688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478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0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37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60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10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D0F3D-2E2B-4544-9CE2-47E14644FD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2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F1A5-D9B3-4A89-8DEB-D31F3FC66BBA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3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C3E7-4E04-420C-B137-E69D192B5D0E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E3EA-BAED-41EE-9052-9E6CF4759210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0DD1-9BB7-4A47-BF89-53FEA52AA2A5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7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7849-E2DB-4227-A4DD-EED4D21BC707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769E-1C2C-437D-9913-46B7DC268B76}" type="datetime1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9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D119-365C-4847-BC23-CE3EFAC7363B}" type="datetime1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9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7C02-6069-445C-B301-43536AC725BA}" type="datetime1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8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15FB-C819-42FB-A632-CD0A54C138E7}" type="datetime1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7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2BA4-3C44-47B3-903C-F7FCA90D93E7}" type="datetime1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3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C25C-D1F3-466A-B61F-8E6045F14C7E}" type="datetime1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9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A5628-C3D5-4951-8310-0773753C57B7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AC5CA-CD03-420E-93CB-9A0DAB592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7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2903" y="521471"/>
            <a:ext cx="9144000" cy="23876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2903" y="3001146"/>
            <a:ext cx="9144000" cy="1655762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40871" y="1316645"/>
            <a:ext cx="76200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200" dirty="0" smtClean="0">
                <a:cs typeface="B Nazanin" panose="00000400000000000000" pitchFamily="2" charset="-78"/>
              </a:rPr>
              <a:t>لایه کاربرد مفاهیم و پروتکل های آن</a:t>
            </a:r>
            <a:endParaRPr lang="en-GB" sz="3200" b="1" dirty="0" smtClean="0">
              <a:latin typeface="Verdana" pitchFamily="34" charset="0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12371" y="2976694"/>
            <a:ext cx="6477000" cy="10839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800" dirty="0" smtClean="0">
                <a:cs typeface="B Nazanin" panose="00000400000000000000" pitchFamily="2" charset="-78"/>
              </a:rPr>
              <a:t>دانشجو:</a:t>
            </a:r>
            <a:endParaRPr lang="en-US" sz="1800" dirty="0" smtClean="0">
              <a:cs typeface="B Nazanin" panose="00000400000000000000" pitchFamily="2" charset="-78"/>
            </a:endParaRPr>
          </a:p>
          <a:p>
            <a:r>
              <a:rPr lang="fa-IR" sz="1800" b="1" dirty="0" smtClean="0">
                <a:cs typeface="B Nazanin" panose="00000400000000000000" pitchFamily="2" charset="-78"/>
              </a:rPr>
              <a:t>سید بدرالدین بهشتی صدر</a:t>
            </a:r>
          </a:p>
          <a:p>
            <a:r>
              <a:rPr lang="en-US" sz="1800" b="1" dirty="0" smtClean="0">
                <a:cs typeface="B Nazanin" panose="00000400000000000000" pitchFamily="2" charset="-78"/>
              </a:rPr>
              <a:t>beheshti.7676@gmail.com</a:t>
            </a:r>
            <a:endParaRPr lang="en-GB" sz="1800" b="1" dirty="0" smtClean="0">
              <a:cs typeface="B Nazanin" panose="00000400000000000000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69471" y="5148942"/>
            <a:ext cx="739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fa-IR" sz="2200" b="1" kern="0" dirty="0" smtClean="0">
                <a:latin typeface="+mn-lt"/>
                <a:cs typeface="B Nazanin" pitchFamily="2" charset="-78"/>
              </a:rPr>
              <a:t>مهندسی نت، </a:t>
            </a:r>
            <a:r>
              <a:rPr lang="fa-IR" sz="2200" b="1" kern="0" dirty="0">
                <a:latin typeface="+mn-lt"/>
                <a:cs typeface="B Nazanin" pitchFamily="2" charset="-78"/>
              </a:rPr>
              <a:t>دانشگاه </a:t>
            </a:r>
            <a:r>
              <a:rPr lang="fa-IR" sz="2200" b="1" kern="0" dirty="0" smtClean="0">
                <a:latin typeface="+mn-lt"/>
                <a:cs typeface="B Nazanin" pitchFamily="2" charset="-78"/>
              </a:rPr>
              <a:t>کاشان، اردیبهشت 98</a:t>
            </a:r>
            <a:endParaRPr lang="en-GB" sz="2200" b="1" kern="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4871" y="413608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fa-IR" sz="2000" b="1" dirty="0" smtClean="0">
                <a:cs typeface="B Nazanin" panose="00000400000000000000" pitchFamily="2" charset="-78"/>
              </a:rPr>
              <a:t>استاد راهنما:</a:t>
            </a:r>
          </a:p>
          <a:p>
            <a:pPr algn="ctr" eaLnBrk="1" hangingPunct="1"/>
            <a:r>
              <a:rPr lang="fa-IR" sz="2000" b="1" dirty="0" smtClean="0">
                <a:cs typeface="B Nazanin" panose="00000400000000000000" pitchFamily="2" charset="-78"/>
              </a:rPr>
              <a:t>مهندس حسین حسینی</a:t>
            </a:r>
            <a:endParaRPr lang="en-GB" sz="2000" b="1" dirty="0">
              <a:cs typeface="B Nazanin" panose="00000400000000000000" pitchFamily="2" charset="-78"/>
            </a:endParaRPr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59" y="472739"/>
            <a:ext cx="1368425" cy="143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9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705394"/>
            <a:ext cx="8020595" cy="547156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8" y="496389"/>
            <a:ext cx="7746274" cy="612648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0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91" y="365125"/>
            <a:ext cx="7785463" cy="632305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2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4" y="600891"/>
            <a:ext cx="8138160" cy="585216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92" y="365125"/>
            <a:ext cx="7929154" cy="60226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0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89" y="470263"/>
            <a:ext cx="8321040" cy="600891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7" y="574767"/>
            <a:ext cx="8216537" cy="554613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25" y="640080"/>
            <a:ext cx="7478611" cy="570846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4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365124"/>
            <a:ext cx="9078686" cy="612711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63" y="627017"/>
            <a:ext cx="8621486" cy="554994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1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3" y="472848"/>
            <a:ext cx="7970352" cy="60742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4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209006"/>
            <a:ext cx="7746274" cy="596795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9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74766"/>
            <a:ext cx="7341325" cy="611341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4" y="182880"/>
            <a:ext cx="8007532" cy="646434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03" y="927463"/>
            <a:ext cx="7119257" cy="52495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7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9" y="953589"/>
            <a:ext cx="7067005" cy="52625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1" y="901337"/>
            <a:ext cx="7537269" cy="531481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1" y="888274"/>
            <a:ext cx="7328263" cy="528868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5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64" y="809897"/>
            <a:ext cx="7824650" cy="536706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914400"/>
            <a:ext cx="7132320" cy="52625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8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4" y="365124"/>
            <a:ext cx="7876903" cy="60356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9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68" y="365125"/>
            <a:ext cx="7916091" cy="612711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9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63" y="365126"/>
            <a:ext cx="7354388" cy="615324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3" y="457200"/>
            <a:ext cx="7537268" cy="57197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9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54" y="365125"/>
            <a:ext cx="7209246" cy="602261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65125"/>
            <a:ext cx="7569200" cy="619242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509452"/>
            <a:ext cx="7721600" cy="56675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0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63" y="254618"/>
            <a:ext cx="7441837" cy="592234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2" y="456565"/>
            <a:ext cx="7146923" cy="58118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8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365125"/>
            <a:ext cx="7302500" cy="625774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3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1" y="457200"/>
            <a:ext cx="7550330" cy="64007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51" y="470263"/>
            <a:ext cx="7406639" cy="624404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2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1" y="365126"/>
            <a:ext cx="7903029" cy="6061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6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6" y="770709"/>
            <a:ext cx="7353364" cy="561702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7" y="365125"/>
            <a:ext cx="6985908" cy="614017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1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5" y="365125"/>
            <a:ext cx="7302136" cy="616630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5126"/>
            <a:ext cx="7132320" cy="615324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7" y="457200"/>
            <a:ext cx="7615646" cy="57197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261257"/>
            <a:ext cx="7061200" cy="617873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3" y="666206"/>
            <a:ext cx="7863840" cy="56300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0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365125"/>
            <a:ext cx="7694023" cy="59834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6109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77" y="1828033"/>
            <a:ext cx="7468642" cy="92405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86" y="595204"/>
            <a:ext cx="7144747" cy="885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6" y="2752087"/>
            <a:ext cx="6264163" cy="1609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3" y="4466826"/>
            <a:ext cx="7388851" cy="16385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82" y="1352958"/>
            <a:ext cx="6388715" cy="2612571"/>
          </a:xfrm>
        </p:spPr>
      </p:pic>
      <p:sp>
        <p:nvSpPr>
          <p:cNvPr id="5" name="Rectangle 4"/>
          <p:cNvSpPr/>
          <p:nvPr/>
        </p:nvSpPr>
        <p:spPr>
          <a:xfrm>
            <a:off x="2063931" y="4532199"/>
            <a:ext cx="7837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rgbClr val="000000"/>
                </a:solidFill>
                <a:latin typeface="BNazanin"/>
              </a:rPr>
              <a:t>شماره های پورت زیر 1۰۲۴معمولا پورت های شناخته شده برای برنامه های مشخص شده ای هستند</a:t>
            </a:r>
            <a:br>
              <a:rPr lang="fa-IR" dirty="0">
                <a:solidFill>
                  <a:srgbClr val="000000"/>
                </a:solidFill>
                <a:latin typeface="BNazanin"/>
              </a:rPr>
            </a:br>
            <a:r>
              <a:rPr lang="en-US" dirty="0">
                <a:solidFill>
                  <a:srgbClr val="000000"/>
                </a:solidFill>
                <a:latin typeface="Time-Roman"/>
              </a:rPr>
              <a:t>FTP : 20 and 21 </a:t>
            </a:r>
            <a:r>
              <a:rPr lang="en-US" dirty="0">
                <a:solidFill>
                  <a:srgbClr val="000000"/>
                </a:solidFill>
                <a:latin typeface="BNazanin"/>
              </a:rPr>
              <a:t>، </a:t>
            </a:r>
            <a:r>
              <a:rPr lang="en-US" dirty="0">
                <a:solidFill>
                  <a:srgbClr val="000000"/>
                </a:solidFill>
                <a:latin typeface="Time-Roman"/>
              </a:rPr>
              <a:t>mail server (SMTP): 25 </a:t>
            </a:r>
            <a:r>
              <a:rPr lang="en-US" dirty="0">
                <a:solidFill>
                  <a:srgbClr val="000000"/>
                </a:solidFill>
                <a:latin typeface="BNazanin"/>
              </a:rPr>
              <a:t>، </a:t>
            </a:r>
            <a:r>
              <a:rPr lang="en-US" dirty="0">
                <a:solidFill>
                  <a:srgbClr val="000000"/>
                </a:solidFill>
                <a:latin typeface="Time-Roman"/>
              </a:rPr>
              <a:t>HTTP server: 80 </a:t>
            </a:r>
            <a:r>
              <a:rPr lang="en-US" dirty="0" smtClean="0">
                <a:solidFill>
                  <a:srgbClr val="000000"/>
                </a:solidFill>
                <a:latin typeface="BNazanin"/>
              </a:rPr>
              <a:t>: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3" y="365125"/>
            <a:ext cx="8151223" cy="623161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AC5CA-CD03-420E-93CB-9A0DAB5927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183</Words>
  <Application>Microsoft Office PowerPoint</Application>
  <PresentationFormat>Widescreen</PresentationFormat>
  <Paragraphs>147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B Nazanin</vt:lpstr>
      <vt:lpstr>BNazanin</vt:lpstr>
      <vt:lpstr>Calibri</vt:lpstr>
      <vt:lpstr>Calibri Light</vt:lpstr>
      <vt:lpstr>Time-Roman</vt:lpstr>
      <vt:lpstr>Times New Roman</vt:lpstr>
      <vt:lpstr>Verdana</vt:lpstr>
      <vt:lpstr>Office Theme</vt:lpstr>
      <vt:lpstr>   </vt:lpstr>
      <vt:lpstr> </vt:lpstr>
      <vt:lpstr> </vt:lpstr>
      <vt:lpstr>  </vt:lpstr>
      <vt:lpstr>   </vt:lpstr>
      <vt:lpstr>   </vt:lpstr>
      <vt:lpstr> </vt:lpstr>
      <vt:lpstr> </vt:lpstr>
      <vt:lpstr>  </vt:lpstr>
      <vt:lpstr>  </vt:lpstr>
      <vt:lpstr>  </vt:lpstr>
      <vt:lpstr>  </vt:lpstr>
      <vt:lpstr> </vt:lpstr>
      <vt:lpstr> </vt:lpstr>
      <vt:lpstr>  </vt:lpstr>
      <vt:lpstr> </vt:lpstr>
      <vt:lpstr>     </vt:lpstr>
      <vt:lpstr>    </vt:lpstr>
      <vt:lpstr>   </vt:lpstr>
      <vt:lpstr> </vt:lpstr>
      <vt:lpstr> </vt:lpstr>
      <vt:lpstr>  </vt:lpstr>
      <vt:lpstr>   </vt:lpstr>
      <vt:lpstr>  </vt:lpstr>
      <vt:lpstr>  </vt:lpstr>
      <vt:lpstr>   </vt:lpstr>
      <vt:lpstr>  </vt:lpstr>
      <vt:lpstr>  </vt:lpstr>
      <vt:lpstr>   </vt:lpstr>
      <vt:lpstr>   </vt:lpstr>
      <vt:lpstr>   </vt:lpstr>
      <vt:lpstr>   </vt:lpstr>
      <vt:lpstr>   </vt:lpstr>
      <vt:lpstr>  </vt:lpstr>
      <vt:lpstr>  </vt:lpstr>
      <vt:lpstr>   </vt:lpstr>
      <vt:lpstr>  </vt:lpstr>
      <vt:lpstr>  </vt:lpstr>
      <vt:lpstr>  </vt:lpstr>
      <vt:lpstr>   </vt:lpstr>
      <vt:lpstr> </vt:lpstr>
      <vt:lpstr>  </vt:lpstr>
      <vt:lpstr>   </vt:lpstr>
      <vt:lpstr> 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badrex</dc:creator>
  <cp:lastModifiedBy>badrex</cp:lastModifiedBy>
  <cp:revision>32</cp:revision>
  <dcterms:created xsi:type="dcterms:W3CDTF">2019-04-05T15:55:08Z</dcterms:created>
  <dcterms:modified xsi:type="dcterms:W3CDTF">2019-04-22T10:35:17Z</dcterms:modified>
</cp:coreProperties>
</file>