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844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360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3810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1072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698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92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0684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675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9717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6417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D6D5C6-AB7C-4AD8-8A1D-EEA125F80490}" type="datetimeFigureOut">
              <a:rPr lang="fa-IR" smtClean="0"/>
              <a:t>26/08/1444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B1F560-AFA9-4FF5-B09F-3A1C234219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749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9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9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86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73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47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31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1</cp:revision>
  <dcterms:created xsi:type="dcterms:W3CDTF">2023-03-18T20:51:09Z</dcterms:created>
  <dcterms:modified xsi:type="dcterms:W3CDTF">2023-03-18T20:52:43Z</dcterms:modified>
</cp:coreProperties>
</file>