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67" r:id="rId2"/>
    <p:sldId id="266" r:id="rId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5767" autoAdjust="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507CE40-9CD5-4C3C-BFD9-5A2813B08F20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8620BA-A457-4145-A350-33EA7FC83E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2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5AC12AF-FDD5-478B-B13C-0A2EFBF1BA7A}" type="datetimeFigureOut">
              <a:rPr lang="fa-IR" smtClean="0"/>
              <a:pPr/>
              <a:t>1437/07/04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9BA61B0-4AD6-483E-822F-FD73D2E0042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tabatabaeiza921\Desktop\Ulna Lengt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640960" cy="6320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جلسه عملی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71800" y="2195572"/>
            <a:ext cx="5783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ارزیابی طول اولنا، تخمین طول قد بر اساس آن، مقایسه ی آن با مقدار واقعی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706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155</TotalTime>
  <Words>19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Franklin Gothic Book</vt:lpstr>
      <vt:lpstr>Perpetua</vt:lpstr>
      <vt:lpstr>Tahoma</vt:lpstr>
      <vt:lpstr>Times New Roman</vt:lpstr>
      <vt:lpstr>Wingdings 2</vt:lpstr>
      <vt:lpstr>Equity</vt:lpstr>
      <vt:lpstr>PowerPoint Presentation</vt:lpstr>
      <vt:lpstr>جلسه عملی</vt:lpstr>
    </vt:vector>
  </TitlesOfParts>
  <Company>MUMS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ارزیابی تغذیه ای جلسه چهارم</dc:title>
  <dc:creator>tabatabaeiza921</dc:creator>
  <cp:lastModifiedBy>pratick</cp:lastModifiedBy>
  <cp:revision>27</cp:revision>
  <dcterms:created xsi:type="dcterms:W3CDTF">2015-10-11T07:03:16Z</dcterms:created>
  <dcterms:modified xsi:type="dcterms:W3CDTF">2016-04-11T09:48:17Z</dcterms:modified>
</cp:coreProperties>
</file>