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8CAC28-2E04-4B67-87D8-7DA88A01B5D8}" type="datetimeFigureOut">
              <a:rPr lang="en-US" smtClean="0"/>
              <a:pPr/>
              <a:t>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6B30FD-C504-41AF-8BB0-EED431192A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1604" y="1142984"/>
            <a:ext cx="8062912" cy="3786214"/>
          </a:xfrm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13800" dirty="0" smtClean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                </a:t>
            </a:r>
            <a:r>
              <a:rPr lang="fa-IR" sz="13800" dirty="0" smtClean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            خلاقیت در طراحی لوگو</a:t>
            </a:r>
            <a:r>
              <a:rPr lang="en-US" sz="13800" dirty="0" smtClean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   </a:t>
            </a:r>
            <a:endParaRPr lang="en-US" sz="13800" dirty="0">
              <a:solidFill>
                <a:schemeClr val="accent1">
                  <a:lumMod val="75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 rot="21394336">
            <a:off x="1785066" y="3625323"/>
            <a:ext cx="5300765" cy="1285884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vert="horz" anchor="t">
            <a:noAutofit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6000" b="1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باغ وحش و آکواریوم پیتزبروگ آمریکاست </a:t>
            </a:r>
            <a:r>
              <a:rPr lang="fa-IR" sz="6000" b="1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 </a:t>
            </a:r>
            <a:endParaRPr lang="en-US" sz="6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643050"/>
            <a:ext cx="621510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ulgar Display Of Power" pitchFamily="2" charset="0"/>
              </a:rPr>
              <a:t>Mother</a:t>
            </a:r>
            <a:r>
              <a:rPr lang="fa-IR" b="1" dirty="0" smtClean="0">
                <a:solidFill>
                  <a:schemeClr val="bg1"/>
                </a:solidFill>
                <a:latin typeface="Vulgar Display Of Power" pitchFamily="2" charset="0"/>
              </a:rPr>
              <a:t>   </a:t>
            </a:r>
            <a:endParaRPr lang="en-US" dirty="0">
              <a:solidFill>
                <a:schemeClr val="bg1"/>
              </a:solidFill>
              <a:latin typeface="Vulgar Display Of Power" pitchFamily="2" charset="0"/>
            </a:endParaRPr>
          </a:p>
        </p:txBody>
      </p:sp>
      <p:pic>
        <p:nvPicPr>
          <p:cNvPr id="4" name="Content Placeholder 3" descr="http://1doost.com/Files/Pictures/1389/11/09/Logos/00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92948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ulgar Display Of Power" pitchFamily="2" charset="0"/>
              </a:rPr>
              <a:t>The Installers </a:t>
            </a:r>
            <a:endParaRPr lang="en-US" dirty="0">
              <a:solidFill>
                <a:schemeClr val="bg1"/>
              </a:solidFill>
              <a:latin typeface="Vulgar Display Of Power" pitchFamily="2" charset="0"/>
            </a:endParaRPr>
          </a:p>
        </p:txBody>
      </p:sp>
      <p:pic>
        <p:nvPicPr>
          <p:cNvPr id="4" name="Content Placeholder 3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858048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b="1" dirty="0" smtClean="0">
                <a:solidFill>
                  <a:schemeClr val="tx1"/>
                </a:solidFill>
                <a:latin typeface="Vulgar Display Of Power" pitchFamily="2" charset="0"/>
              </a:rPr>
              <a:t>My Fonts</a:t>
            </a:r>
            <a:endParaRPr lang="en-US" dirty="0">
              <a:solidFill>
                <a:schemeClr val="tx1"/>
              </a:solidFill>
              <a:latin typeface="Vulgar Display Of Power" pitchFamily="2" charset="0"/>
            </a:endParaRPr>
          </a:p>
        </p:txBody>
      </p:sp>
      <p:pic>
        <p:nvPicPr>
          <p:cNvPr id="5" name="Content Placeholder 4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6901" y="1571612"/>
            <a:ext cx="750418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b="1" dirty="0" smtClean="0">
                <a:solidFill>
                  <a:schemeClr val="tx1"/>
                </a:solidFill>
                <a:cs typeface="2  Arshia" pitchFamily="2" charset="-78"/>
              </a:rPr>
              <a:t>         </a:t>
            </a:r>
            <a:r>
              <a:rPr lang="ar-SA" sz="7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آینده نگری</a:t>
            </a:r>
            <a:endParaRPr lang="en-US" sz="72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 descr="http://1doost.com/Files/Pictures/1389/11/09/Logos/0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64373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ulgar Display Of Power" pitchFamily="2" charset="0"/>
              </a:rPr>
              <a:t>Lion Bird </a:t>
            </a:r>
            <a:endParaRPr lang="en-US" dirty="0">
              <a:solidFill>
                <a:schemeClr val="tx1"/>
              </a:solidFill>
              <a:latin typeface="Vulgar Display Of Power" pitchFamily="2" charset="0"/>
            </a:endParaRPr>
          </a:p>
        </p:txBody>
      </p:sp>
      <p:pic>
        <p:nvPicPr>
          <p:cNvPr id="4" name="Content Placeholder 3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0391" y="1928802"/>
            <a:ext cx="7680699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66484"/>
          </a:xfrm>
        </p:spPr>
        <p:txBody>
          <a:bodyPr>
            <a:noAutofit/>
          </a:bodyPr>
          <a:lstStyle/>
          <a:p>
            <a:pPr algn="ctr" rtl="1"/>
            <a:r>
              <a:rPr lang="fa-IR" sz="72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لوگوی </a:t>
            </a:r>
            <a:r>
              <a:rPr lang="en-US" sz="72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72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مناسب برای باغ وحش</a:t>
            </a:r>
            <a:endParaRPr lang="en-US" sz="72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 descr="http://1doost.com/Files/Pictures/1389/11/09/Logos/0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71626"/>
            <a:ext cx="6215106" cy="497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85791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لوگوی </a:t>
            </a: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بعدی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 متعلق به سایت یکی از انجمن های ملی</a:t>
            </a:r>
            <a:endParaRPr lang="fa-IR" sz="4000" dirty="0" smtClean="0">
              <a:latin typeface="IranNastaliq" pitchFamily="18" charset="0"/>
              <a:cs typeface="2  Mitra" pitchFamily="2" charset="-78"/>
            </a:endParaRPr>
          </a:p>
          <a:p>
            <a:pPr algn="r" rtl="1">
              <a:buNone/>
            </a:pP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آمریکاست که برای نجات کودکان گرسنه در آمریکا</a:t>
            </a: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</a:t>
            </a:r>
          </a:p>
          <a:p>
            <a:pPr algn="r" rtl="1">
              <a:buNone/>
            </a:pP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 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 فعالیت می کند.</a:t>
            </a:r>
            <a:endParaRPr lang="fa-IR" sz="4000" dirty="0" smtClean="0">
              <a:latin typeface="IranNastaliq" pitchFamily="18" charset="0"/>
              <a:cs typeface="2  Mitra" pitchFamily="2" charset="-78"/>
            </a:endParaRPr>
          </a:p>
          <a:p>
            <a:pPr algn="r" rtl="1">
              <a:buNone/>
            </a:pPr>
            <a:endParaRPr lang="fa-IR" sz="4000" dirty="0" smtClean="0">
              <a:latin typeface="IranNastaliq" pitchFamily="18" charset="0"/>
              <a:cs typeface="2  Mitra" pitchFamily="2" charset="-78"/>
            </a:endParaRPr>
          </a:p>
          <a:p>
            <a:pPr algn="r" rtl="1"/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پیام این لوگو این است که بزرگسالانی که وضع مالی </a:t>
            </a:r>
            <a:endParaRPr lang="fa-IR" sz="4000" dirty="0" smtClean="0">
              <a:latin typeface="IranNastaliq" pitchFamily="18" charset="0"/>
              <a:cs typeface="2  Mitra" pitchFamily="2" charset="-78"/>
            </a:endParaRPr>
          </a:p>
          <a:p>
            <a:pPr algn="r" rtl="1">
              <a:buNone/>
            </a:pP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  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خوبی دارند به جای اسراف به کودکان گرسنه کمک</a:t>
            </a: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      </a:t>
            </a:r>
          </a:p>
          <a:p>
            <a:pPr algn="r" rtl="1">
              <a:buNone/>
            </a:pP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fa-IR" sz="4000" dirty="0" smtClean="0">
                <a:latin typeface="IranNastaliq" pitchFamily="18" charset="0"/>
                <a:cs typeface="2  Mitra" pitchFamily="2" charset="-78"/>
              </a:rPr>
              <a:t> </a:t>
            </a:r>
            <a:r>
              <a:rPr lang="ar-SA" sz="4000" dirty="0" smtClean="0">
                <a:latin typeface="IranNastaliq" pitchFamily="18" charset="0"/>
                <a:cs typeface="2  Mitra" pitchFamily="2" charset="-78"/>
              </a:rPr>
              <a:t>کنند</a:t>
            </a:r>
            <a:r>
              <a:rPr lang="en-US" sz="4000" dirty="0" smtClean="0">
                <a:latin typeface="IranNastaliq" pitchFamily="18" charset="0"/>
                <a:cs typeface="2  Mitra" pitchFamily="2" charset="-78"/>
              </a:rPr>
              <a:t>. </a:t>
            </a:r>
          </a:p>
          <a:p>
            <a:pPr algn="r" rtl="1">
              <a:buNone/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ulgar Display Of Power" pitchFamily="2" charset="0"/>
              </a:rPr>
              <a:t>Strength</a:t>
            </a:r>
            <a:r>
              <a:rPr lang="fa-IR" b="1" dirty="0" smtClean="0">
                <a:solidFill>
                  <a:schemeClr val="tx1"/>
                </a:solidFill>
                <a:latin typeface="Vulgar Display Of Power" pitchFamily="2" charset="0"/>
              </a:rPr>
              <a:t>   </a:t>
            </a:r>
            <a:endParaRPr lang="en-US" dirty="0">
              <a:solidFill>
                <a:schemeClr val="tx1"/>
              </a:solidFill>
              <a:latin typeface="Vulgar Display Of Power" pitchFamily="2" charset="0"/>
            </a:endParaRPr>
          </a:p>
        </p:txBody>
      </p:sp>
      <p:pic>
        <p:nvPicPr>
          <p:cNvPr id="4" name="Content Placeholder 3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00092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rmAutofit/>
          </a:bodyPr>
          <a:lstStyle/>
          <a:p>
            <a:pPr algn="ctr" rtl="1"/>
            <a:r>
              <a:rPr lang="en-US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oak </a:t>
            </a:r>
            <a:r>
              <a:rPr lang="fa-IR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=</a:t>
            </a:r>
            <a:r>
              <a:rPr lang="ar-SA" sz="48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بلوط</a:t>
            </a:r>
            <a:r>
              <a:rPr lang="fa-IR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ar-SA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bros </a:t>
            </a:r>
            <a:r>
              <a:rPr lang="ar-SA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مخفف</a:t>
            </a:r>
            <a:r>
              <a:rPr lang="en-US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brothers </a:t>
            </a:r>
            <a:r>
              <a:rPr lang="fa-IR" sz="3200" b="1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4" name="Content Placeholder 3" descr="http://1doost.com/Files/Pictures/1389/11/09/Logos/0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5429287" cy="434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ulgar Display Of Power" pitchFamily="2" charset="0"/>
              </a:rPr>
              <a:t>Safe</a:t>
            </a:r>
            <a:r>
              <a:rPr lang="fa-IR" b="1" dirty="0" smtClean="0">
                <a:solidFill>
                  <a:schemeClr val="tx1"/>
                </a:solidFill>
                <a:latin typeface="Vulgar Display Of Power" pitchFamily="2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ulgar Display Of Power" pitchFamily="2" charset="0"/>
              </a:rPr>
              <a:t>hands</a:t>
            </a:r>
            <a:endParaRPr lang="en-US" dirty="0">
              <a:solidFill>
                <a:schemeClr val="tx1"/>
              </a:solidFill>
              <a:latin typeface="Vulgar Display Of Power" pitchFamily="2" charset="0"/>
            </a:endParaRPr>
          </a:p>
        </p:txBody>
      </p:sp>
      <p:pic>
        <p:nvPicPr>
          <p:cNvPr id="4" name="Content Placeholder 3" descr="http://www.ukstu.com/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785926"/>
            <a:ext cx="6429419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258</TotalTime>
  <Words>83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Slide 1</vt:lpstr>
      <vt:lpstr>My Fonts</vt:lpstr>
      <vt:lpstr>         آینده نگری</vt:lpstr>
      <vt:lpstr>Lion Bird </vt:lpstr>
      <vt:lpstr>لوگوی  مناسب برای باغ وحش</vt:lpstr>
      <vt:lpstr> </vt:lpstr>
      <vt:lpstr>Strength   </vt:lpstr>
      <vt:lpstr>oak  =بلوط   bros مخفف brothers  </vt:lpstr>
      <vt:lpstr>Safe hands</vt:lpstr>
      <vt:lpstr>باغ وحش و آکواریوم پیتزبروگ آمریکاست   </vt:lpstr>
      <vt:lpstr>Mother   </vt:lpstr>
      <vt:lpstr>The Installers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خلاقیت در طراحی برند</dc:title>
  <dc:creator>ggg</dc:creator>
  <cp:lastModifiedBy>ggg</cp:lastModifiedBy>
  <cp:revision>16</cp:revision>
  <dcterms:created xsi:type="dcterms:W3CDTF">2012-01-10T05:39:16Z</dcterms:created>
  <dcterms:modified xsi:type="dcterms:W3CDTF">2013-01-13T13:31:28Z</dcterms:modified>
</cp:coreProperties>
</file>