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58CAC28-2E04-4B67-87D8-7DA88A01B5D8}" type="datetimeFigureOut">
              <a:rPr lang="en-US" smtClean="0"/>
              <a:pPr/>
              <a:t>1/13/2013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96B30FD-C504-41AF-8BB0-EED431192A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AC28-2E04-4B67-87D8-7DA88A01B5D8}" type="datetimeFigureOut">
              <a:rPr lang="en-US" smtClean="0"/>
              <a:pPr/>
              <a:t>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B30FD-C504-41AF-8BB0-EED431192A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AC28-2E04-4B67-87D8-7DA88A01B5D8}" type="datetimeFigureOut">
              <a:rPr lang="en-US" smtClean="0"/>
              <a:pPr/>
              <a:t>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B30FD-C504-41AF-8BB0-EED431192A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58CAC28-2E04-4B67-87D8-7DA88A01B5D8}" type="datetimeFigureOut">
              <a:rPr lang="en-US" smtClean="0"/>
              <a:pPr/>
              <a:t>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B30FD-C504-41AF-8BB0-EED431192A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58CAC28-2E04-4B67-87D8-7DA88A01B5D8}" type="datetimeFigureOut">
              <a:rPr lang="en-US" smtClean="0"/>
              <a:pPr/>
              <a:t>1/13/2013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96B30FD-C504-41AF-8BB0-EED431192A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58CAC28-2E04-4B67-87D8-7DA88A01B5D8}" type="datetimeFigureOut">
              <a:rPr lang="en-US" smtClean="0"/>
              <a:pPr/>
              <a:t>1/13/2013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96B30FD-C504-41AF-8BB0-EED431192A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58CAC28-2E04-4B67-87D8-7DA88A01B5D8}" type="datetimeFigureOut">
              <a:rPr lang="en-US" smtClean="0"/>
              <a:pPr/>
              <a:t>1/13/2013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96B30FD-C504-41AF-8BB0-EED431192A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CAC28-2E04-4B67-87D8-7DA88A01B5D8}" type="datetimeFigureOut">
              <a:rPr lang="en-US" smtClean="0"/>
              <a:pPr/>
              <a:t>1/13/2013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B30FD-C504-41AF-8BB0-EED431192A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58CAC28-2E04-4B67-87D8-7DA88A01B5D8}" type="datetimeFigureOut">
              <a:rPr lang="en-US" smtClean="0"/>
              <a:pPr/>
              <a:t>1/13/2013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96B30FD-C504-41AF-8BB0-EED431192A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58CAC28-2E04-4B67-87D8-7DA88A01B5D8}" type="datetimeFigureOut">
              <a:rPr lang="en-US" smtClean="0"/>
              <a:pPr/>
              <a:t>1/13/2013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96B30FD-C504-41AF-8BB0-EED431192A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58CAC28-2E04-4B67-87D8-7DA88A01B5D8}" type="datetimeFigureOut">
              <a:rPr lang="en-US" smtClean="0"/>
              <a:pPr/>
              <a:t>1/13/2013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96B30FD-C504-41AF-8BB0-EED431192A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58CAC28-2E04-4B67-87D8-7DA88A01B5D8}" type="datetimeFigureOut">
              <a:rPr lang="en-US" smtClean="0"/>
              <a:pPr/>
              <a:t>1/13/2013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96B30FD-C504-41AF-8BB0-EED431192A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71604" y="1142984"/>
            <a:ext cx="8062912" cy="3786214"/>
          </a:xfrm>
          <a:ln>
            <a:solidFill>
              <a:srgbClr val="C00000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en-US" sz="13800" dirty="0" smtClean="0">
                <a:solidFill>
                  <a:schemeClr val="accent1">
                    <a:lumMod val="75000"/>
                  </a:schemeClr>
                </a:solidFill>
                <a:latin typeface="IranNastaliq" pitchFamily="18" charset="0"/>
                <a:cs typeface="IranNastaliq" pitchFamily="18" charset="0"/>
              </a:rPr>
              <a:t>                </a:t>
            </a:r>
            <a:r>
              <a:rPr lang="fa-IR" sz="13800" dirty="0" smtClean="0">
                <a:solidFill>
                  <a:schemeClr val="accent1">
                    <a:lumMod val="75000"/>
                  </a:schemeClr>
                </a:solidFill>
                <a:latin typeface="IranNastaliq" pitchFamily="18" charset="0"/>
                <a:cs typeface="IranNastaliq" pitchFamily="18" charset="0"/>
              </a:rPr>
              <a:t>            خلاقیت در طراحی لوگو</a:t>
            </a:r>
            <a:r>
              <a:rPr lang="en-US" sz="13800" dirty="0" smtClean="0">
                <a:solidFill>
                  <a:schemeClr val="accent1">
                    <a:lumMod val="75000"/>
                  </a:schemeClr>
                </a:solidFill>
                <a:latin typeface="IranNastaliq" pitchFamily="18" charset="0"/>
                <a:cs typeface="IranNastaliq" pitchFamily="18" charset="0"/>
              </a:rPr>
              <a:t>   </a:t>
            </a:r>
            <a:endParaRPr lang="en-US" sz="13800" dirty="0">
              <a:solidFill>
                <a:schemeClr val="accent1">
                  <a:lumMod val="75000"/>
                </a:schemeClr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 rot="21394336">
            <a:off x="1785066" y="3625323"/>
            <a:ext cx="5300765" cy="1285884"/>
          </a:xfrm>
          <a:prstGeom prst="rect">
            <a:avLst/>
          </a:prstGeom>
          <a:ln>
            <a:solidFill>
              <a:srgbClr val="C00000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vert="horz" anchor="t">
            <a:noAutofit/>
          </a:bodyPr>
          <a:lstStyle/>
          <a:p>
            <a:pPr marL="0" marR="36576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>
              <a:ln>
                <a:solidFill>
                  <a:schemeClr val="bg2"/>
                </a:solidFill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6000" b="1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باغ وحش و آکواریوم پیتزبروگ آمریکاست </a:t>
            </a:r>
            <a:r>
              <a:rPr lang="fa-IR" sz="6000" b="1" dirty="0" smtClean="0">
                <a:solidFill>
                  <a:schemeClr val="bg1"/>
                </a:solidFill>
                <a:latin typeface="IranNastaliq" pitchFamily="18" charset="0"/>
                <a:cs typeface="IranNastaliq" pitchFamily="18" charset="0"/>
              </a:rPr>
              <a:t>  </a:t>
            </a:r>
            <a:endParaRPr lang="en-US" sz="6000" dirty="0">
              <a:solidFill>
                <a:schemeClr val="bg1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4" name="Content Placeholder 3" descr="http://www.ukstu.com/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7" y="1643050"/>
            <a:ext cx="6215105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46928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Vulgar Display Of Power" pitchFamily="2" charset="0"/>
              </a:rPr>
              <a:t>Mother</a:t>
            </a:r>
            <a:r>
              <a:rPr lang="fa-IR" b="1" dirty="0" smtClean="0">
                <a:solidFill>
                  <a:schemeClr val="bg1"/>
                </a:solidFill>
                <a:latin typeface="Vulgar Display Of Power" pitchFamily="2" charset="0"/>
              </a:rPr>
              <a:t>   </a:t>
            </a:r>
            <a:endParaRPr lang="en-US" dirty="0">
              <a:solidFill>
                <a:schemeClr val="bg1"/>
              </a:solidFill>
              <a:latin typeface="Vulgar Display Of Power" pitchFamily="2" charset="0"/>
            </a:endParaRPr>
          </a:p>
        </p:txBody>
      </p:sp>
      <p:pic>
        <p:nvPicPr>
          <p:cNvPr id="4" name="Content Placeholder 3" descr="http://1doost.com/Files/Pictures/1389/11/09/Logos/009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736"/>
            <a:ext cx="6929486" cy="51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Vulgar Display Of Power" pitchFamily="2" charset="0"/>
              </a:rPr>
              <a:t>The Installers </a:t>
            </a:r>
            <a:endParaRPr lang="en-US" dirty="0">
              <a:solidFill>
                <a:schemeClr val="bg1"/>
              </a:solidFill>
              <a:latin typeface="Vulgar Display Of Power" pitchFamily="2" charset="0"/>
            </a:endParaRPr>
          </a:p>
        </p:txBody>
      </p:sp>
      <p:pic>
        <p:nvPicPr>
          <p:cNvPr id="4" name="Content Placeholder 3" descr="http://www.ukstu.com/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785926"/>
            <a:ext cx="6858048" cy="4714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en-US" b="1" dirty="0" smtClean="0">
                <a:solidFill>
                  <a:schemeClr val="tx1"/>
                </a:solidFill>
                <a:latin typeface="Vulgar Display Of Power" pitchFamily="2" charset="0"/>
              </a:rPr>
              <a:t>My Fonts</a:t>
            </a:r>
            <a:endParaRPr lang="en-US" dirty="0">
              <a:solidFill>
                <a:schemeClr val="tx1"/>
              </a:solidFill>
              <a:latin typeface="Vulgar Display Of Power" pitchFamily="2" charset="0"/>
            </a:endParaRPr>
          </a:p>
        </p:txBody>
      </p:sp>
      <p:pic>
        <p:nvPicPr>
          <p:cNvPr id="5" name="Content Placeholder 4" descr="http://www.ukstu.com/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6901" y="1571612"/>
            <a:ext cx="7504189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7200" b="1" dirty="0" smtClean="0">
                <a:solidFill>
                  <a:schemeClr val="tx1"/>
                </a:solidFill>
                <a:cs typeface="2  Arshia" pitchFamily="2" charset="-78"/>
              </a:rPr>
              <a:t>         </a:t>
            </a:r>
            <a:r>
              <a:rPr lang="ar-SA" sz="7200" b="1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آینده نگری</a:t>
            </a:r>
            <a:endParaRPr lang="en-US" sz="7200" dirty="0">
              <a:solidFill>
                <a:schemeClr val="tx1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4" name="Content Placeholder 3" descr="http://1doost.com/Files/Pictures/1389/11/09/Logos/002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643050"/>
            <a:ext cx="664373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Vulgar Display Of Power" pitchFamily="2" charset="0"/>
              </a:rPr>
              <a:t>Lion Bird </a:t>
            </a:r>
            <a:endParaRPr lang="en-US" dirty="0">
              <a:solidFill>
                <a:schemeClr val="tx1"/>
              </a:solidFill>
              <a:latin typeface="Vulgar Display Of Power" pitchFamily="2" charset="0"/>
            </a:endParaRPr>
          </a:p>
        </p:txBody>
      </p:sp>
      <p:pic>
        <p:nvPicPr>
          <p:cNvPr id="4" name="Content Placeholder 3" descr="http://www.ukstu.com/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20391" y="1928802"/>
            <a:ext cx="7680699" cy="4714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66484"/>
          </a:xfrm>
        </p:spPr>
        <p:txBody>
          <a:bodyPr>
            <a:noAutofit/>
          </a:bodyPr>
          <a:lstStyle/>
          <a:p>
            <a:pPr algn="ctr" rtl="1"/>
            <a:r>
              <a:rPr lang="fa-IR" sz="72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لوگوی </a:t>
            </a:r>
            <a:r>
              <a:rPr lang="en-US" sz="72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72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مناسب برای باغ وحش</a:t>
            </a:r>
            <a:endParaRPr lang="en-US" sz="7200" dirty="0">
              <a:solidFill>
                <a:schemeClr val="tx1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4" name="Content Placeholder 3" descr="http://1doost.com/Files/Pictures/1389/11/09/Logos/004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671626"/>
            <a:ext cx="6215106" cy="4972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5857916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sz="4000" dirty="0" smtClean="0">
                <a:latin typeface="IranNastaliq" pitchFamily="18" charset="0"/>
                <a:cs typeface="2  Mitra" pitchFamily="2" charset="-78"/>
              </a:rPr>
              <a:t> </a:t>
            </a:r>
            <a:r>
              <a:rPr lang="ar-SA" sz="4000" dirty="0" smtClean="0">
                <a:latin typeface="IranNastaliq" pitchFamily="18" charset="0"/>
                <a:cs typeface="2  Mitra" pitchFamily="2" charset="-78"/>
              </a:rPr>
              <a:t>لوگوی </a:t>
            </a:r>
            <a:r>
              <a:rPr lang="fa-IR" sz="4000" dirty="0" smtClean="0">
                <a:latin typeface="IranNastaliq" pitchFamily="18" charset="0"/>
                <a:cs typeface="2  Mitra" pitchFamily="2" charset="-78"/>
              </a:rPr>
              <a:t>بعدی</a:t>
            </a:r>
            <a:r>
              <a:rPr lang="ar-SA" sz="4000" dirty="0" smtClean="0">
                <a:latin typeface="IranNastaliq" pitchFamily="18" charset="0"/>
                <a:cs typeface="2  Mitra" pitchFamily="2" charset="-78"/>
              </a:rPr>
              <a:t> متعلق به سایت یکی از انجمن های ملی</a:t>
            </a:r>
            <a:endParaRPr lang="fa-IR" sz="4000" dirty="0" smtClean="0">
              <a:latin typeface="IranNastaliq" pitchFamily="18" charset="0"/>
              <a:cs typeface="2  Mitra" pitchFamily="2" charset="-78"/>
            </a:endParaRPr>
          </a:p>
          <a:p>
            <a:pPr algn="r" rtl="1">
              <a:buNone/>
            </a:pPr>
            <a:r>
              <a:rPr lang="fa-IR" sz="4000" dirty="0" smtClean="0">
                <a:latin typeface="IranNastaliq" pitchFamily="18" charset="0"/>
                <a:cs typeface="2  Mitra" pitchFamily="2" charset="-78"/>
              </a:rPr>
              <a:t> </a:t>
            </a:r>
            <a:r>
              <a:rPr lang="ar-SA" sz="4000" dirty="0" smtClean="0">
                <a:latin typeface="IranNastaliq" pitchFamily="18" charset="0"/>
                <a:cs typeface="2  Mitra" pitchFamily="2" charset="-78"/>
              </a:rPr>
              <a:t> </a:t>
            </a:r>
            <a:r>
              <a:rPr lang="fa-IR" sz="4000" dirty="0" smtClean="0">
                <a:latin typeface="IranNastaliq" pitchFamily="18" charset="0"/>
                <a:cs typeface="2  Mitra" pitchFamily="2" charset="-78"/>
              </a:rPr>
              <a:t>  </a:t>
            </a:r>
            <a:r>
              <a:rPr lang="ar-SA" sz="4000" dirty="0" smtClean="0">
                <a:latin typeface="IranNastaliq" pitchFamily="18" charset="0"/>
                <a:cs typeface="2  Mitra" pitchFamily="2" charset="-78"/>
              </a:rPr>
              <a:t>آمریکاست که برای نجات کودکان گرسنه در آمریکا</a:t>
            </a:r>
            <a:r>
              <a:rPr lang="fa-IR" sz="4000" dirty="0" smtClean="0">
                <a:latin typeface="IranNastaliq" pitchFamily="18" charset="0"/>
                <a:cs typeface="2  Mitra" pitchFamily="2" charset="-78"/>
              </a:rPr>
              <a:t> </a:t>
            </a:r>
          </a:p>
          <a:p>
            <a:pPr algn="r" rtl="1">
              <a:buNone/>
            </a:pPr>
            <a:r>
              <a:rPr lang="fa-IR" sz="4000" dirty="0" smtClean="0">
                <a:latin typeface="IranNastaliq" pitchFamily="18" charset="0"/>
                <a:cs typeface="2  Mitra" pitchFamily="2" charset="-78"/>
              </a:rPr>
              <a:t>   </a:t>
            </a:r>
            <a:r>
              <a:rPr lang="ar-SA" sz="4000" dirty="0" smtClean="0">
                <a:latin typeface="IranNastaliq" pitchFamily="18" charset="0"/>
                <a:cs typeface="2  Mitra" pitchFamily="2" charset="-78"/>
              </a:rPr>
              <a:t> فعالیت می کند.</a:t>
            </a:r>
            <a:endParaRPr lang="fa-IR" sz="4000" dirty="0" smtClean="0">
              <a:latin typeface="IranNastaliq" pitchFamily="18" charset="0"/>
              <a:cs typeface="2  Mitra" pitchFamily="2" charset="-78"/>
            </a:endParaRPr>
          </a:p>
          <a:p>
            <a:pPr algn="r" rtl="1">
              <a:buNone/>
            </a:pPr>
            <a:endParaRPr lang="fa-IR" sz="4000" dirty="0" smtClean="0">
              <a:latin typeface="IranNastaliq" pitchFamily="18" charset="0"/>
              <a:cs typeface="2  Mitra" pitchFamily="2" charset="-78"/>
            </a:endParaRPr>
          </a:p>
          <a:p>
            <a:pPr algn="r" rtl="1"/>
            <a:r>
              <a:rPr lang="fa-IR" sz="4000" dirty="0" smtClean="0">
                <a:latin typeface="IranNastaliq" pitchFamily="18" charset="0"/>
                <a:cs typeface="2  Mitra" pitchFamily="2" charset="-78"/>
              </a:rPr>
              <a:t> </a:t>
            </a:r>
            <a:r>
              <a:rPr lang="ar-SA" sz="4000" dirty="0" smtClean="0">
                <a:latin typeface="IranNastaliq" pitchFamily="18" charset="0"/>
                <a:cs typeface="2  Mitra" pitchFamily="2" charset="-78"/>
              </a:rPr>
              <a:t>پیام این لوگو این است که بزرگسالانی که وضع مالی </a:t>
            </a:r>
            <a:endParaRPr lang="fa-IR" sz="4000" dirty="0" smtClean="0">
              <a:latin typeface="IranNastaliq" pitchFamily="18" charset="0"/>
              <a:cs typeface="2  Mitra" pitchFamily="2" charset="-78"/>
            </a:endParaRPr>
          </a:p>
          <a:p>
            <a:pPr algn="r" rtl="1">
              <a:buNone/>
            </a:pPr>
            <a:r>
              <a:rPr lang="fa-IR" sz="4000" dirty="0" smtClean="0">
                <a:latin typeface="IranNastaliq" pitchFamily="18" charset="0"/>
                <a:cs typeface="2  Mitra" pitchFamily="2" charset="-78"/>
              </a:rPr>
              <a:t>    </a:t>
            </a:r>
            <a:r>
              <a:rPr lang="ar-SA" sz="4000" dirty="0" smtClean="0">
                <a:latin typeface="IranNastaliq" pitchFamily="18" charset="0"/>
                <a:cs typeface="2  Mitra" pitchFamily="2" charset="-78"/>
              </a:rPr>
              <a:t>خوبی دارند به جای اسراف به کودکان گرسنه کمک</a:t>
            </a:r>
            <a:r>
              <a:rPr lang="fa-IR" sz="4000" dirty="0" smtClean="0">
                <a:latin typeface="IranNastaliq" pitchFamily="18" charset="0"/>
                <a:cs typeface="2  Mitra" pitchFamily="2" charset="-78"/>
              </a:rPr>
              <a:t>       </a:t>
            </a:r>
          </a:p>
          <a:p>
            <a:pPr algn="r" rtl="1">
              <a:buNone/>
            </a:pPr>
            <a:r>
              <a:rPr lang="fa-IR" sz="4000" dirty="0" smtClean="0">
                <a:latin typeface="IranNastaliq" pitchFamily="18" charset="0"/>
                <a:cs typeface="2  Mitra" pitchFamily="2" charset="-78"/>
              </a:rPr>
              <a:t>  </a:t>
            </a:r>
            <a:r>
              <a:rPr lang="ar-SA" sz="4000" dirty="0" smtClean="0">
                <a:latin typeface="IranNastaliq" pitchFamily="18" charset="0"/>
                <a:cs typeface="2  Mitra" pitchFamily="2" charset="-78"/>
              </a:rPr>
              <a:t> </a:t>
            </a:r>
            <a:r>
              <a:rPr lang="fa-IR" sz="4000" dirty="0" smtClean="0">
                <a:latin typeface="IranNastaliq" pitchFamily="18" charset="0"/>
                <a:cs typeface="2  Mitra" pitchFamily="2" charset="-78"/>
              </a:rPr>
              <a:t> </a:t>
            </a:r>
            <a:r>
              <a:rPr lang="ar-SA" sz="4000" dirty="0" smtClean="0">
                <a:latin typeface="IranNastaliq" pitchFamily="18" charset="0"/>
                <a:cs typeface="2  Mitra" pitchFamily="2" charset="-78"/>
              </a:rPr>
              <a:t>کنند</a:t>
            </a:r>
            <a:r>
              <a:rPr lang="en-US" sz="4000" dirty="0" smtClean="0">
                <a:latin typeface="IranNastaliq" pitchFamily="18" charset="0"/>
                <a:cs typeface="2  Mitra" pitchFamily="2" charset="-78"/>
              </a:rPr>
              <a:t>. </a:t>
            </a:r>
          </a:p>
          <a:p>
            <a:pPr algn="r" rtl="1">
              <a:buNone/>
            </a:pP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 </a:t>
            </a:r>
            <a:endParaRPr lang="en-US" sz="6000" dirty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Vulgar Display Of Power" pitchFamily="2" charset="0"/>
              </a:rPr>
              <a:t>Strength</a:t>
            </a:r>
            <a:r>
              <a:rPr lang="fa-IR" b="1" dirty="0" smtClean="0">
                <a:solidFill>
                  <a:schemeClr val="tx1"/>
                </a:solidFill>
                <a:latin typeface="Vulgar Display Of Power" pitchFamily="2" charset="0"/>
              </a:rPr>
              <a:t>   </a:t>
            </a:r>
            <a:endParaRPr lang="en-US" dirty="0">
              <a:solidFill>
                <a:schemeClr val="tx1"/>
              </a:solidFill>
              <a:latin typeface="Vulgar Display Of Power" pitchFamily="2" charset="0"/>
            </a:endParaRPr>
          </a:p>
        </p:txBody>
      </p:sp>
      <p:pic>
        <p:nvPicPr>
          <p:cNvPr id="4" name="Content Placeholder 3" descr="http://www.ukstu.com/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643050"/>
            <a:ext cx="7000924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661308"/>
          </a:xfrm>
        </p:spPr>
        <p:txBody>
          <a:bodyPr>
            <a:normAutofit/>
          </a:bodyPr>
          <a:lstStyle/>
          <a:p>
            <a:pPr algn="ctr" rtl="1"/>
            <a:r>
              <a:rPr lang="en-US" sz="3200" b="1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oak </a:t>
            </a:r>
            <a:r>
              <a:rPr lang="fa-IR" sz="3200" b="1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=</a:t>
            </a:r>
            <a:r>
              <a:rPr lang="ar-SA" sz="4800" b="1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بلوط</a:t>
            </a:r>
            <a:r>
              <a:rPr lang="fa-IR" sz="3200" b="1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/>
            </a:r>
            <a:br>
              <a:rPr lang="fa-IR" sz="3200" b="1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</a:br>
            <a:r>
              <a:rPr lang="ar-SA" sz="3200" b="1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bros </a:t>
            </a:r>
            <a:r>
              <a:rPr lang="ar-SA" sz="3200" b="1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مخفف</a:t>
            </a:r>
            <a:r>
              <a:rPr lang="en-US" sz="3200" b="1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brothers </a:t>
            </a:r>
            <a:r>
              <a:rPr lang="fa-IR" sz="3200" b="1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</a:t>
            </a:r>
            <a:endParaRPr lang="en-US" sz="3200" dirty="0">
              <a:solidFill>
                <a:schemeClr val="tx1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4" name="Content Placeholder 3" descr="http://1doost.com/Files/Pictures/1389/11/09/Logos/006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071678"/>
            <a:ext cx="5429287" cy="4343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Vulgar Display Of Power" pitchFamily="2" charset="0"/>
              </a:rPr>
              <a:t>Safe</a:t>
            </a:r>
            <a:r>
              <a:rPr lang="fa-IR" b="1" dirty="0" smtClean="0">
                <a:solidFill>
                  <a:schemeClr val="tx1"/>
                </a:solidFill>
                <a:latin typeface="Vulgar Display Of Power" pitchFamily="2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Vulgar Display Of Power" pitchFamily="2" charset="0"/>
              </a:rPr>
              <a:t>hands</a:t>
            </a:r>
            <a:endParaRPr lang="en-US" dirty="0">
              <a:solidFill>
                <a:schemeClr val="tx1"/>
              </a:solidFill>
              <a:latin typeface="Vulgar Display Of Power" pitchFamily="2" charset="0"/>
            </a:endParaRPr>
          </a:p>
        </p:txBody>
      </p:sp>
      <p:pic>
        <p:nvPicPr>
          <p:cNvPr id="4" name="Content Placeholder 3" descr="http://www.ukstu.com/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7" y="1785926"/>
            <a:ext cx="6429419" cy="4643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258</TotalTime>
  <Words>83</Words>
  <Application>Microsoft Office PowerPoint</Application>
  <PresentationFormat>On-screen Show (4:3)</PresentationFormat>
  <Paragraphs>20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Verve</vt:lpstr>
      <vt:lpstr>Slide 1</vt:lpstr>
      <vt:lpstr>My Fonts</vt:lpstr>
      <vt:lpstr>         آینده نگری</vt:lpstr>
      <vt:lpstr>Lion Bird </vt:lpstr>
      <vt:lpstr>لوگوی  مناسب برای باغ وحش</vt:lpstr>
      <vt:lpstr> </vt:lpstr>
      <vt:lpstr>Strength   </vt:lpstr>
      <vt:lpstr>oak  =بلوط   bros مخفف brothers  </vt:lpstr>
      <vt:lpstr>Safe hands</vt:lpstr>
      <vt:lpstr>باغ وحش و آکواریوم پیتزبروگ آمریکاست   </vt:lpstr>
      <vt:lpstr>Mother   </vt:lpstr>
      <vt:lpstr>The Installers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خلاقیت در طراحی برند</dc:title>
  <dc:creator>ggg</dc:creator>
  <cp:lastModifiedBy>ggg</cp:lastModifiedBy>
  <cp:revision>16</cp:revision>
  <dcterms:created xsi:type="dcterms:W3CDTF">2012-01-10T05:39:16Z</dcterms:created>
  <dcterms:modified xsi:type="dcterms:W3CDTF">2013-01-13T13:31:28Z</dcterms:modified>
</cp:coreProperties>
</file>