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E5D-F1B3-472D-810B-E72FE625750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5A83-C47C-42FE-BBA1-F10C6435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7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E5D-F1B3-472D-810B-E72FE625750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5A83-C47C-42FE-BBA1-F10C6435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7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E5D-F1B3-472D-810B-E72FE625750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5A83-C47C-42FE-BBA1-F10C6435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7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E5D-F1B3-472D-810B-E72FE625750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5A83-C47C-42FE-BBA1-F10C6435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E5D-F1B3-472D-810B-E72FE625750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5A83-C47C-42FE-BBA1-F10C6435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9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E5D-F1B3-472D-810B-E72FE625750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5A83-C47C-42FE-BBA1-F10C6435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2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E5D-F1B3-472D-810B-E72FE625750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5A83-C47C-42FE-BBA1-F10C6435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6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E5D-F1B3-472D-810B-E72FE625750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5A83-C47C-42FE-BBA1-F10C6435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E5D-F1B3-472D-810B-E72FE625750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5A83-C47C-42FE-BBA1-F10C6435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8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E5D-F1B3-472D-810B-E72FE625750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5A83-C47C-42FE-BBA1-F10C6435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E5D-F1B3-472D-810B-E72FE625750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5A83-C47C-42FE-BBA1-F10C6435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5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8E5D-F1B3-472D-810B-E72FE625750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5A83-C47C-42FE-BBA1-F10C6435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6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5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1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2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fanavari</dc:creator>
  <cp:lastModifiedBy>fanavari</cp:lastModifiedBy>
  <cp:revision>2</cp:revision>
  <dcterms:created xsi:type="dcterms:W3CDTF">2020-11-20T18:56:46Z</dcterms:created>
  <dcterms:modified xsi:type="dcterms:W3CDTF">2020-11-20T19:03:49Z</dcterms:modified>
</cp:coreProperties>
</file>