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3FD1-D70F-46E7-BCAA-91CEDC6AC148}" type="datetimeFigureOut">
              <a:rPr lang="fa-IR" smtClean="0"/>
              <a:t>07/03/1437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A3F-C9C0-425E-B319-D6D79DE94CF2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3FD1-D70F-46E7-BCAA-91CEDC6AC148}" type="datetimeFigureOut">
              <a:rPr lang="fa-IR" smtClean="0"/>
              <a:t>07/03/1437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A3F-C9C0-425E-B319-D6D79DE94CF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3FD1-D70F-46E7-BCAA-91CEDC6AC148}" type="datetimeFigureOut">
              <a:rPr lang="fa-IR" smtClean="0"/>
              <a:t>07/03/1437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A3F-C9C0-425E-B319-D6D79DE94CF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3FD1-D70F-46E7-BCAA-91CEDC6AC148}" type="datetimeFigureOut">
              <a:rPr lang="fa-IR" smtClean="0"/>
              <a:t>07/03/1437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A3F-C9C0-425E-B319-D6D79DE94CF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3FD1-D70F-46E7-BCAA-91CEDC6AC148}" type="datetimeFigureOut">
              <a:rPr lang="fa-IR" smtClean="0"/>
              <a:t>07/03/1437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A3F-C9C0-425E-B319-D6D79DE94CF2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3FD1-D70F-46E7-BCAA-91CEDC6AC148}" type="datetimeFigureOut">
              <a:rPr lang="fa-IR" smtClean="0"/>
              <a:t>07/03/1437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A3F-C9C0-425E-B319-D6D79DE94CF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3FD1-D70F-46E7-BCAA-91CEDC6AC148}" type="datetimeFigureOut">
              <a:rPr lang="fa-IR" smtClean="0"/>
              <a:t>07/03/1437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A3F-C9C0-425E-B319-D6D79DE94CF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3FD1-D70F-46E7-BCAA-91CEDC6AC148}" type="datetimeFigureOut">
              <a:rPr lang="fa-IR" smtClean="0"/>
              <a:t>07/03/1437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A3F-C9C0-425E-B319-D6D79DE94CF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3FD1-D70F-46E7-BCAA-91CEDC6AC148}" type="datetimeFigureOut">
              <a:rPr lang="fa-IR" smtClean="0"/>
              <a:t>07/03/1437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A3F-C9C0-425E-B319-D6D79DE94CF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3FD1-D70F-46E7-BCAA-91CEDC6AC148}" type="datetimeFigureOut">
              <a:rPr lang="fa-IR" smtClean="0"/>
              <a:t>07/03/1437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9A3F-C9C0-425E-B319-D6D79DE94CF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3FD1-D70F-46E7-BCAA-91CEDC6AC148}" type="datetimeFigureOut">
              <a:rPr lang="fa-IR" smtClean="0"/>
              <a:t>07/03/1437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599A3F-C9C0-425E-B319-D6D79DE94CF2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E83FD1-D70F-46E7-BCAA-91CEDC6AC148}" type="datetimeFigureOut">
              <a:rPr lang="fa-IR" smtClean="0"/>
              <a:t>07/03/1437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599A3F-C9C0-425E-B319-D6D79DE94CF2}" type="slidenum">
              <a:rPr lang="fa-IR" smtClean="0"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محمد استیری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284984"/>
            <a:ext cx="7854696" cy="1752600"/>
          </a:xfrm>
        </p:spPr>
        <p:txBody>
          <a:bodyPr/>
          <a:lstStyle/>
          <a:p>
            <a:r>
              <a:rPr lang="fa-IR" dirty="0" smtClean="0"/>
              <a:t>درس 16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7430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3568" y="1628800"/>
            <a:ext cx="2743200" cy="4572000"/>
          </a:xfrm>
        </p:spPr>
        <p:txBody>
          <a:bodyPr>
            <a:normAutofit/>
          </a:bodyPr>
          <a:lstStyle/>
          <a:p>
            <a:r>
              <a:rPr lang="fa-IR" sz="4000" dirty="0" smtClean="0"/>
              <a:t>عقل به طور کلی به دو معنای خاص و عام تقسیم می شود</a:t>
            </a:r>
            <a:endParaRPr lang="fa-IR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045494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288448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عقل در معنای وسیع و عام  ابزاری برای هر نوع شناخت و تلاش علمی و ذهنی انسان است</a:t>
            </a:r>
            <a:endParaRPr lang="fa-IR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84784"/>
            <a:ext cx="5111750" cy="3915295"/>
          </a:xfrm>
        </p:spPr>
      </p:pic>
    </p:spTree>
    <p:extLst>
      <p:ext uri="{BB962C8B-B14F-4D97-AF65-F5344CB8AC3E}">
        <p14:creationId xmlns:p14="http://schemas.microsoft.com/office/powerpoint/2010/main" val="15056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000" dirty="0" smtClean="0"/>
              <a:t>منظور از علوم اجتماعی عقلی علومی است که از معنای خاص عقلی یعنی عقل نظری و عملی استفاده کند</a:t>
            </a:r>
            <a:endParaRPr lang="fa-IR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045494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1452957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</TotalTime>
  <Words>54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Flow</vt:lpstr>
      <vt:lpstr>محمد استیری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محمد استیری</dc:title>
  <dc:creator>Coffinet.com</dc:creator>
  <cp:lastModifiedBy>Coffinet.com</cp:lastModifiedBy>
  <cp:revision>2</cp:revision>
  <dcterms:created xsi:type="dcterms:W3CDTF">2016-04-10T12:59:22Z</dcterms:created>
  <dcterms:modified xsi:type="dcterms:W3CDTF">2016-04-10T13:09:41Z</dcterms:modified>
</cp:coreProperties>
</file>