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8" r:id="rId5"/>
    <p:sldId id="259"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411B03-BBD4-441C-B529-CD80F122169D}"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18557786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411B03-BBD4-441C-B529-CD80F122169D}" type="datetimeFigureOut">
              <a:rPr lang="en-US" smtClean="0"/>
              <a:t>11/23/2014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757944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1411B03-BBD4-441C-B529-CD80F122169D}" type="datetimeFigureOut">
              <a:rPr lang="en-US" smtClean="0"/>
              <a:t>11/23/2014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907891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411B03-BBD4-441C-B529-CD80F122169D}"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94420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411B03-BBD4-441C-B529-CD80F122169D}" type="datetimeFigureOut">
              <a:rPr lang="en-US" smtClean="0"/>
              <a:t>11/23/2014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3046105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D1411B03-BBD4-441C-B529-CD80F122169D}" type="datetimeFigureOut">
              <a:rPr lang="en-US" smtClean="0"/>
              <a:t>11/23/2014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61563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D1411B03-BBD4-441C-B529-CD80F122169D}" type="datetimeFigureOut">
              <a:rPr lang="en-US" smtClean="0"/>
              <a:t>11/23/2014</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1048036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D1411B03-BBD4-441C-B529-CD80F122169D}" type="datetimeFigureOut">
              <a:rPr lang="en-US" smtClean="0"/>
              <a:t>11/23/2014</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188390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1411B03-BBD4-441C-B529-CD80F122169D}" type="datetimeFigureOut">
              <a:rPr lang="en-US" smtClean="0"/>
              <a:t>11/23/2014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368701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1411B03-BBD4-441C-B529-CD80F122169D}" type="datetimeFigureOut">
              <a:rPr lang="en-US" smtClean="0"/>
              <a:t>11/23/2014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360246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D1411B03-BBD4-441C-B529-CD80F122169D}" type="datetimeFigureOut">
              <a:rPr lang="en-US" smtClean="0"/>
              <a:t>11/23/2014</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7D095D0C-A71C-45BB-848C-D5F4D7850F63}" type="slidenum">
              <a:rPr lang="en-US" smtClean="0"/>
              <a:t>‹#›</a:t>
            </a:fld>
            <a:endParaRPr lang="en-US"/>
          </a:p>
        </p:txBody>
      </p:sp>
    </p:spTree>
    <p:extLst>
      <p:ext uri="{BB962C8B-B14F-4D97-AF65-F5344CB8AC3E}">
        <p14:creationId xmlns:p14="http://schemas.microsoft.com/office/powerpoint/2010/main" val="435708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D1411B03-BBD4-441C-B529-CD80F122169D}" type="datetimeFigureOut">
              <a:rPr lang="en-US" smtClean="0"/>
              <a:t>11/23/2014</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7D095D0C-A71C-45BB-848C-D5F4D7850F63}" type="slidenum">
              <a:rPr lang="en-US" smtClean="0"/>
              <a:t>‹#›</a:t>
            </a:fld>
            <a:endParaRPr lang="en-US"/>
          </a:p>
        </p:txBody>
      </p:sp>
    </p:spTree>
    <p:extLst>
      <p:ext uri="{BB962C8B-B14F-4D97-AF65-F5344CB8AC3E}">
        <p14:creationId xmlns:p14="http://schemas.microsoft.com/office/powerpoint/2010/main" val="1367642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82742" y="3383280"/>
            <a:ext cx="7315200" cy="1089750"/>
          </a:xfrm>
        </p:spPr>
        <p:txBody>
          <a:bodyPr/>
          <a:lstStyle/>
          <a:p>
            <a:r>
              <a:rPr lang="fa-IR" dirty="0" smtClean="0"/>
              <a:t>مسجد جمکران</a:t>
            </a:r>
            <a:endParaRPr lang="en-US" dirty="0"/>
          </a:p>
        </p:txBody>
      </p:sp>
      <p:sp>
        <p:nvSpPr>
          <p:cNvPr id="3" name="Subtitle 2"/>
          <p:cNvSpPr>
            <a:spLocks noGrp="1"/>
          </p:cNvSpPr>
          <p:nvPr>
            <p:ph type="subTitle" idx="1"/>
          </p:nvPr>
        </p:nvSpPr>
        <p:spPr>
          <a:xfrm>
            <a:off x="9587799" y="2468880"/>
            <a:ext cx="7315200" cy="914400"/>
          </a:xfrm>
        </p:spPr>
        <p:txBody>
          <a:bodyPr>
            <a:normAutofit/>
          </a:bodyPr>
          <a:lstStyle/>
          <a:p>
            <a:r>
              <a:rPr lang="fa-IR" sz="3600" dirty="0" smtClean="0">
                <a:solidFill>
                  <a:schemeClr val="accent1">
                    <a:lumMod val="75000"/>
                  </a:schemeClr>
                </a:solidFill>
              </a:rPr>
              <a:t>به ام خدا </a:t>
            </a:r>
            <a:endParaRPr lang="en-US" sz="3600" dirty="0">
              <a:solidFill>
                <a:schemeClr val="accent1">
                  <a:lumMod val="75000"/>
                </a:schemeClr>
              </a:solidFill>
            </a:endParaRPr>
          </a:p>
        </p:txBody>
      </p:sp>
    </p:spTree>
    <p:extLst>
      <p:ext uri="{BB962C8B-B14F-4D97-AF65-F5344CB8AC3E}">
        <p14:creationId xmlns:p14="http://schemas.microsoft.com/office/powerpoint/2010/main" val="249029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موقعیت مکانی</a:t>
            </a:r>
            <a:br>
              <a:rPr lang="fa-IR" dirty="0" smtClean="0"/>
            </a:br>
            <a:r>
              <a:rPr lang="fa-IR" dirty="0" smtClean="0"/>
              <a:t>نمای نزدیک</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53585" y="1123837"/>
            <a:ext cx="7889370" cy="4362055"/>
          </a:xfrm>
        </p:spPr>
      </p:pic>
    </p:spTree>
    <p:extLst>
      <p:ext uri="{BB962C8B-B14F-4D97-AF65-F5344CB8AC3E}">
        <p14:creationId xmlns:p14="http://schemas.microsoft.com/office/powerpoint/2010/main" val="402556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موقعیت مکانی</a:t>
            </a:r>
            <a:br>
              <a:rPr lang="fa-IR" dirty="0" smtClean="0"/>
            </a:br>
            <a:r>
              <a:rPr lang="fa-IR" dirty="0" smtClean="0"/>
              <a:t>نمای دور</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68738" y="946673"/>
            <a:ext cx="7315200" cy="5034579"/>
          </a:xfrm>
        </p:spPr>
      </p:pic>
    </p:spTree>
    <p:extLst>
      <p:ext uri="{BB962C8B-B14F-4D97-AF65-F5344CB8AC3E}">
        <p14:creationId xmlns:p14="http://schemas.microsoft.com/office/powerpoint/2010/main" val="189860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t>تاریخچه تفصیلی</a:t>
            </a:r>
            <a:endParaRPr lang="en-US" sz="3200" dirty="0"/>
          </a:p>
        </p:txBody>
      </p:sp>
      <p:sp>
        <p:nvSpPr>
          <p:cNvPr id="3" name="Content Placeholder 2"/>
          <p:cNvSpPr>
            <a:spLocks noGrp="1"/>
          </p:cNvSpPr>
          <p:nvPr>
            <p:ph idx="1"/>
          </p:nvPr>
        </p:nvSpPr>
        <p:spPr/>
        <p:txBody>
          <a:bodyPr>
            <a:normAutofit lnSpcReduction="10000"/>
          </a:bodyPr>
          <a:lstStyle/>
          <a:p>
            <a:pPr algn="r"/>
            <a:r>
              <a:rPr lang="fa-IR" dirty="0"/>
              <a:t> مهمترين پايگاه شيعيان شيفته و عاشقان دل سوخته حضرت بقية الله، ارواحنا فداه، مسجد مقدس جمكران، در شش كيلومترى شهر مذهبى قم است. مطابق آمار، همه ساله، بيش از پانزده ميليون عاشق دل باخته، از سر تا سر ميهن اسلامى و جهان، در اين پايگاه معنوى، گرد مى آيند، نماز تحيّت مسجد و نماز حضرت صاحب الزمان، عجل الله تعالي فرجه الشريف، را در اين مكان مقدس به جاى مىآورند، با امام غايب از ابصار و حاضر در امصار و ناظر بر كردار، رازِ دل می گویند، استغاثه مى كنند، نداى «يا بن الحسن!» سر مى دهند، از مشكلات مادّى و معنوى خود سخن مى گويند، با دلى خونبار، از طولانى شدن دوران غيبت، شكوهها مى كنند.</a:t>
            </a:r>
          </a:p>
          <a:p>
            <a:pPr algn="r"/>
            <a:r>
              <a:rPr lang="fa-IR" dirty="0"/>
              <a:t> آنان كه از شناخت عميقترى برخوردارند، به هنگام تشرف به اين پايگاه ملكوتى، همه حوائج شخصى خود را فراموش مى كنند و همه مشكلات دست و پاگير زندگى را به فراموشى مى سپارند و تنها «ظهور سراسر سرور منجى بشر، امام ثانى عشر، حضرت ولى عصر، روحى و ارواح العالمين فداه» را مسئلت مى كنند؛ زيرا، اگر اين حاجت برآورده شود، ديگر مشكلى نخواهد ماند، و اگر اين حاجت روا نشود، حلّ ديگر مشكلات، مشكل اساسى را حل نخواهد كرد.</a:t>
            </a:r>
            <a:endParaRPr lang="en-US" dirty="0"/>
          </a:p>
        </p:txBody>
      </p:sp>
    </p:spTree>
    <p:extLst>
      <p:ext uri="{BB962C8B-B14F-4D97-AF65-F5344CB8AC3E}">
        <p14:creationId xmlns:p14="http://schemas.microsoft.com/office/powerpoint/2010/main" val="356129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تاریخ مسجد</a:t>
            </a:r>
            <a:endParaRPr lang="en-US" dirty="0"/>
          </a:p>
        </p:txBody>
      </p:sp>
      <p:sp>
        <p:nvSpPr>
          <p:cNvPr id="3" name="Content Placeholder 2"/>
          <p:cNvSpPr>
            <a:spLocks noGrp="1"/>
          </p:cNvSpPr>
          <p:nvPr>
            <p:ph idx="1"/>
          </p:nvPr>
        </p:nvSpPr>
        <p:spPr/>
        <p:txBody>
          <a:bodyPr/>
          <a:lstStyle/>
          <a:p>
            <a:pPr algn="r"/>
            <a:r>
              <a:rPr lang="fa-IR" dirty="0"/>
              <a:t>ساخت این بنا به نقل عالم معاصرمحدث نوری به فردی به نام شیخ حسن بن مثله جمکرانی مربوط می‌شود، به گفته او که در بیداری با امام دوازدهم شیعیان، مهدی دیدار کرده است و حجت بن حسن دستور ساخت مسجد را به وی داده است.</a:t>
            </a:r>
          </a:p>
          <a:p>
            <a:pPr algn="r"/>
            <a:endParaRPr lang="fa-IR" dirty="0"/>
          </a:p>
          <a:p>
            <a:pPr algn="r"/>
            <a:r>
              <a:rPr lang="fa-IR" dirty="0"/>
              <a:t>در میان شیعیان بحثهای زیادی در خصوص ملاقات با امام </a:t>
            </a:r>
            <a:r>
              <a:rPr lang="fa-IR" dirty="0" smtClean="0"/>
              <a:t>زمان </a:t>
            </a:r>
            <a:r>
              <a:rPr lang="fa-IR" dirty="0"/>
              <a:t>مطرح است. عده‌ای با استناد به روایاتی، آن را در خواب ممکن </a:t>
            </a:r>
            <a:r>
              <a:rPr lang="fa-IR" dirty="0" smtClean="0"/>
              <a:t>می‌داننددریافت </a:t>
            </a:r>
            <a:r>
              <a:rPr lang="fa-IR" dirty="0"/>
              <a:t>نامه از مهدی (عج) پس از غیبت کبری نیز مورد قبول بسیاری از شیعیان است، آنچنانکه نامه و توقیع رسیده به شیخ مفید - حدود یک قرن پس از غیبت کبری - از نظر شیعیان مورد تردید واقع نشده است.</a:t>
            </a:r>
            <a:endParaRPr lang="en-US" dirty="0"/>
          </a:p>
        </p:txBody>
      </p:sp>
    </p:spTree>
    <p:extLst>
      <p:ext uri="{BB962C8B-B14F-4D97-AF65-F5344CB8AC3E}">
        <p14:creationId xmlns:p14="http://schemas.microsoft.com/office/powerpoint/2010/main" val="4103210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heel(1)">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400" dirty="0" smtClean="0"/>
              <a:t>پیشگویی امیر مومنان درباره مسجد جمکران !</a:t>
            </a:r>
            <a:endParaRPr lang="en-US" sz="2400" dirty="0"/>
          </a:p>
        </p:txBody>
      </p:sp>
      <p:sp>
        <p:nvSpPr>
          <p:cNvPr id="3" name="Content Placeholder 2"/>
          <p:cNvSpPr>
            <a:spLocks noGrp="1"/>
          </p:cNvSpPr>
          <p:nvPr>
            <p:ph idx="1"/>
          </p:nvPr>
        </p:nvSpPr>
        <p:spPr/>
        <p:txBody>
          <a:bodyPr/>
          <a:lstStyle/>
          <a:p>
            <a:pPr algn="r"/>
            <a:r>
              <a:rPr lang="fa-IR" dirty="0"/>
              <a:t>حديثي از اميرمؤمنان علی (عليه السلام)  آورده كه فرازهايي از آن را در اين جا ميآوريم </a:t>
            </a:r>
            <a:r>
              <a:rPr lang="fa-IR" dirty="0">
                <a:solidFill>
                  <a:srgbClr val="FF0000"/>
                </a:solidFill>
              </a:rPr>
              <a:t>( علاقه مندان به تفصيل بيشتر می توانند به كتاب انوار المشعشعين مراجعه نمایند) </a:t>
            </a:r>
            <a:r>
              <a:rPr lang="fa-IR" dirty="0"/>
              <a:t>او ميگويد:</a:t>
            </a:r>
          </a:p>
          <a:p>
            <a:pPr algn="r"/>
            <a:r>
              <a:rPr lang="fa-IR" dirty="0"/>
              <a:t> در كتاب خلاصة البلدان از كتاب مونس الحزين ـ از تصنيفات شيخ صدوق با سند صحيح و معتبر، از اميرمؤمنان (عليه السلام) روايت كرده كه خطاب به حذيفه فرمود: «اي پسر يماني! در اول ظهور، خروج نمايد قائم آل محمد (عليه السلام)  از شهري كه آن را قم گويند   و مردم را دعوت به حق ميكند، همة خلائق از شرق و غرب، به آن شهر روي آورند و اسلام، تازه شود...</a:t>
            </a:r>
          </a:p>
          <a:p>
            <a:pPr algn="r"/>
            <a:r>
              <a:rPr lang="fa-IR" dirty="0"/>
              <a:t> اي پسر يماني! اين زمين مقدس است، از همة لوثها، پاك است...</a:t>
            </a:r>
          </a:p>
          <a:p>
            <a:pPr algn="r"/>
            <a:r>
              <a:rPr lang="fa-IR" dirty="0"/>
              <a:t> عمارت آن، هفت فرسنگ در هشت فرسنگ باشد. رايت وي بر اين كوه سفيد بزنند، به نزد دهي كهن، كه در جنب مسجد است، و قصري كهن </a:t>
            </a:r>
            <a:r>
              <a:rPr lang="fa-IR" dirty="0">
                <a:solidFill>
                  <a:srgbClr val="FF0000"/>
                </a:solidFill>
              </a:rPr>
              <a:t>ـ كه قصر مجوس است ـ</a:t>
            </a:r>
            <a:r>
              <a:rPr lang="fa-IR" dirty="0"/>
              <a:t> و آن را «جمكران» خوانند. از زير يك منارة آن مسجد بيرون آيد، نزديك آن جا كه آتش خانة گبران بوده...». </a:t>
            </a:r>
            <a:endParaRPr lang="en-US" dirty="0"/>
          </a:p>
        </p:txBody>
      </p:sp>
    </p:spTree>
    <p:extLst>
      <p:ext uri="{BB962C8B-B14F-4D97-AF65-F5344CB8AC3E}">
        <p14:creationId xmlns:p14="http://schemas.microsoft.com/office/powerpoint/2010/main" val="2319659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par>
                                <p:cTn id="16" presetID="21" presetClass="entr" presetSubtype="1"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heel(1)">
                                      <p:cBhvr>
                                        <p:cTn id="18" dur="2000"/>
                                        <p:tgtEl>
                                          <p:spTgt spid="3">
                                            <p:txEl>
                                              <p:pRg st="2" end="2"/>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heel(1)">
                                      <p:cBhvr>
                                        <p:cTn id="2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dirty="0" smtClean="0"/>
              <a:t>عکس از مسجد</a:t>
            </a:r>
            <a:endParaRPr lang="en-US" sz="3200"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14949" y="494442"/>
            <a:ext cx="7315200" cy="2929986"/>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4949" y="3467460"/>
            <a:ext cx="3790707" cy="2883050"/>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48688" y="3467460"/>
            <a:ext cx="3481461" cy="2883050"/>
          </a:xfrm>
          <a:prstGeom prst="rect">
            <a:avLst/>
          </a:prstGeom>
        </p:spPr>
      </p:pic>
    </p:spTree>
    <p:extLst>
      <p:ext uri="{BB962C8B-B14F-4D97-AF65-F5344CB8AC3E}">
        <p14:creationId xmlns:p14="http://schemas.microsoft.com/office/powerpoint/2010/main" val="1889819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par>
                                <p:cTn id="13" presetID="21" presetClass="entr" presetSubtype="1"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cTn>
                              </p:par>
                              <p:par>
                                <p:cTn id="16" presetID="21" presetClass="entr" presetSubtype="1"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پایان</a:t>
            </a:r>
            <a:endParaRPr lang="en-US" dirty="0"/>
          </a:p>
        </p:txBody>
      </p:sp>
      <p:sp>
        <p:nvSpPr>
          <p:cNvPr id="4" name="TextBox 3"/>
          <p:cNvSpPr txBox="1"/>
          <p:nvPr/>
        </p:nvSpPr>
        <p:spPr>
          <a:xfrm>
            <a:off x="3706008" y="1123837"/>
            <a:ext cx="6626711" cy="646331"/>
          </a:xfrm>
          <a:prstGeom prst="rect">
            <a:avLst/>
          </a:prstGeom>
          <a:noFill/>
        </p:spPr>
        <p:txBody>
          <a:bodyPr wrap="square" rtlCol="0">
            <a:spAutoFit/>
          </a:bodyPr>
          <a:lstStyle/>
          <a:p>
            <a:pPr algn="ctr"/>
            <a:r>
              <a:rPr lang="fa-IR" dirty="0" smtClean="0"/>
              <a:t>تهیه کننده </a:t>
            </a:r>
            <a:r>
              <a:rPr lang="fa-IR" dirty="0" smtClean="0">
                <a:solidFill>
                  <a:srgbClr val="00B0F0"/>
                </a:solidFill>
              </a:rPr>
              <a:t>:</a:t>
            </a:r>
            <a:r>
              <a:rPr lang="fa-IR" dirty="0" smtClean="0"/>
              <a:t> سعید </a:t>
            </a:r>
            <a:r>
              <a:rPr lang="fa-IR" dirty="0" smtClean="0"/>
              <a:t>کریمی راهنمای راهنمایی</a:t>
            </a:r>
          </a:p>
          <a:p>
            <a:pPr algn="ctr"/>
            <a:r>
              <a:rPr lang="en-US" dirty="0" smtClean="0"/>
              <a:t>Rrahnamaii.blog.ir</a:t>
            </a:r>
            <a:r>
              <a:rPr lang="en-US" dirty="0" smtClean="0"/>
              <a:t> </a:t>
            </a:r>
            <a:endParaRPr lang="en-US" dirty="0">
              <a:solidFill>
                <a:srgbClr val="00B0F0"/>
              </a:solidFill>
            </a:endParaRPr>
          </a:p>
        </p:txBody>
      </p:sp>
      <p:sp>
        <p:nvSpPr>
          <p:cNvPr id="5" name="TextBox 4"/>
          <p:cNvSpPr txBox="1"/>
          <p:nvPr/>
        </p:nvSpPr>
        <p:spPr>
          <a:xfrm>
            <a:off x="4873213" y="3119718"/>
            <a:ext cx="4292302" cy="2308324"/>
          </a:xfrm>
          <a:prstGeom prst="rect">
            <a:avLst/>
          </a:prstGeom>
          <a:noFill/>
        </p:spPr>
        <p:txBody>
          <a:bodyPr wrap="square" rtlCol="0">
            <a:spAutoFit/>
          </a:bodyPr>
          <a:lstStyle/>
          <a:p>
            <a:pPr algn="ctr"/>
            <a:r>
              <a:rPr lang="fa-IR" dirty="0" smtClean="0">
                <a:solidFill>
                  <a:srgbClr val="00B0F0"/>
                </a:solidFill>
              </a:rPr>
              <a:t>منابع :</a:t>
            </a:r>
            <a:endParaRPr lang="en-US" dirty="0" smtClean="0">
              <a:solidFill>
                <a:srgbClr val="00B0F0"/>
              </a:solidFill>
            </a:endParaRPr>
          </a:p>
          <a:p>
            <a:pPr algn="ctr"/>
            <a:endParaRPr lang="fa-IR" dirty="0" smtClean="0"/>
          </a:p>
          <a:p>
            <a:pPr algn="ctr"/>
            <a:r>
              <a:rPr lang="fa-IR" dirty="0" smtClean="0"/>
              <a:t>وب سایت رسمی مسجد جمکران</a:t>
            </a:r>
            <a:endParaRPr lang="en-US" dirty="0" smtClean="0"/>
          </a:p>
          <a:p>
            <a:pPr algn="ctr"/>
            <a:endParaRPr lang="fa-IR" dirty="0" smtClean="0"/>
          </a:p>
          <a:p>
            <a:pPr algn="ctr"/>
            <a:r>
              <a:rPr lang="fa-IR" dirty="0" smtClean="0"/>
              <a:t>ویکیپدیا</a:t>
            </a:r>
            <a:endParaRPr lang="en-US" dirty="0" smtClean="0"/>
          </a:p>
          <a:p>
            <a:pPr algn="ctr"/>
            <a:endParaRPr lang="fa-IR" dirty="0" smtClean="0"/>
          </a:p>
          <a:p>
            <a:pPr algn="ctr"/>
            <a:r>
              <a:rPr lang="en-US" dirty="0" smtClean="0"/>
              <a:t>Google map</a:t>
            </a:r>
          </a:p>
          <a:p>
            <a:pPr algn="ctr"/>
            <a:endParaRPr lang="en-US" dirty="0"/>
          </a:p>
        </p:txBody>
      </p:sp>
    </p:spTree>
    <p:extLst>
      <p:ext uri="{BB962C8B-B14F-4D97-AF65-F5344CB8AC3E}">
        <p14:creationId xmlns:p14="http://schemas.microsoft.com/office/powerpoint/2010/main" val="3332525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heel(1)">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heel(1)">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heel(1)">
                                      <p:cBhvr>
                                        <p:cTn id="22" dur="2000"/>
                                        <p:tgtEl>
                                          <p:spTgt spid="5">
                                            <p:txEl>
                                              <p:pRg st="0" end="0"/>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wheel(1)">
                                      <p:cBhvr>
                                        <p:cTn id="25" dur="2000"/>
                                        <p:tgtEl>
                                          <p:spTgt spid="5">
                                            <p:txEl>
                                              <p:pRg st="2" end="2"/>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wheel(1)">
                                      <p:cBhvr>
                                        <p:cTn id="28" dur="2000"/>
                                        <p:tgtEl>
                                          <p:spTgt spid="5">
                                            <p:txEl>
                                              <p:pRg st="4" end="4"/>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heel(1)">
                                      <p:cBhvr>
                                        <p:cTn id="31"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Theme1">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Theme1" id="{269D2FBA-D88B-4EBD-923B-7FFAB59AABBD}" vid="{A1613ED4-A7EF-487F-AEDA-AD04387BEB30}"/>
    </a:ext>
  </a:extLst>
</a:theme>
</file>

<file path=docProps/app.xml><?xml version="1.0" encoding="utf-8"?>
<Properties xmlns="http://schemas.openxmlformats.org/officeDocument/2006/extended-properties" xmlns:vt="http://schemas.openxmlformats.org/officeDocument/2006/docPropsVTypes">
  <Template>Theme1</Template>
  <TotalTime>26</TotalTime>
  <Words>599</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Corbel</vt:lpstr>
      <vt:lpstr>Tahoma</vt:lpstr>
      <vt:lpstr>Wingdings 2</vt:lpstr>
      <vt:lpstr>Theme1</vt:lpstr>
      <vt:lpstr>مسجد جمکران</vt:lpstr>
      <vt:lpstr>موقعیت مکانی نمای نزدیک</vt:lpstr>
      <vt:lpstr>موقعیت مکانی نمای دور</vt:lpstr>
      <vt:lpstr>تاریخچه تفصیلی</vt:lpstr>
      <vt:lpstr>تاریخ مسجد</vt:lpstr>
      <vt:lpstr>پیشگویی امیر مومنان درباره مسجد جمکران !</vt:lpstr>
      <vt:lpstr>عکس از مسجد</vt:lpstr>
      <vt:lpstr>پایان</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مسجد جمکران</dc:title>
  <dc:creator>saeed karimi</dc:creator>
  <cp:lastModifiedBy>saeed karimi</cp:lastModifiedBy>
  <cp:revision>4</cp:revision>
  <dcterms:created xsi:type="dcterms:W3CDTF">2014-11-23T14:14:47Z</dcterms:created>
  <dcterms:modified xsi:type="dcterms:W3CDTF">2014-11-23T16:35:19Z</dcterms:modified>
</cp:coreProperties>
</file>