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6564F4-83F0-450B-B174-6B8E605030B5}" type="datetimeFigureOut">
              <a:rPr lang="fa-IR" smtClean="0"/>
              <a:t>18/02/1438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FBD1D8-1F89-4401-880E-44291586536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64F4-83F0-450B-B174-6B8E605030B5}" type="datetimeFigureOut">
              <a:rPr lang="fa-IR" smtClean="0"/>
              <a:t>18/02/1438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D1D8-1F89-4401-880E-44291586536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64F4-83F0-450B-B174-6B8E605030B5}" type="datetimeFigureOut">
              <a:rPr lang="fa-IR" smtClean="0"/>
              <a:t>18/02/1438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D1D8-1F89-4401-880E-44291586536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64F4-83F0-450B-B174-6B8E605030B5}" type="datetimeFigureOut">
              <a:rPr lang="fa-IR" smtClean="0"/>
              <a:t>18/02/1438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D1D8-1F89-4401-880E-442915865367}" type="slidenum">
              <a:rPr lang="fa-IR" smtClean="0"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64F4-83F0-450B-B174-6B8E605030B5}" type="datetimeFigureOut">
              <a:rPr lang="fa-IR" smtClean="0"/>
              <a:t>18/02/1438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D1D8-1F89-4401-880E-442915865367}" type="slidenum">
              <a:rPr lang="fa-IR" smtClean="0"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64F4-83F0-450B-B174-6B8E605030B5}" type="datetimeFigureOut">
              <a:rPr lang="fa-IR" smtClean="0"/>
              <a:t>18/02/1438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D1D8-1F89-4401-880E-442915865367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64F4-83F0-450B-B174-6B8E605030B5}" type="datetimeFigureOut">
              <a:rPr lang="fa-IR" smtClean="0"/>
              <a:t>18/02/1438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D1D8-1F89-4401-880E-442915865367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64F4-83F0-450B-B174-6B8E605030B5}" type="datetimeFigureOut">
              <a:rPr lang="fa-IR" smtClean="0"/>
              <a:t>18/02/1438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D1D8-1F89-4401-880E-442915865367}" type="slidenum">
              <a:rPr lang="fa-IR" smtClean="0"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6564F4-83F0-450B-B174-6B8E605030B5}" type="datetimeFigureOut">
              <a:rPr lang="fa-IR" smtClean="0"/>
              <a:t>18/02/1438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D1D8-1F89-4401-880E-442915865367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56564F4-83F0-450B-B174-6B8E605030B5}" type="datetimeFigureOut">
              <a:rPr lang="fa-IR" smtClean="0"/>
              <a:t>18/02/1438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D1D8-1F89-4401-880E-442915865367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6564F4-83F0-450B-B174-6B8E605030B5}" type="datetimeFigureOut">
              <a:rPr lang="fa-IR" smtClean="0"/>
              <a:t>18/02/1438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FBD1D8-1F89-4401-880E-442915865367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56564F4-83F0-450B-B174-6B8E605030B5}" type="datetimeFigureOut">
              <a:rPr lang="fa-IR" smtClean="0"/>
              <a:t>18/02/1438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FBD1D8-1F89-4401-880E-442915865367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520" y="0"/>
            <a:ext cx="9144000" cy="6858000"/>
          </a:xfrm>
          <a:blipFill>
            <a:blip r:embed="rId2"/>
            <a:tile tx="0" ty="0" sx="100000" sy="100000" flip="none" algn="tl"/>
          </a:blip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morning" dir="t"/>
          </a:scene3d>
          <a:sp3d extrusionH="165100" contourW="127000" prstMaterial="dkEdge">
            <a:bevelT w="152400" h="50800" prst="softRound"/>
            <a:bevelB w="139700" prst="cross"/>
            <a:extrusionClr>
              <a:srgbClr val="FF0000"/>
            </a:extrusionClr>
            <a:contourClr>
              <a:srgbClr val="FFFF00"/>
            </a:contourClr>
          </a:sp3d>
        </p:spPr>
        <p:txBody>
          <a:bodyPr/>
          <a:lstStyle/>
          <a:p>
            <a:endParaRPr lang="fa-IR" b="1" dirty="0">
              <a:cs typeface="B Titr" pitchFamily="2" charset="-78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2963"/>
            <a:ext cx="2066925" cy="1971675"/>
          </a:xfrm>
        </p:spPr>
      </p:pic>
      <p:sp useBgFill="1">
        <p:nvSpPr>
          <p:cNvPr id="4" name="Rounded Rectangle 3"/>
          <p:cNvSpPr/>
          <p:nvPr/>
        </p:nvSpPr>
        <p:spPr>
          <a:xfrm>
            <a:off x="971600" y="260648"/>
            <a:ext cx="6552728" cy="3096344"/>
          </a:xfrm>
          <a:prstGeom prst="roundRect">
            <a:avLst/>
          </a:prstGeom>
          <a:effectLst>
            <a:glow rad="1143000">
              <a:srgbClr val="FF0000">
                <a:alpha val="45000"/>
              </a:srgbClr>
            </a:glow>
            <a:softEdge rad="1016000"/>
          </a:effectLst>
          <a:scene3d>
            <a:camera prst="isometricOffAxis1Right">
              <a:rot lat="300000" lon="300000" rev="0"/>
            </a:camera>
            <a:lightRig rig="brightRoom" dir="t"/>
          </a:scene3d>
          <a:sp3d z="69850" extrusionH="152400" contourW="107950" prstMaterial="dkEdge">
            <a:bevelT w="95250" h="88900"/>
            <a:bevelB h="88900"/>
            <a:extrusionClr>
              <a:srgbClr val="00B0F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flatTx/>
          </a:bodyPr>
          <a:lstStyle/>
          <a:p>
            <a:pPr algn="ctr">
              <a:lnSpc>
                <a:spcPct val="150000"/>
              </a:lnSpc>
            </a:pPr>
            <a:r>
              <a:rPr lang="fa-IR" sz="4400" b="1" dirty="0">
                <a:solidFill>
                  <a:prstClr val="black"/>
                </a:solidFill>
                <a:ea typeface="+mj-ea"/>
                <a:cs typeface="B Titr" pitchFamily="2" charset="-78"/>
              </a:rPr>
              <a:t>نکات مهم درس </a:t>
            </a:r>
            <a:br>
              <a:rPr lang="fa-IR" sz="4400" b="1" dirty="0">
                <a:solidFill>
                  <a:prstClr val="black"/>
                </a:solidFill>
                <a:ea typeface="+mj-ea"/>
                <a:cs typeface="B Titr" pitchFamily="2" charset="-78"/>
              </a:rPr>
            </a:br>
            <a:r>
              <a:rPr lang="fa-IR" sz="4400" b="1" dirty="0">
                <a:solidFill>
                  <a:prstClr val="black"/>
                </a:solidFill>
                <a:ea typeface="+mj-ea"/>
                <a:cs typeface="B Titr" pitchFamily="2" charset="-78"/>
              </a:rPr>
              <a:t>نقشه کشی فنی به کمک رایانه</a:t>
            </a:r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991748" y="3573016"/>
            <a:ext cx="655272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fa-IR" sz="4400" b="1" dirty="0" smtClean="0">
                <a:cs typeface="B Titr" pitchFamily="2" charset="-78"/>
              </a:rPr>
              <a:t>تهیه کننده : صلاح الدین حسینی</a:t>
            </a:r>
            <a:endParaRPr lang="fa-IR" sz="4400" b="1" dirty="0"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4653136"/>
            <a:ext cx="576064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r>
              <a:rPr lang="fa-IR" sz="3200" b="1" dirty="0" smtClean="0">
                <a:cs typeface="B Titr" pitchFamily="2" charset="-78"/>
              </a:rPr>
              <a:t>هنرآموز برق هنرسـتان شهید حسینی</a:t>
            </a:r>
            <a:endParaRPr lang="fa-IR" sz="32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29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229600" cy="35131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Autofit/>
          </a:bodyPr>
          <a:lstStyle/>
          <a:p>
            <a:r>
              <a:rPr lang="fa-IR" sz="7200" b="1" dirty="0" smtClean="0">
                <a:cs typeface="B Titr" pitchFamily="2" charset="-78"/>
              </a:rPr>
              <a:t>تعیین مختصات     201</a:t>
            </a:r>
            <a:endParaRPr lang="fa-IR" sz="72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660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849695" cy="34866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a-IR" sz="7200" dirty="0" smtClean="0">
                <a:solidFill>
                  <a:schemeClr val="tx1"/>
                </a:solidFill>
                <a:cs typeface="B Titr" pitchFamily="2" charset="-78"/>
              </a:rPr>
              <a:t>نکات مهم </a:t>
            </a:r>
            <a:r>
              <a:rPr lang="fa-IR" sz="7200" dirty="0" smtClean="0">
                <a:solidFill>
                  <a:schemeClr val="tx1"/>
                </a:solidFill>
              </a:rPr>
              <a:t>201</a:t>
            </a:r>
            <a:endParaRPr lang="fa-IR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8027"/>
            <a:ext cx="8229600" cy="405218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fa-IR" sz="7200" dirty="0">
                <a:solidFill>
                  <a:schemeClr val="tx1"/>
                </a:solidFill>
                <a:cs typeface="B Titr" pitchFamily="2" charset="-78"/>
              </a:rPr>
              <a:t>نکات </a:t>
            </a:r>
            <a:r>
              <a:rPr lang="fa-IR" sz="7200" dirty="0" smtClean="0">
                <a:solidFill>
                  <a:schemeClr val="tx1"/>
                </a:solidFill>
                <a:cs typeface="B Titr" pitchFamily="2" charset="-78"/>
              </a:rPr>
              <a:t>مهم 202</a:t>
            </a:r>
            <a:endParaRPr lang="fa-IR" sz="6600" dirty="0"/>
          </a:p>
        </p:txBody>
      </p:sp>
    </p:spTree>
    <p:extLst>
      <p:ext uri="{BB962C8B-B14F-4D97-AF65-F5344CB8AC3E}">
        <p14:creationId xmlns:p14="http://schemas.microsoft.com/office/powerpoint/2010/main" val="33454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25308"/>
            <a:ext cx="8229600" cy="40376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fa-IR" sz="7200" dirty="0" smtClean="0">
                <a:solidFill>
                  <a:schemeClr val="tx1"/>
                </a:solidFill>
                <a:cs typeface="B Titr" pitchFamily="2" charset="-78"/>
              </a:rPr>
              <a:t>نکات مهم 203 </a:t>
            </a:r>
            <a:endParaRPr lang="fa-IR" sz="72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03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02045"/>
            <a:ext cx="8229600" cy="328414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a-IR" sz="8800" dirty="0" smtClean="0">
                <a:solidFill>
                  <a:schemeClr val="tx1"/>
                </a:solidFill>
                <a:cs typeface="B Titr" pitchFamily="2" charset="-78"/>
              </a:rPr>
              <a:t>نکات مهم </a:t>
            </a:r>
            <a:r>
              <a:rPr lang="fa-IR" sz="6600" dirty="0" smtClean="0">
                <a:solidFill>
                  <a:schemeClr val="tx1"/>
                </a:solidFill>
                <a:cs typeface="B Titr" pitchFamily="2" charset="-78"/>
              </a:rPr>
              <a:t>204</a:t>
            </a:r>
            <a:r>
              <a:rPr lang="fa-IR" sz="8000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endParaRPr lang="fa-IR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5830"/>
            <a:ext cx="8229600" cy="351657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fa-IR" sz="8000" dirty="0">
                <a:solidFill>
                  <a:schemeClr val="tx1"/>
                </a:solidFill>
                <a:cs typeface="B Titr" pitchFamily="2" charset="-78"/>
              </a:rPr>
              <a:t>نکات مهم </a:t>
            </a:r>
            <a:r>
              <a:rPr lang="fa-IR" sz="8000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5400" dirty="0" smtClean="0">
                <a:solidFill>
                  <a:schemeClr val="tx1"/>
                </a:solidFill>
                <a:cs typeface="B Titr" pitchFamily="2" charset="-78"/>
              </a:rPr>
              <a:t>205</a:t>
            </a:r>
            <a:endParaRPr lang="fa-IR" sz="4800" dirty="0"/>
          </a:p>
        </p:txBody>
      </p:sp>
    </p:spTree>
    <p:extLst>
      <p:ext uri="{BB962C8B-B14F-4D97-AF65-F5344CB8AC3E}">
        <p14:creationId xmlns:p14="http://schemas.microsoft.com/office/powerpoint/2010/main" val="15284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6526"/>
            <a:ext cx="8229600" cy="40951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fa-IR" sz="8000" dirty="0" smtClean="0">
                <a:solidFill>
                  <a:schemeClr val="tx1"/>
                </a:solidFill>
                <a:cs typeface="B Titr" pitchFamily="2" charset="-78"/>
              </a:rPr>
              <a:t>نکات مهم </a:t>
            </a:r>
            <a:r>
              <a:rPr lang="fa-IR" sz="6000" dirty="0" smtClean="0">
                <a:solidFill>
                  <a:schemeClr val="tx1"/>
                </a:solidFill>
                <a:cs typeface="B Titr" pitchFamily="2" charset="-78"/>
              </a:rPr>
              <a:t>206</a:t>
            </a:r>
            <a:endParaRPr lang="fa-IR" sz="60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07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86711"/>
            <a:ext cx="8229600" cy="251481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 algn="ctr"/>
            <a:r>
              <a:rPr lang="fa-IR" sz="8800" dirty="0" smtClean="0">
                <a:solidFill>
                  <a:schemeClr val="tx1"/>
                </a:solidFill>
              </a:rPr>
              <a:t>کار کلاسی 7</a:t>
            </a:r>
            <a:endParaRPr lang="fa-IR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3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</TotalTime>
  <Words>38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PowerPoint Presentation</vt:lpstr>
      <vt:lpstr>تعیین مختصات     201</vt:lpstr>
      <vt:lpstr>نکات مهم 201</vt:lpstr>
      <vt:lpstr>نکات مهم 202</vt:lpstr>
      <vt:lpstr>نکات مهم 203 </vt:lpstr>
      <vt:lpstr>نکات مهم 204 </vt:lpstr>
      <vt:lpstr>نکات مهم  205</vt:lpstr>
      <vt:lpstr>نکات مهم 206</vt:lpstr>
      <vt:lpstr>کار کلاسی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g gh</dc:creator>
  <cp:lastModifiedBy>j g gh</cp:lastModifiedBy>
  <cp:revision>6</cp:revision>
  <dcterms:created xsi:type="dcterms:W3CDTF">2016-11-18T19:07:44Z</dcterms:created>
  <dcterms:modified xsi:type="dcterms:W3CDTF">2016-11-18T19:42:36Z</dcterms:modified>
</cp:coreProperties>
</file>