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58" r:id="rId5"/>
    <p:sldId id="259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0C76FA-45F5-4BDC-A949-9C09B49E0CDB}" type="doc">
      <dgm:prSet loTypeId="urn:microsoft.com/office/officeart/2005/8/layout/pyramid2" loCatId="pyramid" qsTypeId="urn:microsoft.com/office/officeart/2005/8/quickstyle/simple3" qsCatId="simple" csTypeId="urn:microsoft.com/office/officeart/2005/8/colors/accent1_2" csCatId="accent1" phldr="1"/>
      <dgm:spPr/>
    </dgm:pt>
    <dgm:pt modelId="{5D6AC11A-89D2-4B10-8F10-AC2705707FE3}">
      <dgm:prSet phldrT="[Text]" custT="1"/>
      <dgm:spPr/>
      <dgm:t>
        <a:bodyPr/>
        <a:lstStyle/>
        <a:p>
          <a:r>
            <a:rPr lang="fa-IR" sz="3600" dirty="0" smtClean="0">
              <a:cs typeface="B Badr" panose="00000400000000000000" pitchFamily="2" charset="-78"/>
            </a:rPr>
            <a:t>آموزش</a:t>
          </a:r>
          <a:endParaRPr lang="en-US" sz="3600" dirty="0">
            <a:cs typeface="B Badr" panose="00000400000000000000" pitchFamily="2" charset="-78"/>
          </a:endParaRPr>
        </a:p>
      </dgm:t>
    </dgm:pt>
    <dgm:pt modelId="{D21A7153-05A5-42C2-89F4-4B425F2AC6D4}" type="parTrans" cxnId="{7793BA2D-2C55-476F-B67F-9F37799BEFD6}">
      <dgm:prSet/>
      <dgm:spPr/>
      <dgm:t>
        <a:bodyPr/>
        <a:lstStyle/>
        <a:p>
          <a:endParaRPr lang="en-US"/>
        </a:p>
      </dgm:t>
    </dgm:pt>
    <dgm:pt modelId="{C4B5EDCE-884D-4725-80C5-6095EB32BED2}" type="sibTrans" cxnId="{7793BA2D-2C55-476F-B67F-9F37799BEFD6}">
      <dgm:prSet/>
      <dgm:spPr/>
      <dgm:t>
        <a:bodyPr/>
        <a:lstStyle/>
        <a:p>
          <a:endParaRPr lang="en-US"/>
        </a:p>
      </dgm:t>
    </dgm:pt>
    <dgm:pt modelId="{DEFC668A-5488-4107-9903-41EBB79D67B3}">
      <dgm:prSet phldrT="[Text]" custT="1"/>
      <dgm:spPr/>
      <dgm:t>
        <a:bodyPr/>
        <a:lstStyle/>
        <a:p>
          <a:r>
            <a:rPr lang="fa-IR" sz="3600" dirty="0" smtClean="0">
              <a:cs typeface="B Badr" panose="00000400000000000000" pitchFamily="2" charset="-78"/>
            </a:rPr>
            <a:t> مکالمه</a:t>
          </a:r>
          <a:endParaRPr lang="en-US" sz="3600" dirty="0">
            <a:cs typeface="B Badr" panose="00000400000000000000" pitchFamily="2" charset="-78"/>
          </a:endParaRPr>
        </a:p>
      </dgm:t>
    </dgm:pt>
    <dgm:pt modelId="{1BA3DE1F-A111-4902-8721-17991539EF01}" type="parTrans" cxnId="{28E5CFCC-8099-456E-B6D8-AB7C46CFA78F}">
      <dgm:prSet/>
      <dgm:spPr/>
      <dgm:t>
        <a:bodyPr/>
        <a:lstStyle/>
        <a:p>
          <a:endParaRPr lang="en-US"/>
        </a:p>
      </dgm:t>
    </dgm:pt>
    <dgm:pt modelId="{1E140D6A-2B85-4A23-A55D-0BE876EC6990}" type="sibTrans" cxnId="{28E5CFCC-8099-456E-B6D8-AB7C46CFA78F}">
      <dgm:prSet/>
      <dgm:spPr/>
      <dgm:t>
        <a:bodyPr/>
        <a:lstStyle/>
        <a:p>
          <a:endParaRPr lang="en-US"/>
        </a:p>
      </dgm:t>
    </dgm:pt>
    <dgm:pt modelId="{29137553-CEB8-4D07-B3D8-CB87CD9D240F}">
      <dgm:prSet phldrT="[Text]" custT="1"/>
      <dgm:spPr/>
      <dgm:t>
        <a:bodyPr/>
        <a:lstStyle/>
        <a:p>
          <a:r>
            <a:rPr lang="fa-IR" sz="3600" dirty="0" smtClean="0">
              <a:cs typeface="B Badr" panose="00000400000000000000" pitchFamily="2" charset="-78"/>
            </a:rPr>
            <a:t>زبان عربی</a:t>
          </a:r>
          <a:endParaRPr lang="en-US" sz="3600" dirty="0">
            <a:cs typeface="B Badr" panose="00000400000000000000" pitchFamily="2" charset="-78"/>
          </a:endParaRPr>
        </a:p>
      </dgm:t>
    </dgm:pt>
    <dgm:pt modelId="{11645411-AAE7-4E95-841C-EB6C22D43B62}" type="parTrans" cxnId="{982D8033-8114-4940-B3E7-6429317397D3}">
      <dgm:prSet/>
      <dgm:spPr/>
      <dgm:t>
        <a:bodyPr/>
        <a:lstStyle/>
        <a:p>
          <a:endParaRPr lang="en-US"/>
        </a:p>
      </dgm:t>
    </dgm:pt>
    <dgm:pt modelId="{64BC10AC-DDA0-4C4C-8E19-CADCAC3019B6}" type="sibTrans" cxnId="{982D8033-8114-4940-B3E7-6429317397D3}">
      <dgm:prSet/>
      <dgm:spPr/>
      <dgm:t>
        <a:bodyPr/>
        <a:lstStyle/>
        <a:p>
          <a:endParaRPr lang="en-US"/>
        </a:p>
      </dgm:t>
    </dgm:pt>
    <dgm:pt modelId="{9381E573-9C54-4B15-B2B5-9D1337C57CC1}" type="pres">
      <dgm:prSet presAssocID="{F00C76FA-45F5-4BDC-A949-9C09B49E0CDB}" presName="compositeShape" presStyleCnt="0">
        <dgm:presLayoutVars>
          <dgm:dir/>
          <dgm:resizeHandles/>
        </dgm:presLayoutVars>
      </dgm:prSet>
      <dgm:spPr/>
    </dgm:pt>
    <dgm:pt modelId="{150CC510-FBBB-4CCE-A6F5-2EE19BDA385D}" type="pres">
      <dgm:prSet presAssocID="{F00C76FA-45F5-4BDC-A949-9C09B49E0CDB}" presName="pyramid" presStyleLbl="node1" presStyleIdx="0" presStyleCnt="1" custScaleX="88788" custScaleY="88064" custLinFactNeighborX="8457" custLinFactNeighborY="13675"/>
      <dgm:spPr/>
    </dgm:pt>
    <dgm:pt modelId="{255FA4EE-2CDB-4F4B-A4D0-ECA7D556DAA2}" type="pres">
      <dgm:prSet presAssocID="{F00C76FA-45F5-4BDC-A949-9C09B49E0CDB}" presName="theList" presStyleCnt="0"/>
      <dgm:spPr/>
    </dgm:pt>
    <dgm:pt modelId="{BC5C8B86-0BC1-4EE5-B7AF-651C9454D65A}" type="pres">
      <dgm:prSet presAssocID="{5D6AC11A-89D2-4B10-8F10-AC2705707FE3}" presName="aNode" presStyleLbl="fgAcc1" presStyleIdx="0" presStyleCnt="3" custLinFactY="33622" custLinFactNeighborX="-41003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EB9EB-8BA3-4D5E-B9C9-BB7EE2D19DE8}" type="pres">
      <dgm:prSet presAssocID="{5D6AC11A-89D2-4B10-8F10-AC2705707FE3}" presName="aSpace" presStyleCnt="0"/>
      <dgm:spPr/>
    </dgm:pt>
    <dgm:pt modelId="{64673D47-4597-48B9-8880-0B63D62322DA}" type="pres">
      <dgm:prSet presAssocID="{DEFC668A-5488-4107-9903-41EBB79D67B3}" presName="aNode" presStyleLbl="fgAcc1" presStyleIdx="1" presStyleCnt="3" custLinFactY="33622" custLinFactNeighborX="-41003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6B9697-CFF6-4580-8BD6-3A0875EF6C88}" type="pres">
      <dgm:prSet presAssocID="{DEFC668A-5488-4107-9903-41EBB79D67B3}" presName="aSpace" presStyleCnt="0"/>
      <dgm:spPr/>
    </dgm:pt>
    <dgm:pt modelId="{47A07D6F-7E6D-43BC-8074-815E84FD9324}" type="pres">
      <dgm:prSet presAssocID="{29137553-CEB8-4D07-B3D8-CB87CD9D240F}" presName="aNode" presStyleLbl="fgAcc1" presStyleIdx="2" presStyleCnt="3" custLinFactY="33622" custLinFactNeighborX="-41003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506AE5-26BA-43DC-B1E2-3592927D395F}" type="pres">
      <dgm:prSet presAssocID="{29137553-CEB8-4D07-B3D8-CB87CD9D240F}" presName="aSpace" presStyleCnt="0"/>
      <dgm:spPr/>
    </dgm:pt>
  </dgm:ptLst>
  <dgm:cxnLst>
    <dgm:cxn modelId="{FF07E670-0378-4B9C-B616-0EE515A839D1}" type="presOf" srcId="{5D6AC11A-89D2-4B10-8F10-AC2705707FE3}" destId="{BC5C8B86-0BC1-4EE5-B7AF-651C9454D65A}" srcOrd="0" destOrd="0" presId="urn:microsoft.com/office/officeart/2005/8/layout/pyramid2"/>
    <dgm:cxn modelId="{D7B9CBBB-83E4-4193-ADF6-7F0050105523}" type="presOf" srcId="{DEFC668A-5488-4107-9903-41EBB79D67B3}" destId="{64673D47-4597-48B9-8880-0B63D62322DA}" srcOrd="0" destOrd="0" presId="urn:microsoft.com/office/officeart/2005/8/layout/pyramid2"/>
    <dgm:cxn modelId="{7793BA2D-2C55-476F-B67F-9F37799BEFD6}" srcId="{F00C76FA-45F5-4BDC-A949-9C09B49E0CDB}" destId="{5D6AC11A-89D2-4B10-8F10-AC2705707FE3}" srcOrd="0" destOrd="0" parTransId="{D21A7153-05A5-42C2-89F4-4B425F2AC6D4}" sibTransId="{C4B5EDCE-884D-4725-80C5-6095EB32BED2}"/>
    <dgm:cxn modelId="{982D8033-8114-4940-B3E7-6429317397D3}" srcId="{F00C76FA-45F5-4BDC-A949-9C09B49E0CDB}" destId="{29137553-CEB8-4D07-B3D8-CB87CD9D240F}" srcOrd="2" destOrd="0" parTransId="{11645411-AAE7-4E95-841C-EB6C22D43B62}" sibTransId="{64BC10AC-DDA0-4C4C-8E19-CADCAC3019B6}"/>
    <dgm:cxn modelId="{28E5CFCC-8099-456E-B6D8-AB7C46CFA78F}" srcId="{F00C76FA-45F5-4BDC-A949-9C09B49E0CDB}" destId="{DEFC668A-5488-4107-9903-41EBB79D67B3}" srcOrd="1" destOrd="0" parTransId="{1BA3DE1F-A111-4902-8721-17991539EF01}" sibTransId="{1E140D6A-2B85-4A23-A55D-0BE876EC6990}"/>
    <dgm:cxn modelId="{51C9BF83-1ACB-4C68-8136-03B224379718}" type="presOf" srcId="{29137553-CEB8-4D07-B3D8-CB87CD9D240F}" destId="{47A07D6F-7E6D-43BC-8074-815E84FD9324}" srcOrd="0" destOrd="0" presId="urn:microsoft.com/office/officeart/2005/8/layout/pyramid2"/>
    <dgm:cxn modelId="{38B6BBBE-A091-4457-8980-9D98F9B3F50C}" type="presOf" srcId="{F00C76FA-45F5-4BDC-A949-9C09B49E0CDB}" destId="{9381E573-9C54-4B15-B2B5-9D1337C57CC1}" srcOrd="0" destOrd="0" presId="urn:microsoft.com/office/officeart/2005/8/layout/pyramid2"/>
    <dgm:cxn modelId="{F3404262-8B1F-4506-B3FC-713942ACC4C7}" type="presParOf" srcId="{9381E573-9C54-4B15-B2B5-9D1337C57CC1}" destId="{150CC510-FBBB-4CCE-A6F5-2EE19BDA385D}" srcOrd="0" destOrd="0" presId="urn:microsoft.com/office/officeart/2005/8/layout/pyramid2"/>
    <dgm:cxn modelId="{507B5559-CC7A-4872-9394-15C070AF178F}" type="presParOf" srcId="{9381E573-9C54-4B15-B2B5-9D1337C57CC1}" destId="{255FA4EE-2CDB-4F4B-A4D0-ECA7D556DAA2}" srcOrd="1" destOrd="0" presId="urn:microsoft.com/office/officeart/2005/8/layout/pyramid2"/>
    <dgm:cxn modelId="{A86C4B51-E27F-44FA-B921-7B215225346C}" type="presParOf" srcId="{255FA4EE-2CDB-4F4B-A4D0-ECA7D556DAA2}" destId="{BC5C8B86-0BC1-4EE5-B7AF-651C9454D65A}" srcOrd="0" destOrd="0" presId="urn:microsoft.com/office/officeart/2005/8/layout/pyramid2"/>
    <dgm:cxn modelId="{426970A3-1C84-4FE7-94CC-37B45F0ABAA8}" type="presParOf" srcId="{255FA4EE-2CDB-4F4B-A4D0-ECA7D556DAA2}" destId="{098EB9EB-8BA3-4D5E-B9C9-BB7EE2D19DE8}" srcOrd="1" destOrd="0" presId="urn:microsoft.com/office/officeart/2005/8/layout/pyramid2"/>
    <dgm:cxn modelId="{F1B6E022-7263-430C-8DD1-A7EE80CF3BF3}" type="presParOf" srcId="{255FA4EE-2CDB-4F4B-A4D0-ECA7D556DAA2}" destId="{64673D47-4597-48B9-8880-0B63D62322DA}" srcOrd="2" destOrd="0" presId="urn:microsoft.com/office/officeart/2005/8/layout/pyramid2"/>
    <dgm:cxn modelId="{A1A8F91D-2E58-4C39-BFBB-1BCC46104FA5}" type="presParOf" srcId="{255FA4EE-2CDB-4F4B-A4D0-ECA7D556DAA2}" destId="{456B9697-CFF6-4580-8BD6-3A0875EF6C88}" srcOrd="3" destOrd="0" presId="urn:microsoft.com/office/officeart/2005/8/layout/pyramid2"/>
    <dgm:cxn modelId="{9E484CF6-86F3-4A4D-A4B4-AB8EE9AC4B6E}" type="presParOf" srcId="{255FA4EE-2CDB-4F4B-A4D0-ECA7D556DAA2}" destId="{47A07D6F-7E6D-43BC-8074-815E84FD9324}" srcOrd="4" destOrd="0" presId="urn:microsoft.com/office/officeart/2005/8/layout/pyramid2"/>
    <dgm:cxn modelId="{D083BC91-5C17-4EAD-98E2-6692058AED5C}" type="presParOf" srcId="{255FA4EE-2CDB-4F4B-A4D0-ECA7D556DAA2}" destId="{CD506AE5-26BA-43DC-B1E2-3592927D395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4B09FF-4593-4EC1-9E83-6C8CBABB5094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9E3B5D-6E08-4ECB-8048-A3D6B7AAF5A0}">
      <dgm:prSet phldrT="[Text]" custT="1"/>
      <dgm:spPr/>
      <dgm:t>
        <a:bodyPr/>
        <a:lstStyle/>
        <a:p>
          <a:pPr rtl="1"/>
          <a:r>
            <a:rPr lang="fa-IR" sz="1600" dirty="0" smtClean="0">
              <a:cs typeface="B Nazanin" panose="00000400000000000000" pitchFamily="2" charset="-78"/>
            </a:rPr>
            <a:t>کاربردی کردن شیوه های یادگیری با تمرین و نظارت بر آن </a:t>
          </a:r>
          <a:endParaRPr lang="en-US" sz="1600" dirty="0"/>
        </a:p>
      </dgm:t>
    </dgm:pt>
    <dgm:pt modelId="{8B90252C-DC4F-46C8-AD69-7D7324068BB1}" type="parTrans" cxnId="{AF9B0B9C-2644-477E-A345-736FAB81E566}">
      <dgm:prSet/>
      <dgm:spPr/>
      <dgm:t>
        <a:bodyPr/>
        <a:lstStyle/>
        <a:p>
          <a:endParaRPr lang="en-US"/>
        </a:p>
      </dgm:t>
    </dgm:pt>
    <dgm:pt modelId="{E43EE9ED-653A-4D68-859E-045271A9D287}" type="sibTrans" cxnId="{AF9B0B9C-2644-477E-A345-736FAB81E566}">
      <dgm:prSet/>
      <dgm:spPr/>
      <dgm:t>
        <a:bodyPr/>
        <a:lstStyle/>
        <a:p>
          <a:endParaRPr lang="en-US"/>
        </a:p>
      </dgm:t>
    </dgm:pt>
    <dgm:pt modelId="{134BE198-C6CA-4499-9ADF-C9C02B0C9608}">
      <dgm:prSet phldrT="[Text]" custT="1"/>
      <dgm:spPr/>
      <dgm:t>
        <a:bodyPr/>
        <a:lstStyle/>
        <a:p>
          <a:r>
            <a:rPr lang="fa-IR" sz="1600" dirty="0" smtClean="0">
              <a:cs typeface="B Nazanin" panose="00000400000000000000" pitchFamily="2" charset="-78"/>
            </a:rPr>
            <a:t>شرکت در دوره های مختلف مکالمه</a:t>
          </a:r>
          <a:endParaRPr lang="en-US" sz="1600" dirty="0"/>
        </a:p>
      </dgm:t>
    </dgm:pt>
    <dgm:pt modelId="{A3865F45-F808-49D1-A05C-9F2C8F26D13E}" type="parTrans" cxnId="{2950DC89-1B51-4D82-BBB5-79F2962B46A5}">
      <dgm:prSet/>
      <dgm:spPr/>
      <dgm:t>
        <a:bodyPr/>
        <a:lstStyle/>
        <a:p>
          <a:endParaRPr lang="en-US"/>
        </a:p>
      </dgm:t>
    </dgm:pt>
    <dgm:pt modelId="{0479FC6C-1713-4A85-95C9-C2F9D6B76480}" type="sibTrans" cxnId="{2950DC89-1B51-4D82-BBB5-79F2962B46A5}">
      <dgm:prSet/>
      <dgm:spPr/>
      <dgm:t>
        <a:bodyPr/>
        <a:lstStyle/>
        <a:p>
          <a:endParaRPr lang="en-US"/>
        </a:p>
      </dgm:t>
    </dgm:pt>
    <dgm:pt modelId="{173C4737-0C8D-4447-AD1B-8EDAE15D4625}">
      <dgm:prSet phldrT="[Text]" custT="1"/>
      <dgm:spPr/>
      <dgm:t>
        <a:bodyPr/>
        <a:lstStyle/>
        <a:p>
          <a:pPr rtl="1"/>
          <a:r>
            <a:rPr lang="fa-IR" sz="1600" dirty="0" smtClean="0">
              <a:cs typeface="B Nazanin" panose="00000400000000000000" pitchFamily="2" charset="-78"/>
            </a:rPr>
            <a:t>بهره مندی از محصولات آموزشی</a:t>
          </a:r>
          <a:endParaRPr lang="en-US" sz="1600" dirty="0"/>
        </a:p>
      </dgm:t>
    </dgm:pt>
    <dgm:pt modelId="{288371B8-D41B-495F-B99F-B50183CDEBE8}" type="parTrans" cxnId="{749FB694-06F9-4111-91C4-9015E966FD73}">
      <dgm:prSet/>
      <dgm:spPr/>
      <dgm:t>
        <a:bodyPr/>
        <a:lstStyle/>
        <a:p>
          <a:endParaRPr lang="en-US"/>
        </a:p>
      </dgm:t>
    </dgm:pt>
    <dgm:pt modelId="{4D758788-78BF-4999-A709-AAAB5F645A2C}" type="sibTrans" cxnId="{749FB694-06F9-4111-91C4-9015E966FD73}">
      <dgm:prSet/>
      <dgm:spPr/>
      <dgm:t>
        <a:bodyPr/>
        <a:lstStyle/>
        <a:p>
          <a:endParaRPr lang="en-US"/>
        </a:p>
      </dgm:t>
    </dgm:pt>
    <dgm:pt modelId="{1C4F7CD0-052E-4E14-ABD4-EF3546DFDD57}">
      <dgm:prSet phldrT="[Text]" custT="1"/>
      <dgm:spPr/>
      <dgm:t>
        <a:bodyPr/>
        <a:lstStyle/>
        <a:p>
          <a:pPr rtl="1"/>
          <a:r>
            <a:rPr lang="fa-IR" sz="1600" dirty="0" smtClean="0">
              <a:cs typeface="B Nazanin" panose="00000400000000000000" pitchFamily="2" charset="-78"/>
            </a:rPr>
            <a:t>شناخت زبان عربی توسط قوانین زبان شناسی </a:t>
          </a:r>
          <a:endParaRPr lang="en-US" sz="1600" dirty="0"/>
        </a:p>
      </dgm:t>
    </dgm:pt>
    <dgm:pt modelId="{E057463E-F778-4365-856A-FADDD349807F}" type="parTrans" cxnId="{B547A6CD-B51D-447B-8F66-2D6973847496}">
      <dgm:prSet/>
      <dgm:spPr/>
      <dgm:t>
        <a:bodyPr/>
        <a:lstStyle/>
        <a:p>
          <a:endParaRPr lang="en-US"/>
        </a:p>
      </dgm:t>
    </dgm:pt>
    <dgm:pt modelId="{D0ECD177-BBA6-4BEF-B97E-2ACA1EFB407C}" type="sibTrans" cxnId="{B547A6CD-B51D-447B-8F66-2D6973847496}">
      <dgm:prSet/>
      <dgm:spPr/>
      <dgm:t>
        <a:bodyPr/>
        <a:lstStyle/>
        <a:p>
          <a:endParaRPr lang="en-US"/>
        </a:p>
      </dgm:t>
    </dgm:pt>
    <dgm:pt modelId="{512473B9-F81F-4D5E-966B-66C743A8CA92}">
      <dgm:prSet phldrT="[Text]" custT="1"/>
      <dgm:spPr/>
      <dgm:t>
        <a:bodyPr/>
        <a:lstStyle/>
        <a:p>
          <a:pPr rtl="1"/>
          <a:r>
            <a:rPr lang="fa-IR" sz="1600" dirty="0" smtClean="0">
              <a:cs typeface="B Nazanin" panose="00000400000000000000" pitchFamily="2" charset="-78"/>
            </a:rPr>
            <a:t>افزایش مهارت و مشاوره برای تحقق شغل مناسب در این حوزه  </a:t>
          </a:r>
          <a:endParaRPr lang="en-US" sz="1600" dirty="0"/>
        </a:p>
      </dgm:t>
    </dgm:pt>
    <dgm:pt modelId="{9173C066-49C8-40F3-8A3C-FE8553806366}" type="parTrans" cxnId="{5437DAE9-E200-480F-9DCB-77821A22A5C8}">
      <dgm:prSet/>
      <dgm:spPr/>
      <dgm:t>
        <a:bodyPr/>
        <a:lstStyle/>
        <a:p>
          <a:endParaRPr lang="en-US"/>
        </a:p>
      </dgm:t>
    </dgm:pt>
    <dgm:pt modelId="{098C6F10-04E5-44E1-9C8E-586DD9CB3474}" type="sibTrans" cxnId="{5437DAE9-E200-480F-9DCB-77821A22A5C8}">
      <dgm:prSet/>
      <dgm:spPr/>
      <dgm:t>
        <a:bodyPr/>
        <a:lstStyle/>
        <a:p>
          <a:endParaRPr lang="en-US"/>
        </a:p>
      </dgm:t>
    </dgm:pt>
    <dgm:pt modelId="{A316DAA5-7F7A-4017-B262-A3D6D41637F7}" type="pres">
      <dgm:prSet presAssocID="{394B09FF-4593-4EC1-9E83-6C8CBABB509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0F4DEC-CD63-45AF-83DC-A060A0CB19BB}" type="pres">
      <dgm:prSet presAssocID="{6C9E3B5D-6E08-4ECB-8048-A3D6B7AAF5A0}" presName="node" presStyleLbl="node1" presStyleIdx="0" presStyleCnt="5" custScaleX="118179" custScaleY="1293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C7C77E-722D-48B3-9EEF-E68A35C1BCE0}" type="pres">
      <dgm:prSet presAssocID="{6C9E3B5D-6E08-4ECB-8048-A3D6B7AAF5A0}" presName="spNode" presStyleCnt="0"/>
      <dgm:spPr/>
    </dgm:pt>
    <dgm:pt modelId="{4DC2C65A-348B-4074-B1A7-BCE431F5BF21}" type="pres">
      <dgm:prSet presAssocID="{E43EE9ED-653A-4D68-859E-045271A9D287}" presName="sibTrans" presStyleLbl="sibTrans1D1" presStyleIdx="0" presStyleCnt="5"/>
      <dgm:spPr/>
      <dgm:t>
        <a:bodyPr/>
        <a:lstStyle/>
        <a:p>
          <a:endParaRPr lang="en-US"/>
        </a:p>
      </dgm:t>
    </dgm:pt>
    <dgm:pt modelId="{525E1464-7355-40C8-AF85-F2117EE20B2B}" type="pres">
      <dgm:prSet presAssocID="{134BE198-C6CA-4499-9ADF-C9C02B0C960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8D9584-F0C5-490F-908C-30231FAB39C6}" type="pres">
      <dgm:prSet presAssocID="{134BE198-C6CA-4499-9ADF-C9C02B0C9608}" presName="spNode" presStyleCnt="0"/>
      <dgm:spPr/>
    </dgm:pt>
    <dgm:pt modelId="{A9FD9607-415B-4B15-9D64-74CD289C3EAB}" type="pres">
      <dgm:prSet presAssocID="{0479FC6C-1713-4A85-95C9-C2F9D6B76480}" presName="sibTrans" presStyleLbl="sibTrans1D1" presStyleIdx="1" presStyleCnt="5"/>
      <dgm:spPr/>
      <dgm:t>
        <a:bodyPr/>
        <a:lstStyle/>
        <a:p>
          <a:endParaRPr lang="en-US"/>
        </a:p>
      </dgm:t>
    </dgm:pt>
    <dgm:pt modelId="{66FA97AC-E6A1-4ABD-8AE5-265ACA479327}" type="pres">
      <dgm:prSet presAssocID="{173C4737-0C8D-4447-AD1B-8EDAE15D462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69F3BA-E3E7-44A0-BE96-8CC3CDA5B9A2}" type="pres">
      <dgm:prSet presAssocID="{173C4737-0C8D-4447-AD1B-8EDAE15D4625}" presName="spNode" presStyleCnt="0"/>
      <dgm:spPr/>
    </dgm:pt>
    <dgm:pt modelId="{36E041C2-3FA6-4832-A6CF-68E8B21219F8}" type="pres">
      <dgm:prSet presAssocID="{4D758788-78BF-4999-A709-AAAB5F645A2C}" presName="sibTrans" presStyleLbl="sibTrans1D1" presStyleIdx="2" presStyleCnt="5"/>
      <dgm:spPr/>
      <dgm:t>
        <a:bodyPr/>
        <a:lstStyle/>
        <a:p>
          <a:endParaRPr lang="en-US"/>
        </a:p>
      </dgm:t>
    </dgm:pt>
    <dgm:pt modelId="{4E538336-A918-416A-AD6C-4BCE5F6A716C}" type="pres">
      <dgm:prSet presAssocID="{1C4F7CD0-052E-4E14-ABD4-EF3546DFDD5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15D5BB-FCBA-48C7-8506-7C37F9D11ABE}" type="pres">
      <dgm:prSet presAssocID="{1C4F7CD0-052E-4E14-ABD4-EF3546DFDD57}" presName="spNode" presStyleCnt="0"/>
      <dgm:spPr/>
    </dgm:pt>
    <dgm:pt modelId="{7089DF8B-4A43-4ACB-A247-A533D4636BC1}" type="pres">
      <dgm:prSet presAssocID="{D0ECD177-BBA6-4BEF-B97E-2ACA1EFB407C}" presName="sibTrans" presStyleLbl="sibTrans1D1" presStyleIdx="3" presStyleCnt="5"/>
      <dgm:spPr/>
      <dgm:t>
        <a:bodyPr/>
        <a:lstStyle/>
        <a:p>
          <a:endParaRPr lang="en-US"/>
        </a:p>
      </dgm:t>
    </dgm:pt>
    <dgm:pt modelId="{6F2A7C9B-5030-416B-B51B-7FFF45F4D553}" type="pres">
      <dgm:prSet presAssocID="{512473B9-F81F-4D5E-966B-66C743A8CA92}" presName="node" presStyleLbl="node1" presStyleIdx="4" presStyleCnt="5" custScaleX="112526" custScaleY="125860" custRadScaleRad="103608" custRadScaleInc="-198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51D8EC-916A-41B1-A977-348E51143000}" type="pres">
      <dgm:prSet presAssocID="{512473B9-F81F-4D5E-966B-66C743A8CA92}" presName="spNode" presStyleCnt="0"/>
      <dgm:spPr/>
    </dgm:pt>
    <dgm:pt modelId="{1DA5590D-880E-45CD-A168-D7EF1D0BDE11}" type="pres">
      <dgm:prSet presAssocID="{098C6F10-04E5-44E1-9C8E-586DD9CB3474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749FB694-06F9-4111-91C4-9015E966FD73}" srcId="{394B09FF-4593-4EC1-9E83-6C8CBABB5094}" destId="{173C4737-0C8D-4447-AD1B-8EDAE15D4625}" srcOrd="2" destOrd="0" parTransId="{288371B8-D41B-495F-B99F-B50183CDEBE8}" sibTransId="{4D758788-78BF-4999-A709-AAAB5F645A2C}"/>
    <dgm:cxn modelId="{838485EB-B7EF-45D8-8DB9-22D123077155}" type="presOf" srcId="{173C4737-0C8D-4447-AD1B-8EDAE15D4625}" destId="{66FA97AC-E6A1-4ABD-8AE5-265ACA479327}" srcOrd="0" destOrd="0" presId="urn:microsoft.com/office/officeart/2005/8/layout/cycle6"/>
    <dgm:cxn modelId="{29431F84-2E1A-4C6A-8E8E-104CECD90ADA}" type="presOf" srcId="{0479FC6C-1713-4A85-95C9-C2F9D6B76480}" destId="{A9FD9607-415B-4B15-9D64-74CD289C3EAB}" srcOrd="0" destOrd="0" presId="urn:microsoft.com/office/officeart/2005/8/layout/cycle6"/>
    <dgm:cxn modelId="{53AD8B58-05FB-46A3-8FC9-6C862E89135A}" type="presOf" srcId="{394B09FF-4593-4EC1-9E83-6C8CBABB5094}" destId="{A316DAA5-7F7A-4017-B262-A3D6D41637F7}" srcOrd="0" destOrd="0" presId="urn:microsoft.com/office/officeart/2005/8/layout/cycle6"/>
    <dgm:cxn modelId="{4EA4C03F-F226-4621-AC5E-7D5F1294209B}" type="presOf" srcId="{1C4F7CD0-052E-4E14-ABD4-EF3546DFDD57}" destId="{4E538336-A918-416A-AD6C-4BCE5F6A716C}" srcOrd="0" destOrd="0" presId="urn:microsoft.com/office/officeart/2005/8/layout/cycle6"/>
    <dgm:cxn modelId="{9F030D5F-296E-4BF2-A2F7-B2035CFBCA90}" type="presOf" srcId="{D0ECD177-BBA6-4BEF-B97E-2ACA1EFB407C}" destId="{7089DF8B-4A43-4ACB-A247-A533D4636BC1}" srcOrd="0" destOrd="0" presId="urn:microsoft.com/office/officeart/2005/8/layout/cycle6"/>
    <dgm:cxn modelId="{127E4992-7FEE-4FA0-BCA2-DF60DCF44D86}" type="presOf" srcId="{134BE198-C6CA-4499-9ADF-C9C02B0C9608}" destId="{525E1464-7355-40C8-AF85-F2117EE20B2B}" srcOrd="0" destOrd="0" presId="urn:microsoft.com/office/officeart/2005/8/layout/cycle6"/>
    <dgm:cxn modelId="{741ABF16-D253-49B8-A370-22E6EC5A3F3B}" type="presOf" srcId="{6C9E3B5D-6E08-4ECB-8048-A3D6B7AAF5A0}" destId="{B70F4DEC-CD63-45AF-83DC-A060A0CB19BB}" srcOrd="0" destOrd="0" presId="urn:microsoft.com/office/officeart/2005/8/layout/cycle6"/>
    <dgm:cxn modelId="{25175ECB-1819-4707-BFE6-8C650369C1A7}" type="presOf" srcId="{E43EE9ED-653A-4D68-859E-045271A9D287}" destId="{4DC2C65A-348B-4074-B1A7-BCE431F5BF21}" srcOrd="0" destOrd="0" presId="urn:microsoft.com/office/officeart/2005/8/layout/cycle6"/>
    <dgm:cxn modelId="{2950DC89-1B51-4D82-BBB5-79F2962B46A5}" srcId="{394B09FF-4593-4EC1-9E83-6C8CBABB5094}" destId="{134BE198-C6CA-4499-9ADF-C9C02B0C9608}" srcOrd="1" destOrd="0" parTransId="{A3865F45-F808-49D1-A05C-9F2C8F26D13E}" sibTransId="{0479FC6C-1713-4A85-95C9-C2F9D6B76480}"/>
    <dgm:cxn modelId="{5437DAE9-E200-480F-9DCB-77821A22A5C8}" srcId="{394B09FF-4593-4EC1-9E83-6C8CBABB5094}" destId="{512473B9-F81F-4D5E-966B-66C743A8CA92}" srcOrd="4" destOrd="0" parTransId="{9173C066-49C8-40F3-8A3C-FE8553806366}" sibTransId="{098C6F10-04E5-44E1-9C8E-586DD9CB3474}"/>
    <dgm:cxn modelId="{900D3681-2F49-47C6-B815-09A868BA4760}" type="presOf" srcId="{512473B9-F81F-4D5E-966B-66C743A8CA92}" destId="{6F2A7C9B-5030-416B-B51B-7FFF45F4D553}" srcOrd="0" destOrd="0" presId="urn:microsoft.com/office/officeart/2005/8/layout/cycle6"/>
    <dgm:cxn modelId="{C4D87F5E-6693-47FA-9544-F3C159733768}" type="presOf" srcId="{4D758788-78BF-4999-A709-AAAB5F645A2C}" destId="{36E041C2-3FA6-4832-A6CF-68E8B21219F8}" srcOrd="0" destOrd="0" presId="urn:microsoft.com/office/officeart/2005/8/layout/cycle6"/>
    <dgm:cxn modelId="{B547A6CD-B51D-447B-8F66-2D6973847496}" srcId="{394B09FF-4593-4EC1-9E83-6C8CBABB5094}" destId="{1C4F7CD0-052E-4E14-ABD4-EF3546DFDD57}" srcOrd="3" destOrd="0" parTransId="{E057463E-F778-4365-856A-FADDD349807F}" sibTransId="{D0ECD177-BBA6-4BEF-B97E-2ACA1EFB407C}"/>
    <dgm:cxn modelId="{AF9B0B9C-2644-477E-A345-736FAB81E566}" srcId="{394B09FF-4593-4EC1-9E83-6C8CBABB5094}" destId="{6C9E3B5D-6E08-4ECB-8048-A3D6B7AAF5A0}" srcOrd="0" destOrd="0" parTransId="{8B90252C-DC4F-46C8-AD69-7D7324068BB1}" sibTransId="{E43EE9ED-653A-4D68-859E-045271A9D287}"/>
    <dgm:cxn modelId="{8F83D059-EEE9-498A-910B-EFCA6C0706CA}" type="presOf" srcId="{098C6F10-04E5-44E1-9C8E-586DD9CB3474}" destId="{1DA5590D-880E-45CD-A168-D7EF1D0BDE11}" srcOrd="0" destOrd="0" presId="urn:microsoft.com/office/officeart/2005/8/layout/cycle6"/>
    <dgm:cxn modelId="{4B0BA024-64E6-4C5B-8A03-134C04A63F95}" type="presParOf" srcId="{A316DAA5-7F7A-4017-B262-A3D6D41637F7}" destId="{B70F4DEC-CD63-45AF-83DC-A060A0CB19BB}" srcOrd="0" destOrd="0" presId="urn:microsoft.com/office/officeart/2005/8/layout/cycle6"/>
    <dgm:cxn modelId="{9C7B93AB-451E-4D0C-AECC-5E0483945BE8}" type="presParOf" srcId="{A316DAA5-7F7A-4017-B262-A3D6D41637F7}" destId="{86C7C77E-722D-48B3-9EEF-E68A35C1BCE0}" srcOrd="1" destOrd="0" presId="urn:microsoft.com/office/officeart/2005/8/layout/cycle6"/>
    <dgm:cxn modelId="{4482E434-E9AB-487D-9CE7-907DEEEED7C2}" type="presParOf" srcId="{A316DAA5-7F7A-4017-B262-A3D6D41637F7}" destId="{4DC2C65A-348B-4074-B1A7-BCE431F5BF21}" srcOrd="2" destOrd="0" presId="urn:microsoft.com/office/officeart/2005/8/layout/cycle6"/>
    <dgm:cxn modelId="{87DCB816-3343-4D83-AF76-C1F20B72F2AE}" type="presParOf" srcId="{A316DAA5-7F7A-4017-B262-A3D6D41637F7}" destId="{525E1464-7355-40C8-AF85-F2117EE20B2B}" srcOrd="3" destOrd="0" presId="urn:microsoft.com/office/officeart/2005/8/layout/cycle6"/>
    <dgm:cxn modelId="{1270DC96-84FE-4C85-A1B1-37CD3B83C090}" type="presParOf" srcId="{A316DAA5-7F7A-4017-B262-A3D6D41637F7}" destId="{4B8D9584-F0C5-490F-908C-30231FAB39C6}" srcOrd="4" destOrd="0" presId="urn:microsoft.com/office/officeart/2005/8/layout/cycle6"/>
    <dgm:cxn modelId="{CEE29498-E070-4B80-94DB-80087A77C3F1}" type="presParOf" srcId="{A316DAA5-7F7A-4017-B262-A3D6D41637F7}" destId="{A9FD9607-415B-4B15-9D64-74CD289C3EAB}" srcOrd="5" destOrd="0" presId="urn:microsoft.com/office/officeart/2005/8/layout/cycle6"/>
    <dgm:cxn modelId="{B7FF61D5-A636-4F57-8282-CEB4004CEC6C}" type="presParOf" srcId="{A316DAA5-7F7A-4017-B262-A3D6D41637F7}" destId="{66FA97AC-E6A1-4ABD-8AE5-265ACA479327}" srcOrd="6" destOrd="0" presId="urn:microsoft.com/office/officeart/2005/8/layout/cycle6"/>
    <dgm:cxn modelId="{C05A281C-06CE-4294-8486-C092F37BF556}" type="presParOf" srcId="{A316DAA5-7F7A-4017-B262-A3D6D41637F7}" destId="{0769F3BA-E3E7-44A0-BE96-8CC3CDA5B9A2}" srcOrd="7" destOrd="0" presId="urn:microsoft.com/office/officeart/2005/8/layout/cycle6"/>
    <dgm:cxn modelId="{7E28EEA2-0CC0-4216-AECF-893C8C658332}" type="presParOf" srcId="{A316DAA5-7F7A-4017-B262-A3D6D41637F7}" destId="{36E041C2-3FA6-4832-A6CF-68E8B21219F8}" srcOrd="8" destOrd="0" presId="urn:microsoft.com/office/officeart/2005/8/layout/cycle6"/>
    <dgm:cxn modelId="{13A68C54-F9B8-4C9E-BEC6-B55B1D3F0473}" type="presParOf" srcId="{A316DAA5-7F7A-4017-B262-A3D6D41637F7}" destId="{4E538336-A918-416A-AD6C-4BCE5F6A716C}" srcOrd="9" destOrd="0" presId="urn:microsoft.com/office/officeart/2005/8/layout/cycle6"/>
    <dgm:cxn modelId="{8EBE7204-3B41-4A25-89A2-55C97A4FD0AB}" type="presParOf" srcId="{A316DAA5-7F7A-4017-B262-A3D6D41637F7}" destId="{8615D5BB-FCBA-48C7-8506-7C37F9D11ABE}" srcOrd="10" destOrd="0" presId="urn:microsoft.com/office/officeart/2005/8/layout/cycle6"/>
    <dgm:cxn modelId="{43D1659E-FCCB-44D6-8882-CECA9E1E8484}" type="presParOf" srcId="{A316DAA5-7F7A-4017-B262-A3D6D41637F7}" destId="{7089DF8B-4A43-4ACB-A247-A533D4636BC1}" srcOrd="11" destOrd="0" presId="urn:microsoft.com/office/officeart/2005/8/layout/cycle6"/>
    <dgm:cxn modelId="{1A517FEE-6539-427A-960A-21522D007BB8}" type="presParOf" srcId="{A316DAA5-7F7A-4017-B262-A3D6D41637F7}" destId="{6F2A7C9B-5030-416B-B51B-7FFF45F4D553}" srcOrd="12" destOrd="0" presId="urn:microsoft.com/office/officeart/2005/8/layout/cycle6"/>
    <dgm:cxn modelId="{E4724446-9D22-4FE9-8AD2-6AD93C88706F}" type="presParOf" srcId="{A316DAA5-7F7A-4017-B262-A3D6D41637F7}" destId="{F651D8EC-916A-41B1-A977-348E51143000}" srcOrd="13" destOrd="0" presId="urn:microsoft.com/office/officeart/2005/8/layout/cycle6"/>
    <dgm:cxn modelId="{4B3AA122-110C-476D-BD5D-BACE72E00D09}" type="presParOf" srcId="{A316DAA5-7F7A-4017-B262-A3D6D41637F7}" destId="{1DA5590D-880E-45CD-A168-D7EF1D0BDE11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527134-556B-41A4-BAE5-C6A178444773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E154463-AE16-4A85-B0ED-C32528CDD263}">
      <dgm:prSet phldrT="[Text]" custT="1"/>
      <dgm:spPr/>
      <dgm:t>
        <a:bodyPr/>
        <a:lstStyle/>
        <a:p>
          <a:r>
            <a:rPr lang="fa-IR" sz="4800" dirty="0" smtClean="0">
              <a:cs typeface="B Badr" panose="00000400000000000000" pitchFamily="2" charset="-78"/>
            </a:rPr>
            <a:t>بیان انواع شیوه های یادگیری، جذب، تمرکز و فهمیدن مطالب </a:t>
          </a:r>
          <a:endParaRPr lang="en-US" sz="4800" dirty="0"/>
        </a:p>
      </dgm:t>
    </dgm:pt>
    <dgm:pt modelId="{ADD20830-676C-4AAA-A832-4973421945A7}" type="parTrans" cxnId="{47DB58F3-A21B-46C9-B910-03A605A95750}">
      <dgm:prSet/>
      <dgm:spPr/>
      <dgm:t>
        <a:bodyPr/>
        <a:lstStyle/>
        <a:p>
          <a:endParaRPr lang="en-US"/>
        </a:p>
      </dgm:t>
    </dgm:pt>
    <dgm:pt modelId="{FB0982C6-274D-48EC-9BBA-B4826E78983C}" type="sibTrans" cxnId="{47DB58F3-A21B-46C9-B910-03A605A95750}">
      <dgm:prSet/>
      <dgm:spPr/>
      <dgm:t>
        <a:bodyPr/>
        <a:lstStyle/>
        <a:p>
          <a:endParaRPr lang="en-US"/>
        </a:p>
      </dgm:t>
    </dgm:pt>
    <dgm:pt modelId="{A24CAE51-0D62-428C-83A0-C12B3E53DF89}" type="pres">
      <dgm:prSet presAssocID="{22527134-556B-41A4-BAE5-C6A178444773}" presName="Name0" presStyleCnt="0">
        <dgm:presLayoutVars>
          <dgm:dir/>
          <dgm:animLvl val="lvl"/>
          <dgm:resizeHandles val="exact"/>
        </dgm:presLayoutVars>
      </dgm:prSet>
      <dgm:spPr/>
    </dgm:pt>
    <dgm:pt modelId="{0FA351FD-E638-48C9-8FCD-1D350DD59C08}" type="pres">
      <dgm:prSet presAssocID="{5E154463-AE16-4A85-B0ED-C32528CDD263}" presName="parTxOnly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6FD739-A5AC-4F6C-BF77-1162F4ABA24A}" type="presOf" srcId="{22527134-556B-41A4-BAE5-C6A178444773}" destId="{A24CAE51-0D62-428C-83A0-C12B3E53DF89}" srcOrd="0" destOrd="0" presId="urn:microsoft.com/office/officeart/2005/8/layout/chevron1"/>
    <dgm:cxn modelId="{20680C8E-EC00-4D94-A106-33CE69BA525E}" type="presOf" srcId="{5E154463-AE16-4A85-B0ED-C32528CDD263}" destId="{0FA351FD-E638-48C9-8FCD-1D350DD59C08}" srcOrd="0" destOrd="0" presId="urn:microsoft.com/office/officeart/2005/8/layout/chevron1"/>
    <dgm:cxn modelId="{47DB58F3-A21B-46C9-B910-03A605A95750}" srcId="{22527134-556B-41A4-BAE5-C6A178444773}" destId="{5E154463-AE16-4A85-B0ED-C32528CDD263}" srcOrd="0" destOrd="0" parTransId="{ADD20830-676C-4AAA-A832-4973421945A7}" sibTransId="{FB0982C6-274D-48EC-9BBA-B4826E78983C}"/>
    <dgm:cxn modelId="{6345E498-0EFB-4A10-AF60-AEF0E09095C0}" type="presParOf" srcId="{A24CAE51-0D62-428C-83A0-C12B3E53DF89}" destId="{0FA351FD-E638-48C9-8FCD-1D350DD59C08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9F0685-D901-4F92-BAEA-6B2FBDBD61B8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1CFAC2F-5210-4B43-845B-4B1B897C60C2}">
      <dgm:prSet custT="1"/>
      <dgm:spPr/>
      <dgm:t>
        <a:bodyPr/>
        <a:lstStyle/>
        <a:p>
          <a:r>
            <a:rPr lang="fa-IR" sz="4400" dirty="0" smtClean="0">
              <a:cs typeface="B Badr" panose="00000400000000000000" pitchFamily="2" charset="-78"/>
            </a:rPr>
            <a:t>مکالمه</a:t>
          </a:r>
          <a:endParaRPr lang="en-US" sz="4400" dirty="0">
            <a:cs typeface="B Badr" panose="00000400000000000000" pitchFamily="2" charset="-78"/>
          </a:endParaRPr>
        </a:p>
      </dgm:t>
    </dgm:pt>
    <dgm:pt modelId="{817E9B7E-6B3F-47DB-800D-15CDA732EE74}" type="parTrans" cxnId="{6006A2E7-6EB1-442F-B171-45FB1194DEA3}">
      <dgm:prSet/>
      <dgm:spPr/>
      <dgm:t>
        <a:bodyPr/>
        <a:lstStyle/>
        <a:p>
          <a:endParaRPr lang="en-US"/>
        </a:p>
      </dgm:t>
    </dgm:pt>
    <dgm:pt modelId="{6E3B2D72-297B-4121-8B58-212D19930B36}" type="sibTrans" cxnId="{6006A2E7-6EB1-442F-B171-45FB1194DEA3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0" r="-40000"/>
          </a:stretch>
        </a:blipFill>
      </dgm:spPr>
      <dgm:t>
        <a:bodyPr/>
        <a:lstStyle/>
        <a:p>
          <a:endParaRPr lang="en-US"/>
        </a:p>
      </dgm:t>
    </dgm:pt>
    <dgm:pt modelId="{B2B7D6BC-0E9A-409F-BE2A-CE115081F987}">
      <dgm:prSet phldrT="[Text]" custT="1"/>
      <dgm:spPr/>
      <dgm:t>
        <a:bodyPr/>
        <a:lstStyle/>
        <a:p>
          <a:r>
            <a:rPr lang="fa-IR" sz="2800" dirty="0" smtClean="0">
              <a:cs typeface="B Badr" panose="00000400000000000000" pitchFamily="2" charset="-78"/>
            </a:rPr>
            <a:t>سطح مقدماتی رایگان</a:t>
          </a:r>
          <a:endParaRPr lang="en-US" sz="2800" dirty="0">
            <a:cs typeface="B Badr" panose="00000400000000000000" pitchFamily="2" charset="-78"/>
          </a:endParaRPr>
        </a:p>
      </dgm:t>
    </dgm:pt>
    <dgm:pt modelId="{4DF31235-A792-4136-9200-01B13BC53F83}" type="parTrans" cxnId="{35FA5CC4-4547-4169-9BDB-DE3E787F6138}">
      <dgm:prSet/>
      <dgm:spPr/>
      <dgm:t>
        <a:bodyPr/>
        <a:lstStyle/>
        <a:p>
          <a:endParaRPr lang="en-US"/>
        </a:p>
      </dgm:t>
    </dgm:pt>
    <dgm:pt modelId="{84517012-58BB-4209-9409-CB2974128BA2}" type="sibTrans" cxnId="{35FA5CC4-4547-4169-9BDB-DE3E787F6138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n-US"/>
        </a:p>
      </dgm:t>
    </dgm:pt>
    <dgm:pt modelId="{E0043EDA-5418-464A-8AF8-8F3FE60E4785}">
      <dgm:prSet phldrT="[Text]" custT="1"/>
      <dgm:spPr/>
      <dgm:t>
        <a:bodyPr/>
        <a:lstStyle/>
        <a:p>
          <a:r>
            <a:rPr lang="fa-IR" sz="2800" dirty="0" smtClean="0">
              <a:cs typeface="B Badr" panose="00000400000000000000" pitchFamily="2" charset="-78"/>
            </a:rPr>
            <a:t>سطح متوسطه</a:t>
          </a:r>
          <a:endParaRPr lang="en-US" sz="2800" dirty="0">
            <a:cs typeface="B Badr" panose="00000400000000000000" pitchFamily="2" charset="-78"/>
          </a:endParaRPr>
        </a:p>
      </dgm:t>
    </dgm:pt>
    <dgm:pt modelId="{FE1BDBBF-F520-44F6-9783-6B932F9376BF}" type="parTrans" cxnId="{5B532F43-B9C5-48CE-96B2-B1A3CF80FCFF}">
      <dgm:prSet/>
      <dgm:spPr/>
      <dgm:t>
        <a:bodyPr/>
        <a:lstStyle/>
        <a:p>
          <a:endParaRPr lang="en-US"/>
        </a:p>
      </dgm:t>
    </dgm:pt>
    <dgm:pt modelId="{855E957F-9951-42EC-AC46-31F434FE3533}" type="sibTrans" cxnId="{5B532F43-B9C5-48CE-96B2-B1A3CF80FCFF}">
      <dgm:prSet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CD356AD0-F2FF-43E3-B9DA-02B6DE7CEFDD}">
      <dgm:prSet phldrT="[Text]" custT="1"/>
      <dgm:spPr/>
      <dgm:t>
        <a:bodyPr/>
        <a:lstStyle/>
        <a:p>
          <a:r>
            <a:rPr lang="fa-IR" sz="2800" dirty="0" smtClean="0">
              <a:cs typeface="B Badr" panose="00000400000000000000" pitchFamily="2" charset="-78"/>
            </a:rPr>
            <a:t>سطح پیشرفته </a:t>
          </a:r>
          <a:endParaRPr lang="en-US" sz="2800" dirty="0">
            <a:cs typeface="B Badr" panose="00000400000000000000" pitchFamily="2" charset="-78"/>
          </a:endParaRPr>
        </a:p>
      </dgm:t>
    </dgm:pt>
    <dgm:pt modelId="{432E7E21-7A16-4412-A79F-80036E7723BD}" type="parTrans" cxnId="{476F65DB-6DE5-4F40-9CF4-3A84EE2B9B82}">
      <dgm:prSet/>
      <dgm:spPr/>
      <dgm:t>
        <a:bodyPr/>
        <a:lstStyle/>
        <a:p>
          <a:endParaRPr lang="en-US"/>
        </a:p>
      </dgm:t>
    </dgm:pt>
    <dgm:pt modelId="{CFD34277-C6E9-4C18-B12C-CCD8A84921A1}" type="sibTrans" cxnId="{476F65DB-6DE5-4F40-9CF4-3A84EE2B9B82}">
      <dgm:prSet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en-US"/>
        </a:p>
      </dgm:t>
    </dgm:pt>
    <dgm:pt modelId="{8749A197-2E0D-4C42-95BF-6021E77479B3}">
      <dgm:prSet phldrT="[Text]" custT="1"/>
      <dgm:spPr/>
      <dgm:t>
        <a:bodyPr/>
        <a:lstStyle/>
        <a:p>
          <a:r>
            <a:rPr lang="fa-IR" sz="2800" dirty="0" smtClean="0">
              <a:cs typeface="B Badr" panose="00000400000000000000" pitchFamily="2" charset="-78"/>
            </a:rPr>
            <a:t>دوره ویژه با آزمون ورودی</a:t>
          </a:r>
          <a:endParaRPr lang="en-US" sz="2800" dirty="0">
            <a:cs typeface="B Badr" panose="00000400000000000000" pitchFamily="2" charset="-78"/>
          </a:endParaRPr>
        </a:p>
      </dgm:t>
    </dgm:pt>
    <dgm:pt modelId="{CFB0ED1F-E980-4851-9F80-EAD847A6F879}" type="parTrans" cxnId="{F01DF9F3-96CA-4EB8-9CEE-AF595572BDA0}">
      <dgm:prSet/>
      <dgm:spPr/>
      <dgm:t>
        <a:bodyPr/>
        <a:lstStyle/>
        <a:p>
          <a:endParaRPr lang="en-US"/>
        </a:p>
      </dgm:t>
    </dgm:pt>
    <dgm:pt modelId="{8C450D09-C3CF-4007-83A2-EAB7ADB6D4F5}" type="sibTrans" cxnId="{F01DF9F3-96CA-4EB8-9CEE-AF595572BDA0}">
      <dgm:prSet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</dgm:spPr>
      <dgm:t>
        <a:bodyPr/>
        <a:lstStyle/>
        <a:p>
          <a:endParaRPr lang="en-US"/>
        </a:p>
      </dgm:t>
    </dgm:pt>
    <dgm:pt modelId="{A465E3EB-652D-48EC-A227-D3BF1D9C6B34}" type="pres">
      <dgm:prSet presAssocID="{6C9F0685-D901-4F92-BAEA-6B2FBDBD61B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21F6D31-A175-4126-B37A-993DF993BAB0}" type="pres">
      <dgm:prSet presAssocID="{6C9F0685-D901-4F92-BAEA-6B2FBDBD61B8}" presName="Name1" presStyleCnt="0"/>
      <dgm:spPr/>
    </dgm:pt>
    <dgm:pt modelId="{1B28C51D-4D21-49D9-BBDF-6F05685C47B3}" type="pres">
      <dgm:prSet presAssocID="{6E3B2D72-297B-4121-8B58-212D19930B36}" presName="picture_1" presStyleCnt="0"/>
      <dgm:spPr/>
    </dgm:pt>
    <dgm:pt modelId="{F8C0B226-5723-4A0E-BCA7-2F67A654DDA8}" type="pres">
      <dgm:prSet presAssocID="{6E3B2D72-297B-4121-8B58-212D19930B36}" presName="pictureRepeatNode" presStyleLbl="alignImgPlace1" presStyleIdx="0" presStyleCnt="5" custLinFactNeighborX="-3152" custLinFactNeighborY="3853"/>
      <dgm:spPr/>
      <dgm:t>
        <a:bodyPr/>
        <a:lstStyle/>
        <a:p>
          <a:endParaRPr lang="en-US"/>
        </a:p>
      </dgm:t>
    </dgm:pt>
    <dgm:pt modelId="{0F306E94-9FFB-4053-B787-174BC66CFD1E}" type="pres">
      <dgm:prSet presAssocID="{41CFAC2F-5210-4B43-845B-4B1B897C60C2}" presName="text_1" presStyleLbl="node1" presStyleIdx="0" presStyleCnt="0" custLinFactNeighborX="-4925" custLinFactNeighborY="-658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273B2D-12D8-445E-9306-F352CE90930F}" type="pres">
      <dgm:prSet presAssocID="{84517012-58BB-4209-9409-CB2974128BA2}" presName="picture_2" presStyleCnt="0"/>
      <dgm:spPr/>
    </dgm:pt>
    <dgm:pt modelId="{DEAD71ED-B418-4827-8480-8247DEA00692}" type="pres">
      <dgm:prSet presAssocID="{84517012-58BB-4209-9409-CB2974128BA2}" presName="pictureRepeatNode" presStyleLbl="alignImgPlace1" presStyleIdx="1" presStyleCnt="5"/>
      <dgm:spPr/>
      <dgm:t>
        <a:bodyPr/>
        <a:lstStyle/>
        <a:p>
          <a:endParaRPr lang="en-US"/>
        </a:p>
      </dgm:t>
    </dgm:pt>
    <dgm:pt modelId="{0137DFAB-89AE-4AF4-B62A-BB77B03CB3FD}" type="pres">
      <dgm:prSet presAssocID="{B2B7D6BC-0E9A-409F-BE2A-CE115081F987}" presName="line_2" presStyleLbl="parChTrans1D1" presStyleIdx="0" presStyleCnt="4"/>
      <dgm:spPr/>
    </dgm:pt>
    <dgm:pt modelId="{9C0710BF-0B7B-4A05-BE11-55D50A14A51E}" type="pres">
      <dgm:prSet presAssocID="{B2B7D6BC-0E9A-409F-BE2A-CE115081F987}" presName="textparent_2" presStyleLbl="node1" presStyleIdx="0" presStyleCnt="0"/>
      <dgm:spPr/>
    </dgm:pt>
    <dgm:pt modelId="{B6D988CF-6A31-4BC1-B5BC-BBADAEDD3378}" type="pres">
      <dgm:prSet presAssocID="{B2B7D6BC-0E9A-409F-BE2A-CE115081F987}" presName="text_2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3DEB8E-EA17-41F2-9960-949F50A5BB60}" type="pres">
      <dgm:prSet presAssocID="{855E957F-9951-42EC-AC46-31F434FE3533}" presName="picture_3" presStyleCnt="0"/>
      <dgm:spPr/>
    </dgm:pt>
    <dgm:pt modelId="{E11D3CD6-5001-4FC7-8BBA-C365DF08A349}" type="pres">
      <dgm:prSet presAssocID="{855E957F-9951-42EC-AC46-31F434FE3533}" presName="pictureRepeatNode" presStyleLbl="alignImgPlace1" presStyleIdx="2" presStyleCnt="5"/>
      <dgm:spPr/>
      <dgm:t>
        <a:bodyPr/>
        <a:lstStyle/>
        <a:p>
          <a:endParaRPr lang="en-US"/>
        </a:p>
      </dgm:t>
    </dgm:pt>
    <dgm:pt modelId="{416660CB-D662-45C6-881F-A0AB08343739}" type="pres">
      <dgm:prSet presAssocID="{E0043EDA-5418-464A-8AF8-8F3FE60E4785}" presName="line_3" presStyleLbl="parChTrans1D1" presStyleIdx="1" presStyleCnt="4"/>
      <dgm:spPr/>
    </dgm:pt>
    <dgm:pt modelId="{945A9509-82BE-46FE-8EB4-BF9BDAF7A839}" type="pres">
      <dgm:prSet presAssocID="{E0043EDA-5418-464A-8AF8-8F3FE60E4785}" presName="textparent_3" presStyleLbl="node1" presStyleIdx="0" presStyleCnt="0"/>
      <dgm:spPr/>
    </dgm:pt>
    <dgm:pt modelId="{4C5EC9E3-EA8B-4C93-8F26-D5795A6C8F24}" type="pres">
      <dgm:prSet presAssocID="{E0043EDA-5418-464A-8AF8-8F3FE60E4785}" presName="text_3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74FC1-8B88-4E5C-92C5-8291FCDA096C}" type="pres">
      <dgm:prSet presAssocID="{CFD34277-C6E9-4C18-B12C-CCD8A84921A1}" presName="picture_4" presStyleCnt="0"/>
      <dgm:spPr/>
    </dgm:pt>
    <dgm:pt modelId="{EF849570-9B4E-4A92-802B-E031E2C9BA96}" type="pres">
      <dgm:prSet presAssocID="{CFD34277-C6E9-4C18-B12C-CCD8A84921A1}" presName="pictureRepeatNode" presStyleLbl="alignImgPlace1" presStyleIdx="3" presStyleCnt="5"/>
      <dgm:spPr/>
      <dgm:t>
        <a:bodyPr/>
        <a:lstStyle/>
        <a:p>
          <a:endParaRPr lang="en-US"/>
        </a:p>
      </dgm:t>
    </dgm:pt>
    <dgm:pt modelId="{C3403F37-F7F3-4B6D-998E-E57B9E12083D}" type="pres">
      <dgm:prSet presAssocID="{CD356AD0-F2FF-43E3-B9DA-02B6DE7CEFDD}" presName="line_4" presStyleLbl="parChTrans1D1" presStyleIdx="2" presStyleCnt="4"/>
      <dgm:spPr/>
    </dgm:pt>
    <dgm:pt modelId="{372CC431-052D-4AB9-ADCB-538D91A04AC0}" type="pres">
      <dgm:prSet presAssocID="{CD356AD0-F2FF-43E3-B9DA-02B6DE7CEFDD}" presName="textparent_4" presStyleLbl="node1" presStyleIdx="0" presStyleCnt="0"/>
      <dgm:spPr/>
    </dgm:pt>
    <dgm:pt modelId="{D55A25E1-2425-4ED7-9C2A-B1848B4FE956}" type="pres">
      <dgm:prSet presAssocID="{CD356AD0-F2FF-43E3-B9DA-02B6DE7CEFDD}" presName="text_4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64C263-162F-4E7E-8CE5-E8447E48E194}" type="pres">
      <dgm:prSet presAssocID="{8C450D09-C3CF-4007-83A2-EAB7ADB6D4F5}" presName="picture_5" presStyleCnt="0"/>
      <dgm:spPr/>
    </dgm:pt>
    <dgm:pt modelId="{CADFFB1B-AC9B-4FC0-9575-99C7124FA1D8}" type="pres">
      <dgm:prSet presAssocID="{8C450D09-C3CF-4007-83A2-EAB7ADB6D4F5}" presName="pictureRepeatNode" presStyleLbl="alignImgPlace1" presStyleIdx="4" presStyleCnt="5"/>
      <dgm:spPr/>
      <dgm:t>
        <a:bodyPr/>
        <a:lstStyle/>
        <a:p>
          <a:endParaRPr lang="en-US"/>
        </a:p>
      </dgm:t>
    </dgm:pt>
    <dgm:pt modelId="{0EDC5EF5-F444-4E18-82AC-00AB65830D63}" type="pres">
      <dgm:prSet presAssocID="{8749A197-2E0D-4C42-95BF-6021E77479B3}" presName="line_5" presStyleLbl="parChTrans1D1" presStyleIdx="3" presStyleCnt="4"/>
      <dgm:spPr/>
    </dgm:pt>
    <dgm:pt modelId="{53405DB7-E0A0-4FAA-B7F7-D91A97436F02}" type="pres">
      <dgm:prSet presAssocID="{8749A197-2E0D-4C42-95BF-6021E77479B3}" presName="textparent_5" presStyleLbl="node1" presStyleIdx="0" presStyleCnt="0"/>
      <dgm:spPr/>
    </dgm:pt>
    <dgm:pt modelId="{642E8655-7619-4291-BF4D-65A4F1287E1F}" type="pres">
      <dgm:prSet presAssocID="{8749A197-2E0D-4C42-95BF-6021E77479B3}" presName="text_5" presStyleLbl="revTx" presStyleIdx="3" presStyleCnt="4" custLinFactNeighborY="15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79FABF-B390-45DB-A93E-774D6B3474F0}" type="presOf" srcId="{CD356AD0-F2FF-43E3-B9DA-02B6DE7CEFDD}" destId="{D55A25E1-2425-4ED7-9C2A-B1848B4FE956}" srcOrd="0" destOrd="0" presId="urn:microsoft.com/office/officeart/2008/layout/CircularPictureCallout"/>
    <dgm:cxn modelId="{F01DF9F3-96CA-4EB8-9CEE-AF595572BDA0}" srcId="{6C9F0685-D901-4F92-BAEA-6B2FBDBD61B8}" destId="{8749A197-2E0D-4C42-95BF-6021E77479B3}" srcOrd="4" destOrd="0" parTransId="{CFB0ED1F-E980-4851-9F80-EAD847A6F879}" sibTransId="{8C450D09-C3CF-4007-83A2-EAB7ADB6D4F5}"/>
    <dgm:cxn modelId="{5B532F43-B9C5-48CE-96B2-B1A3CF80FCFF}" srcId="{6C9F0685-D901-4F92-BAEA-6B2FBDBD61B8}" destId="{E0043EDA-5418-464A-8AF8-8F3FE60E4785}" srcOrd="2" destOrd="0" parTransId="{FE1BDBBF-F520-44F6-9783-6B932F9376BF}" sibTransId="{855E957F-9951-42EC-AC46-31F434FE3533}"/>
    <dgm:cxn modelId="{7A95BFD5-CEEB-46CE-8E5B-DFC4D9EAED71}" type="presOf" srcId="{855E957F-9951-42EC-AC46-31F434FE3533}" destId="{E11D3CD6-5001-4FC7-8BBA-C365DF08A349}" srcOrd="0" destOrd="0" presId="urn:microsoft.com/office/officeart/2008/layout/CircularPictureCallout"/>
    <dgm:cxn modelId="{68A09216-B378-4636-95D7-1C792DB4802A}" type="presOf" srcId="{B2B7D6BC-0E9A-409F-BE2A-CE115081F987}" destId="{B6D988CF-6A31-4BC1-B5BC-BBADAEDD3378}" srcOrd="0" destOrd="0" presId="urn:microsoft.com/office/officeart/2008/layout/CircularPictureCallout"/>
    <dgm:cxn modelId="{301AF992-EE73-49E2-BDDA-5988269919ED}" type="presOf" srcId="{41CFAC2F-5210-4B43-845B-4B1B897C60C2}" destId="{0F306E94-9FFB-4053-B787-174BC66CFD1E}" srcOrd="0" destOrd="0" presId="urn:microsoft.com/office/officeart/2008/layout/CircularPictureCallout"/>
    <dgm:cxn modelId="{7BF041A8-868D-4D9F-A2D7-B30A2C6C64B5}" type="presOf" srcId="{6E3B2D72-297B-4121-8B58-212D19930B36}" destId="{F8C0B226-5723-4A0E-BCA7-2F67A654DDA8}" srcOrd="0" destOrd="0" presId="urn:microsoft.com/office/officeart/2008/layout/CircularPictureCallout"/>
    <dgm:cxn modelId="{69813EA3-4D54-4D7E-9614-37D5550C3A50}" type="presOf" srcId="{6C9F0685-D901-4F92-BAEA-6B2FBDBD61B8}" destId="{A465E3EB-652D-48EC-A227-D3BF1D9C6B34}" srcOrd="0" destOrd="0" presId="urn:microsoft.com/office/officeart/2008/layout/CircularPictureCallout"/>
    <dgm:cxn modelId="{476F65DB-6DE5-4F40-9CF4-3A84EE2B9B82}" srcId="{6C9F0685-D901-4F92-BAEA-6B2FBDBD61B8}" destId="{CD356AD0-F2FF-43E3-B9DA-02B6DE7CEFDD}" srcOrd="3" destOrd="0" parTransId="{432E7E21-7A16-4412-A79F-80036E7723BD}" sibTransId="{CFD34277-C6E9-4C18-B12C-CCD8A84921A1}"/>
    <dgm:cxn modelId="{6006A2E7-6EB1-442F-B171-45FB1194DEA3}" srcId="{6C9F0685-D901-4F92-BAEA-6B2FBDBD61B8}" destId="{41CFAC2F-5210-4B43-845B-4B1B897C60C2}" srcOrd="0" destOrd="0" parTransId="{817E9B7E-6B3F-47DB-800D-15CDA732EE74}" sibTransId="{6E3B2D72-297B-4121-8B58-212D19930B36}"/>
    <dgm:cxn modelId="{81B2F999-CE6B-44DC-A0E4-EA00986849DD}" type="presOf" srcId="{8749A197-2E0D-4C42-95BF-6021E77479B3}" destId="{642E8655-7619-4291-BF4D-65A4F1287E1F}" srcOrd="0" destOrd="0" presId="urn:microsoft.com/office/officeart/2008/layout/CircularPictureCallout"/>
    <dgm:cxn modelId="{F237EC69-C35E-4EDB-A50E-EDCA41A645ED}" type="presOf" srcId="{8C450D09-C3CF-4007-83A2-EAB7ADB6D4F5}" destId="{CADFFB1B-AC9B-4FC0-9575-99C7124FA1D8}" srcOrd="0" destOrd="0" presId="urn:microsoft.com/office/officeart/2008/layout/CircularPictureCallout"/>
    <dgm:cxn modelId="{35FA5CC4-4547-4169-9BDB-DE3E787F6138}" srcId="{6C9F0685-D901-4F92-BAEA-6B2FBDBD61B8}" destId="{B2B7D6BC-0E9A-409F-BE2A-CE115081F987}" srcOrd="1" destOrd="0" parTransId="{4DF31235-A792-4136-9200-01B13BC53F83}" sibTransId="{84517012-58BB-4209-9409-CB2974128BA2}"/>
    <dgm:cxn modelId="{1A4170FA-EACC-486E-8B7F-B6259D20F492}" type="presOf" srcId="{CFD34277-C6E9-4C18-B12C-CCD8A84921A1}" destId="{EF849570-9B4E-4A92-802B-E031E2C9BA96}" srcOrd="0" destOrd="0" presId="urn:microsoft.com/office/officeart/2008/layout/CircularPictureCallout"/>
    <dgm:cxn modelId="{C56668A5-5010-4B8F-8F9A-33C8591ECDFA}" type="presOf" srcId="{E0043EDA-5418-464A-8AF8-8F3FE60E4785}" destId="{4C5EC9E3-EA8B-4C93-8F26-D5795A6C8F24}" srcOrd="0" destOrd="0" presId="urn:microsoft.com/office/officeart/2008/layout/CircularPictureCallout"/>
    <dgm:cxn modelId="{4B745501-4C12-4599-A334-4825C7920E6B}" type="presOf" srcId="{84517012-58BB-4209-9409-CB2974128BA2}" destId="{DEAD71ED-B418-4827-8480-8247DEA00692}" srcOrd="0" destOrd="0" presId="urn:microsoft.com/office/officeart/2008/layout/CircularPictureCallout"/>
    <dgm:cxn modelId="{5A2DB24C-F0CF-44C3-B6DA-686E75A49722}" type="presParOf" srcId="{A465E3EB-652D-48EC-A227-D3BF1D9C6B34}" destId="{D21F6D31-A175-4126-B37A-993DF993BAB0}" srcOrd="0" destOrd="0" presId="urn:microsoft.com/office/officeart/2008/layout/CircularPictureCallout"/>
    <dgm:cxn modelId="{27FC8433-B2D9-43ED-BA81-39AB4774A879}" type="presParOf" srcId="{D21F6D31-A175-4126-B37A-993DF993BAB0}" destId="{1B28C51D-4D21-49D9-BBDF-6F05685C47B3}" srcOrd="0" destOrd="0" presId="urn:microsoft.com/office/officeart/2008/layout/CircularPictureCallout"/>
    <dgm:cxn modelId="{AEBD4015-DAB2-4440-8B92-0B329354CAA8}" type="presParOf" srcId="{1B28C51D-4D21-49D9-BBDF-6F05685C47B3}" destId="{F8C0B226-5723-4A0E-BCA7-2F67A654DDA8}" srcOrd="0" destOrd="0" presId="urn:microsoft.com/office/officeart/2008/layout/CircularPictureCallout"/>
    <dgm:cxn modelId="{A36AD951-0064-461B-AE54-448BD1A5753A}" type="presParOf" srcId="{D21F6D31-A175-4126-B37A-993DF993BAB0}" destId="{0F306E94-9FFB-4053-B787-174BC66CFD1E}" srcOrd="1" destOrd="0" presId="urn:microsoft.com/office/officeart/2008/layout/CircularPictureCallout"/>
    <dgm:cxn modelId="{4DD57C7B-0CDB-44A7-B5DC-ABA4C51EF006}" type="presParOf" srcId="{D21F6D31-A175-4126-B37A-993DF993BAB0}" destId="{AF273B2D-12D8-445E-9306-F352CE90930F}" srcOrd="2" destOrd="0" presId="urn:microsoft.com/office/officeart/2008/layout/CircularPictureCallout"/>
    <dgm:cxn modelId="{07F04A02-1A1B-4FFD-B3A3-D79DDE24EBCD}" type="presParOf" srcId="{AF273B2D-12D8-445E-9306-F352CE90930F}" destId="{DEAD71ED-B418-4827-8480-8247DEA00692}" srcOrd="0" destOrd="0" presId="urn:microsoft.com/office/officeart/2008/layout/CircularPictureCallout"/>
    <dgm:cxn modelId="{CE65F835-8553-4D5D-8268-B8D3EA40F77C}" type="presParOf" srcId="{D21F6D31-A175-4126-B37A-993DF993BAB0}" destId="{0137DFAB-89AE-4AF4-B62A-BB77B03CB3FD}" srcOrd="3" destOrd="0" presId="urn:microsoft.com/office/officeart/2008/layout/CircularPictureCallout"/>
    <dgm:cxn modelId="{70016EF6-B96A-43E7-9B3F-DF62355B4D86}" type="presParOf" srcId="{D21F6D31-A175-4126-B37A-993DF993BAB0}" destId="{9C0710BF-0B7B-4A05-BE11-55D50A14A51E}" srcOrd="4" destOrd="0" presId="urn:microsoft.com/office/officeart/2008/layout/CircularPictureCallout"/>
    <dgm:cxn modelId="{CB1E19EE-9272-481D-881B-345E546618C6}" type="presParOf" srcId="{9C0710BF-0B7B-4A05-BE11-55D50A14A51E}" destId="{B6D988CF-6A31-4BC1-B5BC-BBADAEDD3378}" srcOrd="0" destOrd="0" presId="urn:microsoft.com/office/officeart/2008/layout/CircularPictureCallout"/>
    <dgm:cxn modelId="{A3D182A8-2404-45DC-A3D1-6F6E674025F6}" type="presParOf" srcId="{D21F6D31-A175-4126-B37A-993DF993BAB0}" destId="{453DEB8E-EA17-41F2-9960-949F50A5BB60}" srcOrd="5" destOrd="0" presId="urn:microsoft.com/office/officeart/2008/layout/CircularPictureCallout"/>
    <dgm:cxn modelId="{F197DCEA-E099-4D29-8E19-2DE0E70EF06C}" type="presParOf" srcId="{453DEB8E-EA17-41F2-9960-949F50A5BB60}" destId="{E11D3CD6-5001-4FC7-8BBA-C365DF08A349}" srcOrd="0" destOrd="0" presId="urn:microsoft.com/office/officeart/2008/layout/CircularPictureCallout"/>
    <dgm:cxn modelId="{C253269B-F7B3-43E1-8257-F7358F236FD5}" type="presParOf" srcId="{D21F6D31-A175-4126-B37A-993DF993BAB0}" destId="{416660CB-D662-45C6-881F-A0AB08343739}" srcOrd="6" destOrd="0" presId="urn:microsoft.com/office/officeart/2008/layout/CircularPictureCallout"/>
    <dgm:cxn modelId="{4E45BB90-A093-4512-8049-2E8A6275BBED}" type="presParOf" srcId="{D21F6D31-A175-4126-B37A-993DF993BAB0}" destId="{945A9509-82BE-46FE-8EB4-BF9BDAF7A839}" srcOrd="7" destOrd="0" presId="urn:microsoft.com/office/officeart/2008/layout/CircularPictureCallout"/>
    <dgm:cxn modelId="{0B5C5903-B3EE-4914-87B7-3DE687234613}" type="presParOf" srcId="{945A9509-82BE-46FE-8EB4-BF9BDAF7A839}" destId="{4C5EC9E3-EA8B-4C93-8F26-D5795A6C8F24}" srcOrd="0" destOrd="0" presId="urn:microsoft.com/office/officeart/2008/layout/CircularPictureCallout"/>
    <dgm:cxn modelId="{65E27B5E-DB1D-43EF-BF48-022E934B88AE}" type="presParOf" srcId="{D21F6D31-A175-4126-B37A-993DF993BAB0}" destId="{AC674FC1-8B88-4E5C-92C5-8291FCDA096C}" srcOrd="8" destOrd="0" presId="urn:microsoft.com/office/officeart/2008/layout/CircularPictureCallout"/>
    <dgm:cxn modelId="{BE4F15E3-B983-489D-97A5-3768FD7518FA}" type="presParOf" srcId="{AC674FC1-8B88-4E5C-92C5-8291FCDA096C}" destId="{EF849570-9B4E-4A92-802B-E031E2C9BA96}" srcOrd="0" destOrd="0" presId="urn:microsoft.com/office/officeart/2008/layout/CircularPictureCallout"/>
    <dgm:cxn modelId="{C882C163-C72D-48AB-8480-84FE5BF04B47}" type="presParOf" srcId="{D21F6D31-A175-4126-B37A-993DF993BAB0}" destId="{C3403F37-F7F3-4B6D-998E-E57B9E12083D}" srcOrd="9" destOrd="0" presId="urn:microsoft.com/office/officeart/2008/layout/CircularPictureCallout"/>
    <dgm:cxn modelId="{91DAE8FF-5811-4633-B4EE-D135E474A501}" type="presParOf" srcId="{D21F6D31-A175-4126-B37A-993DF993BAB0}" destId="{372CC431-052D-4AB9-ADCB-538D91A04AC0}" srcOrd="10" destOrd="0" presId="urn:microsoft.com/office/officeart/2008/layout/CircularPictureCallout"/>
    <dgm:cxn modelId="{A57610DC-3BB6-44BB-AB3B-FBED9BCEB834}" type="presParOf" srcId="{372CC431-052D-4AB9-ADCB-538D91A04AC0}" destId="{D55A25E1-2425-4ED7-9C2A-B1848B4FE956}" srcOrd="0" destOrd="0" presId="urn:microsoft.com/office/officeart/2008/layout/CircularPictureCallout"/>
    <dgm:cxn modelId="{A80EABFE-145D-49EA-B1AD-98FB16609840}" type="presParOf" srcId="{D21F6D31-A175-4126-B37A-993DF993BAB0}" destId="{1B64C263-162F-4E7E-8CE5-E8447E48E194}" srcOrd="11" destOrd="0" presId="urn:microsoft.com/office/officeart/2008/layout/CircularPictureCallout"/>
    <dgm:cxn modelId="{664A0F21-D84A-4DE2-B3FD-A8F3D7C5A61D}" type="presParOf" srcId="{1B64C263-162F-4E7E-8CE5-E8447E48E194}" destId="{CADFFB1B-AC9B-4FC0-9575-99C7124FA1D8}" srcOrd="0" destOrd="0" presId="urn:microsoft.com/office/officeart/2008/layout/CircularPictureCallout"/>
    <dgm:cxn modelId="{54892729-B8EB-4473-A4BB-4D7CCE529D7D}" type="presParOf" srcId="{D21F6D31-A175-4126-B37A-993DF993BAB0}" destId="{0EDC5EF5-F444-4E18-82AC-00AB65830D63}" srcOrd="12" destOrd="0" presId="urn:microsoft.com/office/officeart/2008/layout/CircularPictureCallout"/>
    <dgm:cxn modelId="{68C180B2-D6FA-498E-8FB0-AA7872D6E14B}" type="presParOf" srcId="{D21F6D31-A175-4126-B37A-993DF993BAB0}" destId="{53405DB7-E0A0-4FAA-B7F7-D91A97436F02}" srcOrd="13" destOrd="0" presId="urn:microsoft.com/office/officeart/2008/layout/CircularPictureCallout"/>
    <dgm:cxn modelId="{8593F99B-03F5-4E68-BF2D-83A1F52E380A}" type="presParOf" srcId="{53405DB7-E0A0-4FAA-B7F7-D91A97436F02}" destId="{642E8655-7619-4291-BF4D-65A4F1287E1F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3E5DC9-C05B-4821-8E3C-C48F1F022565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33D9EB03-1B30-4254-AA0B-4A09A8A728EE}">
      <dgm:prSet phldrT="[Text]" custT="1"/>
      <dgm:spPr/>
      <dgm:t>
        <a:bodyPr/>
        <a:lstStyle/>
        <a:p>
          <a:r>
            <a:rPr lang="fa-IR" sz="2800" dirty="0" smtClean="0">
              <a:cs typeface="B Badr" panose="00000400000000000000" pitchFamily="2" charset="-78"/>
            </a:rPr>
            <a:t>بررسی از منظر قوانین زبان شناسی </a:t>
          </a:r>
          <a:endParaRPr lang="en-US" sz="2800" dirty="0">
            <a:cs typeface="B Badr" panose="00000400000000000000" pitchFamily="2" charset="-78"/>
          </a:endParaRPr>
        </a:p>
      </dgm:t>
    </dgm:pt>
    <dgm:pt modelId="{4E4E9FDD-62F6-4E0B-8674-DB876564737E}" type="parTrans" cxnId="{43601A1F-794A-406B-9D98-DDE778CCD15B}">
      <dgm:prSet/>
      <dgm:spPr/>
      <dgm:t>
        <a:bodyPr/>
        <a:lstStyle/>
        <a:p>
          <a:endParaRPr lang="en-US"/>
        </a:p>
      </dgm:t>
    </dgm:pt>
    <dgm:pt modelId="{CE68AB9B-2643-4189-B91D-B1805FA3A5B1}" type="sibTrans" cxnId="{43601A1F-794A-406B-9D98-DDE778CCD15B}">
      <dgm:prSet/>
      <dgm:spPr/>
      <dgm:t>
        <a:bodyPr/>
        <a:lstStyle/>
        <a:p>
          <a:endParaRPr lang="en-US"/>
        </a:p>
      </dgm:t>
    </dgm:pt>
    <dgm:pt modelId="{B3454F6F-CD7D-4AFA-8A7C-A4B04954CD62}">
      <dgm:prSet phldrT="[Text]" custT="1"/>
      <dgm:spPr/>
      <dgm:t>
        <a:bodyPr/>
        <a:lstStyle/>
        <a:p>
          <a:r>
            <a:rPr lang="fa-IR" sz="2800" dirty="0" smtClean="0">
              <a:cs typeface="B Badr" panose="00000400000000000000" pitchFamily="2" charset="-78"/>
            </a:rPr>
            <a:t>شناخت مسیر یادگیری زبان عربی</a:t>
          </a:r>
          <a:endParaRPr lang="en-US" sz="2800" dirty="0">
            <a:cs typeface="B Badr" panose="00000400000000000000" pitchFamily="2" charset="-78"/>
          </a:endParaRPr>
        </a:p>
      </dgm:t>
    </dgm:pt>
    <dgm:pt modelId="{ABF26D48-C620-4B4D-AF98-03C0B9AF72A5}" type="parTrans" cxnId="{88B483FC-09CE-4679-AFEE-E843D4B60B5F}">
      <dgm:prSet/>
      <dgm:spPr/>
      <dgm:t>
        <a:bodyPr/>
        <a:lstStyle/>
        <a:p>
          <a:endParaRPr lang="en-US"/>
        </a:p>
      </dgm:t>
    </dgm:pt>
    <dgm:pt modelId="{7279C8DD-055D-4B4E-9247-39A72D79362C}" type="sibTrans" cxnId="{88B483FC-09CE-4679-AFEE-E843D4B60B5F}">
      <dgm:prSet/>
      <dgm:spPr/>
      <dgm:t>
        <a:bodyPr/>
        <a:lstStyle/>
        <a:p>
          <a:endParaRPr lang="en-US"/>
        </a:p>
      </dgm:t>
    </dgm:pt>
    <dgm:pt modelId="{B5E206E4-7D02-44AA-A312-66A3A81D7758}">
      <dgm:prSet phldrT="[Text]" custT="1"/>
      <dgm:spPr/>
      <dgm:t>
        <a:bodyPr/>
        <a:lstStyle/>
        <a:p>
          <a:r>
            <a:rPr lang="fa-IR" sz="2800" dirty="0" smtClean="0">
              <a:cs typeface="B Badr" panose="00000400000000000000" pitchFamily="2" charset="-78"/>
            </a:rPr>
            <a:t>چالش ها و درمان های مسیر یادگیری زبان آموز</a:t>
          </a:r>
          <a:endParaRPr lang="en-US" sz="2800" dirty="0">
            <a:cs typeface="B Badr" panose="00000400000000000000" pitchFamily="2" charset="-78"/>
          </a:endParaRPr>
        </a:p>
      </dgm:t>
    </dgm:pt>
    <dgm:pt modelId="{2A6F182E-ECC6-474F-8709-3F3793403D7A}" type="parTrans" cxnId="{9F12AF7D-769F-4FE4-83C1-CF914AB34F6D}">
      <dgm:prSet/>
      <dgm:spPr/>
      <dgm:t>
        <a:bodyPr/>
        <a:lstStyle/>
        <a:p>
          <a:endParaRPr lang="en-US"/>
        </a:p>
      </dgm:t>
    </dgm:pt>
    <dgm:pt modelId="{AD167A61-5D44-46D6-A126-F0C9AED753D7}" type="sibTrans" cxnId="{9F12AF7D-769F-4FE4-83C1-CF914AB34F6D}">
      <dgm:prSet/>
      <dgm:spPr/>
      <dgm:t>
        <a:bodyPr/>
        <a:lstStyle/>
        <a:p>
          <a:endParaRPr lang="en-US"/>
        </a:p>
      </dgm:t>
    </dgm:pt>
    <dgm:pt modelId="{843CB279-6BFF-45A4-95C0-D8058BBF9760}" type="pres">
      <dgm:prSet presAssocID="{3F3E5DC9-C05B-4821-8E3C-C48F1F022565}" presName="Name0" presStyleCnt="0">
        <dgm:presLayoutVars>
          <dgm:dir/>
          <dgm:resizeHandles val="exact"/>
        </dgm:presLayoutVars>
      </dgm:prSet>
      <dgm:spPr/>
    </dgm:pt>
    <dgm:pt modelId="{595E7BA6-756C-4C0D-B042-134D1DC8AE0D}" type="pres">
      <dgm:prSet presAssocID="{3F3E5DC9-C05B-4821-8E3C-C48F1F022565}" presName="arrow" presStyleLbl="bgShp" presStyleIdx="0" presStyleCnt="1"/>
      <dgm:spPr/>
    </dgm:pt>
    <dgm:pt modelId="{19589FBE-1FC0-4F37-BAAF-743E5A5D0A79}" type="pres">
      <dgm:prSet presAssocID="{3F3E5DC9-C05B-4821-8E3C-C48F1F022565}" presName="points" presStyleCnt="0"/>
      <dgm:spPr/>
    </dgm:pt>
    <dgm:pt modelId="{0A185792-C5F1-44C2-BBF8-EDFB351741C4}" type="pres">
      <dgm:prSet presAssocID="{33D9EB03-1B30-4254-AA0B-4A09A8A728EE}" presName="compositeA" presStyleCnt="0"/>
      <dgm:spPr/>
    </dgm:pt>
    <dgm:pt modelId="{1FD754FA-7C80-4F1C-8BFB-233B92DF9CB2}" type="pres">
      <dgm:prSet presAssocID="{33D9EB03-1B30-4254-AA0B-4A09A8A728EE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CDBFEC-9A19-4612-830B-3345BD397313}" type="pres">
      <dgm:prSet presAssocID="{33D9EB03-1B30-4254-AA0B-4A09A8A728EE}" presName="circleA" presStyleLbl="node1" presStyleIdx="0" presStyleCnt="3"/>
      <dgm:spPr/>
    </dgm:pt>
    <dgm:pt modelId="{B2ED4D11-1388-46CE-9E6A-5335C43F0CBD}" type="pres">
      <dgm:prSet presAssocID="{33D9EB03-1B30-4254-AA0B-4A09A8A728EE}" presName="spaceA" presStyleCnt="0"/>
      <dgm:spPr/>
    </dgm:pt>
    <dgm:pt modelId="{5CB4776B-5A2E-4277-94AF-7802A5339719}" type="pres">
      <dgm:prSet presAssocID="{CE68AB9B-2643-4189-B91D-B1805FA3A5B1}" presName="space" presStyleCnt="0"/>
      <dgm:spPr/>
    </dgm:pt>
    <dgm:pt modelId="{EEEF5D85-9278-4D2C-B6B3-BBFED9491613}" type="pres">
      <dgm:prSet presAssocID="{B3454F6F-CD7D-4AFA-8A7C-A4B04954CD62}" presName="compositeB" presStyleCnt="0"/>
      <dgm:spPr/>
    </dgm:pt>
    <dgm:pt modelId="{DB91A28F-CA9D-4451-9864-B47133CAE1B6}" type="pres">
      <dgm:prSet presAssocID="{B3454F6F-CD7D-4AFA-8A7C-A4B04954CD62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1E7883-465F-4065-8657-0267103CF9B7}" type="pres">
      <dgm:prSet presAssocID="{B3454F6F-CD7D-4AFA-8A7C-A4B04954CD62}" presName="circleB" presStyleLbl="node1" presStyleIdx="1" presStyleCnt="3"/>
      <dgm:spPr/>
    </dgm:pt>
    <dgm:pt modelId="{7CABFEEB-D92E-44D0-9373-D3975C7E00D4}" type="pres">
      <dgm:prSet presAssocID="{B3454F6F-CD7D-4AFA-8A7C-A4B04954CD62}" presName="spaceB" presStyleCnt="0"/>
      <dgm:spPr/>
    </dgm:pt>
    <dgm:pt modelId="{E7D4E575-FA23-4A23-A4CB-1825EA63322C}" type="pres">
      <dgm:prSet presAssocID="{7279C8DD-055D-4B4E-9247-39A72D79362C}" presName="space" presStyleCnt="0"/>
      <dgm:spPr/>
    </dgm:pt>
    <dgm:pt modelId="{839907FD-03D8-483E-B4B2-1DFC33D8BE52}" type="pres">
      <dgm:prSet presAssocID="{B5E206E4-7D02-44AA-A312-66A3A81D7758}" presName="compositeA" presStyleCnt="0"/>
      <dgm:spPr/>
    </dgm:pt>
    <dgm:pt modelId="{6FD0924D-5BAC-47F5-9BA4-232D20CBE967}" type="pres">
      <dgm:prSet presAssocID="{B5E206E4-7D02-44AA-A312-66A3A81D7758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0ABA16-6A1C-410A-BF21-9D41DA2F363E}" type="pres">
      <dgm:prSet presAssocID="{B5E206E4-7D02-44AA-A312-66A3A81D7758}" presName="circleA" presStyleLbl="node1" presStyleIdx="2" presStyleCnt="3"/>
      <dgm:spPr/>
    </dgm:pt>
    <dgm:pt modelId="{1114BB08-986E-4066-AE47-0A7242E96C7E}" type="pres">
      <dgm:prSet presAssocID="{B5E206E4-7D02-44AA-A312-66A3A81D7758}" presName="spaceA" presStyleCnt="0"/>
      <dgm:spPr/>
    </dgm:pt>
  </dgm:ptLst>
  <dgm:cxnLst>
    <dgm:cxn modelId="{E8523BB9-CAA1-4EB3-B5F3-7BA74ACB5B85}" type="presOf" srcId="{3F3E5DC9-C05B-4821-8E3C-C48F1F022565}" destId="{843CB279-6BFF-45A4-95C0-D8058BBF9760}" srcOrd="0" destOrd="0" presId="urn:microsoft.com/office/officeart/2005/8/layout/hProcess11"/>
    <dgm:cxn modelId="{997BF4C2-8AA8-4FEB-8FBE-9A74341901E0}" type="presOf" srcId="{B5E206E4-7D02-44AA-A312-66A3A81D7758}" destId="{6FD0924D-5BAC-47F5-9BA4-232D20CBE967}" srcOrd="0" destOrd="0" presId="urn:microsoft.com/office/officeart/2005/8/layout/hProcess11"/>
    <dgm:cxn modelId="{88B483FC-09CE-4679-AFEE-E843D4B60B5F}" srcId="{3F3E5DC9-C05B-4821-8E3C-C48F1F022565}" destId="{B3454F6F-CD7D-4AFA-8A7C-A4B04954CD62}" srcOrd="1" destOrd="0" parTransId="{ABF26D48-C620-4B4D-AF98-03C0B9AF72A5}" sibTransId="{7279C8DD-055D-4B4E-9247-39A72D79362C}"/>
    <dgm:cxn modelId="{E0331C1A-EBF5-4EDB-93E6-5CCEE32D6ECE}" type="presOf" srcId="{33D9EB03-1B30-4254-AA0B-4A09A8A728EE}" destId="{1FD754FA-7C80-4F1C-8BFB-233B92DF9CB2}" srcOrd="0" destOrd="0" presId="urn:microsoft.com/office/officeart/2005/8/layout/hProcess11"/>
    <dgm:cxn modelId="{9F12AF7D-769F-4FE4-83C1-CF914AB34F6D}" srcId="{3F3E5DC9-C05B-4821-8E3C-C48F1F022565}" destId="{B5E206E4-7D02-44AA-A312-66A3A81D7758}" srcOrd="2" destOrd="0" parTransId="{2A6F182E-ECC6-474F-8709-3F3793403D7A}" sibTransId="{AD167A61-5D44-46D6-A126-F0C9AED753D7}"/>
    <dgm:cxn modelId="{8E3D31D4-71EF-4E2C-8281-95527F746629}" type="presOf" srcId="{B3454F6F-CD7D-4AFA-8A7C-A4B04954CD62}" destId="{DB91A28F-CA9D-4451-9864-B47133CAE1B6}" srcOrd="0" destOrd="0" presId="urn:microsoft.com/office/officeart/2005/8/layout/hProcess11"/>
    <dgm:cxn modelId="{43601A1F-794A-406B-9D98-DDE778CCD15B}" srcId="{3F3E5DC9-C05B-4821-8E3C-C48F1F022565}" destId="{33D9EB03-1B30-4254-AA0B-4A09A8A728EE}" srcOrd="0" destOrd="0" parTransId="{4E4E9FDD-62F6-4E0B-8674-DB876564737E}" sibTransId="{CE68AB9B-2643-4189-B91D-B1805FA3A5B1}"/>
    <dgm:cxn modelId="{D86653D5-C36A-4A20-B53E-857D861D8BD5}" type="presParOf" srcId="{843CB279-6BFF-45A4-95C0-D8058BBF9760}" destId="{595E7BA6-756C-4C0D-B042-134D1DC8AE0D}" srcOrd="0" destOrd="0" presId="urn:microsoft.com/office/officeart/2005/8/layout/hProcess11"/>
    <dgm:cxn modelId="{4921A0AC-DD85-4D51-BC66-049AD5DA0E0B}" type="presParOf" srcId="{843CB279-6BFF-45A4-95C0-D8058BBF9760}" destId="{19589FBE-1FC0-4F37-BAAF-743E5A5D0A79}" srcOrd="1" destOrd="0" presId="urn:microsoft.com/office/officeart/2005/8/layout/hProcess11"/>
    <dgm:cxn modelId="{2F38BF6A-2780-45C6-85A2-4320DB1324B7}" type="presParOf" srcId="{19589FBE-1FC0-4F37-BAAF-743E5A5D0A79}" destId="{0A185792-C5F1-44C2-BBF8-EDFB351741C4}" srcOrd="0" destOrd="0" presId="urn:microsoft.com/office/officeart/2005/8/layout/hProcess11"/>
    <dgm:cxn modelId="{F6C866F9-6482-4238-BADF-FAEAEB9F9FD3}" type="presParOf" srcId="{0A185792-C5F1-44C2-BBF8-EDFB351741C4}" destId="{1FD754FA-7C80-4F1C-8BFB-233B92DF9CB2}" srcOrd="0" destOrd="0" presId="urn:microsoft.com/office/officeart/2005/8/layout/hProcess11"/>
    <dgm:cxn modelId="{39C1574D-3342-4BF1-B709-0C783CDBFD7B}" type="presParOf" srcId="{0A185792-C5F1-44C2-BBF8-EDFB351741C4}" destId="{6ACDBFEC-9A19-4612-830B-3345BD397313}" srcOrd="1" destOrd="0" presId="urn:microsoft.com/office/officeart/2005/8/layout/hProcess11"/>
    <dgm:cxn modelId="{64632134-33E0-4A0E-BA7B-F1116576C026}" type="presParOf" srcId="{0A185792-C5F1-44C2-BBF8-EDFB351741C4}" destId="{B2ED4D11-1388-46CE-9E6A-5335C43F0CBD}" srcOrd="2" destOrd="0" presId="urn:microsoft.com/office/officeart/2005/8/layout/hProcess11"/>
    <dgm:cxn modelId="{15897199-AB49-420E-9D51-F4B70B2F8FE9}" type="presParOf" srcId="{19589FBE-1FC0-4F37-BAAF-743E5A5D0A79}" destId="{5CB4776B-5A2E-4277-94AF-7802A5339719}" srcOrd="1" destOrd="0" presId="urn:microsoft.com/office/officeart/2005/8/layout/hProcess11"/>
    <dgm:cxn modelId="{F7BA212C-9286-4B36-B528-5D804B7772E5}" type="presParOf" srcId="{19589FBE-1FC0-4F37-BAAF-743E5A5D0A79}" destId="{EEEF5D85-9278-4D2C-B6B3-BBFED9491613}" srcOrd="2" destOrd="0" presId="urn:microsoft.com/office/officeart/2005/8/layout/hProcess11"/>
    <dgm:cxn modelId="{5FDD9946-3087-4CE8-A63A-183502B86A0A}" type="presParOf" srcId="{EEEF5D85-9278-4D2C-B6B3-BBFED9491613}" destId="{DB91A28F-CA9D-4451-9864-B47133CAE1B6}" srcOrd="0" destOrd="0" presId="urn:microsoft.com/office/officeart/2005/8/layout/hProcess11"/>
    <dgm:cxn modelId="{0B428CA7-8AF4-47AD-B1A2-4297612D266A}" type="presParOf" srcId="{EEEF5D85-9278-4D2C-B6B3-BBFED9491613}" destId="{401E7883-465F-4065-8657-0267103CF9B7}" srcOrd="1" destOrd="0" presId="urn:microsoft.com/office/officeart/2005/8/layout/hProcess11"/>
    <dgm:cxn modelId="{D9091D16-FBC3-4DB9-9CD2-7D6B4427F248}" type="presParOf" srcId="{EEEF5D85-9278-4D2C-B6B3-BBFED9491613}" destId="{7CABFEEB-D92E-44D0-9373-D3975C7E00D4}" srcOrd="2" destOrd="0" presId="urn:microsoft.com/office/officeart/2005/8/layout/hProcess11"/>
    <dgm:cxn modelId="{D3AA92DD-E2E1-48E7-A340-2E0376F74FE0}" type="presParOf" srcId="{19589FBE-1FC0-4F37-BAAF-743E5A5D0A79}" destId="{E7D4E575-FA23-4A23-A4CB-1825EA63322C}" srcOrd="3" destOrd="0" presId="urn:microsoft.com/office/officeart/2005/8/layout/hProcess11"/>
    <dgm:cxn modelId="{97C0D8B1-2F16-4747-865F-ADC63015DECE}" type="presParOf" srcId="{19589FBE-1FC0-4F37-BAAF-743E5A5D0A79}" destId="{839907FD-03D8-483E-B4B2-1DFC33D8BE52}" srcOrd="4" destOrd="0" presId="urn:microsoft.com/office/officeart/2005/8/layout/hProcess11"/>
    <dgm:cxn modelId="{6F1AC1D2-AC2B-4661-8E0A-CEFB43E091DF}" type="presParOf" srcId="{839907FD-03D8-483E-B4B2-1DFC33D8BE52}" destId="{6FD0924D-5BAC-47F5-9BA4-232D20CBE967}" srcOrd="0" destOrd="0" presId="urn:microsoft.com/office/officeart/2005/8/layout/hProcess11"/>
    <dgm:cxn modelId="{2D06C696-39EC-4AAF-8EE4-0D02C6FAD49A}" type="presParOf" srcId="{839907FD-03D8-483E-B4B2-1DFC33D8BE52}" destId="{A80ABA16-6A1C-410A-BF21-9D41DA2F363E}" srcOrd="1" destOrd="0" presId="urn:microsoft.com/office/officeart/2005/8/layout/hProcess11"/>
    <dgm:cxn modelId="{0F83DCB8-12F0-4A2F-B9D2-CAF0C0829A2E}" type="presParOf" srcId="{839907FD-03D8-483E-B4B2-1DFC33D8BE52}" destId="{1114BB08-986E-4066-AE47-0A7242E96C7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CC510-FBBB-4CCE-A6F5-2EE19BDA385D}">
      <dsp:nvSpPr>
        <dsp:cNvPr id="0" name=""/>
        <dsp:cNvSpPr/>
      </dsp:nvSpPr>
      <dsp:spPr>
        <a:xfrm>
          <a:off x="1742620" y="647926"/>
          <a:ext cx="4819715" cy="4780414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C5C8B86-0BC1-4EE5-B7AF-651C9454D65A}">
      <dsp:nvSpPr>
        <dsp:cNvPr id="0" name=""/>
        <dsp:cNvSpPr/>
      </dsp:nvSpPr>
      <dsp:spPr>
        <a:xfrm>
          <a:off x="2246644" y="1138412"/>
          <a:ext cx="3528421" cy="12849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dirty="0" smtClean="0">
              <a:cs typeface="B Badr" panose="00000400000000000000" pitchFamily="2" charset="-78"/>
            </a:rPr>
            <a:t>آموزش</a:t>
          </a:r>
          <a:endParaRPr lang="en-US" sz="3600" kern="1200" dirty="0">
            <a:cs typeface="B Badr" panose="00000400000000000000" pitchFamily="2" charset="-78"/>
          </a:endParaRPr>
        </a:p>
      </dsp:txBody>
      <dsp:txXfrm>
        <a:off x="2309372" y="1201140"/>
        <a:ext cx="3402965" cy="1159534"/>
      </dsp:txXfrm>
    </dsp:sp>
    <dsp:sp modelId="{64673D47-4597-48B9-8880-0B63D62322DA}">
      <dsp:nvSpPr>
        <dsp:cNvPr id="0" name=""/>
        <dsp:cNvSpPr/>
      </dsp:nvSpPr>
      <dsp:spPr>
        <a:xfrm>
          <a:off x="2246644" y="2584026"/>
          <a:ext cx="3528421" cy="12849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dirty="0" smtClean="0">
              <a:cs typeface="B Badr" panose="00000400000000000000" pitchFamily="2" charset="-78"/>
            </a:rPr>
            <a:t> مکالمه</a:t>
          </a:r>
          <a:endParaRPr lang="en-US" sz="3600" kern="1200" dirty="0">
            <a:cs typeface="B Badr" panose="00000400000000000000" pitchFamily="2" charset="-78"/>
          </a:endParaRPr>
        </a:p>
      </dsp:txBody>
      <dsp:txXfrm>
        <a:off x="2309372" y="2646754"/>
        <a:ext cx="3402965" cy="1159534"/>
      </dsp:txXfrm>
    </dsp:sp>
    <dsp:sp modelId="{47A07D6F-7E6D-43BC-8074-815E84FD9324}">
      <dsp:nvSpPr>
        <dsp:cNvPr id="0" name=""/>
        <dsp:cNvSpPr/>
      </dsp:nvSpPr>
      <dsp:spPr>
        <a:xfrm>
          <a:off x="2246644" y="4029640"/>
          <a:ext cx="3528421" cy="12849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kern="1200" dirty="0" smtClean="0">
              <a:cs typeface="B Badr" panose="00000400000000000000" pitchFamily="2" charset="-78"/>
            </a:rPr>
            <a:t>زبان عربی</a:t>
          </a:r>
          <a:endParaRPr lang="en-US" sz="3600" kern="1200" dirty="0">
            <a:cs typeface="B Badr" panose="00000400000000000000" pitchFamily="2" charset="-78"/>
          </a:endParaRPr>
        </a:p>
      </dsp:txBody>
      <dsp:txXfrm>
        <a:off x="2309372" y="4092368"/>
        <a:ext cx="3402965" cy="11595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0F4DEC-CD63-45AF-83DC-A060A0CB19BB}">
      <dsp:nvSpPr>
        <dsp:cNvPr id="0" name=""/>
        <dsp:cNvSpPr/>
      </dsp:nvSpPr>
      <dsp:spPr>
        <a:xfrm>
          <a:off x="4633692" y="-72191"/>
          <a:ext cx="1835339" cy="13058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Nazanin" panose="00000400000000000000" pitchFamily="2" charset="-78"/>
            </a:rPr>
            <a:t>کاربردی کردن شیوه های یادگیری با تمرین و نظارت بر آن </a:t>
          </a:r>
          <a:endParaRPr lang="en-US" sz="1600" kern="1200" dirty="0"/>
        </a:p>
      </dsp:txBody>
      <dsp:txXfrm>
        <a:off x="4697438" y="-8445"/>
        <a:ext cx="1707847" cy="1178346"/>
      </dsp:txXfrm>
    </dsp:sp>
    <dsp:sp modelId="{4DC2C65A-348B-4074-B1A7-BCE431F5BF21}">
      <dsp:nvSpPr>
        <dsp:cNvPr id="0" name=""/>
        <dsp:cNvSpPr/>
      </dsp:nvSpPr>
      <dsp:spPr>
        <a:xfrm>
          <a:off x="3532982" y="580727"/>
          <a:ext cx="4036758" cy="4036758"/>
        </a:xfrm>
        <a:custGeom>
          <a:avLst/>
          <a:gdLst/>
          <a:ahLst/>
          <a:cxnLst/>
          <a:rect l="0" t="0" r="0" b="0"/>
          <a:pathLst>
            <a:path>
              <a:moveTo>
                <a:pt x="2945028" y="225288"/>
              </a:moveTo>
              <a:arcTo wR="2018379" hR="2018379" stAng="17839765" swAng="170349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E1464-7355-40C8-AF85-F2117EE20B2B}">
      <dsp:nvSpPr>
        <dsp:cNvPr id="0" name=""/>
        <dsp:cNvSpPr/>
      </dsp:nvSpPr>
      <dsp:spPr>
        <a:xfrm>
          <a:off x="6694446" y="1470663"/>
          <a:ext cx="1553016" cy="1009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Nazanin" panose="00000400000000000000" pitchFamily="2" charset="-78"/>
            </a:rPr>
            <a:t>شرکت در دوره های مختلف مکالمه</a:t>
          </a:r>
          <a:endParaRPr lang="en-US" sz="1600" kern="1200" dirty="0"/>
        </a:p>
      </dsp:txBody>
      <dsp:txXfrm>
        <a:off x="6743724" y="1519941"/>
        <a:ext cx="1454460" cy="910904"/>
      </dsp:txXfrm>
    </dsp:sp>
    <dsp:sp modelId="{A9FD9607-415B-4B15-9D64-74CD289C3EAB}">
      <dsp:nvSpPr>
        <dsp:cNvPr id="0" name=""/>
        <dsp:cNvSpPr/>
      </dsp:nvSpPr>
      <dsp:spPr>
        <a:xfrm>
          <a:off x="3532982" y="580727"/>
          <a:ext cx="4036758" cy="4036758"/>
        </a:xfrm>
        <a:custGeom>
          <a:avLst/>
          <a:gdLst/>
          <a:ahLst/>
          <a:cxnLst/>
          <a:rect l="0" t="0" r="0" b="0"/>
          <a:pathLst>
            <a:path>
              <a:moveTo>
                <a:pt x="4033969" y="1912305"/>
              </a:moveTo>
              <a:arcTo wR="2018379" hR="2018379" stAng="21419250" swAng="219772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FA97AC-E6A1-4ABD-8AE5-265ACA479327}">
      <dsp:nvSpPr>
        <dsp:cNvPr id="0" name=""/>
        <dsp:cNvSpPr/>
      </dsp:nvSpPr>
      <dsp:spPr>
        <a:xfrm>
          <a:off x="5961227" y="3727279"/>
          <a:ext cx="1553016" cy="1009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Nazanin" panose="00000400000000000000" pitchFamily="2" charset="-78"/>
            </a:rPr>
            <a:t>بهره مندی از محصولات آموزشی</a:t>
          </a:r>
          <a:endParaRPr lang="en-US" sz="1600" kern="1200" dirty="0"/>
        </a:p>
      </dsp:txBody>
      <dsp:txXfrm>
        <a:off x="6010505" y="3776557"/>
        <a:ext cx="1454460" cy="910904"/>
      </dsp:txXfrm>
    </dsp:sp>
    <dsp:sp modelId="{36E041C2-3FA6-4832-A6CF-68E8B21219F8}">
      <dsp:nvSpPr>
        <dsp:cNvPr id="0" name=""/>
        <dsp:cNvSpPr/>
      </dsp:nvSpPr>
      <dsp:spPr>
        <a:xfrm>
          <a:off x="3532982" y="580727"/>
          <a:ext cx="4036758" cy="4036758"/>
        </a:xfrm>
        <a:custGeom>
          <a:avLst/>
          <a:gdLst/>
          <a:ahLst/>
          <a:cxnLst/>
          <a:rect l="0" t="0" r="0" b="0"/>
          <a:pathLst>
            <a:path>
              <a:moveTo>
                <a:pt x="2420214" y="3996353"/>
              </a:moveTo>
              <a:arcTo wR="2018379" hR="2018379" stAng="4710981" swAng="137803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38336-A918-416A-AD6C-4BCE5F6A716C}">
      <dsp:nvSpPr>
        <dsp:cNvPr id="0" name=""/>
        <dsp:cNvSpPr/>
      </dsp:nvSpPr>
      <dsp:spPr>
        <a:xfrm>
          <a:off x="3588479" y="3727279"/>
          <a:ext cx="1553016" cy="10094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Nazanin" panose="00000400000000000000" pitchFamily="2" charset="-78"/>
            </a:rPr>
            <a:t>شناخت زبان عربی توسط قوانین زبان شناسی </a:t>
          </a:r>
          <a:endParaRPr lang="en-US" sz="1600" kern="1200" dirty="0"/>
        </a:p>
      </dsp:txBody>
      <dsp:txXfrm>
        <a:off x="3637757" y="3776557"/>
        <a:ext cx="1454460" cy="910904"/>
      </dsp:txXfrm>
    </dsp:sp>
    <dsp:sp modelId="{7089DF8B-4A43-4ACB-A247-A533D4636BC1}">
      <dsp:nvSpPr>
        <dsp:cNvPr id="0" name=""/>
        <dsp:cNvSpPr/>
      </dsp:nvSpPr>
      <dsp:spPr>
        <a:xfrm>
          <a:off x="3447298" y="463010"/>
          <a:ext cx="4036758" cy="4036758"/>
        </a:xfrm>
        <a:custGeom>
          <a:avLst/>
          <a:gdLst/>
          <a:ahLst/>
          <a:cxnLst/>
          <a:rect l="0" t="0" r="0" b="0"/>
          <a:pathLst>
            <a:path>
              <a:moveTo>
                <a:pt x="423929" y="3255951"/>
              </a:moveTo>
              <a:arcTo wR="2018379" hR="2018379" stAng="8530938" swAng="178228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2A7C9B-5030-416B-B51B-7FFF45F4D553}">
      <dsp:nvSpPr>
        <dsp:cNvPr id="0" name=""/>
        <dsp:cNvSpPr/>
      </dsp:nvSpPr>
      <dsp:spPr>
        <a:xfrm>
          <a:off x="2641883" y="1485276"/>
          <a:ext cx="1747547" cy="12705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Nazanin" panose="00000400000000000000" pitchFamily="2" charset="-78"/>
            </a:rPr>
            <a:t>افزایش مهارت و مشاوره برای تحقق شغل مناسب در این حوزه  </a:t>
          </a:r>
          <a:endParaRPr lang="en-US" sz="1600" kern="1200" dirty="0"/>
        </a:p>
      </dsp:txBody>
      <dsp:txXfrm>
        <a:off x="2703904" y="1547297"/>
        <a:ext cx="1623505" cy="1146465"/>
      </dsp:txXfrm>
    </dsp:sp>
    <dsp:sp modelId="{1DA5590D-880E-45CD-A168-D7EF1D0BDE11}">
      <dsp:nvSpPr>
        <dsp:cNvPr id="0" name=""/>
        <dsp:cNvSpPr/>
      </dsp:nvSpPr>
      <dsp:spPr>
        <a:xfrm>
          <a:off x="3405276" y="640391"/>
          <a:ext cx="4036758" cy="4036758"/>
        </a:xfrm>
        <a:custGeom>
          <a:avLst/>
          <a:gdLst/>
          <a:ahLst/>
          <a:cxnLst/>
          <a:rect l="0" t="0" r="0" b="0"/>
          <a:pathLst>
            <a:path>
              <a:moveTo>
                <a:pt x="382572" y="836012"/>
              </a:moveTo>
              <a:arcTo wR="2018379" hR="2018379" stAng="12951573" swAng="184737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A351FD-E638-48C9-8FCD-1D350DD59C08}">
      <dsp:nvSpPr>
        <dsp:cNvPr id="0" name=""/>
        <dsp:cNvSpPr/>
      </dsp:nvSpPr>
      <dsp:spPr>
        <a:xfrm>
          <a:off x="3812" y="342746"/>
          <a:ext cx="7801060" cy="31204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64008" rIns="64008" bIns="64008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800" kern="1200" dirty="0" smtClean="0">
              <a:cs typeface="B Badr" panose="00000400000000000000" pitchFamily="2" charset="-78"/>
            </a:rPr>
            <a:t>بیان انواع شیوه های یادگیری، جذب، تمرکز و فهمیدن مطالب </a:t>
          </a:r>
          <a:endParaRPr lang="en-US" sz="4800" kern="1200" dirty="0"/>
        </a:p>
      </dsp:txBody>
      <dsp:txXfrm>
        <a:off x="1564024" y="342746"/>
        <a:ext cx="4680636" cy="31204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2DD-4DEE-425B-961E-63FBE411B7B5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332-7DE1-4738-BE04-4CF3E96D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4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2DD-4DEE-425B-961E-63FBE411B7B5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332-7DE1-4738-BE04-4CF3E96D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6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2DD-4DEE-425B-961E-63FBE411B7B5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332-7DE1-4738-BE04-4CF3E96D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2DD-4DEE-425B-961E-63FBE411B7B5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332-7DE1-4738-BE04-4CF3E96D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3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2DD-4DEE-425B-961E-63FBE411B7B5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332-7DE1-4738-BE04-4CF3E96D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07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2DD-4DEE-425B-961E-63FBE411B7B5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332-7DE1-4738-BE04-4CF3E96D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59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2DD-4DEE-425B-961E-63FBE411B7B5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332-7DE1-4738-BE04-4CF3E96D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0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2DD-4DEE-425B-961E-63FBE411B7B5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332-7DE1-4738-BE04-4CF3E96D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1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2DD-4DEE-425B-961E-63FBE411B7B5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332-7DE1-4738-BE04-4CF3E96D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6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2DD-4DEE-425B-961E-63FBE411B7B5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332-7DE1-4738-BE04-4CF3E96D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08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72DD-4DEE-425B-961E-63FBE411B7B5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332-7DE1-4738-BE04-4CF3E96D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1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D72DD-4DEE-425B-961E-63FBE411B7B5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F9332-7DE1-4738-BE04-4CF3E96D4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3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78391102"/>
              </p:ext>
            </p:extLst>
          </p:nvPr>
        </p:nvGraphicFramePr>
        <p:xfrm>
          <a:off x="1654630" y="560978"/>
          <a:ext cx="8505370" cy="5428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51297" y="518885"/>
            <a:ext cx="81820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800" b="1" dirty="0" smtClean="0">
                <a:cs typeface="B Badr" panose="00000400000000000000" pitchFamily="2" charset="-78"/>
              </a:rPr>
              <a:t>در این سایت آموزشی عنوان آموزش به سه اصل مهم تقسیم بندی می شود:</a:t>
            </a:r>
            <a:endParaRPr lang="en-US" sz="2800" b="1" dirty="0">
              <a:cs typeface="B Badr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59765" y="3418840"/>
            <a:ext cx="3947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dirty="0" smtClean="0">
                <a:cs typeface="B Badr" panose="00000400000000000000" pitchFamily="2" charset="-78"/>
              </a:rPr>
              <a:t>نکته: این سه اصل لازم و ملزوم هم </a:t>
            </a:r>
            <a:endParaRPr lang="en-US" sz="2400" b="1" dirty="0" smtClean="0">
              <a:cs typeface="B Badr" panose="00000400000000000000" pitchFamily="2" charset="-78"/>
            </a:endParaRPr>
          </a:p>
          <a:p>
            <a:pPr algn="ctr"/>
            <a:r>
              <a:rPr lang="fa-IR" sz="2400" b="1" dirty="0" smtClean="0">
                <a:cs typeface="B Badr" panose="00000400000000000000" pitchFamily="2" charset="-78"/>
              </a:rPr>
              <a:t>می باشند.</a:t>
            </a:r>
            <a:endParaRPr lang="en-US" sz="2400" b="1" dirty="0">
              <a:cs typeface="B Badr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8861" y="4910806"/>
            <a:ext cx="1926503" cy="237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34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Badr" panose="00000400000000000000" pitchFamily="2" charset="-78"/>
              </a:rPr>
              <a:t>مزیت ثبت نام در سایت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510510"/>
              </p:ext>
            </p:extLst>
          </p:nvPr>
        </p:nvGraphicFramePr>
        <p:xfrm>
          <a:off x="838199" y="1509486"/>
          <a:ext cx="11005458" cy="4731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055948"/>
            <a:ext cx="1926503" cy="237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174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 algn="ctr" rtl="1">
              <a:buFont typeface="Courier New" panose="02070309020205020404" pitchFamily="49" charset="0"/>
              <a:buChar char="o"/>
            </a:pPr>
            <a:r>
              <a:rPr lang="fa-IR" dirty="0">
                <a:cs typeface="B Badr" panose="00000400000000000000" pitchFamily="2" charset="-78"/>
              </a:rPr>
              <a:t>آموزش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67264"/>
              </p:ext>
            </p:extLst>
          </p:nvPr>
        </p:nvGraphicFramePr>
        <p:xfrm>
          <a:off x="2351315" y="1825625"/>
          <a:ext cx="7808686" cy="3805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026920"/>
            <a:ext cx="1926503" cy="237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044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 algn="ctr" rtl="1">
              <a:buFont typeface="Courier New" panose="02070309020205020404" pitchFamily="49" charset="0"/>
              <a:buChar char="o"/>
            </a:pPr>
            <a:r>
              <a:rPr lang="fa-IR" dirty="0" smtClean="0">
                <a:cs typeface="B Badr" panose="00000400000000000000" pitchFamily="2" charset="-78"/>
              </a:rPr>
              <a:t>مکالمه</a:t>
            </a:r>
            <a:endParaRPr lang="en-US" dirty="0">
              <a:cs typeface="B Badr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6477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25052" y="5201092"/>
            <a:ext cx="1926503" cy="237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00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 algn="ctr" rtl="1">
              <a:buFont typeface="Courier New" panose="02070309020205020404" pitchFamily="49" charset="0"/>
              <a:buChar char="o"/>
            </a:pPr>
            <a:r>
              <a:rPr lang="fa-IR" sz="4000" dirty="0" smtClean="0">
                <a:cs typeface="B Badr" panose="00000400000000000000" pitchFamily="2" charset="-78"/>
              </a:rPr>
              <a:t>زبان عربی </a:t>
            </a:r>
            <a:endParaRPr lang="en-US" sz="4000" dirty="0">
              <a:cs typeface="B Badr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8930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2143" y="4896291"/>
            <a:ext cx="1926503" cy="237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8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0211"/>
            <a:ext cx="10515600" cy="2450646"/>
          </a:xfrm>
        </p:spPr>
        <p:txBody>
          <a:bodyPr>
            <a:normAutofit/>
          </a:bodyPr>
          <a:lstStyle/>
          <a:p>
            <a:pPr algn="ctr" rtl="1"/>
            <a:r>
              <a:rPr lang="fa-IR" sz="3200" dirty="0" smtClean="0">
                <a:cs typeface="B Nazanin" panose="00000400000000000000" pitchFamily="2" charset="-78"/>
              </a:rPr>
              <a:t>امیدوارم این فایل به شما در شناخت هدف و مسیر آموزشی سایت کمک کرده باشد.</a:t>
            </a:r>
            <a:br>
              <a:rPr lang="fa-IR" sz="3200" dirty="0" smtClean="0">
                <a:cs typeface="B Nazanin" panose="00000400000000000000" pitchFamily="2" charset="-78"/>
              </a:rPr>
            </a:br>
            <a:r>
              <a:rPr lang="fa-IR" sz="3200" dirty="0" smtClean="0">
                <a:cs typeface="B Nazanin" panose="00000400000000000000" pitchFamily="2" charset="-78"/>
              </a:rPr>
              <a:t/>
            </a:r>
            <a:br>
              <a:rPr lang="fa-IR" sz="3200" dirty="0" smtClean="0">
                <a:cs typeface="B Nazanin" panose="00000400000000000000" pitchFamily="2" charset="-78"/>
              </a:rPr>
            </a:br>
            <a:r>
              <a:rPr lang="fa-IR" sz="3200" dirty="0" smtClean="0">
                <a:cs typeface="B Nazanin" panose="00000400000000000000" pitchFamily="2" charset="-78"/>
              </a:rPr>
              <a:t>موفق و سربلند باشید. </a:t>
            </a:r>
            <a:br>
              <a:rPr lang="fa-IR" sz="3200" dirty="0" smtClean="0">
                <a:cs typeface="B Nazanin" panose="00000400000000000000" pitchFamily="2" charset="-78"/>
              </a:rPr>
            </a:b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4114" y="3410857"/>
            <a:ext cx="2335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3200" dirty="0" smtClean="0">
                <a:cs typeface="B Nazanin" panose="00000400000000000000" pitchFamily="2" charset="-78"/>
              </a:rPr>
              <a:t>علی حمیدی پور </a:t>
            </a:r>
            <a:endParaRPr lang="en-US" sz="3200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14" y="5096450"/>
            <a:ext cx="1349828" cy="1349828"/>
          </a:xfrm>
          <a:prstGeom prst="ellipse">
            <a:avLst/>
          </a:prstGeom>
          <a:ln w="63500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74964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145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 Badr</vt:lpstr>
      <vt:lpstr>B Nazanin</vt:lpstr>
      <vt:lpstr>Calibri</vt:lpstr>
      <vt:lpstr>Calibri Light</vt:lpstr>
      <vt:lpstr>Courier New</vt:lpstr>
      <vt:lpstr>Office Theme</vt:lpstr>
      <vt:lpstr>PowerPoint Presentation</vt:lpstr>
      <vt:lpstr>مزیت ثبت نام در سایت </vt:lpstr>
      <vt:lpstr>آموزش</vt:lpstr>
      <vt:lpstr>مکالمه</vt:lpstr>
      <vt:lpstr>زبان عربی </vt:lpstr>
      <vt:lpstr>امیدوارم این فایل به شما در شناخت هدف و مسیر آموزشی سایت کمک کرده باشد.  موفق و سربلند باشید.  </vt:lpstr>
    </vt:vector>
  </TitlesOfParts>
  <Company>MRT www.Win2Farsi.com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loghat</dc:creator>
  <cp:lastModifiedBy>mr loghat</cp:lastModifiedBy>
  <cp:revision>17</cp:revision>
  <dcterms:created xsi:type="dcterms:W3CDTF">2018-08-20T00:55:57Z</dcterms:created>
  <dcterms:modified xsi:type="dcterms:W3CDTF">2018-09-14T03:24:16Z</dcterms:modified>
</cp:coreProperties>
</file>