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4"/>
  </p:notesMasterIdLst>
  <p:handoutMasterIdLst>
    <p:handoutMasterId r:id="rId45"/>
  </p:handoutMasterIdLst>
  <p:sldIdLst>
    <p:sldId id="256" r:id="rId2"/>
    <p:sldId id="270" r:id="rId3"/>
    <p:sldId id="328" r:id="rId4"/>
    <p:sldId id="371" r:id="rId5"/>
    <p:sldId id="374" r:id="rId6"/>
    <p:sldId id="373" r:id="rId7"/>
    <p:sldId id="406" r:id="rId8"/>
    <p:sldId id="366" r:id="rId9"/>
    <p:sldId id="375" r:id="rId10"/>
    <p:sldId id="407" r:id="rId11"/>
    <p:sldId id="369" r:id="rId12"/>
    <p:sldId id="376" r:id="rId13"/>
    <p:sldId id="377" r:id="rId14"/>
    <p:sldId id="387" r:id="rId15"/>
    <p:sldId id="386" r:id="rId16"/>
    <p:sldId id="385" r:id="rId17"/>
    <p:sldId id="384" r:id="rId18"/>
    <p:sldId id="383" r:id="rId19"/>
    <p:sldId id="382" r:id="rId20"/>
    <p:sldId id="381" r:id="rId21"/>
    <p:sldId id="380" r:id="rId22"/>
    <p:sldId id="379" r:id="rId23"/>
    <p:sldId id="378" r:id="rId24"/>
    <p:sldId id="401" r:id="rId25"/>
    <p:sldId id="402" r:id="rId26"/>
    <p:sldId id="403" r:id="rId27"/>
    <p:sldId id="405" r:id="rId28"/>
    <p:sldId id="367" r:id="rId29"/>
    <p:sldId id="388" r:id="rId30"/>
    <p:sldId id="390" r:id="rId31"/>
    <p:sldId id="391" r:id="rId32"/>
    <p:sldId id="400" r:id="rId33"/>
    <p:sldId id="397" r:id="rId34"/>
    <p:sldId id="393" r:id="rId35"/>
    <p:sldId id="389" r:id="rId36"/>
    <p:sldId id="394" r:id="rId37"/>
    <p:sldId id="399" r:id="rId38"/>
    <p:sldId id="395" r:id="rId39"/>
    <p:sldId id="392" r:id="rId40"/>
    <p:sldId id="396" r:id="rId41"/>
    <p:sldId id="368" r:id="rId42"/>
    <p:sldId id="356" r:id="rId43"/>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0"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45960"/>
    </p:cViewPr>
  </p:sorterViewPr>
  <p:notesViewPr>
    <p:cSldViewPr>
      <p:cViewPr varScale="1">
        <p:scale>
          <a:sx n="53" d="100"/>
          <a:sy n="53" d="100"/>
        </p:scale>
        <p:origin x="-2970" y="-96"/>
      </p:cViewPr>
      <p:guideLst>
        <p:guide orient="horz" pos="3086"/>
        <p:guide pos="212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2E3CB-073F-48F9-8B64-6465B78655CB}"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pPr rtl="1"/>
          <a:endParaRPr lang="fa-IR"/>
        </a:p>
      </dgm:t>
    </dgm:pt>
    <dgm:pt modelId="{F91BF236-C851-43BF-BF04-FBDE3311545C}">
      <dgm:prSet custT="1"/>
      <dgm:spPr/>
      <dgm:t>
        <a:bodyPr vert="vert270"/>
        <a:lstStyle/>
        <a:p>
          <a:pPr rtl="1"/>
          <a:r>
            <a:rPr lang="fa-IR" sz="2000" b="1" dirty="0" smtClean="0">
              <a:effectLst>
                <a:outerShdw blurRad="38100" dist="38100" dir="2700000" algn="tl">
                  <a:srgbClr val="000000">
                    <a:alpha val="43137"/>
                  </a:srgbClr>
                </a:outerShdw>
              </a:effectLst>
              <a:cs typeface="B Titr" pitchFamily="2" charset="-78"/>
            </a:rPr>
            <a:t>سه دیدگاه پروفسور وی. او. کی </a:t>
          </a:r>
          <a:endParaRPr lang="fa-IR" sz="2000" b="1" dirty="0">
            <a:effectLst>
              <a:outerShdw blurRad="38100" dist="38100" dir="2700000" algn="tl">
                <a:srgbClr val="000000">
                  <a:alpha val="43137"/>
                </a:srgbClr>
              </a:outerShdw>
            </a:effectLst>
            <a:cs typeface="B Titr" pitchFamily="2" charset="-78"/>
          </a:endParaRPr>
        </a:p>
      </dgm:t>
    </dgm:pt>
    <dgm:pt modelId="{AED48F22-C302-40FC-9700-1334EDCB7AB5}" type="parTrans" cxnId="{E9777C06-7A7F-454C-B9D0-A8434E77A722}">
      <dgm:prSet/>
      <dgm:spPr/>
      <dgm:t>
        <a:bodyPr/>
        <a:lstStyle/>
        <a:p>
          <a:pPr rtl="1"/>
          <a:endParaRPr lang="fa-IR"/>
        </a:p>
      </dgm:t>
    </dgm:pt>
    <dgm:pt modelId="{DF8CD7D3-5DD6-448E-872D-F52213333C2D}" type="sibTrans" cxnId="{E9777C06-7A7F-454C-B9D0-A8434E77A722}">
      <dgm:prSet/>
      <dgm:spPr/>
      <dgm:t>
        <a:bodyPr/>
        <a:lstStyle/>
        <a:p>
          <a:pPr rtl="1"/>
          <a:endParaRPr lang="fa-IR"/>
        </a:p>
      </dgm:t>
    </dgm:pt>
    <dgm:pt modelId="{E50ECFBE-C1D6-43F1-B2B8-BDDF2514CF49}">
      <dgm:prSet custT="1"/>
      <dgm:spPr/>
      <dgm:t>
        <a:bodyPr/>
        <a:lstStyle/>
        <a:p>
          <a:pPr rtl="1"/>
          <a:r>
            <a:rPr lang="fa-IR" sz="2000" b="1" dirty="0" smtClean="0">
              <a:solidFill>
                <a:srgbClr val="C00000"/>
              </a:solidFill>
              <a:effectLst>
                <a:outerShdw blurRad="38100" dist="38100" dir="2700000" algn="tl">
                  <a:srgbClr val="000000">
                    <a:alpha val="43137"/>
                  </a:srgbClr>
                </a:outerShdw>
              </a:effectLst>
              <a:cs typeface="B Roya" pitchFamily="2" charset="-78"/>
            </a:rPr>
            <a:t>اثربخشی نسبی</a:t>
          </a:r>
          <a:endParaRPr lang="fa-IR" sz="2000" b="1" dirty="0">
            <a:solidFill>
              <a:srgbClr val="C00000"/>
            </a:solidFill>
            <a:effectLst>
              <a:outerShdw blurRad="38100" dist="38100" dir="2700000" algn="tl">
                <a:srgbClr val="000000">
                  <a:alpha val="43137"/>
                </a:srgbClr>
              </a:outerShdw>
            </a:effectLst>
            <a:cs typeface="B Roya" pitchFamily="2" charset="-78"/>
          </a:endParaRPr>
        </a:p>
      </dgm:t>
    </dgm:pt>
    <dgm:pt modelId="{23139D4D-7847-457B-9A61-4F7C5122462F}" type="parTrans" cxnId="{A9F3E558-4A45-4D0B-9837-0E4D81EFFF7A}">
      <dgm:prSet/>
      <dgm:spPr/>
      <dgm:t>
        <a:bodyPr/>
        <a:lstStyle/>
        <a:p>
          <a:pPr rtl="1"/>
          <a:endParaRPr lang="fa-IR"/>
        </a:p>
      </dgm:t>
    </dgm:pt>
    <dgm:pt modelId="{4F86C779-BBD1-433C-AFCC-BDD01E5905E4}" type="sibTrans" cxnId="{A9F3E558-4A45-4D0B-9837-0E4D81EFFF7A}">
      <dgm:prSet/>
      <dgm:spPr/>
      <dgm:t>
        <a:bodyPr/>
        <a:lstStyle/>
        <a:p>
          <a:pPr rtl="1"/>
          <a:endParaRPr lang="fa-IR"/>
        </a:p>
      </dgm:t>
    </dgm:pt>
    <dgm:pt modelId="{47982A7B-4D7E-4A94-8A5D-AA6706593BF1}">
      <dgm:prSet custT="1"/>
      <dgm:spPr/>
      <dgm:t>
        <a:bodyPr/>
        <a:lstStyle/>
        <a:p>
          <a:pPr rtl="1"/>
          <a:r>
            <a:rPr lang="fa-IR" sz="2000" b="1" dirty="0" smtClean="0">
              <a:solidFill>
                <a:srgbClr val="C00000"/>
              </a:solidFill>
              <a:effectLst>
                <a:outerShdw blurRad="38100" dist="38100" dir="2700000" algn="tl">
                  <a:srgbClr val="000000">
                    <a:alpha val="43137"/>
                  </a:srgbClr>
                </a:outerShdw>
              </a:effectLst>
              <a:cs typeface="B Roya" pitchFamily="2" charset="-78"/>
            </a:rPr>
            <a:t>ارزش نسبی</a:t>
          </a:r>
          <a:endParaRPr lang="fa-IR" sz="2000" b="1" dirty="0">
            <a:solidFill>
              <a:srgbClr val="C00000"/>
            </a:solidFill>
            <a:effectLst>
              <a:outerShdw blurRad="38100" dist="38100" dir="2700000" algn="tl">
                <a:srgbClr val="000000">
                  <a:alpha val="43137"/>
                </a:srgbClr>
              </a:outerShdw>
            </a:effectLst>
            <a:cs typeface="B Roya" pitchFamily="2" charset="-78"/>
          </a:endParaRPr>
        </a:p>
      </dgm:t>
    </dgm:pt>
    <dgm:pt modelId="{CF0202DA-9CB9-4796-8BA5-272F09CE9AA5}" type="parTrans" cxnId="{B1F567E0-1CFC-4B4C-8412-510AC01EF83F}">
      <dgm:prSet/>
      <dgm:spPr/>
      <dgm:t>
        <a:bodyPr/>
        <a:lstStyle/>
        <a:p>
          <a:pPr rtl="1"/>
          <a:endParaRPr lang="fa-IR"/>
        </a:p>
      </dgm:t>
    </dgm:pt>
    <dgm:pt modelId="{A422555E-304A-404B-95FB-9C820A36C1A9}" type="sibTrans" cxnId="{B1F567E0-1CFC-4B4C-8412-510AC01EF83F}">
      <dgm:prSet/>
      <dgm:spPr/>
      <dgm:t>
        <a:bodyPr/>
        <a:lstStyle/>
        <a:p>
          <a:pPr rtl="1"/>
          <a:endParaRPr lang="fa-IR"/>
        </a:p>
      </dgm:t>
    </dgm:pt>
    <dgm:pt modelId="{4A1B9833-E9E5-44BC-9C3C-9AEA6315793A}">
      <dgm:prSet custT="1"/>
      <dgm:spPr/>
      <dgm:t>
        <a:bodyPr/>
        <a:lstStyle/>
        <a:p>
          <a:pPr rtl="1"/>
          <a:r>
            <a:rPr lang="fa-IR" sz="2000" b="1" dirty="0" smtClean="0">
              <a:solidFill>
                <a:srgbClr val="C00000"/>
              </a:solidFill>
              <a:effectLst>
                <a:outerShdw blurRad="38100" dist="38100" dir="2700000" algn="tl">
                  <a:srgbClr val="000000">
                    <a:alpha val="43137"/>
                  </a:srgbClr>
                </a:outerShdw>
              </a:effectLst>
              <a:cs typeface="B Roya" pitchFamily="2" charset="-78"/>
            </a:rPr>
            <a:t>تجزیه و تحلیل روند افزایش هزینه ها</a:t>
          </a:r>
          <a:endParaRPr lang="fa-IR" sz="2000" b="1" dirty="0">
            <a:solidFill>
              <a:srgbClr val="C00000"/>
            </a:solidFill>
            <a:effectLst>
              <a:outerShdw blurRad="38100" dist="38100" dir="2700000" algn="tl">
                <a:srgbClr val="000000">
                  <a:alpha val="43137"/>
                </a:srgbClr>
              </a:outerShdw>
            </a:effectLst>
            <a:cs typeface="B Roya" pitchFamily="2" charset="-78"/>
          </a:endParaRPr>
        </a:p>
      </dgm:t>
    </dgm:pt>
    <dgm:pt modelId="{D4A8207F-26F9-44D4-A9BB-864CD31E8D3C}" type="parTrans" cxnId="{D1E7643C-70A5-4BBE-9289-0F34F7887F0C}">
      <dgm:prSet/>
      <dgm:spPr/>
      <dgm:t>
        <a:bodyPr/>
        <a:lstStyle/>
        <a:p>
          <a:pPr rtl="1"/>
          <a:endParaRPr lang="fa-IR"/>
        </a:p>
      </dgm:t>
    </dgm:pt>
    <dgm:pt modelId="{3A01C658-B0AD-4D3A-9CDD-6888E7C3D4C8}" type="sibTrans" cxnId="{D1E7643C-70A5-4BBE-9289-0F34F7887F0C}">
      <dgm:prSet/>
      <dgm:spPr/>
      <dgm:t>
        <a:bodyPr/>
        <a:lstStyle/>
        <a:p>
          <a:pPr rtl="1"/>
          <a:endParaRPr lang="fa-IR"/>
        </a:p>
      </dgm:t>
    </dgm:pt>
    <dgm:pt modelId="{9C2B2BAD-A1AE-42ED-92CB-ED980EA19839}" type="pres">
      <dgm:prSet presAssocID="{95C2E3CB-073F-48F9-8B64-6465B78655CB}" presName="Name0" presStyleCnt="0">
        <dgm:presLayoutVars>
          <dgm:chPref val="1"/>
          <dgm:dir val="rev"/>
          <dgm:animOne val="branch"/>
          <dgm:animLvl val="lvl"/>
          <dgm:resizeHandles val="exact"/>
        </dgm:presLayoutVars>
      </dgm:prSet>
      <dgm:spPr/>
      <dgm:t>
        <a:bodyPr/>
        <a:lstStyle/>
        <a:p>
          <a:pPr rtl="1"/>
          <a:endParaRPr lang="fa-IR"/>
        </a:p>
      </dgm:t>
    </dgm:pt>
    <dgm:pt modelId="{965ED19B-074A-4B67-88CA-FAEFCD5B1D3B}" type="pres">
      <dgm:prSet presAssocID="{F91BF236-C851-43BF-BF04-FBDE3311545C}" presName="root1" presStyleCnt="0"/>
      <dgm:spPr/>
    </dgm:pt>
    <dgm:pt modelId="{2FF616C3-729E-43A9-849C-39B3EB7EB69C}" type="pres">
      <dgm:prSet presAssocID="{F91BF236-C851-43BF-BF04-FBDE3311545C}" presName="LevelOneTextNode" presStyleLbl="node0" presStyleIdx="0" presStyleCnt="1" custScaleX="1008197" custScaleY="33347" custLinFactX="245238" custLinFactNeighborX="300000">
        <dgm:presLayoutVars>
          <dgm:chPref val="3"/>
        </dgm:presLayoutVars>
      </dgm:prSet>
      <dgm:spPr/>
      <dgm:t>
        <a:bodyPr/>
        <a:lstStyle/>
        <a:p>
          <a:pPr rtl="1"/>
          <a:endParaRPr lang="fa-IR"/>
        </a:p>
      </dgm:t>
    </dgm:pt>
    <dgm:pt modelId="{39C8CE86-9BFC-4EB6-9D11-5CC1B1242808}" type="pres">
      <dgm:prSet presAssocID="{F91BF236-C851-43BF-BF04-FBDE3311545C}" presName="level2hierChild" presStyleCnt="0"/>
      <dgm:spPr/>
    </dgm:pt>
    <dgm:pt modelId="{CDBB329F-CB9C-4DB9-9C4C-40BB092F12BF}" type="pres">
      <dgm:prSet presAssocID="{CF0202DA-9CB9-4796-8BA5-272F09CE9AA5}" presName="conn2-1" presStyleLbl="parChTrans1D2" presStyleIdx="0" presStyleCnt="3"/>
      <dgm:spPr/>
      <dgm:t>
        <a:bodyPr/>
        <a:lstStyle/>
        <a:p>
          <a:pPr rtl="1"/>
          <a:endParaRPr lang="fa-IR"/>
        </a:p>
      </dgm:t>
    </dgm:pt>
    <dgm:pt modelId="{C8252BD1-0B00-4A44-B771-4A9CEB1281A7}" type="pres">
      <dgm:prSet presAssocID="{CF0202DA-9CB9-4796-8BA5-272F09CE9AA5}" presName="connTx" presStyleLbl="parChTrans1D2" presStyleIdx="0" presStyleCnt="3"/>
      <dgm:spPr/>
      <dgm:t>
        <a:bodyPr/>
        <a:lstStyle/>
        <a:p>
          <a:pPr rtl="1"/>
          <a:endParaRPr lang="fa-IR"/>
        </a:p>
      </dgm:t>
    </dgm:pt>
    <dgm:pt modelId="{FEDB11E2-47AF-4A89-B3C9-3353A1115344}" type="pres">
      <dgm:prSet presAssocID="{47982A7B-4D7E-4A94-8A5D-AA6706593BF1}" presName="root2" presStyleCnt="0"/>
      <dgm:spPr/>
    </dgm:pt>
    <dgm:pt modelId="{8AA63AF2-C913-4584-87A6-C89E0DCF5819}" type="pres">
      <dgm:prSet presAssocID="{47982A7B-4D7E-4A94-8A5D-AA6706593BF1}" presName="LevelTwoTextNode" presStyleLbl="node2" presStyleIdx="0" presStyleCnt="3" custScaleX="329208" custScaleY="150670" custLinFactY="-196850" custLinFactNeighborY="-200000">
        <dgm:presLayoutVars>
          <dgm:chPref val="3"/>
        </dgm:presLayoutVars>
      </dgm:prSet>
      <dgm:spPr/>
      <dgm:t>
        <a:bodyPr/>
        <a:lstStyle/>
        <a:p>
          <a:pPr rtl="1"/>
          <a:endParaRPr lang="fa-IR"/>
        </a:p>
      </dgm:t>
    </dgm:pt>
    <dgm:pt modelId="{C8640988-206A-4EDD-A5B0-6DCB8BAB2451}" type="pres">
      <dgm:prSet presAssocID="{47982A7B-4D7E-4A94-8A5D-AA6706593BF1}" presName="level3hierChild" presStyleCnt="0"/>
      <dgm:spPr/>
    </dgm:pt>
    <dgm:pt modelId="{B55FE73E-50CC-4B12-BBF0-D1620BA7FF1B}" type="pres">
      <dgm:prSet presAssocID="{D4A8207F-26F9-44D4-A9BB-864CD31E8D3C}" presName="conn2-1" presStyleLbl="parChTrans1D2" presStyleIdx="1" presStyleCnt="3"/>
      <dgm:spPr/>
      <dgm:t>
        <a:bodyPr/>
        <a:lstStyle/>
        <a:p>
          <a:pPr rtl="1"/>
          <a:endParaRPr lang="fa-IR"/>
        </a:p>
      </dgm:t>
    </dgm:pt>
    <dgm:pt modelId="{4093AF89-1D46-4AB1-94EB-B2DD14678CDA}" type="pres">
      <dgm:prSet presAssocID="{D4A8207F-26F9-44D4-A9BB-864CD31E8D3C}" presName="connTx" presStyleLbl="parChTrans1D2" presStyleIdx="1" presStyleCnt="3"/>
      <dgm:spPr/>
      <dgm:t>
        <a:bodyPr/>
        <a:lstStyle/>
        <a:p>
          <a:pPr rtl="1"/>
          <a:endParaRPr lang="fa-IR"/>
        </a:p>
      </dgm:t>
    </dgm:pt>
    <dgm:pt modelId="{81503EB8-2FDD-4F75-BE3B-A988E9EE2D98}" type="pres">
      <dgm:prSet presAssocID="{4A1B9833-E9E5-44BC-9C3C-9AEA6315793A}" presName="root2" presStyleCnt="0"/>
      <dgm:spPr/>
    </dgm:pt>
    <dgm:pt modelId="{B487E58A-97E9-48A5-B7DA-C656E537C23E}" type="pres">
      <dgm:prSet presAssocID="{4A1B9833-E9E5-44BC-9C3C-9AEA6315793A}" presName="LevelTwoTextNode" presStyleLbl="node2" presStyleIdx="1" presStyleCnt="3" custScaleX="329208" custScaleY="150670" custLinFactNeighborY="187">
        <dgm:presLayoutVars>
          <dgm:chPref val="3"/>
        </dgm:presLayoutVars>
      </dgm:prSet>
      <dgm:spPr/>
      <dgm:t>
        <a:bodyPr/>
        <a:lstStyle/>
        <a:p>
          <a:pPr rtl="1"/>
          <a:endParaRPr lang="fa-IR"/>
        </a:p>
      </dgm:t>
    </dgm:pt>
    <dgm:pt modelId="{C73B8BFA-B0C6-4642-BF24-1449AEC586EC}" type="pres">
      <dgm:prSet presAssocID="{4A1B9833-E9E5-44BC-9C3C-9AEA6315793A}" presName="level3hierChild" presStyleCnt="0"/>
      <dgm:spPr/>
    </dgm:pt>
    <dgm:pt modelId="{6FCA32CA-21BE-426C-9737-601C84AA8B1A}" type="pres">
      <dgm:prSet presAssocID="{23139D4D-7847-457B-9A61-4F7C5122462F}" presName="conn2-1" presStyleLbl="parChTrans1D2" presStyleIdx="2" presStyleCnt="3"/>
      <dgm:spPr/>
      <dgm:t>
        <a:bodyPr/>
        <a:lstStyle/>
        <a:p>
          <a:pPr rtl="1"/>
          <a:endParaRPr lang="fa-IR"/>
        </a:p>
      </dgm:t>
    </dgm:pt>
    <dgm:pt modelId="{4D41F1D4-A741-4035-BDD1-7533530E4534}" type="pres">
      <dgm:prSet presAssocID="{23139D4D-7847-457B-9A61-4F7C5122462F}" presName="connTx" presStyleLbl="parChTrans1D2" presStyleIdx="2" presStyleCnt="3"/>
      <dgm:spPr/>
      <dgm:t>
        <a:bodyPr/>
        <a:lstStyle/>
        <a:p>
          <a:pPr rtl="1"/>
          <a:endParaRPr lang="fa-IR"/>
        </a:p>
      </dgm:t>
    </dgm:pt>
    <dgm:pt modelId="{F332DF1E-5968-4EA3-BDD5-E9A220D495EB}" type="pres">
      <dgm:prSet presAssocID="{E50ECFBE-C1D6-43F1-B2B8-BDDF2514CF49}" presName="root2" presStyleCnt="0"/>
      <dgm:spPr/>
    </dgm:pt>
    <dgm:pt modelId="{9B991399-A6DE-4AEF-BF3A-1250F5A2ABB9}" type="pres">
      <dgm:prSet presAssocID="{E50ECFBE-C1D6-43F1-B2B8-BDDF2514CF49}" presName="LevelTwoTextNode" presStyleLbl="node2" presStyleIdx="2" presStyleCnt="3" custScaleX="329208" custScaleY="150670" custLinFactY="200000" custLinFactNeighborY="238451">
        <dgm:presLayoutVars>
          <dgm:chPref val="3"/>
        </dgm:presLayoutVars>
      </dgm:prSet>
      <dgm:spPr/>
      <dgm:t>
        <a:bodyPr/>
        <a:lstStyle/>
        <a:p>
          <a:pPr rtl="1"/>
          <a:endParaRPr lang="fa-IR"/>
        </a:p>
      </dgm:t>
    </dgm:pt>
    <dgm:pt modelId="{22BDE51A-37C5-47AE-99F6-443EDB663F83}" type="pres">
      <dgm:prSet presAssocID="{E50ECFBE-C1D6-43F1-B2B8-BDDF2514CF49}" presName="level3hierChild" presStyleCnt="0"/>
      <dgm:spPr/>
    </dgm:pt>
  </dgm:ptLst>
  <dgm:cxnLst>
    <dgm:cxn modelId="{E9777C06-7A7F-454C-B9D0-A8434E77A722}" srcId="{95C2E3CB-073F-48F9-8B64-6465B78655CB}" destId="{F91BF236-C851-43BF-BF04-FBDE3311545C}" srcOrd="0" destOrd="0" parTransId="{AED48F22-C302-40FC-9700-1334EDCB7AB5}" sibTransId="{DF8CD7D3-5DD6-448E-872D-F52213333C2D}"/>
    <dgm:cxn modelId="{C4AFC59F-70A7-4F66-B0FE-ABE0C7FA6415}" type="presOf" srcId="{23139D4D-7847-457B-9A61-4F7C5122462F}" destId="{4D41F1D4-A741-4035-BDD1-7533530E4534}" srcOrd="1" destOrd="0" presId="urn:microsoft.com/office/officeart/2008/layout/HorizontalMultiLevelHierarchy"/>
    <dgm:cxn modelId="{3C7E01D4-3CB8-4382-A89C-C44AF02459EE}" type="presOf" srcId="{95C2E3CB-073F-48F9-8B64-6465B78655CB}" destId="{9C2B2BAD-A1AE-42ED-92CB-ED980EA19839}" srcOrd="0" destOrd="0" presId="urn:microsoft.com/office/officeart/2008/layout/HorizontalMultiLevelHierarchy"/>
    <dgm:cxn modelId="{94D461E6-2F76-45D0-AF96-57F23D1724D4}" type="presOf" srcId="{23139D4D-7847-457B-9A61-4F7C5122462F}" destId="{6FCA32CA-21BE-426C-9737-601C84AA8B1A}" srcOrd="0" destOrd="0" presId="urn:microsoft.com/office/officeart/2008/layout/HorizontalMultiLevelHierarchy"/>
    <dgm:cxn modelId="{144180F8-71CA-485A-8B99-D987201C540C}" type="presOf" srcId="{CF0202DA-9CB9-4796-8BA5-272F09CE9AA5}" destId="{C8252BD1-0B00-4A44-B771-4A9CEB1281A7}" srcOrd="1" destOrd="0" presId="urn:microsoft.com/office/officeart/2008/layout/HorizontalMultiLevelHierarchy"/>
    <dgm:cxn modelId="{759EE4CB-6F70-4CA4-BA52-B68DFF3BB92E}" type="presOf" srcId="{47982A7B-4D7E-4A94-8A5D-AA6706593BF1}" destId="{8AA63AF2-C913-4584-87A6-C89E0DCF5819}" srcOrd="0" destOrd="0" presId="urn:microsoft.com/office/officeart/2008/layout/HorizontalMultiLevelHierarchy"/>
    <dgm:cxn modelId="{D042AD5E-CA99-4A9E-879C-6BFEB375ACD6}" type="presOf" srcId="{E50ECFBE-C1D6-43F1-B2B8-BDDF2514CF49}" destId="{9B991399-A6DE-4AEF-BF3A-1250F5A2ABB9}" srcOrd="0" destOrd="0" presId="urn:microsoft.com/office/officeart/2008/layout/HorizontalMultiLevelHierarchy"/>
    <dgm:cxn modelId="{3A2175EF-437C-434E-9CC9-41759E0F965B}" type="presOf" srcId="{D4A8207F-26F9-44D4-A9BB-864CD31E8D3C}" destId="{4093AF89-1D46-4AB1-94EB-B2DD14678CDA}" srcOrd="1" destOrd="0" presId="urn:microsoft.com/office/officeart/2008/layout/HorizontalMultiLevelHierarchy"/>
    <dgm:cxn modelId="{FAE0319F-D8D6-4E73-9D68-1464A1EF2EF0}" type="presOf" srcId="{CF0202DA-9CB9-4796-8BA5-272F09CE9AA5}" destId="{CDBB329F-CB9C-4DB9-9C4C-40BB092F12BF}" srcOrd="0" destOrd="0" presId="urn:microsoft.com/office/officeart/2008/layout/HorizontalMultiLevelHierarchy"/>
    <dgm:cxn modelId="{D1E7643C-70A5-4BBE-9289-0F34F7887F0C}" srcId="{F91BF236-C851-43BF-BF04-FBDE3311545C}" destId="{4A1B9833-E9E5-44BC-9C3C-9AEA6315793A}" srcOrd="1" destOrd="0" parTransId="{D4A8207F-26F9-44D4-A9BB-864CD31E8D3C}" sibTransId="{3A01C658-B0AD-4D3A-9CDD-6888E7C3D4C8}"/>
    <dgm:cxn modelId="{747A0195-3E6E-4FBA-9AC4-23D649CB9838}" type="presOf" srcId="{D4A8207F-26F9-44D4-A9BB-864CD31E8D3C}" destId="{B55FE73E-50CC-4B12-BBF0-D1620BA7FF1B}" srcOrd="0" destOrd="0" presId="urn:microsoft.com/office/officeart/2008/layout/HorizontalMultiLevelHierarchy"/>
    <dgm:cxn modelId="{B1F567E0-1CFC-4B4C-8412-510AC01EF83F}" srcId="{F91BF236-C851-43BF-BF04-FBDE3311545C}" destId="{47982A7B-4D7E-4A94-8A5D-AA6706593BF1}" srcOrd="0" destOrd="0" parTransId="{CF0202DA-9CB9-4796-8BA5-272F09CE9AA5}" sibTransId="{A422555E-304A-404B-95FB-9C820A36C1A9}"/>
    <dgm:cxn modelId="{A9F3E558-4A45-4D0B-9837-0E4D81EFFF7A}" srcId="{F91BF236-C851-43BF-BF04-FBDE3311545C}" destId="{E50ECFBE-C1D6-43F1-B2B8-BDDF2514CF49}" srcOrd="2" destOrd="0" parTransId="{23139D4D-7847-457B-9A61-4F7C5122462F}" sibTransId="{4F86C779-BBD1-433C-AFCC-BDD01E5905E4}"/>
    <dgm:cxn modelId="{E2FF6694-B393-46EC-ACA7-EDE9FD41EC22}" type="presOf" srcId="{F91BF236-C851-43BF-BF04-FBDE3311545C}" destId="{2FF616C3-729E-43A9-849C-39B3EB7EB69C}" srcOrd="0" destOrd="0" presId="urn:microsoft.com/office/officeart/2008/layout/HorizontalMultiLevelHierarchy"/>
    <dgm:cxn modelId="{BDC11D1C-FF3F-49CC-BCA2-67EA14011721}" type="presOf" srcId="{4A1B9833-E9E5-44BC-9C3C-9AEA6315793A}" destId="{B487E58A-97E9-48A5-B7DA-C656E537C23E}" srcOrd="0" destOrd="0" presId="urn:microsoft.com/office/officeart/2008/layout/HorizontalMultiLevelHierarchy"/>
    <dgm:cxn modelId="{BD41C008-4CB9-471C-A238-FC3C8478E63D}" type="presParOf" srcId="{9C2B2BAD-A1AE-42ED-92CB-ED980EA19839}" destId="{965ED19B-074A-4B67-88CA-FAEFCD5B1D3B}" srcOrd="0" destOrd="0" presId="urn:microsoft.com/office/officeart/2008/layout/HorizontalMultiLevelHierarchy"/>
    <dgm:cxn modelId="{3E2D7DA3-547F-4FF1-AA03-A96803F970DE}" type="presParOf" srcId="{965ED19B-074A-4B67-88CA-FAEFCD5B1D3B}" destId="{2FF616C3-729E-43A9-849C-39B3EB7EB69C}" srcOrd="0" destOrd="0" presId="urn:microsoft.com/office/officeart/2008/layout/HorizontalMultiLevelHierarchy"/>
    <dgm:cxn modelId="{9FCD99DD-EC98-4F7C-879C-04EE7BA6BCB1}" type="presParOf" srcId="{965ED19B-074A-4B67-88CA-FAEFCD5B1D3B}" destId="{39C8CE86-9BFC-4EB6-9D11-5CC1B1242808}" srcOrd="1" destOrd="0" presId="urn:microsoft.com/office/officeart/2008/layout/HorizontalMultiLevelHierarchy"/>
    <dgm:cxn modelId="{2B92EB1D-1E24-4F2A-8B74-41EB1A3E3062}" type="presParOf" srcId="{39C8CE86-9BFC-4EB6-9D11-5CC1B1242808}" destId="{CDBB329F-CB9C-4DB9-9C4C-40BB092F12BF}" srcOrd="0" destOrd="0" presId="urn:microsoft.com/office/officeart/2008/layout/HorizontalMultiLevelHierarchy"/>
    <dgm:cxn modelId="{3ECCE964-ADF6-48E8-8AC3-97E41542AA4E}" type="presParOf" srcId="{CDBB329F-CB9C-4DB9-9C4C-40BB092F12BF}" destId="{C8252BD1-0B00-4A44-B771-4A9CEB1281A7}" srcOrd="0" destOrd="0" presId="urn:microsoft.com/office/officeart/2008/layout/HorizontalMultiLevelHierarchy"/>
    <dgm:cxn modelId="{8CFA2070-E0AD-401B-A37F-D23A824AAD2E}" type="presParOf" srcId="{39C8CE86-9BFC-4EB6-9D11-5CC1B1242808}" destId="{FEDB11E2-47AF-4A89-B3C9-3353A1115344}" srcOrd="1" destOrd="0" presId="urn:microsoft.com/office/officeart/2008/layout/HorizontalMultiLevelHierarchy"/>
    <dgm:cxn modelId="{9F1C802F-8222-450F-9233-BE70795B2A31}" type="presParOf" srcId="{FEDB11E2-47AF-4A89-B3C9-3353A1115344}" destId="{8AA63AF2-C913-4584-87A6-C89E0DCF5819}" srcOrd="0" destOrd="0" presId="urn:microsoft.com/office/officeart/2008/layout/HorizontalMultiLevelHierarchy"/>
    <dgm:cxn modelId="{BA2A192F-CD0C-479D-93C1-CC32F963CDF2}" type="presParOf" srcId="{FEDB11E2-47AF-4A89-B3C9-3353A1115344}" destId="{C8640988-206A-4EDD-A5B0-6DCB8BAB2451}" srcOrd="1" destOrd="0" presId="urn:microsoft.com/office/officeart/2008/layout/HorizontalMultiLevelHierarchy"/>
    <dgm:cxn modelId="{A599DE32-64F6-4627-827A-09238EA8CCDB}" type="presParOf" srcId="{39C8CE86-9BFC-4EB6-9D11-5CC1B1242808}" destId="{B55FE73E-50CC-4B12-BBF0-D1620BA7FF1B}" srcOrd="2" destOrd="0" presId="urn:microsoft.com/office/officeart/2008/layout/HorizontalMultiLevelHierarchy"/>
    <dgm:cxn modelId="{FA8650F3-4F3C-4FE0-B5AB-949DB07BF733}" type="presParOf" srcId="{B55FE73E-50CC-4B12-BBF0-D1620BA7FF1B}" destId="{4093AF89-1D46-4AB1-94EB-B2DD14678CDA}" srcOrd="0" destOrd="0" presId="urn:microsoft.com/office/officeart/2008/layout/HorizontalMultiLevelHierarchy"/>
    <dgm:cxn modelId="{E2F7261F-83D2-49EA-963F-BBB068F33422}" type="presParOf" srcId="{39C8CE86-9BFC-4EB6-9D11-5CC1B1242808}" destId="{81503EB8-2FDD-4F75-BE3B-A988E9EE2D98}" srcOrd="3" destOrd="0" presId="urn:microsoft.com/office/officeart/2008/layout/HorizontalMultiLevelHierarchy"/>
    <dgm:cxn modelId="{1A38A6EB-1949-4247-A00C-02AA37F20BCB}" type="presParOf" srcId="{81503EB8-2FDD-4F75-BE3B-A988E9EE2D98}" destId="{B487E58A-97E9-48A5-B7DA-C656E537C23E}" srcOrd="0" destOrd="0" presId="urn:microsoft.com/office/officeart/2008/layout/HorizontalMultiLevelHierarchy"/>
    <dgm:cxn modelId="{A90BB366-8E20-410C-AFEA-CCB4D8E58FB6}" type="presParOf" srcId="{81503EB8-2FDD-4F75-BE3B-A988E9EE2D98}" destId="{C73B8BFA-B0C6-4642-BF24-1449AEC586EC}" srcOrd="1" destOrd="0" presId="urn:microsoft.com/office/officeart/2008/layout/HorizontalMultiLevelHierarchy"/>
    <dgm:cxn modelId="{79FC3D0C-5300-4B33-B1D6-FDD656032313}" type="presParOf" srcId="{39C8CE86-9BFC-4EB6-9D11-5CC1B1242808}" destId="{6FCA32CA-21BE-426C-9737-601C84AA8B1A}" srcOrd="4" destOrd="0" presId="urn:microsoft.com/office/officeart/2008/layout/HorizontalMultiLevelHierarchy"/>
    <dgm:cxn modelId="{0987BDA2-E362-4679-9B21-B00B104215B1}" type="presParOf" srcId="{6FCA32CA-21BE-426C-9737-601C84AA8B1A}" destId="{4D41F1D4-A741-4035-BDD1-7533530E4534}" srcOrd="0" destOrd="0" presId="urn:microsoft.com/office/officeart/2008/layout/HorizontalMultiLevelHierarchy"/>
    <dgm:cxn modelId="{436FE141-39C6-47BE-8F26-F0ADBE79DDB4}" type="presParOf" srcId="{39C8CE86-9BFC-4EB6-9D11-5CC1B1242808}" destId="{F332DF1E-5968-4EA3-BDD5-E9A220D495EB}" srcOrd="5" destOrd="0" presId="urn:microsoft.com/office/officeart/2008/layout/HorizontalMultiLevelHierarchy"/>
    <dgm:cxn modelId="{3E44C355-5459-46B0-9785-4FD815040BD1}" type="presParOf" srcId="{F332DF1E-5968-4EA3-BDD5-E9A220D495EB}" destId="{9B991399-A6DE-4AEF-BF3A-1250F5A2ABB9}" srcOrd="0" destOrd="0" presId="urn:microsoft.com/office/officeart/2008/layout/HorizontalMultiLevelHierarchy"/>
    <dgm:cxn modelId="{943C6D5B-BAAA-4AC2-BCA9-8EA8D87B1E00}" type="presParOf" srcId="{F332DF1E-5968-4EA3-BDD5-E9A220D495EB}" destId="{22BDE51A-37C5-47AE-99F6-443EDB663F8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B138DAE8-5244-499F-939B-5EC2AB8F83D1}" type="presOf" srcId="{3D5A2F4A-E1F5-4BAB-B32F-1D3BD93731DB}" destId="{13E14189-3E1B-46F4-B07E-46C79F219409}" srcOrd="0" destOrd="0" presId="urn:microsoft.com/office/officeart/2005/8/layout/hierarchy5"/>
    <dgm:cxn modelId="{143F8086-1DE5-4647-AFF8-2FE5658E14DC}" type="presParOf" srcId="{13E14189-3E1B-46F4-B07E-46C79F219409}" destId="{9DA5BE1A-2AE9-49F3-90E6-D13B6924EF2B}" srcOrd="0" destOrd="0" presId="urn:microsoft.com/office/officeart/2005/8/layout/hierarchy5"/>
    <dgm:cxn modelId="{80A12995-B5B9-40E8-B3C3-49E3C206ADB5}" type="presParOf" srcId="{9DA5BE1A-2AE9-49F3-90E6-D13B6924EF2B}" destId="{B14D4493-EAE3-41AC-8123-1E293261F34E}" srcOrd="0" destOrd="0" presId="urn:microsoft.com/office/officeart/2005/8/layout/hierarchy5"/>
    <dgm:cxn modelId="{179F40F1-0BDE-4737-9E4C-9A286095587D}"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DCD96B99-8D4C-452F-AF3D-196D3F4D137A}" type="presOf" srcId="{3D5A2F4A-E1F5-4BAB-B32F-1D3BD93731DB}" destId="{13E14189-3E1B-46F4-B07E-46C79F219409}" srcOrd="0" destOrd="0" presId="urn:microsoft.com/office/officeart/2005/8/layout/hierarchy5"/>
    <dgm:cxn modelId="{17802EE8-29CF-4266-BD4C-FDE739930179}" type="presParOf" srcId="{13E14189-3E1B-46F4-B07E-46C79F219409}" destId="{9DA5BE1A-2AE9-49F3-90E6-D13B6924EF2B}" srcOrd="0" destOrd="0" presId="urn:microsoft.com/office/officeart/2005/8/layout/hierarchy5"/>
    <dgm:cxn modelId="{6449F65A-6305-4AB8-B44D-DDB242E9D7EE}" type="presParOf" srcId="{9DA5BE1A-2AE9-49F3-90E6-D13B6924EF2B}" destId="{B14D4493-EAE3-41AC-8123-1E293261F34E}" srcOrd="0" destOrd="0" presId="urn:microsoft.com/office/officeart/2005/8/layout/hierarchy5"/>
    <dgm:cxn modelId="{B173FA77-B4C8-4D9C-A3C3-ED7C93F26A81}"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5851662D-2C55-4D9D-813B-E01175B295EE}" type="presOf" srcId="{3D5A2F4A-E1F5-4BAB-B32F-1D3BD93731DB}" destId="{13E14189-3E1B-46F4-B07E-46C79F219409}" srcOrd="0" destOrd="0" presId="urn:microsoft.com/office/officeart/2005/8/layout/hierarchy5"/>
    <dgm:cxn modelId="{A32D2000-FD18-411B-BE1E-F8EF307D1908}" type="presParOf" srcId="{13E14189-3E1B-46F4-B07E-46C79F219409}" destId="{9DA5BE1A-2AE9-49F3-90E6-D13B6924EF2B}" srcOrd="0" destOrd="0" presId="urn:microsoft.com/office/officeart/2005/8/layout/hierarchy5"/>
    <dgm:cxn modelId="{48045EF6-DE54-4CB2-9644-F3AEB052F437}" type="presParOf" srcId="{9DA5BE1A-2AE9-49F3-90E6-D13B6924EF2B}" destId="{B14D4493-EAE3-41AC-8123-1E293261F34E}" srcOrd="0" destOrd="0" presId="urn:microsoft.com/office/officeart/2005/8/layout/hierarchy5"/>
    <dgm:cxn modelId="{F5EAA393-525B-41E3-9431-F27BD77520F1}"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F62D9F85-F3D2-4F29-8DEA-4AACD4851612}" type="presOf" srcId="{3D5A2F4A-E1F5-4BAB-B32F-1D3BD93731DB}" destId="{13E14189-3E1B-46F4-B07E-46C79F219409}" srcOrd="0" destOrd="0" presId="urn:microsoft.com/office/officeart/2005/8/layout/hierarchy5"/>
    <dgm:cxn modelId="{700792D8-1638-41F2-BD0F-6C41BC7B9FBD}" type="presParOf" srcId="{13E14189-3E1B-46F4-B07E-46C79F219409}" destId="{9DA5BE1A-2AE9-49F3-90E6-D13B6924EF2B}" srcOrd="0" destOrd="0" presId="urn:microsoft.com/office/officeart/2005/8/layout/hierarchy5"/>
    <dgm:cxn modelId="{274CAA67-DC10-4E16-9653-801709B56D52}" type="presParOf" srcId="{9DA5BE1A-2AE9-49F3-90E6-D13B6924EF2B}" destId="{B14D4493-EAE3-41AC-8123-1E293261F34E}" srcOrd="0" destOrd="0" presId="urn:microsoft.com/office/officeart/2005/8/layout/hierarchy5"/>
    <dgm:cxn modelId="{F0A6D72E-528F-4842-8B09-D0585E3EEACE}"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7D380CBA-3229-4A30-A8DB-5437C3182BB7}" type="presOf" srcId="{3D5A2F4A-E1F5-4BAB-B32F-1D3BD93731DB}" destId="{13E14189-3E1B-46F4-B07E-46C79F219409}" srcOrd="0" destOrd="0" presId="urn:microsoft.com/office/officeart/2005/8/layout/hierarchy5"/>
    <dgm:cxn modelId="{2989CA38-B1CD-44F7-B2AA-5E02223F24F3}" type="presParOf" srcId="{13E14189-3E1B-46F4-B07E-46C79F219409}" destId="{9DA5BE1A-2AE9-49F3-90E6-D13B6924EF2B}" srcOrd="0" destOrd="0" presId="urn:microsoft.com/office/officeart/2005/8/layout/hierarchy5"/>
    <dgm:cxn modelId="{3684C0F4-16EC-4549-B5AC-ABC20BA89FF6}" type="presParOf" srcId="{9DA5BE1A-2AE9-49F3-90E6-D13B6924EF2B}" destId="{B14D4493-EAE3-41AC-8123-1E293261F34E}" srcOrd="0" destOrd="0" presId="urn:microsoft.com/office/officeart/2005/8/layout/hierarchy5"/>
    <dgm:cxn modelId="{A87DAF6A-236C-41F4-B15C-9E4771F3E121}"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1DF86D7D-4683-4936-BA21-4B1591AD3FF6}" type="presOf" srcId="{3D5A2F4A-E1F5-4BAB-B32F-1D3BD93731DB}" destId="{13E14189-3E1B-46F4-B07E-46C79F219409}" srcOrd="0" destOrd="0" presId="urn:microsoft.com/office/officeart/2005/8/layout/hierarchy5"/>
    <dgm:cxn modelId="{52D18DCC-7264-4DF9-A54D-06697DB97667}" type="presParOf" srcId="{13E14189-3E1B-46F4-B07E-46C79F219409}" destId="{9DA5BE1A-2AE9-49F3-90E6-D13B6924EF2B}" srcOrd="0" destOrd="0" presId="urn:microsoft.com/office/officeart/2005/8/layout/hierarchy5"/>
    <dgm:cxn modelId="{839284B0-73E3-4B05-972C-8EAF6EE85D3A}" type="presParOf" srcId="{9DA5BE1A-2AE9-49F3-90E6-D13B6924EF2B}" destId="{B14D4493-EAE3-41AC-8123-1E293261F34E}" srcOrd="0" destOrd="0" presId="urn:microsoft.com/office/officeart/2005/8/layout/hierarchy5"/>
    <dgm:cxn modelId="{0F08765B-056A-44BE-9ADB-85539A2D33DF}"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0B260F9F-82DF-4D94-A5A3-57A6A9E936E2}" type="presOf" srcId="{3D5A2F4A-E1F5-4BAB-B32F-1D3BD93731DB}" destId="{13E14189-3E1B-46F4-B07E-46C79F219409}" srcOrd="0" destOrd="0" presId="urn:microsoft.com/office/officeart/2005/8/layout/hierarchy5"/>
    <dgm:cxn modelId="{071EEA35-0771-4349-B1BB-D576D9309BDD}" type="presParOf" srcId="{13E14189-3E1B-46F4-B07E-46C79F219409}" destId="{9DA5BE1A-2AE9-49F3-90E6-D13B6924EF2B}" srcOrd="0" destOrd="0" presId="urn:microsoft.com/office/officeart/2005/8/layout/hierarchy5"/>
    <dgm:cxn modelId="{07005FBB-8F82-45E6-BA96-52551A25CC53}" type="presParOf" srcId="{9DA5BE1A-2AE9-49F3-90E6-D13B6924EF2B}" destId="{B14D4493-EAE3-41AC-8123-1E293261F34E}" srcOrd="0" destOrd="0" presId="urn:microsoft.com/office/officeart/2005/8/layout/hierarchy5"/>
    <dgm:cxn modelId="{A34A364E-BCB0-4902-B5A6-DE6DC98BCA2F}"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EF5F26AC-12EB-44F4-90B0-9A5333421EA6}" type="presOf" srcId="{3D5A2F4A-E1F5-4BAB-B32F-1D3BD93731DB}" destId="{13E14189-3E1B-46F4-B07E-46C79F219409}" srcOrd="0" destOrd="0" presId="urn:microsoft.com/office/officeart/2005/8/layout/hierarchy5"/>
    <dgm:cxn modelId="{E6ED4312-BB43-41CB-8A60-004A70D8E853}" type="presParOf" srcId="{13E14189-3E1B-46F4-B07E-46C79F219409}" destId="{9DA5BE1A-2AE9-49F3-90E6-D13B6924EF2B}" srcOrd="0" destOrd="0" presId="urn:microsoft.com/office/officeart/2005/8/layout/hierarchy5"/>
    <dgm:cxn modelId="{A1631BCD-82E4-448D-A9D4-B315AEE1DF22}" type="presParOf" srcId="{9DA5BE1A-2AE9-49F3-90E6-D13B6924EF2B}" destId="{B14D4493-EAE3-41AC-8123-1E293261F34E}" srcOrd="0" destOrd="0" presId="urn:microsoft.com/office/officeart/2005/8/layout/hierarchy5"/>
    <dgm:cxn modelId="{F96727AF-2E53-4C2D-ACFE-C2E73EBD4475}"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E1767E30-4550-427E-BE75-E514DBC895FB}" type="presOf" srcId="{3D5A2F4A-E1F5-4BAB-B32F-1D3BD93731DB}" destId="{13E14189-3E1B-46F4-B07E-46C79F219409}" srcOrd="0" destOrd="0" presId="urn:microsoft.com/office/officeart/2005/8/layout/hierarchy5"/>
    <dgm:cxn modelId="{944C9F1B-8058-49D2-9352-E92CBDEB9567}" type="presParOf" srcId="{13E14189-3E1B-46F4-B07E-46C79F219409}" destId="{9DA5BE1A-2AE9-49F3-90E6-D13B6924EF2B}" srcOrd="0" destOrd="0" presId="urn:microsoft.com/office/officeart/2005/8/layout/hierarchy5"/>
    <dgm:cxn modelId="{99EDCFAA-0F6E-4E4B-BFC3-2AA4D6984690}" type="presParOf" srcId="{9DA5BE1A-2AE9-49F3-90E6-D13B6924EF2B}" destId="{B14D4493-EAE3-41AC-8123-1E293261F34E}" srcOrd="0" destOrd="0" presId="urn:microsoft.com/office/officeart/2005/8/layout/hierarchy5"/>
    <dgm:cxn modelId="{4D013846-F847-48B3-8525-494AAB8C4D18}"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8D9D50A7-DBA4-446F-B6F4-CA417D141200}" type="presOf" srcId="{3D5A2F4A-E1F5-4BAB-B32F-1D3BD93731DB}" destId="{13E14189-3E1B-46F4-B07E-46C79F219409}" srcOrd="0" destOrd="0" presId="urn:microsoft.com/office/officeart/2005/8/layout/hierarchy5"/>
    <dgm:cxn modelId="{8C1067E1-2C90-449D-B660-F526EF525D31}" type="presParOf" srcId="{13E14189-3E1B-46F4-B07E-46C79F219409}" destId="{9DA5BE1A-2AE9-49F3-90E6-D13B6924EF2B}" srcOrd="0" destOrd="0" presId="urn:microsoft.com/office/officeart/2005/8/layout/hierarchy5"/>
    <dgm:cxn modelId="{84ADE824-813D-4034-B6D8-6996A63DE0E2}" type="presParOf" srcId="{9DA5BE1A-2AE9-49F3-90E6-D13B6924EF2B}" destId="{B14D4493-EAE3-41AC-8123-1E293261F34E}" srcOrd="0" destOrd="0" presId="urn:microsoft.com/office/officeart/2005/8/layout/hierarchy5"/>
    <dgm:cxn modelId="{FF45E92E-8ADA-48B3-BB3E-876354F2BEE9}"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9BD99871-8FA9-42F4-B21A-565B16177F1F}" type="presOf" srcId="{3D5A2F4A-E1F5-4BAB-B32F-1D3BD93731DB}" destId="{13E14189-3E1B-46F4-B07E-46C79F219409}" srcOrd="0" destOrd="0" presId="urn:microsoft.com/office/officeart/2005/8/layout/hierarchy5"/>
    <dgm:cxn modelId="{FC0765D4-D3FE-4686-8C10-C2B251371591}" type="presParOf" srcId="{13E14189-3E1B-46F4-B07E-46C79F219409}" destId="{9DA5BE1A-2AE9-49F3-90E6-D13B6924EF2B}" srcOrd="0" destOrd="0" presId="urn:microsoft.com/office/officeart/2005/8/layout/hierarchy5"/>
    <dgm:cxn modelId="{D9D4A505-DA0A-4C72-B5CF-016D699053E3}" type="presParOf" srcId="{9DA5BE1A-2AE9-49F3-90E6-D13B6924EF2B}" destId="{B14D4493-EAE3-41AC-8123-1E293261F34E}" srcOrd="0" destOrd="0" presId="urn:microsoft.com/office/officeart/2005/8/layout/hierarchy5"/>
    <dgm:cxn modelId="{077F2D7F-BAFF-474F-9E2A-C03560006092}"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E70D2CC3-5A52-4D63-9DE2-A4BFFDA9FF98}" type="presOf" srcId="{3D5A2F4A-E1F5-4BAB-B32F-1D3BD93731DB}" destId="{13E14189-3E1B-46F4-B07E-46C79F219409}" srcOrd="0" destOrd="0" presId="urn:microsoft.com/office/officeart/2005/8/layout/hierarchy5"/>
    <dgm:cxn modelId="{0519920D-7DB7-40D1-9619-26391674EFBE}" type="presParOf" srcId="{13E14189-3E1B-46F4-B07E-46C79F219409}" destId="{9DA5BE1A-2AE9-49F3-90E6-D13B6924EF2B}" srcOrd="0" destOrd="0" presId="urn:microsoft.com/office/officeart/2005/8/layout/hierarchy5"/>
    <dgm:cxn modelId="{83535BFE-5EE8-4E29-BCB7-775A885A929B}" type="presParOf" srcId="{9DA5BE1A-2AE9-49F3-90E6-D13B6924EF2B}" destId="{B14D4493-EAE3-41AC-8123-1E293261F34E}" srcOrd="0" destOrd="0" presId="urn:microsoft.com/office/officeart/2005/8/layout/hierarchy5"/>
    <dgm:cxn modelId="{376EC87E-F049-4271-9EFF-56A595F8747B}"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6465C202-686E-45F9-BB09-93DB404E7E17}" type="presOf" srcId="{3D5A2F4A-E1F5-4BAB-B32F-1D3BD93731DB}" destId="{13E14189-3E1B-46F4-B07E-46C79F219409}" srcOrd="0" destOrd="0" presId="urn:microsoft.com/office/officeart/2005/8/layout/hierarchy5"/>
    <dgm:cxn modelId="{0EA152B5-E91F-47A3-8D87-66A1B6ED588D}" type="presParOf" srcId="{13E14189-3E1B-46F4-B07E-46C79F219409}" destId="{9DA5BE1A-2AE9-49F3-90E6-D13B6924EF2B}" srcOrd="0" destOrd="0" presId="urn:microsoft.com/office/officeart/2005/8/layout/hierarchy5"/>
    <dgm:cxn modelId="{D771422A-E556-4582-8535-120BA241C50F}" type="presParOf" srcId="{9DA5BE1A-2AE9-49F3-90E6-D13B6924EF2B}" destId="{B14D4493-EAE3-41AC-8123-1E293261F34E}" srcOrd="0" destOrd="0" presId="urn:microsoft.com/office/officeart/2005/8/layout/hierarchy5"/>
    <dgm:cxn modelId="{AF0A8FD8-6838-4942-A43A-DB170FC6221E}"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D1299E47-C96E-4BC9-926D-871CE9F8BCC0}" type="presOf" srcId="{3D5A2F4A-E1F5-4BAB-B32F-1D3BD93731DB}" destId="{13E14189-3E1B-46F4-B07E-46C79F219409}" srcOrd="0" destOrd="0" presId="urn:microsoft.com/office/officeart/2005/8/layout/hierarchy5"/>
    <dgm:cxn modelId="{DAC646A8-A05B-4E39-8312-DF4A99DE1B7C}" type="presParOf" srcId="{13E14189-3E1B-46F4-B07E-46C79F219409}" destId="{9DA5BE1A-2AE9-49F3-90E6-D13B6924EF2B}" srcOrd="0" destOrd="0" presId="urn:microsoft.com/office/officeart/2005/8/layout/hierarchy5"/>
    <dgm:cxn modelId="{EBCF216E-28AD-4D19-8738-7BD14CA1E278}" type="presParOf" srcId="{9DA5BE1A-2AE9-49F3-90E6-D13B6924EF2B}" destId="{B14D4493-EAE3-41AC-8123-1E293261F34E}" srcOrd="0" destOrd="0" presId="urn:microsoft.com/office/officeart/2005/8/layout/hierarchy5"/>
    <dgm:cxn modelId="{648DF571-9A1D-4D01-823F-3E9086308C92}"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2BDF91CD-71BC-44EE-BE27-9C5DD2D383E3}" type="presOf" srcId="{3D5A2F4A-E1F5-4BAB-B32F-1D3BD93731DB}" destId="{13E14189-3E1B-46F4-B07E-46C79F219409}" srcOrd="0" destOrd="0" presId="urn:microsoft.com/office/officeart/2005/8/layout/hierarchy5"/>
    <dgm:cxn modelId="{887C0ADD-CA0B-4483-BC5A-AF6A1D456DC9}" type="presParOf" srcId="{13E14189-3E1B-46F4-B07E-46C79F219409}" destId="{9DA5BE1A-2AE9-49F3-90E6-D13B6924EF2B}" srcOrd="0" destOrd="0" presId="urn:microsoft.com/office/officeart/2005/8/layout/hierarchy5"/>
    <dgm:cxn modelId="{214EA783-457C-4F30-8264-418790535C8E}" type="presParOf" srcId="{9DA5BE1A-2AE9-49F3-90E6-D13B6924EF2B}" destId="{B14D4493-EAE3-41AC-8123-1E293261F34E}" srcOrd="0" destOrd="0" presId="urn:microsoft.com/office/officeart/2005/8/layout/hierarchy5"/>
    <dgm:cxn modelId="{F7210A91-D948-4013-842A-1A4386D8D8CF}"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17D60EF6-84A5-43EE-B4F5-EF9CFEB64869}" type="presOf" srcId="{3D5A2F4A-E1F5-4BAB-B32F-1D3BD93731DB}" destId="{13E14189-3E1B-46F4-B07E-46C79F219409}" srcOrd="0" destOrd="0" presId="urn:microsoft.com/office/officeart/2005/8/layout/hierarchy5"/>
    <dgm:cxn modelId="{060D8E31-8CBA-4590-8B7D-0A2A2D4B2FF4}" type="presParOf" srcId="{13E14189-3E1B-46F4-B07E-46C79F219409}" destId="{9DA5BE1A-2AE9-49F3-90E6-D13B6924EF2B}" srcOrd="0" destOrd="0" presId="urn:microsoft.com/office/officeart/2005/8/layout/hierarchy5"/>
    <dgm:cxn modelId="{C4259079-D33A-4AAC-B55C-006E8EFB528A}" type="presParOf" srcId="{9DA5BE1A-2AE9-49F3-90E6-D13B6924EF2B}" destId="{B14D4493-EAE3-41AC-8123-1E293261F34E}" srcOrd="0" destOrd="0" presId="urn:microsoft.com/office/officeart/2005/8/layout/hierarchy5"/>
    <dgm:cxn modelId="{AD353988-8680-4114-AE1C-52FA54AC681D}"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AB48BEE7-9FEE-4986-AB21-BD0195C8EB87}" type="presOf" srcId="{3D5A2F4A-E1F5-4BAB-B32F-1D3BD93731DB}" destId="{13E14189-3E1B-46F4-B07E-46C79F219409}" srcOrd="0" destOrd="0" presId="urn:microsoft.com/office/officeart/2005/8/layout/hierarchy5"/>
    <dgm:cxn modelId="{068C33BF-FF34-4F73-A978-008961B5F6BE}" type="presParOf" srcId="{13E14189-3E1B-46F4-B07E-46C79F219409}" destId="{9DA5BE1A-2AE9-49F3-90E6-D13B6924EF2B}" srcOrd="0" destOrd="0" presId="urn:microsoft.com/office/officeart/2005/8/layout/hierarchy5"/>
    <dgm:cxn modelId="{ED542914-EF24-4415-B92B-8D0793EA27BF}" type="presParOf" srcId="{9DA5BE1A-2AE9-49F3-90E6-D13B6924EF2B}" destId="{B14D4493-EAE3-41AC-8123-1E293261F34E}" srcOrd="0" destOrd="0" presId="urn:microsoft.com/office/officeart/2005/8/layout/hierarchy5"/>
    <dgm:cxn modelId="{4D352D77-65A2-49FE-AD8F-FAC94E094C22}"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4CB570C7-CE09-4C57-BF35-D5B53807E910}">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تقدم درآمدها بر هزینه ها</a:t>
          </a:r>
        </a:p>
      </dgm:t>
    </dgm:pt>
    <dgm:pt modelId="{90EEA7FB-5D70-4EF0-BF9A-92FED35D151E}" type="sibTrans" cxnId="{8854D99E-07D7-48C6-924B-347CE0D0E4BD}">
      <dgm:prSet/>
      <dgm:spPr/>
      <dgm:t>
        <a:bodyPr/>
        <a:lstStyle/>
        <a:p>
          <a:endParaRPr lang="en-US"/>
        </a:p>
      </dgm:t>
    </dgm:pt>
    <dgm:pt modelId="{5EC09B99-DAD2-4626-9282-C76AB577233A}" type="parTrans" cxnId="{8854D99E-07D7-48C6-924B-347CE0D0E4BD}">
      <dgm:prSet/>
      <dgm:spPr/>
      <dgm:t>
        <a:bodyPr/>
        <a:lstStyle/>
        <a:p>
          <a:endParaRPr lang="en-US"/>
        </a:p>
      </dgm:t>
    </dgm:pt>
    <dgm:pt modelId="{58A1B68C-120D-4678-A2C7-AFCD3BC8D7C9}">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وضوح</a:t>
          </a:r>
        </a:p>
      </dgm:t>
    </dgm:pt>
    <dgm:pt modelId="{C68CF6FD-F956-4212-9F99-E6C07110E1E0}" type="sibTrans" cxnId="{56618C82-E201-4B9B-BA6C-B30DAA2AAFE5}">
      <dgm:prSet/>
      <dgm:spPr/>
      <dgm:t>
        <a:bodyPr/>
        <a:lstStyle/>
        <a:p>
          <a:endParaRPr lang="en-US"/>
        </a:p>
      </dgm:t>
    </dgm:pt>
    <dgm:pt modelId="{9B808466-5AC9-4F63-9EE7-18CC770B5B1D}" type="parTrans" cxnId="{56618C82-E201-4B9B-BA6C-B30DAA2AAFE5}">
      <dgm:prSet/>
      <dgm:spPr/>
      <dgm:t>
        <a:bodyPr/>
        <a:lstStyle/>
        <a:p>
          <a:endParaRPr lang="en-US"/>
        </a:p>
      </dgm:t>
    </dgm:pt>
    <dgm:pt modelId="{4AF753AE-65B9-43F7-853E-8E3D335BB710}">
      <dgm:prSet phldrT="[Text]" custT="1"/>
      <dgm:spPr/>
      <dgm:t>
        <a:bodyPr/>
        <a:lstStyle/>
        <a:p>
          <a:pPr rtl="1"/>
          <a:r>
            <a:rPr lang="fa-IR" sz="1800" b="1" dirty="0" smtClean="0">
              <a:solidFill>
                <a:schemeClr val="tx1"/>
              </a:solidFill>
              <a:effectLst>
                <a:outerShdw blurRad="38100" dist="38100" dir="2700000" algn="tl">
                  <a:srgbClr val="000000">
                    <a:alpha val="43137"/>
                  </a:srgbClr>
                </a:outerShdw>
              </a:effectLst>
              <a:cs typeface="2  Titr" pitchFamily="2" charset="-78"/>
            </a:rPr>
            <a:t>سایر اصول بودجه :</a:t>
          </a:r>
        </a:p>
      </dgm:t>
    </dgm:pt>
    <dgm:pt modelId="{05C67925-B603-4D5B-971E-4B8873E5F359}" type="sibTrans" cxnId="{A6EE865F-EED0-4722-AC88-D23E6AAE2FF6}">
      <dgm:prSet/>
      <dgm:spPr/>
      <dgm:t>
        <a:bodyPr/>
        <a:lstStyle/>
        <a:p>
          <a:endParaRPr lang="en-US"/>
        </a:p>
      </dgm:t>
    </dgm:pt>
    <dgm:pt modelId="{36EF1ADF-4B58-4F7F-A8AF-AFE71C801232}" type="parTrans" cxnId="{A6EE865F-EED0-4722-AC88-D23E6AAE2FF6}">
      <dgm:prSet/>
      <dgm:spPr/>
      <dgm:t>
        <a:bodyPr/>
        <a:lstStyle/>
        <a:p>
          <a:endParaRPr lang="en-US"/>
        </a:p>
      </dgm:t>
    </dgm:pt>
    <dgm:pt modelId="{F5ACF4E5-6D64-4A16-9352-8654C6827F95}">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قانونی بودن</a:t>
          </a:r>
        </a:p>
      </dgm:t>
    </dgm:pt>
    <dgm:pt modelId="{DA420F91-7F80-4C60-A024-0FBD103164EA}" type="parTrans" cxnId="{52F483ED-54A0-4423-9CA9-DCE27C1AE902}">
      <dgm:prSet/>
      <dgm:spPr/>
      <dgm:t>
        <a:bodyPr/>
        <a:lstStyle/>
        <a:p>
          <a:endParaRPr lang="en-US"/>
        </a:p>
      </dgm:t>
    </dgm:pt>
    <dgm:pt modelId="{35D85871-E2AC-4115-BE59-028AB38B8512}" type="sibTrans" cxnId="{52F483ED-54A0-4423-9CA9-DCE27C1AE902}">
      <dgm:prSet/>
      <dgm:spPr/>
      <dgm:t>
        <a:bodyPr/>
        <a:lstStyle/>
        <a:p>
          <a:endParaRPr lang="en-US"/>
        </a:p>
      </dgm:t>
    </dgm:pt>
    <dgm:pt modelId="{CE430EA5-93E6-43F3-9009-FB30D57F8F03}">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تناوب</a:t>
          </a:r>
        </a:p>
      </dgm:t>
    </dgm:pt>
    <dgm:pt modelId="{79379196-731A-46A2-BFBA-C6C360137E0D}" type="parTrans" cxnId="{3ECCDA51-94DB-424F-970D-281D762C39FB}">
      <dgm:prSet/>
      <dgm:spPr/>
      <dgm:t>
        <a:bodyPr/>
        <a:lstStyle/>
        <a:p>
          <a:endParaRPr lang="en-US"/>
        </a:p>
      </dgm:t>
    </dgm:pt>
    <dgm:pt modelId="{C1ADD100-73CB-497D-9D2D-925E1FC82846}" type="sibTrans" cxnId="{3ECCDA51-94DB-424F-970D-281D762C39FB}">
      <dgm:prSet/>
      <dgm:spPr/>
      <dgm:t>
        <a:bodyPr/>
        <a:lstStyle/>
        <a:p>
          <a:endParaRPr lang="en-US"/>
        </a:p>
      </dgm:t>
    </dgm:pt>
    <dgm:pt modelId="{D3DAF738-4998-45EE-8412-98500E1C4E68}">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صحت بودجه</a:t>
          </a:r>
        </a:p>
      </dgm:t>
    </dgm:pt>
    <dgm:pt modelId="{56FF6F10-54F7-43B9-B473-FB6D6C3640B0}" type="parTrans" cxnId="{C59074F3-0E95-44B4-8078-2033E24263E5}">
      <dgm:prSet/>
      <dgm:spPr/>
      <dgm:t>
        <a:bodyPr/>
        <a:lstStyle/>
        <a:p>
          <a:endParaRPr lang="en-US"/>
        </a:p>
      </dgm:t>
    </dgm:pt>
    <dgm:pt modelId="{73E189DB-E197-4DB0-B9E5-3501F6074554}" type="sibTrans" cxnId="{C59074F3-0E95-44B4-8078-2033E24263E5}">
      <dgm:prSet/>
      <dgm:spPr/>
      <dgm:t>
        <a:bodyPr/>
        <a:lstStyle/>
        <a:p>
          <a:endParaRPr lang="en-US"/>
        </a:p>
      </dgm:t>
    </dgm:pt>
    <dgm:pt modelId="{B6A75012-71C6-4B70-8400-61BC7490B09D}">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قابلیت اعتماد</a:t>
          </a:r>
        </a:p>
      </dgm:t>
    </dgm:pt>
    <dgm:pt modelId="{8E5979CA-E412-4BF8-AC2B-A5FA313FD353}" type="parTrans" cxnId="{1F817327-DCF0-4BBE-925F-B2A622280B1D}">
      <dgm:prSet/>
      <dgm:spPr/>
      <dgm:t>
        <a:bodyPr/>
        <a:lstStyle/>
        <a:p>
          <a:endParaRPr lang="en-US"/>
        </a:p>
      </dgm:t>
    </dgm:pt>
    <dgm:pt modelId="{A3D8F312-4F2D-4EE7-8F59-0F5BBE6EF64E}" type="sibTrans" cxnId="{1F817327-DCF0-4BBE-925F-B2A622280B1D}">
      <dgm:prSet/>
      <dgm:spPr/>
      <dgm:t>
        <a:bodyPr/>
        <a:lstStyle/>
        <a:p>
          <a:endParaRPr lang="en-US"/>
        </a:p>
      </dgm:t>
    </dgm:pt>
    <dgm:pt modelId="{78A7BE25-6F45-422E-9C91-E2E66410813D}">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تنوع</a:t>
          </a:r>
        </a:p>
      </dgm:t>
    </dgm:pt>
    <dgm:pt modelId="{A3FB052D-53CE-4600-AC22-D4EA8D991FCF}" type="parTrans" cxnId="{13DD65FF-CD0A-4C65-B6B2-16920372DCFA}">
      <dgm:prSet/>
      <dgm:spPr/>
      <dgm:t>
        <a:bodyPr/>
        <a:lstStyle/>
        <a:p>
          <a:endParaRPr lang="en-US"/>
        </a:p>
      </dgm:t>
    </dgm:pt>
    <dgm:pt modelId="{D8FC6E70-45EC-4A1E-AC8B-87DD73DB368C}" type="sibTrans" cxnId="{13DD65FF-CD0A-4C65-B6B2-16920372DCFA}">
      <dgm:prSet/>
      <dgm:spPr/>
      <dgm:t>
        <a:bodyPr/>
        <a:lstStyle/>
        <a:p>
          <a:endParaRPr lang="en-US"/>
        </a:p>
      </dgm:t>
    </dgm:pt>
    <dgm:pt modelId="{FF001571-4558-4E55-A2CF-EE6A84835B70}">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مدیریت</a:t>
          </a:r>
        </a:p>
      </dgm:t>
    </dgm:pt>
    <dgm:pt modelId="{CBBEB4A5-5518-4136-B0E7-587C9D33DEB3}" type="parTrans" cxnId="{6C9A5D1A-D336-4629-966E-DB9C10A3E64C}">
      <dgm:prSet/>
      <dgm:spPr/>
      <dgm:t>
        <a:bodyPr/>
        <a:lstStyle/>
        <a:p>
          <a:endParaRPr lang="en-US"/>
        </a:p>
      </dgm:t>
    </dgm:pt>
    <dgm:pt modelId="{17F4F277-E4EB-4513-BB60-7BA243C14284}" type="sibTrans" cxnId="{6C9A5D1A-D336-4629-966E-DB9C10A3E64C}">
      <dgm:prSet/>
      <dgm:spPr/>
      <dgm:t>
        <a:bodyPr/>
        <a:lstStyle/>
        <a:p>
          <a:endParaRPr lang="en-US"/>
        </a:p>
      </dgm:t>
    </dgm:pt>
    <dgm:pt modelId="{786D086A-FB81-4BEE-82D9-EEE94081B5AF}">
      <dgm:prSet/>
      <dgm:spPr/>
      <dgm:t>
        <a:bodyPr/>
        <a:lstStyle/>
        <a:p>
          <a:pPr rtl="1"/>
          <a:r>
            <a:rPr lang="fa-IR" b="1" dirty="0" smtClean="0">
              <a:solidFill>
                <a:srgbClr val="C00000"/>
              </a:solidFill>
              <a:effectLst>
                <a:outerShdw blurRad="38100" dist="38100" dir="2700000" algn="tl">
                  <a:srgbClr val="000000">
                    <a:alpha val="43137"/>
                  </a:srgbClr>
                </a:outerShdw>
              </a:effectLst>
              <a:cs typeface="B Roya" pitchFamily="2" charset="-78"/>
            </a:rPr>
            <a:t>اصل کفایت</a:t>
          </a:r>
        </a:p>
      </dgm:t>
    </dgm:pt>
    <dgm:pt modelId="{B9663EEB-CA79-42FB-A357-352C63A415C0}" type="parTrans" cxnId="{E0F68774-D57A-4CD1-BF61-DF4631F5C91C}">
      <dgm:prSet/>
      <dgm:spPr/>
      <dgm:t>
        <a:bodyPr/>
        <a:lstStyle/>
        <a:p>
          <a:pPr rtl="1"/>
          <a:endParaRPr lang="fa-IR"/>
        </a:p>
      </dgm:t>
    </dgm:pt>
    <dgm:pt modelId="{87846283-3F7E-43AF-B03F-F0A112A19E2B}" type="sibTrans" cxnId="{E0F68774-D57A-4CD1-BF61-DF4631F5C91C}">
      <dgm:prSet/>
      <dgm:spPr/>
      <dgm:t>
        <a:bodyPr/>
        <a:lstStyle/>
        <a:p>
          <a:pPr rtl="1"/>
          <a:endParaRPr lang="fa-IR"/>
        </a:p>
      </dgm:t>
    </dgm:pt>
    <dgm:pt modelId="{40F86206-3681-48E6-A736-6D3253E9787E}">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تفکیک اعتبارات مستمر و غیر مستمر</a:t>
          </a:r>
          <a:endParaRPr lang="fa-IR" sz="1800" b="1" dirty="0">
            <a:solidFill>
              <a:srgbClr val="C00000"/>
            </a:solidFill>
            <a:effectLst>
              <a:outerShdw blurRad="38100" dist="38100" dir="2700000" algn="tl">
                <a:srgbClr val="000000">
                  <a:alpha val="43137"/>
                </a:srgbClr>
              </a:outerShdw>
            </a:effectLst>
            <a:cs typeface="B Roya" pitchFamily="2" charset="-78"/>
          </a:endParaRPr>
        </a:p>
      </dgm:t>
    </dgm:pt>
    <dgm:pt modelId="{DD7BC17F-DEBB-48B6-9340-7B3546311F52}" type="parTrans" cxnId="{8BC2D964-B45E-44EE-A43B-72A72A4F411E}">
      <dgm:prSet/>
      <dgm:spPr/>
      <dgm:t>
        <a:bodyPr/>
        <a:lstStyle/>
        <a:p>
          <a:pPr rtl="1"/>
          <a:endParaRPr lang="fa-IR"/>
        </a:p>
      </dgm:t>
    </dgm:pt>
    <dgm:pt modelId="{5E9AD71C-A68A-444D-A690-A7A38F18EE03}" type="sibTrans" cxnId="{8BC2D964-B45E-44EE-A43B-72A72A4F411E}">
      <dgm:prSet/>
      <dgm:spPr/>
      <dgm:t>
        <a:bodyPr/>
        <a:lstStyle/>
        <a:p>
          <a:pPr rtl="1"/>
          <a:endParaRPr lang="fa-IR"/>
        </a:p>
      </dgm:t>
    </dgm:pt>
    <dgm:pt modelId="{49CD0008-431E-4855-A47B-CDC6FEE5DE16}">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مسوولیت</a:t>
          </a:r>
          <a:endParaRPr lang="fa-IR" sz="1800" b="1" dirty="0">
            <a:solidFill>
              <a:srgbClr val="C00000"/>
            </a:solidFill>
            <a:effectLst>
              <a:outerShdw blurRad="38100" dist="38100" dir="2700000" algn="tl">
                <a:srgbClr val="000000">
                  <a:alpha val="43137"/>
                </a:srgbClr>
              </a:outerShdw>
            </a:effectLst>
            <a:cs typeface="B Roya" pitchFamily="2" charset="-78"/>
          </a:endParaRPr>
        </a:p>
      </dgm:t>
    </dgm:pt>
    <dgm:pt modelId="{B6057D10-9F7B-4709-8635-02FD8C9DE9EF}" type="parTrans" cxnId="{A6A36C86-725A-4778-8F46-CC7483601DD5}">
      <dgm:prSet/>
      <dgm:spPr/>
      <dgm:t>
        <a:bodyPr/>
        <a:lstStyle/>
        <a:p>
          <a:pPr rtl="1"/>
          <a:endParaRPr lang="fa-IR"/>
        </a:p>
      </dgm:t>
    </dgm:pt>
    <dgm:pt modelId="{74252CA4-209A-40EC-9999-A05CF2CB00E4}" type="sibTrans" cxnId="{A6A36C86-725A-4778-8F46-CC7483601DD5}">
      <dgm:prSet/>
      <dgm:spPr/>
      <dgm:t>
        <a:bodyPr/>
        <a:lstStyle/>
        <a:p>
          <a:pPr rtl="1"/>
          <a:endParaRPr lang="fa-IR"/>
        </a:p>
      </dgm:t>
    </dgm:pt>
    <dgm:pt modelId="{84290A2A-E369-4267-87E4-0A4D5A2EC97B}">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تناسب بودجه</a:t>
          </a:r>
          <a:endParaRPr lang="fa-IR" sz="1800" b="1" dirty="0">
            <a:solidFill>
              <a:srgbClr val="C00000"/>
            </a:solidFill>
            <a:effectLst>
              <a:outerShdw blurRad="38100" dist="38100" dir="2700000" algn="tl">
                <a:srgbClr val="000000">
                  <a:alpha val="43137"/>
                </a:srgbClr>
              </a:outerShdw>
            </a:effectLst>
            <a:cs typeface="B Roya" pitchFamily="2" charset="-78"/>
          </a:endParaRPr>
        </a:p>
      </dgm:t>
    </dgm:pt>
    <dgm:pt modelId="{CDAE987D-3478-4FDB-A338-40DF3F5D39A4}" type="parTrans" cxnId="{53BBD31E-9262-4BC6-95CE-D89C94D43941}">
      <dgm:prSet/>
      <dgm:spPr/>
      <dgm:t>
        <a:bodyPr/>
        <a:lstStyle/>
        <a:p>
          <a:pPr rtl="1"/>
          <a:endParaRPr lang="fa-IR"/>
        </a:p>
      </dgm:t>
    </dgm:pt>
    <dgm:pt modelId="{2471B368-1AC7-4A95-9D17-AB69311AFE6C}" type="sibTrans" cxnId="{53BBD31E-9262-4BC6-95CE-D89C94D43941}">
      <dgm:prSet/>
      <dgm:spPr/>
      <dgm:t>
        <a:bodyPr/>
        <a:lstStyle/>
        <a:p>
          <a:pPr rtl="1"/>
          <a:endParaRPr lang="fa-IR"/>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12725183-52F2-450D-ACE4-3679D38B5C88}" type="pres">
      <dgm:prSet presAssocID="{4AF753AE-65B9-43F7-853E-8E3D335BB710}" presName="Name17" presStyleCnt="0"/>
      <dgm:spPr/>
      <dgm:t>
        <a:bodyPr/>
        <a:lstStyle/>
        <a:p>
          <a:endParaRPr lang="en-US"/>
        </a:p>
      </dgm:t>
    </dgm:pt>
    <dgm:pt modelId="{298FBA0E-14F8-49CE-BF4C-E88AE423C560}" type="pres">
      <dgm:prSet presAssocID="{4AF753AE-65B9-43F7-853E-8E3D335BB710}" presName="level1Shape" presStyleLbl="node0" presStyleIdx="0" presStyleCnt="1" custAng="0" custScaleX="428221" custScaleY="207622" custLinFactX="100000" custLinFactNeighborX="183861" custLinFactNeighborY="-18708">
        <dgm:presLayoutVars>
          <dgm:chPref val="3"/>
        </dgm:presLayoutVars>
      </dgm:prSet>
      <dgm:spPr/>
      <dgm:t>
        <a:bodyPr/>
        <a:lstStyle/>
        <a:p>
          <a:endParaRPr lang="en-US"/>
        </a:p>
      </dgm:t>
    </dgm:pt>
    <dgm:pt modelId="{C721A858-09A7-482F-957F-93681F2DB223}" type="pres">
      <dgm:prSet presAssocID="{4AF753AE-65B9-43F7-853E-8E3D335BB710}" presName="hierChild2" presStyleCnt="0"/>
      <dgm:spPr/>
      <dgm:t>
        <a:bodyPr/>
        <a:lstStyle/>
        <a:p>
          <a:endParaRPr lang="en-US"/>
        </a:p>
      </dgm:t>
    </dgm:pt>
    <dgm:pt modelId="{2FE53AF2-26E5-4D7B-8138-D8558B5DBA73}" type="pres">
      <dgm:prSet presAssocID="{9B808466-5AC9-4F63-9EE7-18CC770B5B1D}" presName="Name25" presStyleLbl="parChTrans1D2" presStyleIdx="0" presStyleCnt="12"/>
      <dgm:spPr/>
      <dgm:t>
        <a:bodyPr/>
        <a:lstStyle/>
        <a:p>
          <a:endParaRPr lang="en-US"/>
        </a:p>
      </dgm:t>
    </dgm:pt>
    <dgm:pt modelId="{3DB44E77-A2D6-4BF0-ADE8-08CEF98FB9CB}" type="pres">
      <dgm:prSet presAssocID="{9B808466-5AC9-4F63-9EE7-18CC770B5B1D}" presName="connTx" presStyleLbl="parChTrans1D2" presStyleIdx="0" presStyleCnt="12"/>
      <dgm:spPr/>
      <dgm:t>
        <a:bodyPr/>
        <a:lstStyle/>
        <a:p>
          <a:endParaRPr lang="en-US"/>
        </a:p>
      </dgm:t>
    </dgm:pt>
    <dgm:pt modelId="{EE087705-06F4-46A7-B52F-45058FC1FED5}" type="pres">
      <dgm:prSet presAssocID="{58A1B68C-120D-4678-A2C7-AFCD3BC8D7C9}" presName="Name30" presStyleCnt="0"/>
      <dgm:spPr/>
      <dgm:t>
        <a:bodyPr/>
        <a:lstStyle/>
        <a:p>
          <a:endParaRPr lang="en-US"/>
        </a:p>
      </dgm:t>
    </dgm:pt>
    <dgm:pt modelId="{0E088DB7-8F95-41A5-957D-9D538758BF99}" type="pres">
      <dgm:prSet presAssocID="{58A1B68C-120D-4678-A2C7-AFCD3BC8D7C9}" presName="level2Shape" presStyleLbl="node2" presStyleIdx="0" presStyleCnt="12" custScaleX="516909" custScaleY="83769" custLinFactNeighborX="-11" custLinFactNeighborY="-44722"/>
      <dgm:spPr/>
      <dgm:t>
        <a:bodyPr/>
        <a:lstStyle/>
        <a:p>
          <a:endParaRPr lang="en-US"/>
        </a:p>
      </dgm:t>
    </dgm:pt>
    <dgm:pt modelId="{6327201B-ABDB-4B3A-BCFC-A0185F3076E8}" type="pres">
      <dgm:prSet presAssocID="{58A1B68C-120D-4678-A2C7-AFCD3BC8D7C9}" presName="hierChild3" presStyleCnt="0"/>
      <dgm:spPr/>
      <dgm:t>
        <a:bodyPr/>
        <a:lstStyle/>
        <a:p>
          <a:endParaRPr lang="en-US"/>
        </a:p>
      </dgm:t>
    </dgm:pt>
    <dgm:pt modelId="{A4626649-6954-4DE6-ABDF-74F293942168}" type="pres">
      <dgm:prSet presAssocID="{5EC09B99-DAD2-4626-9282-C76AB577233A}" presName="Name25" presStyleLbl="parChTrans1D2" presStyleIdx="1" presStyleCnt="12"/>
      <dgm:spPr/>
      <dgm:t>
        <a:bodyPr/>
        <a:lstStyle/>
        <a:p>
          <a:endParaRPr lang="en-US"/>
        </a:p>
      </dgm:t>
    </dgm:pt>
    <dgm:pt modelId="{2F956D6E-E483-4A5E-A1E9-FE3E84B77DE2}" type="pres">
      <dgm:prSet presAssocID="{5EC09B99-DAD2-4626-9282-C76AB577233A}" presName="connTx" presStyleLbl="parChTrans1D2" presStyleIdx="1" presStyleCnt="12"/>
      <dgm:spPr/>
      <dgm:t>
        <a:bodyPr/>
        <a:lstStyle/>
        <a:p>
          <a:endParaRPr lang="en-US"/>
        </a:p>
      </dgm:t>
    </dgm:pt>
    <dgm:pt modelId="{5D6627BA-0E9A-4102-8652-2213BBC50E51}" type="pres">
      <dgm:prSet presAssocID="{4CB570C7-CE09-4C57-BF35-D5B53807E910}" presName="Name30" presStyleCnt="0"/>
      <dgm:spPr/>
      <dgm:t>
        <a:bodyPr/>
        <a:lstStyle/>
        <a:p>
          <a:endParaRPr lang="en-US"/>
        </a:p>
      </dgm:t>
    </dgm:pt>
    <dgm:pt modelId="{6FFFB262-E4F0-4680-8C72-E32DB242F358}" type="pres">
      <dgm:prSet presAssocID="{4CB570C7-CE09-4C57-BF35-D5B53807E910}" presName="level2Shape" presStyleLbl="node2" presStyleIdx="1" presStyleCnt="12" custScaleX="516909" custScaleY="83769" custLinFactNeighborX="-11" custLinFactNeighborY="-40430"/>
      <dgm:spPr/>
      <dgm:t>
        <a:bodyPr/>
        <a:lstStyle/>
        <a:p>
          <a:endParaRPr lang="en-US"/>
        </a:p>
      </dgm:t>
    </dgm:pt>
    <dgm:pt modelId="{07AF6F74-9EBB-4689-924A-4330C3460C36}" type="pres">
      <dgm:prSet presAssocID="{4CB570C7-CE09-4C57-BF35-D5B53807E910}" presName="hierChild3" presStyleCnt="0"/>
      <dgm:spPr/>
      <dgm:t>
        <a:bodyPr/>
        <a:lstStyle/>
        <a:p>
          <a:endParaRPr lang="en-US"/>
        </a:p>
      </dgm:t>
    </dgm:pt>
    <dgm:pt modelId="{5267880C-15D5-46BA-9B9B-5C78B7553F68}" type="pres">
      <dgm:prSet presAssocID="{DA420F91-7F80-4C60-A024-0FBD103164EA}" presName="Name25" presStyleLbl="parChTrans1D2" presStyleIdx="2" presStyleCnt="12"/>
      <dgm:spPr/>
      <dgm:t>
        <a:bodyPr/>
        <a:lstStyle/>
        <a:p>
          <a:endParaRPr lang="en-US"/>
        </a:p>
      </dgm:t>
    </dgm:pt>
    <dgm:pt modelId="{B2416155-A72D-4E3C-9AC0-594C6B06F9E9}" type="pres">
      <dgm:prSet presAssocID="{DA420F91-7F80-4C60-A024-0FBD103164EA}" presName="connTx" presStyleLbl="parChTrans1D2" presStyleIdx="2" presStyleCnt="12"/>
      <dgm:spPr/>
      <dgm:t>
        <a:bodyPr/>
        <a:lstStyle/>
        <a:p>
          <a:endParaRPr lang="en-US"/>
        </a:p>
      </dgm:t>
    </dgm:pt>
    <dgm:pt modelId="{40097AB2-817C-41DE-8951-FF89393FFE1B}" type="pres">
      <dgm:prSet presAssocID="{F5ACF4E5-6D64-4A16-9352-8654C6827F95}" presName="Name30" presStyleCnt="0"/>
      <dgm:spPr/>
      <dgm:t>
        <a:bodyPr/>
        <a:lstStyle/>
        <a:p>
          <a:endParaRPr lang="en-US"/>
        </a:p>
      </dgm:t>
    </dgm:pt>
    <dgm:pt modelId="{1AE2A2CD-F898-4768-95E0-53F2729B63CB}" type="pres">
      <dgm:prSet presAssocID="{F5ACF4E5-6D64-4A16-9352-8654C6827F95}" presName="level2Shape" presStyleLbl="node2" presStyleIdx="2" presStyleCnt="12" custScaleX="516909" custScaleY="83769" custLinFactNeighborX="-11" custLinFactNeighborY="-36139"/>
      <dgm:spPr/>
      <dgm:t>
        <a:bodyPr/>
        <a:lstStyle/>
        <a:p>
          <a:endParaRPr lang="en-US"/>
        </a:p>
      </dgm:t>
    </dgm:pt>
    <dgm:pt modelId="{BC00E8C0-08C2-439A-B1F5-9061B9A6D630}" type="pres">
      <dgm:prSet presAssocID="{F5ACF4E5-6D64-4A16-9352-8654C6827F95}" presName="hierChild3" presStyleCnt="0"/>
      <dgm:spPr/>
      <dgm:t>
        <a:bodyPr/>
        <a:lstStyle/>
        <a:p>
          <a:endParaRPr lang="en-US"/>
        </a:p>
      </dgm:t>
    </dgm:pt>
    <dgm:pt modelId="{A17E8D60-BE6B-4B99-9EC5-3E690DBB95CE}" type="pres">
      <dgm:prSet presAssocID="{56FF6F10-54F7-43B9-B473-FB6D6C3640B0}" presName="Name25" presStyleLbl="parChTrans1D2" presStyleIdx="3" presStyleCnt="12"/>
      <dgm:spPr/>
      <dgm:t>
        <a:bodyPr/>
        <a:lstStyle/>
        <a:p>
          <a:endParaRPr lang="en-US"/>
        </a:p>
      </dgm:t>
    </dgm:pt>
    <dgm:pt modelId="{B31AA679-31A6-452D-8A0B-6EB57B9FE3E7}" type="pres">
      <dgm:prSet presAssocID="{56FF6F10-54F7-43B9-B473-FB6D6C3640B0}" presName="connTx" presStyleLbl="parChTrans1D2" presStyleIdx="3" presStyleCnt="12"/>
      <dgm:spPr/>
      <dgm:t>
        <a:bodyPr/>
        <a:lstStyle/>
        <a:p>
          <a:endParaRPr lang="en-US"/>
        </a:p>
      </dgm:t>
    </dgm:pt>
    <dgm:pt modelId="{BE4C5943-1AFA-4E2D-9001-65383369B85E}" type="pres">
      <dgm:prSet presAssocID="{D3DAF738-4998-45EE-8412-98500E1C4E68}" presName="Name30" presStyleCnt="0"/>
      <dgm:spPr/>
    </dgm:pt>
    <dgm:pt modelId="{900FCF76-2E51-4321-8EAC-83B5D1923D85}" type="pres">
      <dgm:prSet presAssocID="{D3DAF738-4998-45EE-8412-98500E1C4E68}" presName="level2Shape" presStyleLbl="node2" presStyleIdx="3" presStyleCnt="12" custScaleX="516909" custScaleY="83769" custLinFactNeighborY="-31847"/>
      <dgm:spPr/>
      <dgm:t>
        <a:bodyPr/>
        <a:lstStyle/>
        <a:p>
          <a:endParaRPr lang="en-US"/>
        </a:p>
      </dgm:t>
    </dgm:pt>
    <dgm:pt modelId="{6CFC4C58-E040-4A17-A780-4D683EBD401F}" type="pres">
      <dgm:prSet presAssocID="{D3DAF738-4998-45EE-8412-98500E1C4E68}" presName="hierChild3" presStyleCnt="0"/>
      <dgm:spPr/>
    </dgm:pt>
    <dgm:pt modelId="{76DC37C8-F367-4B51-82E9-9E7BF85D1E11}" type="pres">
      <dgm:prSet presAssocID="{8E5979CA-E412-4BF8-AC2B-A5FA313FD353}" presName="Name25" presStyleLbl="parChTrans1D2" presStyleIdx="4" presStyleCnt="12"/>
      <dgm:spPr/>
      <dgm:t>
        <a:bodyPr/>
        <a:lstStyle/>
        <a:p>
          <a:endParaRPr lang="en-US"/>
        </a:p>
      </dgm:t>
    </dgm:pt>
    <dgm:pt modelId="{6E41A14B-C2C9-4E60-9C65-BA2458F8E808}" type="pres">
      <dgm:prSet presAssocID="{8E5979CA-E412-4BF8-AC2B-A5FA313FD353}" presName="connTx" presStyleLbl="parChTrans1D2" presStyleIdx="4" presStyleCnt="12"/>
      <dgm:spPr/>
      <dgm:t>
        <a:bodyPr/>
        <a:lstStyle/>
        <a:p>
          <a:endParaRPr lang="en-US"/>
        </a:p>
      </dgm:t>
    </dgm:pt>
    <dgm:pt modelId="{C4E0CEEC-254A-4D75-85BF-857B0D845DF7}" type="pres">
      <dgm:prSet presAssocID="{B6A75012-71C6-4B70-8400-61BC7490B09D}" presName="Name30" presStyleCnt="0"/>
      <dgm:spPr/>
    </dgm:pt>
    <dgm:pt modelId="{B2F06EF1-A0F8-4F87-9A60-9BDD8411F7E9}" type="pres">
      <dgm:prSet presAssocID="{B6A75012-71C6-4B70-8400-61BC7490B09D}" presName="level2Shape" presStyleLbl="node2" presStyleIdx="4" presStyleCnt="12" custScaleX="516909" custScaleY="83769" custLinFactNeighborY="-27555"/>
      <dgm:spPr/>
      <dgm:t>
        <a:bodyPr/>
        <a:lstStyle/>
        <a:p>
          <a:endParaRPr lang="en-US"/>
        </a:p>
      </dgm:t>
    </dgm:pt>
    <dgm:pt modelId="{32F0A9CD-1727-49F2-BCCC-E5D101CBCBA1}" type="pres">
      <dgm:prSet presAssocID="{B6A75012-71C6-4B70-8400-61BC7490B09D}" presName="hierChild3" presStyleCnt="0"/>
      <dgm:spPr/>
    </dgm:pt>
    <dgm:pt modelId="{F5C9A998-56F2-49A7-B563-31D0FCD6DE6C}" type="pres">
      <dgm:prSet presAssocID="{A3FB052D-53CE-4600-AC22-D4EA8D991FCF}" presName="Name25" presStyleLbl="parChTrans1D2" presStyleIdx="5" presStyleCnt="12"/>
      <dgm:spPr/>
      <dgm:t>
        <a:bodyPr/>
        <a:lstStyle/>
        <a:p>
          <a:endParaRPr lang="en-US"/>
        </a:p>
      </dgm:t>
    </dgm:pt>
    <dgm:pt modelId="{7ED061F4-0A1C-49AE-962F-A4E2E0C3DFE8}" type="pres">
      <dgm:prSet presAssocID="{A3FB052D-53CE-4600-AC22-D4EA8D991FCF}" presName="connTx" presStyleLbl="parChTrans1D2" presStyleIdx="5" presStyleCnt="12"/>
      <dgm:spPr/>
      <dgm:t>
        <a:bodyPr/>
        <a:lstStyle/>
        <a:p>
          <a:endParaRPr lang="en-US"/>
        </a:p>
      </dgm:t>
    </dgm:pt>
    <dgm:pt modelId="{1756D5B7-2348-494D-862A-A67172EB12FA}" type="pres">
      <dgm:prSet presAssocID="{78A7BE25-6F45-422E-9C91-E2E66410813D}" presName="Name30" presStyleCnt="0"/>
      <dgm:spPr/>
    </dgm:pt>
    <dgm:pt modelId="{706F4CBB-0FAC-46D9-BB17-025FEC122BC8}" type="pres">
      <dgm:prSet presAssocID="{78A7BE25-6F45-422E-9C91-E2E66410813D}" presName="level2Shape" presStyleLbl="node2" presStyleIdx="5" presStyleCnt="12" custScaleX="516909" custScaleY="83769" custLinFactNeighborY="-23263"/>
      <dgm:spPr/>
      <dgm:t>
        <a:bodyPr/>
        <a:lstStyle/>
        <a:p>
          <a:endParaRPr lang="en-US"/>
        </a:p>
      </dgm:t>
    </dgm:pt>
    <dgm:pt modelId="{3D0EB8AC-524D-44D2-9765-73D872E133D2}" type="pres">
      <dgm:prSet presAssocID="{78A7BE25-6F45-422E-9C91-E2E66410813D}" presName="hierChild3" presStyleCnt="0"/>
      <dgm:spPr/>
    </dgm:pt>
    <dgm:pt modelId="{DF930DAA-AD22-42F0-8269-A149D2321CB6}" type="pres">
      <dgm:prSet presAssocID="{CBBEB4A5-5518-4136-B0E7-587C9D33DEB3}" presName="Name25" presStyleLbl="parChTrans1D2" presStyleIdx="6" presStyleCnt="12"/>
      <dgm:spPr/>
      <dgm:t>
        <a:bodyPr/>
        <a:lstStyle/>
        <a:p>
          <a:endParaRPr lang="en-US"/>
        </a:p>
      </dgm:t>
    </dgm:pt>
    <dgm:pt modelId="{3C370C71-1DC0-4664-A816-1FB2679DAC50}" type="pres">
      <dgm:prSet presAssocID="{CBBEB4A5-5518-4136-B0E7-587C9D33DEB3}" presName="connTx" presStyleLbl="parChTrans1D2" presStyleIdx="6" presStyleCnt="12"/>
      <dgm:spPr/>
      <dgm:t>
        <a:bodyPr/>
        <a:lstStyle/>
        <a:p>
          <a:endParaRPr lang="en-US"/>
        </a:p>
      </dgm:t>
    </dgm:pt>
    <dgm:pt modelId="{142C5FB7-4779-4605-8576-E48258D8BC7D}" type="pres">
      <dgm:prSet presAssocID="{FF001571-4558-4E55-A2CF-EE6A84835B70}" presName="Name30" presStyleCnt="0"/>
      <dgm:spPr/>
    </dgm:pt>
    <dgm:pt modelId="{964EA48E-89A3-46D6-8890-DEED3D88314C}" type="pres">
      <dgm:prSet presAssocID="{FF001571-4558-4E55-A2CF-EE6A84835B70}" presName="level2Shape" presStyleLbl="node2" presStyleIdx="6" presStyleCnt="12" custScaleX="516909" custScaleY="83769" custLinFactNeighborY="-17651"/>
      <dgm:spPr/>
      <dgm:t>
        <a:bodyPr/>
        <a:lstStyle/>
        <a:p>
          <a:endParaRPr lang="en-US"/>
        </a:p>
      </dgm:t>
    </dgm:pt>
    <dgm:pt modelId="{E5E5FEE4-BC60-46EB-A3DE-A18C32ACACA7}" type="pres">
      <dgm:prSet presAssocID="{FF001571-4558-4E55-A2CF-EE6A84835B70}" presName="hierChild3" presStyleCnt="0"/>
      <dgm:spPr/>
    </dgm:pt>
    <dgm:pt modelId="{B7D97D41-44A9-41EA-9603-D32EB2FB1198}" type="pres">
      <dgm:prSet presAssocID="{79379196-731A-46A2-BFBA-C6C360137E0D}" presName="Name25" presStyleLbl="parChTrans1D2" presStyleIdx="7" presStyleCnt="12"/>
      <dgm:spPr/>
      <dgm:t>
        <a:bodyPr/>
        <a:lstStyle/>
        <a:p>
          <a:endParaRPr lang="en-US"/>
        </a:p>
      </dgm:t>
    </dgm:pt>
    <dgm:pt modelId="{8BF6341F-AF16-426C-ABBE-FE85282B1227}" type="pres">
      <dgm:prSet presAssocID="{79379196-731A-46A2-BFBA-C6C360137E0D}" presName="connTx" presStyleLbl="parChTrans1D2" presStyleIdx="7" presStyleCnt="12"/>
      <dgm:spPr/>
      <dgm:t>
        <a:bodyPr/>
        <a:lstStyle/>
        <a:p>
          <a:endParaRPr lang="en-US"/>
        </a:p>
      </dgm:t>
    </dgm:pt>
    <dgm:pt modelId="{B5329605-E18F-4DB7-BE35-F25DF8673C82}" type="pres">
      <dgm:prSet presAssocID="{CE430EA5-93E6-43F3-9009-FB30D57F8F03}" presName="Name30" presStyleCnt="0"/>
      <dgm:spPr/>
      <dgm:t>
        <a:bodyPr/>
        <a:lstStyle/>
        <a:p>
          <a:endParaRPr lang="en-US"/>
        </a:p>
      </dgm:t>
    </dgm:pt>
    <dgm:pt modelId="{6AADC2EB-0800-4D57-9CAE-D3D3B5D95B76}" type="pres">
      <dgm:prSet presAssocID="{CE430EA5-93E6-43F3-9009-FB30D57F8F03}" presName="level2Shape" presStyleLbl="node2" presStyleIdx="7" presStyleCnt="12" custScaleX="516909" custScaleY="83769" custLinFactNeighborX="-11" custLinFactNeighborY="-15885"/>
      <dgm:spPr/>
      <dgm:t>
        <a:bodyPr/>
        <a:lstStyle/>
        <a:p>
          <a:endParaRPr lang="en-US"/>
        </a:p>
      </dgm:t>
    </dgm:pt>
    <dgm:pt modelId="{026138E8-1AC7-453C-9BF9-EFCB8D6BE142}" type="pres">
      <dgm:prSet presAssocID="{CE430EA5-93E6-43F3-9009-FB30D57F8F03}" presName="hierChild3" presStyleCnt="0"/>
      <dgm:spPr/>
      <dgm:t>
        <a:bodyPr/>
        <a:lstStyle/>
        <a:p>
          <a:endParaRPr lang="en-US"/>
        </a:p>
      </dgm:t>
    </dgm:pt>
    <dgm:pt modelId="{C580AF7C-17AE-4863-BB13-4CE0331FA812}" type="pres">
      <dgm:prSet presAssocID="{B9663EEB-CA79-42FB-A357-352C63A415C0}" presName="Name25" presStyleLbl="parChTrans1D2" presStyleIdx="8" presStyleCnt="12"/>
      <dgm:spPr/>
      <dgm:t>
        <a:bodyPr/>
        <a:lstStyle/>
        <a:p>
          <a:pPr rtl="1"/>
          <a:endParaRPr lang="fa-IR"/>
        </a:p>
      </dgm:t>
    </dgm:pt>
    <dgm:pt modelId="{79053A3C-18C3-4713-BEC1-81A37436D04E}" type="pres">
      <dgm:prSet presAssocID="{B9663EEB-CA79-42FB-A357-352C63A415C0}" presName="connTx" presStyleLbl="parChTrans1D2" presStyleIdx="8" presStyleCnt="12"/>
      <dgm:spPr/>
      <dgm:t>
        <a:bodyPr/>
        <a:lstStyle/>
        <a:p>
          <a:pPr rtl="1"/>
          <a:endParaRPr lang="fa-IR"/>
        </a:p>
      </dgm:t>
    </dgm:pt>
    <dgm:pt modelId="{EECE5FBB-97E8-4F80-B702-A9ABF32CA38B}" type="pres">
      <dgm:prSet presAssocID="{786D086A-FB81-4BEE-82D9-EEE94081B5AF}" presName="Name30" presStyleCnt="0"/>
      <dgm:spPr/>
    </dgm:pt>
    <dgm:pt modelId="{83BF39DF-6B3C-4501-A9E4-DAF5725D0E88}" type="pres">
      <dgm:prSet presAssocID="{786D086A-FB81-4BEE-82D9-EEE94081B5AF}" presName="level2Shape" presStyleLbl="node2" presStyleIdx="8" presStyleCnt="12" custScaleX="516909" custScaleY="83769" custLinFactNeighborY="-10388"/>
      <dgm:spPr/>
      <dgm:t>
        <a:bodyPr/>
        <a:lstStyle/>
        <a:p>
          <a:pPr rtl="1"/>
          <a:endParaRPr lang="fa-IR"/>
        </a:p>
      </dgm:t>
    </dgm:pt>
    <dgm:pt modelId="{13D30348-691C-485F-9E7C-C378D816EE48}" type="pres">
      <dgm:prSet presAssocID="{786D086A-FB81-4BEE-82D9-EEE94081B5AF}" presName="hierChild3" presStyleCnt="0"/>
      <dgm:spPr/>
    </dgm:pt>
    <dgm:pt modelId="{4AA9322A-EFCC-41FA-8C3F-83CF507E78E4}" type="pres">
      <dgm:prSet presAssocID="{DD7BC17F-DEBB-48B6-9340-7B3546311F52}" presName="Name25" presStyleLbl="parChTrans1D2" presStyleIdx="9" presStyleCnt="12"/>
      <dgm:spPr/>
      <dgm:t>
        <a:bodyPr/>
        <a:lstStyle/>
        <a:p>
          <a:pPr rtl="1"/>
          <a:endParaRPr lang="fa-IR"/>
        </a:p>
      </dgm:t>
    </dgm:pt>
    <dgm:pt modelId="{42A649B8-6D29-4655-AC6D-27C2F01DB006}" type="pres">
      <dgm:prSet presAssocID="{DD7BC17F-DEBB-48B6-9340-7B3546311F52}" presName="connTx" presStyleLbl="parChTrans1D2" presStyleIdx="9" presStyleCnt="12"/>
      <dgm:spPr/>
      <dgm:t>
        <a:bodyPr/>
        <a:lstStyle/>
        <a:p>
          <a:pPr rtl="1"/>
          <a:endParaRPr lang="fa-IR"/>
        </a:p>
      </dgm:t>
    </dgm:pt>
    <dgm:pt modelId="{B570917B-2775-4396-8200-DB7ECAADA2E2}" type="pres">
      <dgm:prSet presAssocID="{40F86206-3681-48E6-A736-6D3253E9787E}" presName="Name30" presStyleCnt="0"/>
      <dgm:spPr/>
    </dgm:pt>
    <dgm:pt modelId="{68FF9EAE-67AF-4339-8791-C737823C15DE}" type="pres">
      <dgm:prSet presAssocID="{40F86206-3681-48E6-A736-6D3253E9787E}" presName="level2Shape" presStyleLbl="node2" presStyleIdx="9" presStyleCnt="12" custScaleX="516909" custScaleY="83769"/>
      <dgm:spPr/>
      <dgm:t>
        <a:bodyPr/>
        <a:lstStyle/>
        <a:p>
          <a:pPr rtl="1"/>
          <a:endParaRPr lang="fa-IR"/>
        </a:p>
      </dgm:t>
    </dgm:pt>
    <dgm:pt modelId="{530917A5-9C47-42B9-9C5D-67C7C31D0CD0}" type="pres">
      <dgm:prSet presAssocID="{40F86206-3681-48E6-A736-6D3253E9787E}" presName="hierChild3" presStyleCnt="0"/>
      <dgm:spPr/>
    </dgm:pt>
    <dgm:pt modelId="{DBDF18F0-E381-4AE1-B889-86D59A4B9676}" type="pres">
      <dgm:prSet presAssocID="{B6057D10-9F7B-4709-8635-02FD8C9DE9EF}" presName="Name25" presStyleLbl="parChTrans1D2" presStyleIdx="10" presStyleCnt="12"/>
      <dgm:spPr/>
      <dgm:t>
        <a:bodyPr/>
        <a:lstStyle/>
        <a:p>
          <a:pPr rtl="1"/>
          <a:endParaRPr lang="fa-IR"/>
        </a:p>
      </dgm:t>
    </dgm:pt>
    <dgm:pt modelId="{0D84F75C-A6E5-4FD6-9224-18443BB3B956}" type="pres">
      <dgm:prSet presAssocID="{B6057D10-9F7B-4709-8635-02FD8C9DE9EF}" presName="connTx" presStyleLbl="parChTrans1D2" presStyleIdx="10" presStyleCnt="12"/>
      <dgm:spPr/>
      <dgm:t>
        <a:bodyPr/>
        <a:lstStyle/>
        <a:p>
          <a:pPr rtl="1"/>
          <a:endParaRPr lang="fa-IR"/>
        </a:p>
      </dgm:t>
    </dgm:pt>
    <dgm:pt modelId="{2731C02A-1016-4631-84FB-9757121F9087}" type="pres">
      <dgm:prSet presAssocID="{49CD0008-431E-4855-A47B-CDC6FEE5DE16}" presName="Name30" presStyleCnt="0"/>
      <dgm:spPr/>
    </dgm:pt>
    <dgm:pt modelId="{81EC627B-1EA8-4185-928D-403E87604E78}" type="pres">
      <dgm:prSet presAssocID="{49CD0008-431E-4855-A47B-CDC6FEE5DE16}" presName="level2Shape" presStyleLbl="node2" presStyleIdx="10" presStyleCnt="12" custScaleX="516909" custScaleY="83769"/>
      <dgm:spPr/>
      <dgm:t>
        <a:bodyPr/>
        <a:lstStyle/>
        <a:p>
          <a:pPr rtl="1"/>
          <a:endParaRPr lang="fa-IR"/>
        </a:p>
      </dgm:t>
    </dgm:pt>
    <dgm:pt modelId="{54F31C5F-6E3B-45AF-B6F4-1E7567DD8B0A}" type="pres">
      <dgm:prSet presAssocID="{49CD0008-431E-4855-A47B-CDC6FEE5DE16}" presName="hierChild3" presStyleCnt="0"/>
      <dgm:spPr/>
    </dgm:pt>
    <dgm:pt modelId="{29580E52-7424-401D-BB82-62C7E2400C41}" type="pres">
      <dgm:prSet presAssocID="{CDAE987D-3478-4FDB-A338-40DF3F5D39A4}" presName="Name25" presStyleLbl="parChTrans1D2" presStyleIdx="11" presStyleCnt="12"/>
      <dgm:spPr/>
      <dgm:t>
        <a:bodyPr/>
        <a:lstStyle/>
        <a:p>
          <a:pPr rtl="1"/>
          <a:endParaRPr lang="fa-IR"/>
        </a:p>
      </dgm:t>
    </dgm:pt>
    <dgm:pt modelId="{26EFF19E-95DB-4FC2-8BF9-46BDDE812BA2}" type="pres">
      <dgm:prSet presAssocID="{CDAE987D-3478-4FDB-A338-40DF3F5D39A4}" presName="connTx" presStyleLbl="parChTrans1D2" presStyleIdx="11" presStyleCnt="12"/>
      <dgm:spPr/>
      <dgm:t>
        <a:bodyPr/>
        <a:lstStyle/>
        <a:p>
          <a:pPr rtl="1"/>
          <a:endParaRPr lang="fa-IR"/>
        </a:p>
      </dgm:t>
    </dgm:pt>
    <dgm:pt modelId="{42A7A3BA-56A5-4426-BF96-CAEAF2050352}" type="pres">
      <dgm:prSet presAssocID="{84290A2A-E369-4267-87E4-0A4D5A2EC97B}" presName="Name30" presStyleCnt="0"/>
      <dgm:spPr/>
    </dgm:pt>
    <dgm:pt modelId="{D867B67D-ECA2-4F2C-B390-497243A9EF09}" type="pres">
      <dgm:prSet presAssocID="{84290A2A-E369-4267-87E4-0A4D5A2EC97B}" presName="level2Shape" presStyleLbl="node2" presStyleIdx="11" presStyleCnt="12" custScaleX="516909" custScaleY="83769"/>
      <dgm:spPr/>
      <dgm:t>
        <a:bodyPr/>
        <a:lstStyle/>
        <a:p>
          <a:pPr rtl="1"/>
          <a:endParaRPr lang="fa-IR"/>
        </a:p>
      </dgm:t>
    </dgm:pt>
    <dgm:pt modelId="{F9E796C4-4728-4CCD-AA74-A188E285362B}" type="pres">
      <dgm:prSet presAssocID="{84290A2A-E369-4267-87E4-0A4D5A2EC97B}" presName="hierChild3" presStyleCnt="0"/>
      <dgm:spPr/>
    </dgm:pt>
    <dgm:pt modelId="{5FF63B2C-8D19-4BF4-866A-1D622CE60FA4}" type="pres">
      <dgm:prSet presAssocID="{3D5A2F4A-E1F5-4BAB-B32F-1D3BD93731DB}" presName="bgShapesFlow" presStyleCnt="0"/>
      <dgm:spPr/>
      <dgm:t>
        <a:bodyPr/>
        <a:lstStyle/>
        <a:p>
          <a:endParaRPr lang="en-US"/>
        </a:p>
      </dgm:t>
    </dgm:pt>
  </dgm:ptLst>
  <dgm:cxnLst>
    <dgm:cxn modelId="{A6A36C86-725A-4778-8F46-CC7483601DD5}" srcId="{4AF753AE-65B9-43F7-853E-8E3D335BB710}" destId="{49CD0008-431E-4855-A47B-CDC6FEE5DE16}" srcOrd="10" destOrd="0" parTransId="{B6057D10-9F7B-4709-8635-02FD8C9DE9EF}" sibTransId="{74252CA4-209A-40EC-9999-A05CF2CB00E4}"/>
    <dgm:cxn modelId="{5E72E7B2-3188-4B81-BADD-8487A3AAA9FD}" type="presOf" srcId="{CBBEB4A5-5518-4136-B0E7-587C9D33DEB3}" destId="{3C370C71-1DC0-4664-A816-1FB2679DAC50}" srcOrd="1" destOrd="0" presId="urn:microsoft.com/office/officeart/2005/8/layout/hierarchy5"/>
    <dgm:cxn modelId="{1F817327-DCF0-4BBE-925F-B2A622280B1D}" srcId="{4AF753AE-65B9-43F7-853E-8E3D335BB710}" destId="{B6A75012-71C6-4B70-8400-61BC7490B09D}" srcOrd="4" destOrd="0" parTransId="{8E5979CA-E412-4BF8-AC2B-A5FA313FD353}" sibTransId="{A3D8F312-4F2D-4EE7-8F59-0F5BBE6EF64E}"/>
    <dgm:cxn modelId="{3ECCDA51-94DB-424F-970D-281D762C39FB}" srcId="{4AF753AE-65B9-43F7-853E-8E3D335BB710}" destId="{CE430EA5-93E6-43F3-9009-FB30D57F8F03}" srcOrd="7" destOrd="0" parTransId="{79379196-731A-46A2-BFBA-C6C360137E0D}" sibTransId="{C1ADD100-73CB-497D-9D2D-925E1FC82846}"/>
    <dgm:cxn modelId="{6C9A5D1A-D336-4629-966E-DB9C10A3E64C}" srcId="{4AF753AE-65B9-43F7-853E-8E3D335BB710}" destId="{FF001571-4558-4E55-A2CF-EE6A84835B70}" srcOrd="6" destOrd="0" parTransId="{CBBEB4A5-5518-4136-B0E7-587C9D33DEB3}" sibTransId="{17F4F277-E4EB-4513-BB60-7BA243C14284}"/>
    <dgm:cxn modelId="{094F0E76-32CD-4EDB-B77E-7ACD2AB5FD59}" type="presOf" srcId="{4CB570C7-CE09-4C57-BF35-D5B53807E910}" destId="{6FFFB262-E4F0-4680-8C72-E32DB242F358}" srcOrd="0" destOrd="0" presId="urn:microsoft.com/office/officeart/2005/8/layout/hierarchy5"/>
    <dgm:cxn modelId="{6F6F860B-E018-40C9-B57E-4649AEEF2126}" type="presOf" srcId="{79379196-731A-46A2-BFBA-C6C360137E0D}" destId="{8BF6341F-AF16-426C-ABBE-FE85282B1227}" srcOrd="1" destOrd="0" presId="urn:microsoft.com/office/officeart/2005/8/layout/hierarchy5"/>
    <dgm:cxn modelId="{1E63AC46-210A-4645-BCB8-102C2597CECD}" type="presOf" srcId="{58A1B68C-120D-4678-A2C7-AFCD3BC8D7C9}" destId="{0E088DB7-8F95-41A5-957D-9D538758BF99}" srcOrd="0" destOrd="0" presId="urn:microsoft.com/office/officeart/2005/8/layout/hierarchy5"/>
    <dgm:cxn modelId="{56618C82-E201-4B9B-BA6C-B30DAA2AAFE5}" srcId="{4AF753AE-65B9-43F7-853E-8E3D335BB710}" destId="{58A1B68C-120D-4678-A2C7-AFCD3BC8D7C9}" srcOrd="0" destOrd="0" parTransId="{9B808466-5AC9-4F63-9EE7-18CC770B5B1D}" sibTransId="{C68CF6FD-F956-4212-9F99-E6C07110E1E0}"/>
    <dgm:cxn modelId="{D4F64E79-8B3B-4193-BB1F-65F9C26BD1F6}" type="presOf" srcId="{56FF6F10-54F7-43B9-B473-FB6D6C3640B0}" destId="{B31AA679-31A6-452D-8A0B-6EB57B9FE3E7}" srcOrd="1" destOrd="0" presId="urn:microsoft.com/office/officeart/2005/8/layout/hierarchy5"/>
    <dgm:cxn modelId="{2C0A6A10-6D1D-4006-9C45-1A474A1A474F}" type="presOf" srcId="{49CD0008-431E-4855-A47B-CDC6FEE5DE16}" destId="{81EC627B-1EA8-4185-928D-403E87604E78}" srcOrd="0" destOrd="0" presId="urn:microsoft.com/office/officeart/2005/8/layout/hierarchy5"/>
    <dgm:cxn modelId="{C59074F3-0E95-44B4-8078-2033E24263E5}" srcId="{4AF753AE-65B9-43F7-853E-8E3D335BB710}" destId="{D3DAF738-4998-45EE-8412-98500E1C4E68}" srcOrd="3" destOrd="0" parTransId="{56FF6F10-54F7-43B9-B473-FB6D6C3640B0}" sibTransId="{73E189DB-E197-4DB0-B9E5-3501F6074554}"/>
    <dgm:cxn modelId="{81D38CF2-0987-44B1-8DA5-20824A91A350}" type="presOf" srcId="{A3FB052D-53CE-4600-AC22-D4EA8D991FCF}" destId="{F5C9A998-56F2-49A7-B563-31D0FCD6DE6C}" srcOrd="0" destOrd="0" presId="urn:microsoft.com/office/officeart/2005/8/layout/hierarchy5"/>
    <dgm:cxn modelId="{59E9F45F-E99C-4727-A5CE-44973ABD562A}" type="presOf" srcId="{5EC09B99-DAD2-4626-9282-C76AB577233A}" destId="{A4626649-6954-4DE6-ABDF-74F293942168}" srcOrd="0" destOrd="0" presId="urn:microsoft.com/office/officeart/2005/8/layout/hierarchy5"/>
    <dgm:cxn modelId="{E292008B-3FEB-4356-BAB9-58F26033C4D9}" type="presOf" srcId="{3D5A2F4A-E1F5-4BAB-B32F-1D3BD93731DB}" destId="{13E14189-3E1B-46F4-B07E-46C79F219409}" srcOrd="0" destOrd="0" presId="urn:microsoft.com/office/officeart/2005/8/layout/hierarchy5"/>
    <dgm:cxn modelId="{337201A0-F1B0-48C8-9049-30E5CD35F8B8}" type="presOf" srcId="{F5ACF4E5-6D64-4A16-9352-8654C6827F95}" destId="{1AE2A2CD-F898-4768-95E0-53F2729B63CB}" srcOrd="0" destOrd="0" presId="urn:microsoft.com/office/officeart/2005/8/layout/hierarchy5"/>
    <dgm:cxn modelId="{8854D99E-07D7-48C6-924B-347CE0D0E4BD}" srcId="{4AF753AE-65B9-43F7-853E-8E3D335BB710}" destId="{4CB570C7-CE09-4C57-BF35-D5B53807E910}" srcOrd="1" destOrd="0" parTransId="{5EC09B99-DAD2-4626-9282-C76AB577233A}" sibTransId="{90EEA7FB-5D70-4EF0-BF9A-92FED35D151E}"/>
    <dgm:cxn modelId="{E53E68F3-F8FF-48B1-934C-79AB198BEDEA}" type="presOf" srcId="{A3FB052D-53CE-4600-AC22-D4EA8D991FCF}" destId="{7ED061F4-0A1C-49AE-962F-A4E2E0C3DFE8}" srcOrd="1" destOrd="0" presId="urn:microsoft.com/office/officeart/2005/8/layout/hierarchy5"/>
    <dgm:cxn modelId="{13DD65FF-CD0A-4C65-B6B2-16920372DCFA}" srcId="{4AF753AE-65B9-43F7-853E-8E3D335BB710}" destId="{78A7BE25-6F45-422E-9C91-E2E66410813D}" srcOrd="5" destOrd="0" parTransId="{A3FB052D-53CE-4600-AC22-D4EA8D991FCF}" sibTransId="{D8FC6E70-45EC-4A1E-AC8B-87DD73DB368C}"/>
    <dgm:cxn modelId="{9CFC8001-4B7E-4F74-A95A-617D1A232BD4}" type="presOf" srcId="{D3DAF738-4998-45EE-8412-98500E1C4E68}" destId="{900FCF76-2E51-4321-8EAC-83B5D1923D85}" srcOrd="0" destOrd="0" presId="urn:microsoft.com/office/officeart/2005/8/layout/hierarchy5"/>
    <dgm:cxn modelId="{3F47612E-27DF-4A93-A735-CFF40DD2CF16}" type="presOf" srcId="{78A7BE25-6F45-422E-9C91-E2E66410813D}" destId="{706F4CBB-0FAC-46D9-BB17-025FEC122BC8}" srcOrd="0" destOrd="0" presId="urn:microsoft.com/office/officeart/2005/8/layout/hierarchy5"/>
    <dgm:cxn modelId="{936EE6E8-C017-4751-B010-E81A031CDEB3}" type="presOf" srcId="{DD7BC17F-DEBB-48B6-9340-7B3546311F52}" destId="{42A649B8-6D29-4655-AC6D-27C2F01DB006}" srcOrd="1" destOrd="0" presId="urn:microsoft.com/office/officeart/2005/8/layout/hierarchy5"/>
    <dgm:cxn modelId="{3237266C-77EE-4C1B-89FA-B69C0FAFBC4B}" type="presOf" srcId="{786D086A-FB81-4BEE-82D9-EEE94081B5AF}" destId="{83BF39DF-6B3C-4501-A9E4-DAF5725D0E88}" srcOrd="0" destOrd="0" presId="urn:microsoft.com/office/officeart/2005/8/layout/hierarchy5"/>
    <dgm:cxn modelId="{BCBFB71A-631E-4A5F-84F1-7CAB02C591CF}" type="presOf" srcId="{40F86206-3681-48E6-A736-6D3253E9787E}" destId="{68FF9EAE-67AF-4339-8791-C737823C15DE}" srcOrd="0" destOrd="0" presId="urn:microsoft.com/office/officeart/2005/8/layout/hierarchy5"/>
    <dgm:cxn modelId="{D089791C-3DBC-4026-9A13-0713C39D1C5E}" type="presOf" srcId="{FF001571-4558-4E55-A2CF-EE6A84835B70}" destId="{964EA48E-89A3-46D6-8890-DEED3D88314C}" srcOrd="0" destOrd="0" presId="urn:microsoft.com/office/officeart/2005/8/layout/hierarchy5"/>
    <dgm:cxn modelId="{E7F62519-9C36-4DE2-9E6C-A0CDEA0922E8}" type="presOf" srcId="{B6057D10-9F7B-4709-8635-02FD8C9DE9EF}" destId="{0D84F75C-A6E5-4FD6-9224-18443BB3B956}" srcOrd="1" destOrd="0" presId="urn:microsoft.com/office/officeart/2005/8/layout/hierarchy5"/>
    <dgm:cxn modelId="{E0F68774-D57A-4CD1-BF61-DF4631F5C91C}" srcId="{4AF753AE-65B9-43F7-853E-8E3D335BB710}" destId="{786D086A-FB81-4BEE-82D9-EEE94081B5AF}" srcOrd="8" destOrd="0" parTransId="{B9663EEB-CA79-42FB-A357-352C63A415C0}" sibTransId="{87846283-3F7E-43AF-B03F-F0A112A19E2B}"/>
    <dgm:cxn modelId="{1D02BC34-1F27-4DDF-8B47-5E595763E2A6}" type="presOf" srcId="{8E5979CA-E412-4BF8-AC2B-A5FA313FD353}" destId="{76DC37C8-F367-4B51-82E9-9E7BF85D1E11}" srcOrd="0" destOrd="0" presId="urn:microsoft.com/office/officeart/2005/8/layout/hierarchy5"/>
    <dgm:cxn modelId="{8BC2D964-B45E-44EE-A43B-72A72A4F411E}" srcId="{4AF753AE-65B9-43F7-853E-8E3D335BB710}" destId="{40F86206-3681-48E6-A736-6D3253E9787E}" srcOrd="9" destOrd="0" parTransId="{DD7BC17F-DEBB-48B6-9340-7B3546311F52}" sibTransId="{5E9AD71C-A68A-444D-A690-A7A38F18EE03}"/>
    <dgm:cxn modelId="{84EBD274-6328-41F7-A311-81687B14681A}" type="presOf" srcId="{CBBEB4A5-5518-4136-B0E7-587C9D33DEB3}" destId="{DF930DAA-AD22-42F0-8269-A149D2321CB6}" srcOrd="0" destOrd="0" presId="urn:microsoft.com/office/officeart/2005/8/layout/hierarchy5"/>
    <dgm:cxn modelId="{24CAE390-A046-4B1F-A023-1DE802DC713D}" type="presOf" srcId="{9B808466-5AC9-4F63-9EE7-18CC770B5B1D}" destId="{3DB44E77-A2D6-4BF0-ADE8-08CEF98FB9CB}" srcOrd="1" destOrd="0" presId="urn:microsoft.com/office/officeart/2005/8/layout/hierarchy5"/>
    <dgm:cxn modelId="{8BA72E9D-654F-4F62-8B6D-265FD3618FE6}" type="presOf" srcId="{DA420F91-7F80-4C60-A024-0FBD103164EA}" destId="{5267880C-15D5-46BA-9B9B-5C78B7553F68}" srcOrd="0" destOrd="0" presId="urn:microsoft.com/office/officeart/2005/8/layout/hierarchy5"/>
    <dgm:cxn modelId="{4A975F5D-1BA2-495A-B6F2-DBC9D8D42CCB}" type="presOf" srcId="{9B808466-5AC9-4F63-9EE7-18CC770B5B1D}" destId="{2FE53AF2-26E5-4D7B-8138-D8558B5DBA73}" srcOrd="0" destOrd="0" presId="urn:microsoft.com/office/officeart/2005/8/layout/hierarchy5"/>
    <dgm:cxn modelId="{7E078EE9-921F-4951-97DD-E86BD2652D98}" type="presOf" srcId="{B6A75012-71C6-4B70-8400-61BC7490B09D}" destId="{B2F06EF1-A0F8-4F87-9A60-9BDD8411F7E9}" srcOrd="0" destOrd="0" presId="urn:microsoft.com/office/officeart/2005/8/layout/hierarchy5"/>
    <dgm:cxn modelId="{D596D788-2FA2-45AE-975A-CDC188D7C746}" type="presOf" srcId="{84290A2A-E369-4267-87E4-0A4D5A2EC97B}" destId="{D867B67D-ECA2-4F2C-B390-497243A9EF09}" srcOrd="0" destOrd="0" presId="urn:microsoft.com/office/officeart/2005/8/layout/hierarchy5"/>
    <dgm:cxn modelId="{18CCE2D4-5172-4814-9C08-53A7F3DD0AB1}" type="presOf" srcId="{8E5979CA-E412-4BF8-AC2B-A5FA313FD353}" destId="{6E41A14B-C2C9-4E60-9C65-BA2458F8E808}" srcOrd="1" destOrd="0" presId="urn:microsoft.com/office/officeart/2005/8/layout/hierarchy5"/>
    <dgm:cxn modelId="{007BD0D0-C03B-43A3-A618-28F9BDA32E0B}" type="presOf" srcId="{CDAE987D-3478-4FDB-A338-40DF3F5D39A4}" destId="{29580E52-7424-401D-BB82-62C7E2400C41}" srcOrd="0" destOrd="0" presId="urn:microsoft.com/office/officeart/2005/8/layout/hierarchy5"/>
    <dgm:cxn modelId="{8CE4BD4E-A6F4-421F-A9B0-6FA8C55D4BF2}" type="presOf" srcId="{56FF6F10-54F7-43B9-B473-FB6D6C3640B0}" destId="{A17E8D60-BE6B-4B99-9EC5-3E690DBB95CE}" srcOrd="0" destOrd="0" presId="urn:microsoft.com/office/officeart/2005/8/layout/hierarchy5"/>
    <dgm:cxn modelId="{90046A66-9504-4CD8-A66C-98AC18B743D2}" type="presOf" srcId="{B9663EEB-CA79-42FB-A357-352C63A415C0}" destId="{79053A3C-18C3-4713-BEC1-81A37436D04E}" srcOrd="1" destOrd="0" presId="urn:microsoft.com/office/officeart/2005/8/layout/hierarchy5"/>
    <dgm:cxn modelId="{7A09F1D1-871A-4E26-9B3C-D9CAC32C2D51}" type="presOf" srcId="{5EC09B99-DAD2-4626-9282-C76AB577233A}" destId="{2F956D6E-E483-4A5E-A1E9-FE3E84B77DE2}" srcOrd="1" destOrd="0" presId="urn:microsoft.com/office/officeart/2005/8/layout/hierarchy5"/>
    <dgm:cxn modelId="{99AF6412-0FDD-4145-9884-9AD44FDD2DF1}" type="presOf" srcId="{DA420F91-7F80-4C60-A024-0FBD103164EA}" destId="{B2416155-A72D-4E3C-9AC0-594C6B06F9E9}" srcOrd="1" destOrd="0" presId="urn:microsoft.com/office/officeart/2005/8/layout/hierarchy5"/>
    <dgm:cxn modelId="{A6EE865F-EED0-4722-AC88-D23E6AAE2FF6}" srcId="{3D5A2F4A-E1F5-4BAB-B32F-1D3BD93731DB}" destId="{4AF753AE-65B9-43F7-853E-8E3D335BB710}" srcOrd="0" destOrd="0" parTransId="{36EF1ADF-4B58-4F7F-A8AF-AFE71C801232}" sibTransId="{05C67925-B603-4D5B-971E-4B8873E5F359}"/>
    <dgm:cxn modelId="{53BBD31E-9262-4BC6-95CE-D89C94D43941}" srcId="{4AF753AE-65B9-43F7-853E-8E3D335BB710}" destId="{84290A2A-E369-4267-87E4-0A4D5A2EC97B}" srcOrd="11" destOrd="0" parTransId="{CDAE987D-3478-4FDB-A338-40DF3F5D39A4}" sibTransId="{2471B368-1AC7-4A95-9D17-AB69311AFE6C}"/>
    <dgm:cxn modelId="{B1247B66-6EC8-405C-838D-9B04CFF60CA9}" type="presOf" srcId="{B6057D10-9F7B-4709-8635-02FD8C9DE9EF}" destId="{DBDF18F0-E381-4AE1-B889-86D59A4B9676}" srcOrd="0" destOrd="0" presId="urn:microsoft.com/office/officeart/2005/8/layout/hierarchy5"/>
    <dgm:cxn modelId="{60F087C2-4D02-4EA0-A286-1EE9518D88E1}" type="presOf" srcId="{79379196-731A-46A2-BFBA-C6C360137E0D}" destId="{B7D97D41-44A9-41EA-9603-D32EB2FB1198}" srcOrd="0" destOrd="0" presId="urn:microsoft.com/office/officeart/2005/8/layout/hierarchy5"/>
    <dgm:cxn modelId="{EE22606A-23CF-425F-8C94-6D22EA3C4CB2}" type="presOf" srcId="{CE430EA5-93E6-43F3-9009-FB30D57F8F03}" destId="{6AADC2EB-0800-4D57-9CAE-D3D3B5D95B76}" srcOrd="0" destOrd="0" presId="urn:microsoft.com/office/officeart/2005/8/layout/hierarchy5"/>
    <dgm:cxn modelId="{A18006AD-2648-4872-B7EE-77C4A6C7D22A}" type="presOf" srcId="{CDAE987D-3478-4FDB-A338-40DF3F5D39A4}" destId="{26EFF19E-95DB-4FC2-8BF9-46BDDE812BA2}" srcOrd="1" destOrd="0" presId="urn:microsoft.com/office/officeart/2005/8/layout/hierarchy5"/>
    <dgm:cxn modelId="{52F483ED-54A0-4423-9CA9-DCE27C1AE902}" srcId="{4AF753AE-65B9-43F7-853E-8E3D335BB710}" destId="{F5ACF4E5-6D64-4A16-9352-8654C6827F95}" srcOrd="2" destOrd="0" parTransId="{DA420F91-7F80-4C60-A024-0FBD103164EA}" sibTransId="{35D85871-E2AC-4115-BE59-028AB38B8512}"/>
    <dgm:cxn modelId="{755E4F08-A082-4AB4-955A-63701A275BF2}" type="presOf" srcId="{DD7BC17F-DEBB-48B6-9340-7B3546311F52}" destId="{4AA9322A-EFCC-41FA-8C3F-83CF507E78E4}" srcOrd="0" destOrd="0" presId="urn:microsoft.com/office/officeart/2005/8/layout/hierarchy5"/>
    <dgm:cxn modelId="{682902D3-3ECC-4DCA-A332-3CE7BF06A058}" type="presOf" srcId="{B9663EEB-CA79-42FB-A357-352C63A415C0}" destId="{C580AF7C-17AE-4863-BB13-4CE0331FA812}" srcOrd="0" destOrd="0" presId="urn:microsoft.com/office/officeart/2005/8/layout/hierarchy5"/>
    <dgm:cxn modelId="{3438D4E1-4DDC-4124-AEE0-7CDA7C32373F}" type="presOf" srcId="{4AF753AE-65B9-43F7-853E-8E3D335BB710}" destId="{298FBA0E-14F8-49CE-BF4C-E88AE423C560}" srcOrd="0" destOrd="0" presId="urn:microsoft.com/office/officeart/2005/8/layout/hierarchy5"/>
    <dgm:cxn modelId="{AC738720-6F0F-4D5A-A5D8-A468856DC4ED}" type="presParOf" srcId="{13E14189-3E1B-46F4-B07E-46C79F219409}" destId="{9DA5BE1A-2AE9-49F3-90E6-D13B6924EF2B}" srcOrd="0" destOrd="0" presId="urn:microsoft.com/office/officeart/2005/8/layout/hierarchy5"/>
    <dgm:cxn modelId="{85B3F18E-ABB7-4D7F-9584-E253D5F51E4A}" type="presParOf" srcId="{9DA5BE1A-2AE9-49F3-90E6-D13B6924EF2B}" destId="{B14D4493-EAE3-41AC-8123-1E293261F34E}" srcOrd="0" destOrd="0" presId="urn:microsoft.com/office/officeart/2005/8/layout/hierarchy5"/>
    <dgm:cxn modelId="{8E7CD2A6-6E23-431C-9DA8-FBD30D7B48AC}" type="presParOf" srcId="{B14D4493-EAE3-41AC-8123-1E293261F34E}" destId="{12725183-52F2-450D-ACE4-3679D38B5C88}" srcOrd="0" destOrd="0" presId="urn:microsoft.com/office/officeart/2005/8/layout/hierarchy5"/>
    <dgm:cxn modelId="{0D088E13-2F98-499D-B262-FC1CECD67F39}" type="presParOf" srcId="{12725183-52F2-450D-ACE4-3679D38B5C88}" destId="{298FBA0E-14F8-49CE-BF4C-E88AE423C560}" srcOrd="0" destOrd="0" presId="urn:microsoft.com/office/officeart/2005/8/layout/hierarchy5"/>
    <dgm:cxn modelId="{A07C2E02-4998-4BEE-9E99-F35EFE97C0FB}" type="presParOf" srcId="{12725183-52F2-450D-ACE4-3679D38B5C88}" destId="{C721A858-09A7-482F-957F-93681F2DB223}" srcOrd="1" destOrd="0" presId="urn:microsoft.com/office/officeart/2005/8/layout/hierarchy5"/>
    <dgm:cxn modelId="{B5A19136-542B-4D40-8EDE-D9C31207DDF4}" type="presParOf" srcId="{C721A858-09A7-482F-957F-93681F2DB223}" destId="{2FE53AF2-26E5-4D7B-8138-D8558B5DBA73}" srcOrd="0" destOrd="0" presId="urn:microsoft.com/office/officeart/2005/8/layout/hierarchy5"/>
    <dgm:cxn modelId="{21C60E54-BC2A-4170-8892-0814054C75E5}" type="presParOf" srcId="{2FE53AF2-26E5-4D7B-8138-D8558B5DBA73}" destId="{3DB44E77-A2D6-4BF0-ADE8-08CEF98FB9CB}" srcOrd="0" destOrd="0" presId="urn:microsoft.com/office/officeart/2005/8/layout/hierarchy5"/>
    <dgm:cxn modelId="{0773D3A3-5666-44E7-B828-813EEE84F502}" type="presParOf" srcId="{C721A858-09A7-482F-957F-93681F2DB223}" destId="{EE087705-06F4-46A7-B52F-45058FC1FED5}" srcOrd="1" destOrd="0" presId="urn:microsoft.com/office/officeart/2005/8/layout/hierarchy5"/>
    <dgm:cxn modelId="{190DFEBD-CDD5-451B-836E-1E000834BD67}" type="presParOf" srcId="{EE087705-06F4-46A7-B52F-45058FC1FED5}" destId="{0E088DB7-8F95-41A5-957D-9D538758BF99}" srcOrd="0" destOrd="0" presId="urn:microsoft.com/office/officeart/2005/8/layout/hierarchy5"/>
    <dgm:cxn modelId="{226B2FAA-275A-4A58-80AF-949862311174}" type="presParOf" srcId="{EE087705-06F4-46A7-B52F-45058FC1FED5}" destId="{6327201B-ABDB-4B3A-BCFC-A0185F3076E8}" srcOrd="1" destOrd="0" presId="urn:microsoft.com/office/officeart/2005/8/layout/hierarchy5"/>
    <dgm:cxn modelId="{622733F2-C34C-46CE-8920-A764EFAC8728}" type="presParOf" srcId="{C721A858-09A7-482F-957F-93681F2DB223}" destId="{A4626649-6954-4DE6-ABDF-74F293942168}" srcOrd="2" destOrd="0" presId="urn:microsoft.com/office/officeart/2005/8/layout/hierarchy5"/>
    <dgm:cxn modelId="{0C8915D6-2661-45C2-927D-DCBBC8286218}" type="presParOf" srcId="{A4626649-6954-4DE6-ABDF-74F293942168}" destId="{2F956D6E-E483-4A5E-A1E9-FE3E84B77DE2}" srcOrd="0" destOrd="0" presId="urn:microsoft.com/office/officeart/2005/8/layout/hierarchy5"/>
    <dgm:cxn modelId="{A2BF737D-672E-4974-B858-6C90C9571393}" type="presParOf" srcId="{C721A858-09A7-482F-957F-93681F2DB223}" destId="{5D6627BA-0E9A-4102-8652-2213BBC50E51}" srcOrd="3" destOrd="0" presId="urn:microsoft.com/office/officeart/2005/8/layout/hierarchy5"/>
    <dgm:cxn modelId="{952852FA-5186-4AB9-AAE2-F34F71ADE085}" type="presParOf" srcId="{5D6627BA-0E9A-4102-8652-2213BBC50E51}" destId="{6FFFB262-E4F0-4680-8C72-E32DB242F358}" srcOrd="0" destOrd="0" presId="urn:microsoft.com/office/officeart/2005/8/layout/hierarchy5"/>
    <dgm:cxn modelId="{289BC0D0-1AEB-47B2-93D3-1B7D560DE45A}" type="presParOf" srcId="{5D6627BA-0E9A-4102-8652-2213BBC50E51}" destId="{07AF6F74-9EBB-4689-924A-4330C3460C36}" srcOrd="1" destOrd="0" presId="urn:microsoft.com/office/officeart/2005/8/layout/hierarchy5"/>
    <dgm:cxn modelId="{401520EB-7D3F-40BD-8296-5F5D77D8DB00}" type="presParOf" srcId="{C721A858-09A7-482F-957F-93681F2DB223}" destId="{5267880C-15D5-46BA-9B9B-5C78B7553F68}" srcOrd="4" destOrd="0" presId="urn:microsoft.com/office/officeart/2005/8/layout/hierarchy5"/>
    <dgm:cxn modelId="{A7CA6505-2D77-4E57-9312-8BB78E0596A3}" type="presParOf" srcId="{5267880C-15D5-46BA-9B9B-5C78B7553F68}" destId="{B2416155-A72D-4E3C-9AC0-594C6B06F9E9}" srcOrd="0" destOrd="0" presId="urn:microsoft.com/office/officeart/2005/8/layout/hierarchy5"/>
    <dgm:cxn modelId="{6FA31300-BF5A-4952-B970-EC087ABF0532}" type="presParOf" srcId="{C721A858-09A7-482F-957F-93681F2DB223}" destId="{40097AB2-817C-41DE-8951-FF89393FFE1B}" srcOrd="5" destOrd="0" presId="urn:microsoft.com/office/officeart/2005/8/layout/hierarchy5"/>
    <dgm:cxn modelId="{0FF26E78-5687-4DBA-BF10-4FFEBDDE520D}" type="presParOf" srcId="{40097AB2-817C-41DE-8951-FF89393FFE1B}" destId="{1AE2A2CD-F898-4768-95E0-53F2729B63CB}" srcOrd="0" destOrd="0" presId="urn:microsoft.com/office/officeart/2005/8/layout/hierarchy5"/>
    <dgm:cxn modelId="{90DD1709-0408-45A2-B38D-06F69FA9D283}" type="presParOf" srcId="{40097AB2-817C-41DE-8951-FF89393FFE1B}" destId="{BC00E8C0-08C2-439A-B1F5-9061B9A6D630}" srcOrd="1" destOrd="0" presId="urn:microsoft.com/office/officeart/2005/8/layout/hierarchy5"/>
    <dgm:cxn modelId="{8F638A73-CFB8-46E4-82D9-7702E99F11EE}" type="presParOf" srcId="{C721A858-09A7-482F-957F-93681F2DB223}" destId="{A17E8D60-BE6B-4B99-9EC5-3E690DBB95CE}" srcOrd="6" destOrd="0" presId="urn:microsoft.com/office/officeart/2005/8/layout/hierarchy5"/>
    <dgm:cxn modelId="{00A310B1-E395-41A6-BB53-E76A17644D1E}" type="presParOf" srcId="{A17E8D60-BE6B-4B99-9EC5-3E690DBB95CE}" destId="{B31AA679-31A6-452D-8A0B-6EB57B9FE3E7}" srcOrd="0" destOrd="0" presId="urn:microsoft.com/office/officeart/2005/8/layout/hierarchy5"/>
    <dgm:cxn modelId="{5CD6A073-18CC-4DA9-8955-FA96E1DEE8A0}" type="presParOf" srcId="{C721A858-09A7-482F-957F-93681F2DB223}" destId="{BE4C5943-1AFA-4E2D-9001-65383369B85E}" srcOrd="7" destOrd="0" presId="urn:microsoft.com/office/officeart/2005/8/layout/hierarchy5"/>
    <dgm:cxn modelId="{CD8DDBC0-42AC-4EEC-B9D5-A4FA844850BD}" type="presParOf" srcId="{BE4C5943-1AFA-4E2D-9001-65383369B85E}" destId="{900FCF76-2E51-4321-8EAC-83B5D1923D85}" srcOrd="0" destOrd="0" presId="urn:microsoft.com/office/officeart/2005/8/layout/hierarchy5"/>
    <dgm:cxn modelId="{47FC0594-D901-4DBB-BC71-0EA1741D1729}" type="presParOf" srcId="{BE4C5943-1AFA-4E2D-9001-65383369B85E}" destId="{6CFC4C58-E040-4A17-A780-4D683EBD401F}" srcOrd="1" destOrd="0" presId="urn:microsoft.com/office/officeart/2005/8/layout/hierarchy5"/>
    <dgm:cxn modelId="{EFA932D8-3FA0-4A72-B0C7-9192FA722E6B}" type="presParOf" srcId="{C721A858-09A7-482F-957F-93681F2DB223}" destId="{76DC37C8-F367-4B51-82E9-9E7BF85D1E11}" srcOrd="8" destOrd="0" presId="urn:microsoft.com/office/officeart/2005/8/layout/hierarchy5"/>
    <dgm:cxn modelId="{9A72CD44-CE1D-4F3D-8225-563D9E21420D}" type="presParOf" srcId="{76DC37C8-F367-4B51-82E9-9E7BF85D1E11}" destId="{6E41A14B-C2C9-4E60-9C65-BA2458F8E808}" srcOrd="0" destOrd="0" presId="urn:microsoft.com/office/officeart/2005/8/layout/hierarchy5"/>
    <dgm:cxn modelId="{566ECCD3-431A-4331-8F6F-5C52FB406585}" type="presParOf" srcId="{C721A858-09A7-482F-957F-93681F2DB223}" destId="{C4E0CEEC-254A-4D75-85BF-857B0D845DF7}" srcOrd="9" destOrd="0" presId="urn:microsoft.com/office/officeart/2005/8/layout/hierarchy5"/>
    <dgm:cxn modelId="{5BE15415-7ECB-443B-AE7E-190CE5EF01A9}" type="presParOf" srcId="{C4E0CEEC-254A-4D75-85BF-857B0D845DF7}" destId="{B2F06EF1-A0F8-4F87-9A60-9BDD8411F7E9}" srcOrd="0" destOrd="0" presId="urn:microsoft.com/office/officeart/2005/8/layout/hierarchy5"/>
    <dgm:cxn modelId="{0176B381-9F11-449F-9B9B-4B034A3CAF3C}" type="presParOf" srcId="{C4E0CEEC-254A-4D75-85BF-857B0D845DF7}" destId="{32F0A9CD-1727-49F2-BCCC-E5D101CBCBA1}" srcOrd="1" destOrd="0" presId="urn:microsoft.com/office/officeart/2005/8/layout/hierarchy5"/>
    <dgm:cxn modelId="{EB851C2F-A21B-426E-ABC7-22F10A586E4A}" type="presParOf" srcId="{C721A858-09A7-482F-957F-93681F2DB223}" destId="{F5C9A998-56F2-49A7-B563-31D0FCD6DE6C}" srcOrd="10" destOrd="0" presId="urn:microsoft.com/office/officeart/2005/8/layout/hierarchy5"/>
    <dgm:cxn modelId="{A884274F-8D42-4A01-827E-18EF9E3C0141}" type="presParOf" srcId="{F5C9A998-56F2-49A7-B563-31D0FCD6DE6C}" destId="{7ED061F4-0A1C-49AE-962F-A4E2E0C3DFE8}" srcOrd="0" destOrd="0" presId="urn:microsoft.com/office/officeart/2005/8/layout/hierarchy5"/>
    <dgm:cxn modelId="{2F1E7EF6-6ACE-44A0-A472-91A88249F1B5}" type="presParOf" srcId="{C721A858-09A7-482F-957F-93681F2DB223}" destId="{1756D5B7-2348-494D-862A-A67172EB12FA}" srcOrd="11" destOrd="0" presId="urn:microsoft.com/office/officeart/2005/8/layout/hierarchy5"/>
    <dgm:cxn modelId="{63EB43AE-A35C-4F7A-B130-298DDA7E88A2}" type="presParOf" srcId="{1756D5B7-2348-494D-862A-A67172EB12FA}" destId="{706F4CBB-0FAC-46D9-BB17-025FEC122BC8}" srcOrd="0" destOrd="0" presId="urn:microsoft.com/office/officeart/2005/8/layout/hierarchy5"/>
    <dgm:cxn modelId="{D78F6045-D0D2-48DC-A3E0-BF7700A6F5D3}" type="presParOf" srcId="{1756D5B7-2348-494D-862A-A67172EB12FA}" destId="{3D0EB8AC-524D-44D2-9765-73D872E133D2}" srcOrd="1" destOrd="0" presId="urn:microsoft.com/office/officeart/2005/8/layout/hierarchy5"/>
    <dgm:cxn modelId="{4836B700-B327-413A-BD14-2535C95D7DA7}" type="presParOf" srcId="{C721A858-09A7-482F-957F-93681F2DB223}" destId="{DF930DAA-AD22-42F0-8269-A149D2321CB6}" srcOrd="12" destOrd="0" presId="urn:microsoft.com/office/officeart/2005/8/layout/hierarchy5"/>
    <dgm:cxn modelId="{8F264031-E38B-45A4-BCEA-AB7DBC72B2DB}" type="presParOf" srcId="{DF930DAA-AD22-42F0-8269-A149D2321CB6}" destId="{3C370C71-1DC0-4664-A816-1FB2679DAC50}" srcOrd="0" destOrd="0" presId="urn:microsoft.com/office/officeart/2005/8/layout/hierarchy5"/>
    <dgm:cxn modelId="{BA9BF0E2-657A-4EA6-A552-9EF942185625}" type="presParOf" srcId="{C721A858-09A7-482F-957F-93681F2DB223}" destId="{142C5FB7-4779-4605-8576-E48258D8BC7D}" srcOrd="13" destOrd="0" presId="urn:microsoft.com/office/officeart/2005/8/layout/hierarchy5"/>
    <dgm:cxn modelId="{6EC50725-2465-48F5-8000-422EEADD1A29}" type="presParOf" srcId="{142C5FB7-4779-4605-8576-E48258D8BC7D}" destId="{964EA48E-89A3-46D6-8890-DEED3D88314C}" srcOrd="0" destOrd="0" presId="urn:microsoft.com/office/officeart/2005/8/layout/hierarchy5"/>
    <dgm:cxn modelId="{B92DD3E9-AF47-4C6A-B79D-7B583E27C75C}" type="presParOf" srcId="{142C5FB7-4779-4605-8576-E48258D8BC7D}" destId="{E5E5FEE4-BC60-46EB-A3DE-A18C32ACACA7}" srcOrd="1" destOrd="0" presId="urn:microsoft.com/office/officeart/2005/8/layout/hierarchy5"/>
    <dgm:cxn modelId="{D49D5D35-79D5-446C-98B5-CA3348A6772F}" type="presParOf" srcId="{C721A858-09A7-482F-957F-93681F2DB223}" destId="{B7D97D41-44A9-41EA-9603-D32EB2FB1198}" srcOrd="14" destOrd="0" presId="urn:microsoft.com/office/officeart/2005/8/layout/hierarchy5"/>
    <dgm:cxn modelId="{2158F8A8-DB88-449E-A786-0D2717B93ADE}" type="presParOf" srcId="{B7D97D41-44A9-41EA-9603-D32EB2FB1198}" destId="{8BF6341F-AF16-426C-ABBE-FE85282B1227}" srcOrd="0" destOrd="0" presId="urn:microsoft.com/office/officeart/2005/8/layout/hierarchy5"/>
    <dgm:cxn modelId="{F44AD247-6266-4542-9E9A-CDABE342D1FE}" type="presParOf" srcId="{C721A858-09A7-482F-957F-93681F2DB223}" destId="{B5329605-E18F-4DB7-BE35-F25DF8673C82}" srcOrd="15" destOrd="0" presId="urn:microsoft.com/office/officeart/2005/8/layout/hierarchy5"/>
    <dgm:cxn modelId="{7B146F09-1C05-4020-B0B6-C421E8170508}" type="presParOf" srcId="{B5329605-E18F-4DB7-BE35-F25DF8673C82}" destId="{6AADC2EB-0800-4D57-9CAE-D3D3B5D95B76}" srcOrd="0" destOrd="0" presId="urn:microsoft.com/office/officeart/2005/8/layout/hierarchy5"/>
    <dgm:cxn modelId="{DC041B0C-4279-4D64-8230-CA2FD91ECE1C}" type="presParOf" srcId="{B5329605-E18F-4DB7-BE35-F25DF8673C82}" destId="{026138E8-1AC7-453C-9BF9-EFCB8D6BE142}" srcOrd="1" destOrd="0" presId="urn:microsoft.com/office/officeart/2005/8/layout/hierarchy5"/>
    <dgm:cxn modelId="{39AD2F7D-3040-47C1-8279-544B6934D5F1}" type="presParOf" srcId="{C721A858-09A7-482F-957F-93681F2DB223}" destId="{C580AF7C-17AE-4863-BB13-4CE0331FA812}" srcOrd="16" destOrd="0" presId="urn:microsoft.com/office/officeart/2005/8/layout/hierarchy5"/>
    <dgm:cxn modelId="{DCDC9A36-86CA-49BC-AC03-C6CCF40CD6E1}" type="presParOf" srcId="{C580AF7C-17AE-4863-BB13-4CE0331FA812}" destId="{79053A3C-18C3-4713-BEC1-81A37436D04E}" srcOrd="0" destOrd="0" presId="urn:microsoft.com/office/officeart/2005/8/layout/hierarchy5"/>
    <dgm:cxn modelId="{B2BB7EC3-CC02-408A-8EEF-C50385417AD5}" type="presParOf" srcId="{C721A858-09A7-482F-957F-93681F2DB223}" destId="{EECE5FBB-97E8-4F80-B702-A9ABF32CA38B}" srcOrd="17" destOrd="0" presId="urn:microsoft.com/office/officeart/2005/8/layout/hierarchy5"/>
    <dgm:cxn modelId="{449A6129-0A3E-4FAC-9A69-315ACA4971A2}" type="presParOf" srcId="{EECE5FBB-97E8-4F80-B702-A9ABF32CA38B}" destId="{83BF39DF-6B3C-4501-A9E4-DAF5725D0E88}" srcOrd="0" destOrd="0" presId="urn:microsoft.com/office/officeart/2005/8/layout/hierarchy5"/>
    <dgm:cxn modelId="{B5D632D4-2EF0-447E-AB8B-E45D6D3BB88B}" type="presParOf" srcId="{EECE5FBB-97E8-4F80-B702-A9ABF32CA38B}" destId="{13D30348-691C-485F-9E7C-C378D816EE48}" srcOrd="1" destOrd="0" presId="urn:microsoft.com/office/officeart/2005/8/layout/hierarchy5"/>
    <dgm:cxn modelId="{57751266-0146-47CF-ADFA-8C69ADE69DE0}" type="presParOf" srcId="{C721A858-09A7-482F-957F-93681F2DB223}" destId="{4AA9322A-EFCC-41FA-8C3F-83CF507E78E4}" srcOrd="18" destOrd="0" presId="urn:microsoft.com/office/officeart/2005/8/layout/hierarchy5"/>
    <dgm:cxn modelId="{E008AB73-B9F6-44D6-9663-113E52409DEA}" type="presParOf" srcId="{4AA9322A-EFCC-41FA-8C3F-83CF507E78E4}" destId="{42A649B8-6D29-4655-AC6D-27C2F01DB006}" srcOrd="0" destOrd="0" presId="urn:microsoft.com/office/officeart/2005/8/layout/hierarchy5"/>
    <dgm:cxn modelId="{34FA3F63-1DAD-4E15-927F-A0E5B145145C}" type="presParOf" srcId="{C721A858-09A7-482F-957F-93681F2DB223}" destId="{B570917B-2775-4396-8200-DB7ECAADA2E2}" srcOrd="19" destOrd="0" presId="urn:microsoft.com/office/officeart/2005/8/layout/hierarchy5"/>
    <dgm:cxn modelId="{5D597AA6-EBC3-46BC-8426-E146F1C8817D}" type="presParOf" srcId="{B570917B-2775-4396-8200-DB7ECAADA2E2}" destId="{68FF9EAE-67AF-4339-8791-C737823C15DE}" srcOrd="0" destOrd="0" presId="urn:microsoft.com/office/officeart/2005/8/layout/hierarchy5"/>
    <dgm:cxn modelId="{FE06D910-93F9-4429-847A-93204359B144}" type="presParOf" srcId="{B570917B-2775-4396-8200-DB7ECAADA2E2}" destId="{530917A5-9C47-42B9-9C5D-67C7C31D0CD0}" srcOrd="1" destOrd="0" presId="urn:microsoft.com/office/officeart/2005/8/layout/hierarchy5"/>
    <dgm:cxn modelId="{B76611FE-23B8-4BB3-BE64-70D9DEB1E2B2}" type="presParOf" srcId="{C721A858-09A7-482F-957F-93681F2DB223}" destId="{DBDF18F0-E381-4AE1-B889-86D59A4B9676}" srcOrd="20" destOrd="0" presId="urn:microsoft.com/office/officeart/2005/8/layout/hierarchy5"/>
    <dgm:cxn modelId="{3681873A-DFBE-49E3-8437-6DE3D38B8520}" type="presParOf" srcId="{DBDF18F0-E381-4AE1-B889-86D59A4B9676}" destId="{0D84F75C-A6E5-4FD6-9224-18443BB3B956}" srcOrd="0" destOrd="0" presId="urn:microsoft.com/office/officeart/2005/8/layout/hierarchy5"/>
    <dgm:cxn modelId="{A0AB5005-2BDE-4437-B307-7F1737BD8661}" type="presParOf" srcId="{C721A858-09A7-482F-957F-93681F2DB223}" destId="{2731C02A-1016-4631-84FB-9757121F9087}" srcOrd="21" destOrd="0" presId="urn:microsoft.com/office/officeart/2005/8/layout/hierarchy5"/>
    <dgm:cxn modelId="{AA34856A-1D39-48ED-9E02-F1C981543231}" type="presParOf" srcId="{2731C02A-1016-4631-84FB-9757121F9087}" destId="{81EC627B-1EA8-4185-928D-403E87604E78}" srcOrd="0" destOrd="0" presId="urn:microsoft.com/office/officeart/2005/8/layout/hierarchy5"/>
    <dgm:cxn modelId="{8E7ADB11-7B3C-41CE-8D95-A589A9853903}" type="presParOf" srcId="{2731C02A-1016-4631-84FB-9757121F9087}" destId="{54F31C5F-6E3B-45AF-B6F4-1E7567DD8B0A}" srcOrd="1" destOrd="0" presId="urn:microsoft.com/office/officeart/2005/8/layout/hierarchy5"/>
    <dgm:cxn modelId="{1280297E-6942-4BF5-AE6B-48C25147C8B8}" type="presParOf" srcId="{C721A858-09A7-482F-957F-93681F2DB223}" destId="{29580E52-7424-401D-BB82-62C7E2400C41}" srcOrd="22" destOrd="0" presId="urn:microsoft.com/office/officeart/2005/8/layout/hierarchy5"/>
    <dgm:cxn modelId="{5A6F3CBE-93D1-4209-B7B7-ADD8821EA042}" type="presParOf" srcId="{29580E52-7424-401D-BB82-62C7E2400C41}" destId="{26EFF19E-95DB-4FC2-8BF9-46BDDE812BA2}" srcOrd="0" destOrd="0" presId="urn:microsoft.com/office/officeart/2005/8/layout/hierarchy5"/>
    <dgm:cxn modelId="{1ECEDCDE-BCF9-475F-93B3-A09F75435CBE}" type="presParOf" srcId="{C721A858-09A7-482F-957F-93681F2DB223}" destId="{42A7A3BA-56A5-4426-BF96-CAEAF2050352}" srcOrd="23" destOrd="0" presId="urn:microsoft.com/office/officeart/2005/8/layout/hierarchy5"/>
    <dgm:cxn modelId="{33302135-DCAA-4925-AFED-FEA834A831B5}" type="presParOf" srcId="{42A7A3BA-56A5-4426-BF96-CAEAF2050352}" destId="{D867B67D-ECA2-4F2C-B390-497243A9EF09}" srcOrd="0" destOrd="0" presId="urn:microsoft.com/office/officeart/2005/8/layout/hierarchy5"/>
    <dgm:cxn modelId="{F4AF912C-A6DF-44D6-AC97-D9141A4BBE9E}" type="presParOf" srcId="{42A7A3BA-56A5-4426-BF96-CAEAF2050352}" destId="{F9E796C4-4728-4CCD-AA74-A188E285362B}" srcOrd="1" destOrd="0" presId="urn:microsoft.com/office/officeart/2005/8/layout/hierarchy5"/>
    <dgm:cxn modelId="{5C6C9372-E639-4C33-8027-3484A81D45E0}"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AB18DF9A-5649-4AFD-88BD-7FFB9C387206}" type="presOf" srcId="{3D5A2F4A-E1F5-4BAB-B32F-1D3BD93731DB}" destId="{13E14189-3E1B-46F4-B07E-46C79F219409}" srcOrd="0" destOrd="0" presId="urn:microsoft.com/office/officeart/2005/8/layout/hierarchy5"/>
    <dgm:cxn modelId="{57AEBDBE-2E09-44B9-A547-2B40E1D1BB03}" type="presParOf" srcId="{13E14189-3E1B-46F4-B07E-46C79F219409}" destId="{9DA5BE1A-2AE9-49F3-90E6-D13B6924EF2B}" srcOrd="0" destOrd="0" presId="urn:microsoft.com/office/officeart/2005/8/layout/hierarchy5"/>
    <dgm:cxn modelId="{3B376F32-B83B-43CF-8B84-0E8B42F8652C}" type="presParOf" srcId="{9DA5BE1A-2AE9-49F3-90E6-D13B6924EF2B}" destId="{B14D4493-EAE3-41AC-8123-1E293261F34E}" srcOrd="0" destOrd="0" presId="urn:microsoft.com/office/officeart/2005/8/layout/hierarchy5"/>
    <dgm:cxn modelId="{03DCEC0C-47D4-4B94-AE13-AC4D05DE424A}"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E87E9ECF-2D88-4430-8C45-8F010552DB14}" type="presOf" srcId="{3D5A2F4A-E1F5-4BAB-B32F-1D3BD93731DB}" destId="{13E14189-3E1B-46F4-B07E-46C79F219409}" srcOrd="0" destOrd="0" presId="urn:microsoft.com/office/officeart/2005/8/layout/hierarchy5"/>
    <dgm:cxn modelId="{227E7993-AA07-4982-BE97-71B4AE971C7C}" type="presParOf" srcId="{13E14189-3E1B-46F4-B07E-46C79F219409}" destId="{9DA5BE1A-2AE9-49F3-90E6-D13B6924EF2B}" srcOrd="0" destOrd="0" presId="urn:microsoft.com/office/officeart/2005/8/layout/hierarchy5"/>
    <dgm:cxn modelId="{6B29DDA7-EA0A-4973-97CC-68B47F007074}" type="presParOf" srcId="{9DA5BE1A-2AE9-49F3-90E6-D13B6924EF2B}" destId="{B14D4493-EAE3-41AC-8123-1E293261F34E}" srcOrd="0" destOrd="0" presId="urn:microsoft.com/office/officeart/2005/8/layout/hierarchy5"/>
    <dgm:cxn modelId="{0ECDA8E3-3443-485C-83AF-3D9B32A67320}"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17FF50BA-C58A-496D-93E0-9D8B6BAE3734}" type="presOf" srcId="{3D5A2F4A-E1F5-4BAB-B32F-1D3BD93731DB}" destId="{13E14189-3E1B-46F4-B07E-46C79F219409}" srcOrd="0" destOrd="0" presId="urn:microsoft.com/office/officeart/2005/8/layout/hierarchy5"/>
    <dgm:cxn modelId="{D8CC85FE-3A17-4028-80E3-F27431431F9D}" type="presParOf" srcId="{13E14189-3E1B-46F4-B07E-46C79F219409}" destId="{9DA5BE1A-2AE9-49F3-90E6-D13B6924EF2B}" srcOrd="0" destOrd="0" presId="urn:microsoft.com/office/officeart/2005/8/layout/hierarchy5"/>
    <dgm:cxn modelId="{AA92998F-20EA-4E5D-B27E-B540704EC09F}" type="presParOf" srcId="{9DA5BE1A-2AE9-49F3-90E6-D13B6924EF2B}" destId="{B14D4493-EAE3-41AC-8123-1E293261F34E}" srcOrd="0" destOrd="0" presId="urn:microsoft.com/office/officeart/2005/8/layout/hierarchy5"/>
    <dgm:cxn modelId="{5A1D7DE5-8442-4854-9D9D-55202754CD94}"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F7EA1B94-E715-43C3-B0B4-C8C9E82FB061}" type="presOf" srcId="{3D5A2F4A-E1F5-4BAB-B32F-1D3BD93731DB}" destId="{13E14189-3E1B-46F4-B07E-46C79F219409}" srcOrd="0" destOrd="0" presId="urn:microsoft.com/office/officeart/2005/8/layout/hierarchy5"/>
    <dgm:cxn modelId="{9CBCDFFB-B4F6-435D-9155-FFDEA643B49F}" type="presParOf" srcId="{13E14189-3E1B-46F4-B07E-46C79F219409}" destId="{9DA5BE1A-2AE9-49F3-90E6-D13B6924EF2B}" srcOrd="0" destOrd="0" presId="urn:microsoft.com/office/officeart/2005/8/layout/hierarchy5"/>
    <dgm:cxn modelId="{BB881309-AEDE-405F-8CC2-30CD5CAE3C74}" type="presParOf" srcId="{9DA5BE1A-2AE9-49F3-90E6-D13B6924EF2B}" destId="{B14D4493-EAE3-41AC-8123-1E293261F34E}" srcOrd="0" destOrd="0" presId="urn:microsoft.com/office/officeart/2005/8/layout/hierarchy5"/>
    <dgm:cxn modelId="{7299C985-E126-4EB0-A4E7-4531B6A3C97A}"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1F31092F-40D2-4D84-B9AC-0EF044370F21}" type="presOf" srcId="{3D5A2F4A-E1F5-4BAB-B32F-1D3BD93731DB}" destId="{13E14189-3E1B-46F4-B07E-46C79F219409}" srcOrd="0" destOrd="0" presId="urn:microsoft.com/office/officeart/2005/8/layout/hierarchy5"/>
    <dgm:cxn modelId="{223A719C-D3CF-495D-9AF2-3A6FCAADFF03}" type="presParOf" srcId="{13E14189-3E1B-46F4-B07E-46C79F219409}" destId="{9DA5BE1A-2AE9-49F3-90E6-D13B6924EF2B}" srcOrd="0" destOrd="0" presId="urn:microsoft.com/office/officeart/2005/8/layout/hierarchy5"/>
    <dgm:cxn modelId="{DA2E4B24-5741-4CAE-9B58-DB02565E1318}" type="presParOf" srcId="{9DA5BE1A-2AE9-49F3-90E6-D13B6924EF2B}" destId="{B14D4493-EAE3-41AC-8123-1E293261F34E}" srcOrd="0" destOrd="0" presId="urn:microsoft.com/office/officeart/2005/8/layout/hierarchy5"/>
    <dgm:cxn modelId="{E0F1FD9E-2ADB-4CBC-AA57-00A7F27E21C5}"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31068BC3-B874-41B3-9D0C-98F5B2364294}" type="presOf" srcId="{3D5A2F4A-E1F5-4BAB-B32F-1D3BD93731DB}" destId="{13E14189-3E1B-46F4-B07E-46C79F219409}" srcOrd="0" destOrd="0" presId="urn:microsoft.com/office/officeart/2005/8/layout/hierarchy5"/>
    <dgm:cxn modelId="{6383753C-71DA-4DDF-9D42-15CA0E301547}" type="presParOf" srcId="{13E14189-3E1B-46F4-B07E-46C79F219409}" destId="{9DA5BE1A-2AE9-49F3-90E6-D13B6924EF2B}" srcOrd="0" destOrd="0" presId="urn:microsoft.com/office/officeart/2005/8/layout/hierarchy5"/>
    <dgm:cxn modelId="{D2570783-A3EE-462D-8B0E-08F05C7BB873}" type="presParOf" srcId="{9DA5BE1A-2AE9-49F3-90E6-D13B6924EF2B}" destId="{B14D4493-EAE3-41AC-8123-1E293261F34E}" srcOrd="0" destOrd="0" presId="urn:microsoft.com/office/officeart/2005/8/layout/hierarchy5"/>
    <dgm:cxn modelId="{BCD3EAA4-BFA1-473A-8D2F-4CB858EFC289}"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059A67FD-5895-4A1B-8786-99F7CD9FEA95}" type="presOf" srcId="{3D5A2F4A-E1F5-4BAB-B32F-1D3BD93731DB}" destId="{13E14189-3E1B-46F4-B07E-46C79F219409}" srcOrd="0" destOrd="0" presId="urn:microsoft.com/office/officeart/2005/8/layout/hierarchy5"/>
    <dgm:cxn modelId="{E8E8B97A-065B-448B-A078-E5C585780AD3}" type="presParOf" srcId="{13E14189-3E1B-46F4-B07E-46C79F219409}" destId="{9DA5BE1A-2AE9-49F3-90E6-D13B6924EF2B}" srcOrd="0" destOrd="0" presId="urn:microsoft.com/office/officeart/2005/8/layout/hierarchy5"/>
    <dgm:cxn modelId="{48D57499-67B9-4584-993D-D6DB61CCC6C2}" type="presParOf" srcId="{9DA5BE1A-2AE9-49F3-90E6-D13B6924EF2B}" destId="{B14D4493-EAE3-41AC-8123-1E293261F34E}" srcOrd="0" destOrd="0" presId="urn:microsoft.com/office/officeart/2005/8/layout/hierarchy5"/>
    <dgm:cxn modelId="{2F7018F7-C8D4-49B1-A599-1BD59BFC894D}"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2B8A6251-E5C9-439E-BCAF-CC4EB4B25562}" type="presOf" srcId="{3D5A2F4A-E1F5-4BAB-B32F-1D3BD93731DB}" destId="{13E14189-3E1B-46F4-B07E-46C79F219409}" srcOrd="0" destOrd="0" presId="urn:microsoft.com/office/officeart/2005/8/layout/hierarchy5"/>
    <dgm:cxn modelId="{F3C58F6B-767C-4358-A966-55BCF96E0D6E}" type="presParOf" srcId="{13E14189-3E1B-46F4-B07E-46C79F219409}" destId="{9DA5BE1A-2AE9-49F3-90E6-D13B6924EF2B}" srcOrd="0" destOrd="0" presId="urn:microsoft.com/office/officeart/2005/8/layout/hierarchy5"/>
    <dgm:cxn modelId="{9C22478F-B152-48AA-B86A-90D209323CC1}" type="presParOf" srcId="{9DA5BE1A-2AE9-49F3-90E6-D13B6924EF2B}" destId="{B14D4493-EAE3-41AC-8123-1E293261F34E}" srcOrd="0" destOrd="0" presId="urn:microsoft.com/office/officeart/2005/8/layout/hierarchy5"/>
    <dgm:cxn modelId="{855B6B22-4F89-4955-AA59-06CE8D401831}"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2C89FD8E-D233-4E00-88A5-C6B340D98AC5}" type="presOf" srcId="{3D5A2F4A-E1F5-4BAB-B32F-1D3BD93731DB}" destId="{13E14189-3E1B-46F4-B07E-46C79F219409}" srcOrd="0" destOrd="0" presId="urn:microsoft.com/office/officeart/2005/8/layout/hierarchy5"/>
    <dgm:cxn modelId="{B6E601F4-8B7B-46A8-8D3A-D8948DD0C8A5}" type="presParOf" srcId="{13E14189-3E1B-46F4-B07E-46C79F219409}" destId="{9DA5BE1A-2AE9-49F3-90E6-D13B6924EF2B}" srcOrd="0" destOrd="0" presId="urn:microsoft.com/office/officeart/2005/8/layout/hierarchy5"/>
    <dgm:cxn modelId="{072F8549-E809-478C-BF79-42D372727253}" type="presParOf" srcId="{9DA5BE1A-2AE9-49F3-90E6-D13B6924EF2B}" destId="{B14D4493-EAE3-41AC-8123-1E293261F34E}" srcOrd="0" destOrd="0" presId="urn:microsoft.com/office/officeart/2005/8/layout/hierarchy5"/>
    <dgm:cxn modelId="{D39D2786-F0A2-4780-8646-4D1D33FECBEF}"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3172E2CF-532D-4EB3-A54C-14CF3BC28EDA}" type="presOf" srcId="{3D5A2F4A-E1F5-4BAB-B32F-1D3BD93731DB}" destId="{13E14189-3E1B-46F4-B07E-46C79F219409}" srcOrd="0" destOrd="0" presId="urn:microsoft.com/office/officeart/2005/8/layout/hierarchy5"/>
    <dgm:cxn modelId="{83707650-6915-4BE6-AE69-E3017FF2CE92}" type="presParOf" srcId="{13E14189-3E1B-46F4-B07E-46C79F219409}" destId="{9DA5BE1A-2AE9-49F3-90E6-D13B6924EF2B}" srcOrd="0" destOrd="0" presId="urn:microsoft.com/office/officeart/2005/8/layout/hierarchy5"/>
    <dgm:cxn modelId="{04314BC7-7CB6-4083-8539-D9B52CE6F7FB}" type="presParOf" srcId="{9DA5BE1A-2AE9-49F3-90E6-D13B6924EF2B}" destId="{B14D4493-EAE3-41AC-8123-1E293261F34E}" srcOrd="0" destOrd="0" presId="urn:microsoft.com/office/officeart/2005/8/layout/hierarchy5"/>
    <dgm:cxn modelId="{BF5F6D23-4487-483E-84F4-E68563AA3BA3}"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986A76E8-1AB4-4C1A-A61A-D0EAE67A543D}" type="presOf" srcId="{3D5A2F4A-E1F5-4BAB-B32F-1D3BD93731DB}" destId="{13E14189-3E1B-46F4-B07E-46C79F219409}" srcOrd="0" destOrd="0" presId="urn:microsoft.com/office/officeart/2005/8/layout/hierarchy5"/>
    <dgm:cxn modelId="{6A4D74B5-3415-4681-94C9-ACCC705479AC}" type="presParOf" srcId="{13E14189-3E1B-46F4-B07E-46C79F219409}" destId="{9DA5BE1A-2AE9-49F3-90E6-D13B6924EF2B}" srcOrd="0" destOrd="0" presId="urn:microsoft.com/office/officeart/2005/8/layout/hierarchy5"/>
    <dgm:cxn modelId="{0D1B0E38-2096-4D87-BB03-98898BC891BE}" type="presParOf" srcId="{9DA5BE1A-2AE9-49F3-90E6-D13B6924EF2B}" destId="{B14D4493-EAE3-41AC-8123-1E293261F34E}" srcOrd="0" destOrd="0" presId="urn:microsoft.com/office/officeart/2005/8/layout/hierarchy5"/>
    <dgm:cxn modelId="{C7B27FD9-9282-4A88-A2F3-30F9041CCD8B}"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B99F8F20-8C78-48E3-A0E7-0DAD4FF93C9A}" type="presOf" srcId="{3D5A2F4A-E1F5-4BAB-B32F-1D3BD93731DB}" destId="{13E14189-3E1B-46F4-B07E-46C79F219409}" srcOrd="0" destOrd="0" presId="urn:microsoft.com/office/officeart/2005/8/layout/hierarchy5"/>
    <dgm:cxn modelId="{3C81C843-E231-4E1D-B33D-6744AEFD7FD5}" type="presParOf" srcId="{13E14189-3E1B-46F4-B07E-46C79F219409}" destId="{9DA5BE1A-2AE9-49F3-90E6-D13B6924EF2B}" srcOrd="0" destOrd="0" presId="urn:microsoft.com/office/officeart/2005/8/layout/hierarchy5"/>
    <dgm:cxn modelId="{37F4D7DE-BF81-4B4D-8D59-2DA93099D272}" type="presParOf" srcId="{9DA5BE1A-2AE9-49F3-90E6-D13B6924EF2B}" destId="{B14D4493-EAE3-41AC-8123-1E293261F34E}" srcOrd="0" destOrd="0" presId="urn:microsoft.com/office/officeart/2005/8/layout/hierarchy5"/>
    <dgm:cxn modelId="{7645774A-59C9-4DA5-9301-4CF51188D941}"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4971A98D-98CB-42F7-B53C-47DAFB680355}" type="presOf" srcId="{3D5A2F4A-E1F5-4BAB-B32F-1D3BD93731DB}" destId="{13E14189-3E1B-46F4-B07E-46C79F219409}" srcOrd="0" destOrd="0" presId="urn:microsoft.com/office/officeart/2005/8/layout/hierarchy5"/>
    <dgm:cxn modelId="{428EBA96-723C-4629-BCB5-7E07D0F044B8}" type="presParOf" srcId="{13E14189-3E1B-46F4-B07E-46C79F219409}" destId="{9DA5BE1A-2AE9-49F3-90E6-D13B6924EF2B}" srcOrd="0" destOrd="0" presId="urn:microsoft.com/office/officeart/2005/8/layout/hierarchy5"/>
    <dgm:cxn modelId="{2040EC8C-A402-4D1F-B7BD-28719076C4D0}" type="presParOf" srcId="{9DA5BE1A-2AE9-49F3-90E6-D13B6924EF2B}" destId="{B14D4493-EAE3-41AC-8123-1E293261F34E}" srcOrd="0" destOrd="0" presId="urn:microsoft.com/office/officeart/2005/8/layout/hierarchy5"/>
    <dgm:cxn modelId="{21160504-DE6D-455B-9535-DB8130A153F3}"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4CB570C7-CE09-4C57-BF35-D5B53807E910}">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دقت یا قابل اطمینان بودن بودجه</a:t>
          </a:r>
        </a:p>
      </dgm:t>
    </dgm:pt>
    <dgm:pt modelId="{90EEA7FB-5D70-4EF0-BF9A-92FED35D151E}" type="sibTrans" cxnId="{8854D99E-07D7-48C6-924B-347CE0D0E4BD}">
      <dgm:prSet/>
      <dgm:spPr/>
      <dgm:t>
        <a:bodyPr/>
        <a:lstStyle/>
        <a:p>
          <a:endParaRPr lang="en-US"/>
        </a:p>
      </dgm:t>
    </dgm:pt>
    <dgm:pt modelId="{5EC09B99-DAD2-4626-9282-C76AB577233A}" type="parTrans" cxnId="{8854D99E-07D7-48C6-924B-347CE0D0E4BD}">
      <dgm:prSet/>
      <dgm:spPr/>
      <dgm:t>
        <a:bodyPr/>
        <a:lstStyle/>
        <a:p>
          <a:endParaRPr lang="en-US"/>
        </a:p>
      </dgm:t>
    </dgm:pt>
    <dgm:pt modelId="{58A1B68C-120D-4678-A2C7-AFCD3BC8D7C9}">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جامعیت</a:t>
          </a:r>
        </a:p>
      </dgm:t>
    </dgm:pt>
    <dgm:pt modelId="{C68CF6FD-F956-4212-9F99-E6C07110E1E0}" type="sibTrans" cxnId="{56618C82-E201-4B9B-BA6C-B30DAA2AAFE5}">
      <dgm:prSet/>
      <dgm:spPr/>
      <dgm:t>
        <a:bodyPr/>
        <a:lstStyle/>
        <a:p>
          <a:endParaRPr lang="en-US"/>
        </a:p>
      </dgm:t>
    </dgm:pt>
    <dgm:pt modelId="{9B808466-5AC9-4F63-9EE7-18CC770B5B1D}" type="parTrans" cxnId="{56618C82-E201-4B9B-BA6C-B30DAA2AAFE5}">
      <dgm:prSet/>
      <dgm:spPr/>
      <dgm:t>
        <a:bodyPr/>
        <a:lstStyle/>
        <a:p>
          <a:endParaRPr lang="en-US"/>
        </a:p>
      </dgm:t>
    </dgm:pt>
    <dgm:pt modelId="{4AF753AE-65B9-43F7-853E-8E3D335BB710}">
      <dgm:prSet phldrT="[Text]" custT="1"/>
      <dgm:spPr/>
      <dgm:t>
        <a:bodyPr/>
        <a:lstStyle/>
        <a:p>
          <a:pPr rtl="1"/>
          <a:r>
            <a:rPr lang="fa-IR" sz="1800" b="1" dirty="0" smtClean="0">
              <a:solidFill>
                <a:schemeClr val="tx1"/>
              </a:solidFill>
              <a:effectLst>
                <a:outerShdw blurRad="38100" dist="38100" dir="2700000" algn="tl">
                  <a:srgbClr val="000000">
                    <a:alpha val="43137"/>
                  </a:srgbClr>
                </a:outerShdw>
              </a:effectLst>
              <a:cs typeface="2  Titr" pitchFamily="2" charset="-78"/>
            </a:rPr>
            <a:t>اصول بودجه از نظر </a:t>
          </a:r>
          <a:r>
            <a:rPr lang="fa-IR" sz="1800" b="1" u="sng" dirty="0" smtClean="0">
              <a:solidFill>
                <a:schemeClr val="tx1"/>
              </a:solidFill>
              <a:effectLst>
                <a:outerShdw blurRad="38100" dist="38100" dir="2700000" algn="tl">
                  <a:srgbClr val="000000">
                    <a:alpha val="43137"/>
                  </a:srgbClr>
                </a:outerShdw>
              </a:effectLst>
              <a:cs typeface="2  Titr" pitchFamily="2" charset="-78"/>
            </a:rPr>
            <a:t>رنه استورم</a:t>
          </a:r>
        </a:p>
        <a:p>
          <a:pPr rtl="1"/>
          <a:r>
            <a:rPr lang="fa-IR" sz="1800" b="1" dirty="0" smtClean="0">
              <a:solidFill>
                <a:schemeClr val="tx1"/>
              </a:solidFill>
              <a:effectLst>
                <a:outerShdw blurRad="38100" dist="38100" dir="2700000" algn="tl">
                  <a:srgbClr val="000000">
                    <a:alpha val="43137"/>
                  </a:srgbClr>
                </a:outerShdw>
              </a:effectLst>
              <a:cs typeface="2  Titr" pitchFamily="2" charset="-78"/>
            </a:rPr>
            <a:t> ( دانشمند فرانسوی ) :</a:t>
          </a:r>
        </a:p>
      </dgm:t>
    </dgm:pt>
    <dgm:pt modelId="{05C67925-B603-4D5B-971E-4B8873E5F359}" type="sibTrans" cxnId="{A6EE865F-EED0-4722-AC88-D23E6AAE2FF6}">
      <dgm:prSet/>
      <dgm:spPr/>
      <dgm:t>
        <a:bodyPr/>
        <a:lstStyle/>
        <a:p>
          <a:endParaRPr lang="en-US"/>
        </a:p>
      </dgm:t>
    </dgm:pt>
    <dgm:pt modelId="{36EF1ADF-4B58-4F7F-A8AF-AFE71C801232}" type="parTrans" cxnId="{A6EE865F-EED0-4722-AC88-D23E6AAE2FF6}">
      <dgm:prSet/>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12725183-52F2-450D-ACE4-3679D38B5C88}" type="pres">
      <dgm:prSet presAssocID="{4AF753AE-65B9-43F7-853E-8E3D335BB710}" presName="Name17" presStyleCnt="0"/>
      <dgm:spPr/>
      <dgm:t>
        <a:bodyPr/>
        <a:lstStyle/>
        <a:p>
          <a:endParaRPr lang="en-US"/>
        </a:p>
      </dgm:t>
    </dgm:pt>
    <dgm:pt modelId="{298FBA0E-14F8-49CE-BF4C-E88AE423C560}" type="pres">
      <dgm:prSet presAssocID="{4AF753AE-65B9-43F7-853E-8E3D335BB710}" presName="level1Shape" presStyleLbl="node0" presStyleIdx="0" presStyleCnt="1" custAng="0" custScaleX="428221" custScaleY="207622" custLinFactX="100000" custLinFactNeighborX="183861" custLinFactNeighborY="-18708">
        <dgm:presLayoutVars>
          <dgm:chPref val="3"/>
        </dgm:presLayoutVars>
      </dgm:prSet>
      <dgm:spPr/>
      <dgm:t>
        <a:bodyPr/>
        <a:lstStyle/>
        <a:p>
          <a:endParaRPr lang="en-US"/>
        </a:p>
      </dgm:t>
    </dgm:pt>
    <dgm:pt modelId="{C721A858-09A7-482F-957F-93681F2DB223}" type="pres">
      <dgm:prSet presAssocID="{4AF753AE-65B9-43F7-853E-8E3D335BB710}" presName="hierChild2" presStyleCnt="0"/>
      <dgm:spPr/>
      <dgm:t>
        <a:bodyPr/>
        <a:lstStyle/>
        <a:p>
          <a:endParaRPr lang="en-US"/>
        </a:p>
      </dgm:t>
    </dgm:pt>
    <dgm:pt modelId="{2FE53AF2-26E5-4D7B-8138-D8558B5DBA73}" type="pres">
      <dgm:prSet presAssocID="{9B808466-5AC9-4F63-9EE7-18CC770B5B1D}" presName="Name25" presStyleLbl="parChTrans1D2" presStyleIdx="0" presStyleCnt="2"/>
      <dgm:spPr/>
      <dgm:t>
        <a:bodyPr/>
        <a:lstStyle/>
        <a:p>
          <a:endParaRPr lang="en-US"/>
        </a:p>
      </dgm:t>
    </dgm:pt>
    <dgm:pt modelId="{3DB44E77-A2D6-4BF0-ADE8-08CEF98FB9CB}" type="pres">
      <dgm:prSet presAssocID="{9B808466-5AC9-4F63-9EE7-18CC770B5B1D}" presName="connTx" presStyleLbl="parChTrans1D2" presStyleIdx="0" presStyleCnt="2"/>
      <dgm:spPr/>
      <dgm:t>
        <a:bodyPr/>
        <a:lstStyle/>
        <a:p>
          <a:endParaRPr lang="en-US"/>
        </a:p>
      </dgm:t>
    </dgm:pt>
    <dgm:pt modelId="{EE087705-06F4-46A7-B52F-45058FC1FED5}" type="pres">
      <dgm:prSet presAssocID="{58A1B68C-120D-4678-A2C7-AFCD3BC8D7C9}" presName="Name30" presStyleCnt="0"/>
      <dgm:spPr/>
      <dgm:t>
        <a:bodyPr/>
        <a:lstStyle/>
        <a:p>
          <a:endParaRPr lang="en-US"/>
        </a:p>
      </dgm:t>
    </dgm:pt>
    <dgm:pt modelId="{0E088DB7-8F95-41A5-957D-9D538758BF99}" type="pres">
      <dgm:prSet presAssocID="{58A1B68C-120D-4678-A2C7-AFCD3BC8D7C9}" presName="level2Shape" presStyleLbl="node2" presStyleIdx="0" presStyleCnt="2" custScaleX="516909" custScaleY="251275" custLinFactY="-53314" custLinFactNeighborX="-11" custLinFactNeighborY="-100000"/>
      <dgm:spPr/>
      <dgm:t>
        <a:bodyPr/>
        <a:lstStyle/>
        <a:p>
          <a:endParaRPr lang="en-US"/>
        </a:p>
      </dgm:t>
    </dgm:pt>
    <dgm:pt modelId="{6327201B-ABDB-4B3A-BCFC-A0185F3076E8}" type="pres">
      <dgm:prSet presAssocID="{58A1B68C-120D-4678-A2C7-AFCD3BC8D7C9}" presName="hierChild3" presStyleCnt="0"/>
      <dgm:spPr/>
      <dgm:t>
        <a:bodyPr/>
        <a:lstStyle/>
        <a:p>
          <a:endParaRPr lang="en-US"/>
        </a:p>
      </dgm:t>
    </dgm:pt>
    <dgm:pt modelId="{A4626649-6954-4DE6-ABDF-74F293942168}" type="pres">
      <dgm:prSet presAssocID="{5EC09B99-DAD2-4626-9282-C76AB577233A}" presName="Name25" presStyleLbl="parChTrans1D2" presStyleIdx="1" presStyleCnt="2"/>
      <dgm:spPr/>
      <dgm:t>
        <a:bodyPr/>
        <a:lstStyle/>
        <a:p>
          <a:endParaRPr lang="en-US"/>
        </a:p>
      </dgm:t>
    </dgm:pt>
    <dgm:pt modelId="{2F956D6E-E483-4A5E-A1E9-FE3E84B77DE2}" type="pres">
      <dgm:prSet presAssocID="{5EC09B99-DAD2-4626-9282-C76AB577233A}" presName="connTx" presStyleLbl="parChTrans1D2" presStyleIdx="1" presStyleCnt="2"/>
      <dgm:spPr/>
      <dgm:t>
        <a:bodyPr/>
        <a:lstStyle/>
        <a:p>
          <a:endParaRPr lang="en-US"/>
        </a:p>
      </dgm:t>
    </dgm:pt>
    <dgm:pt modelId="{5D6627BA-0E9A-4102-8652-2213BBC50E51}" type="pres">
      <dgm:prSet presAssocID="{4CB570C7-CE09-4C57-BF35-D5B53807E910}" presName="Name30" presStyleCnt="0"/>
      <dgm:spPr/>
      <dgm:t>
        <a:bodyPr/>
        <a:lstStyle/>
        <a:p>
          <a:endParaRPr lang="en-US"/>
        </a:p>
      </dgm:t>
    </dgm:pt>
    <dgm:pt modelId="{6FFFB262-E4F0-4680-8C72-E32DB242F358}" type="pres">
      <dgm:prSet presAssocID="{4CB570C7-CE09-4C57-BF35-D5B53807E910}" presName="level2Shape" presStyleLbl="node2" presStyleIdx="1" presStyleCnt="2" custScaleX="516909" custScaleY="251275" custLinFactNeighborX="-11" custLinFactNeighborY="71174"/>
      <dgm:spPr/>
      <dgm:t>
        <a:bodyPr/>
        <a:lstStyle/>
        <a:p>
          <a:endParaRPr lang="en-US"/>
        </a:p>
      </dgm:t>
    </dgm:pt>
    <dgm:pt modelId="{07AF6F74-9EBB-4689-924A-4330C3460C36}" type="pres">
      <dgm:prSet presAssocID="{4CB570C7-CE09-4C57-BF35-D5B53807E910}" presName="hierChild3" presStyleCnt="0"/>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8854D99E-07D7-48C6-924B-347CE0D0E4BD}" srcId="{4AF753AE-65B9-43F7-853E-8E3D335BB710}" destId="{4CB570C7-CE09-4C57-BF35-D5B53807E910}" srcOrd="1" destOrd="0" parTransId="{5EC09B99-DAD2-4626-9282-C76AB577233A}" sibTransId="{90EEA7FB-5D70-4EF0-BF9A-92FED35D151E}"/>
    <dgm:cxn modelId="{2929373F-9DA5-4E3B-A198-D2517CC6E8D5}" type="presOf" srcId="{3D5A2F4A-E1F5-4BAB-B32F-1D3BD93731DB}" destId="{13E14189-3E1B-46F4-B07E-46C79F219409}" srcOrd="0" destOrd="0" presId="urn:microsoft.com/office/officeart/2005/8/layout/hierarchy5"/>
    <dgm:cxn modelId="{95E9761F-01B2-4746-82B5-16A85B9A26AF}" type="presOf" srcId="{5EC09B99-DAD2-4626-9282-C76AB577233A}" destId="{A4626649-6954-4DE6-ABDF-74F293942168}" srcOrd="0" destOrd="0" presId="urn:microsoft.com/office/officeart/2005/8/layout/hierarchy5"/>
    <dgm:cxn modelId="{6EEDE334-4BE8-474E-AA28-9600310EA2B3}" type="presOf" srcId="{9B808466-5AC9-4F63-9EE7-18CC770B5B1D}" destId="{3DB44E77-A2D6-4BF0-ADE8-08CEF98FB9CB}" srcOrd="1" destOrd="0" presId="urn:microsoft.com/office/officeart/2005/8/layout/hierarchy5"/>
    <dgm:cxn modelId="{A6EE865F-EED0-4722-AC88-D23E6AAE2FF6}" srcId="{3D5A2F4A-E1F5-4BAB-B32F-1D3BD93731DB}" destId="{4AF753AE-65B9-43F7-853E-8E3D335BB710}" srcOrd="0" destOrd="0" parTransId="{36EF1ADF-4B58-4F7F-A8AF-AFE71C801232}" sibTransId="{05C67925-B603-4D5B-971E-4B8873E5F359}"/>
    <dgm:cxn modelId="{23A2E798-09FC-4723-BC24-0F55A9BFE41F}" type="presOf" srcId="{4AF753AE-65B9-43F7-853E-8E3D335BB710}" destId="{298FBA0E-14F8-49CE-BF4C-E88AE423C560}" srcOrd="0" destOrd="0" presId="urn:microsoft.com/office/officeart/2005/8/layout/hierarchy5"/>
    <dgm:cxn modelId="{4C2C6180-9D7F-4EC6-BCA1-4F932DEE5514}" type="presOf" srcId="{9B808466-5AC9-4F63-9EE7-18CC770B5B1D}" destId="{2FE53AF2-26E5-4D7B-8138-D8558B5DBA73}" srcOrd="0" destOrd="0" presId="urn:microsoft.com/office/officeart/2005/8/layout/hierarchy5"/>
    <dgm:cxn modelId="{56618C82-E201-4B9B-BA6C-B30DAA2AAFE5}" srcId="{4AF753AE-65B9-43F7-853E-8E3D335BB710}" destId="{58A1B68C-120D-4678-A2C7-AFCD3BC8D7C9}" srcOrd="0" destOrd="0" parTransId="{9B808466-5AC9-4F63-9EE7-18CC770B5B1D}" sibTransId="{C68CF6FD-F956-4212-9F99-E6C07110E1E0}"/>
    <dgm:cxn modelId="{4E45A693-50C6-41A0-BA07-0856D828CFDE}" type="presOf" srcId="{5EC09B99-DAD2-4626-9282-C76AB577233A}" destId="{2F956D6E-E483-4A5E-A1E9-FE3E84B77DE2}" srcOrd="1" destOrd="0" presId="urn:microsoft.com/office/officeart/2005/8/layout/hierarchy5"/>
    <dgm:cxn modelId="{D690FB4B-65C2-4D43-82DC-333B3DDD5B51}" type="presOf" srcId="{4CB570C7-CE09-4C57-BF35-D5B53807E910}" destId="{6FFFB262-E4F0-4680-8C72-E32DB242F358}" srcOrd="0" destOrd="0" presId="urn:microsoft.com/office/officeart/2005/8/layout/hierarchy5"/>
    <dgm:cxn modelId="{90875D66-52E5-44FE-BF7D-3B582FE5B919}" type="presOf" srcId="{58A1B68C-120D-4678-A2C7-AFCD3BC8D7C9}" destId="{0E088DB7-8F95-41A5-957D-9D538758BF99}" srcOrd="0" destOrd="0" presId="urn:microsoft.com/office/officeart/2005/8/layout/hierarchy5"/>
    <dgm:cxn modelId="{41D2CD41-8672-4E9B-977B-D260F2FE11FB}" type="presParOf" srcId="{13E14189-3E1B-46F4-B07E-46C79F219409}" destId="{9DA5BE1A-2AE9-49F3-90E6-D13B6924EF2B}" srcOrd="0" destOrd="0" presId="urn:microsoft.com/office/officeart/2005/8/layout/hierarchy5"/>
    <dgm:cxn modelId="{027C6396-5162-4726-A4FD-A6A3DD5D69C0}" type="presParOf" srcId="{9DA5BE1A-2AE9-49F3-90E6-D13B6924EF2B}" destId="{B14D4493-EAE3-41AC-8123-1E293261F34E}" srcOrd="0" destOrd="0" presId="urn:microsoft.com/office/officeart/2005/8/layout/hierarchy5"/>
    <dgm:cxn modelId="{7B979E4D-22C6-4191-A44C-5D79DD1C53C5}" type="presParOf" srcId="{B14D4493-EAE3-41AC-8123-1E293261F34E}" destId="{12725183-52F2-450D-ACE4-3679D38B5C88}" srcOrd="0" destOrd="0" presId="urn:microsoft.com/office/officeart/2005/8/layout/hierarchy5"/>
    <dgm:cxn modelId="{1594F619-4191-4C1A-851E-C927837DE707}" type="presParOf" srcId="{12725183-52F2-450D-ACE4-3679D38B5C88}" destId="{298FBA0E-14F8-49CE-BF4C-E88AE423C560}" srcOrd="0" destOrd="0" presId="urn:microsoft.com/office/officeart/2005/8/layout/hierarchy5"/>
    <dgm:cxn modelId="{A8822408-C528-48CA-ADC5-DBA1B8F00D9A}" type="presParOf" srcId="{12725183-52F2-450D-ACE4-3679D38B5C88}" destId="{C721A858-09A7-482F-957F-93681F2DB223}" srcOrd="1" destOrd="0" presId="urn:microsoft.com/office/officeart/2005/8/layout/hierarchy5"/>
    <dgm:cxn modelId="{4222D3B7-101F-4334-9601-1CC842D7C00B}" type="presParOf" srcId="{C721A858-09A7-482F-957F-93681F2DB223}" destId="{2FE53AF2-26E5-4D7B-8138-D8558B5DBA73}" srcOrd="0" destOrd="0" presId="urn:microsoft.com/office/officeart/2005/8/layout/hierarchy5"/>
    <dgm:cxn modelId="{AEBE148E-80DA-40AF-B10D-093B97D4920E}" type="presParOf" srcId="{2FE53AF2-26E5-4D7B-8138-D8558B5DBA73}" destId="{3DB44E77-A2D6-4BF0-ADE8-08CEF98FB9CB}" srcOrd="0" destOrd="0" presId="urn:microsoft.com/office/officeart/2005/8/layout/hierarchy5"/>
    <dgm:cxn modelId="{61DA6F87-0BF0-4253-AEBD-5BD0AB31AB3B}" type="presParOf" srcId="{C721A858-09A7-482F-957F-93681F2DB223}" destId="{EE087705-06F4-46A7-B52F-45058FC1FED5}" srcOrd="1" destOrd="0" presId="urn:microsoft.com/office/officeart/2005/8/layout/hierarchy5"/>
    <dgm:cxn modelId="{2FF06046-F874-484A-9064-34E66C94B8A7}" type="presParOf" srcId="{EE087705-06F4-46A7-B52F-45058FC1FED5}" destId="{0E088DB7-8F95-41A5-957D-9D538758BF99}" srcOrd="0" destOrd="0" presId="urn:microsoft.com/office/officeart/2005/8/layout/hierarchy5"/>
    <dgm:cxn modelId="{3BEF0B2B-126E-4C0D-85C2-385F9B2F79C5}" type="presParOf" srcId="{EE087705-06F4-46A7-B52F-45058FC1FED5}" destId="{6327201B-ABDB-4B3A-BCFC-A0185F3076E8}" srcOrd="1" destOrd="0" presId="urn:microsoft.com/office/officeart/2005/8/layout/hierarchy5"/>
    <dgm:cxn modelId="{CCA68E96-58BC-42DB-BA62-2BB5070CF7A7}" type="presParOf" srcId="{C721A858-09A7-482F-957F-93681F2DB223}" destId="{A4626649-6954-4DE6-ABDF-74F293942168}" srcOrd="2" destOrd="0" presId="urn:microsoft.com/office/officeart/2005/8/layout/hierarchy5"/>
    <dgm:cxn modelId="{A241E490-145B-4DD9-894E-24073E5779E6}" type="presParOf" srcId="{A4626649-6954-4DE6-ABDF-74F293942168}" destId="{2F956D6E-E483-4A5E-A1E9-FE3E84B77DE2}" srcOrd="0" destOrd="0" presId="urn:microsoft.com/office/officeart/2005/8/layout/hierarchy5"/>
    <dgm:cxn modelId="{4AF44A09-A18D-4CB3-962E-206CDC3F7B70}" type="presParOf" srcId="{C721A858-09A7-482F-957F-93681F2DB223}" destId="{5D6627BA-0E9A-4102-8652-2213BBC50E51}" srcOrd="3" destOrd="0" presId="urn:microsoft.com/office/officeart/2005/8/layout/hierarchy5"/>
    <dgm:cxn modelId="{4289DCC5-0357-4038-B726-3FCDC7F17073}" type="presParOf" srcId="{5D6627BA-0E9A-4102-8652-2213BBC50E51}" destId="{6FFFB262-E4F0-4680-8C72-E32DB242F358}" srcOrd="0" destOrd="0" presId="urn:microsoft.com/office/officeart/2005/8/layout/hierarchy5"/>
    <dgm:cxn modelId="{BEDA36C9-2A8E-414A-BBA9-19A65AC5D925}" type="presParOf" srcId="{5D6627BA-0E9A-4102-8652-2213BBC50E51}" destId="{07AF6F74-9EBB-4689-924A-4330C3460C36}" srcOrd="1" destOrd="0" presId="urn:microsoft.com/office/officeart/2005/8/layout/hierarchy5"/>
    <dgm:cxn modelId="{D951C5FA-F19E-4F0C-92C0-20EFD36137F6}"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AEA8D42C-0366-4BE4-946C-33A1EC0C7DCB}" type="presOf" srcId="{3D5A2F4A-E1F5-4BAB-B32F-1D3BD93731DB}" destId="{13E14189-3E1B-46F4-B07E-46C79F219409}" srcOrd="0" destOrd="0" presId="urn:microsoft.com/office/officeart/2005/8/layout/hierarchy5"/>
    <dgm:cxn modelId="{9214B69F-100C-4428-AF22-AF4012F77B0D}" type="presParOf" srcId="{13E14189-3E1B-46F4-B07E-46C79F219409}" destId="{9DA5BE1A-2AE9-49F3-90E6-D13B6924EF2B}" srcOrd="0" destOrd="0" presId="urn:microsoft.com/office/officeart/2005/8/layout/hierarchy5"/>
    <dgm:cxn modelId="{010DCE97-4E2A-4474-969C-334764FD638E}" type="presParOf" srcId="{9DA5BE1A-2AE9-49F3-90E6-D13B6924EF2B}" destId="{B14D4493-EAE3-41AC-8123-1E293261F34E}" srcOrd="0" destOrd="0" presId="urn:microsoft.com/office/officeart/2005/8/layout/hierarchy5"/>
    <dgm:cxn modelId="{F82FF1EB-E972-4894-97D6-AD58531B556A}"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387A2215-571B-4657-9120-BA514E3DE3D1}" type="presOf" srcId="{3D5A2F4A-E1F5-4BAB-B32F-1D3BD93731DB}" destId="{13E14189-3E1B-46F4-B07E-46C79F219409}" srcOrd="0" destOrd="0" presId="urn:microsoft.com/office/officeart/2005/8/layout/hierarchy5"/>
    <dgm:cxn modelId="{B18D8DC9-5C5D-4FB7-BD31-36FD68CA2708}" type="presParOf" srcId="{13E14189-3E1B-46F4-B07E-46C79F219409}" destId="{9DA5BE1A-2AE9-49F3-90E6-D13B6924EF2B}" srcOrd="0" destOrd="0" presId="urn:microsoft.com/office/officeart/2005/8/layout/hierarchy5"/>
    <dgm:cxn modelId="{A4785F28-7A8B-4672-B5B9-4BEDC98FDDC7}" type="presParOf" srcId="{9DA5BE1A-2AE9-49F3-90E6-D13B6924EF2B}" destId="{B14D4493-EAE3-41AC-8123-1E293261F34E}" srcOrd="0" destOrd="0" presId="urn:microsoft.com/office/officeart/2005/8/layout/hierarchy5"/>
    <dgm:cxn modelId="{0638B5FA-C26A-439E-9ACC-C2E254945AFD}"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55F06943-ADCE-4231-AB80-97A6A95D8997}" type="presOf" srcId="{3D5A2F4A-E1F5-4BAB-B32F-1D3BD93731DB}" destId="{13E14189-3E1B-46F4-B07E-46C79F219409}" srcOrd="0" destOrd="0" presId="urn:microsoft.com/office/officeart/2005/8/layout/hierarchy5"/>
    <dgm:cxn modelId="{1AE7A097-8F61-41AF-9392-9B67F018949C}" type="presParOf" srcId="{13E14189-3E1B-46F4-B07E-46C79F219409}" destId="{9DA5BE1A-2AE9-49F3-90E6-D13B6924EF2B}" srcOrd="0" destOrd="0" presId="urn:microsoft.com/office/officeart/2005/8/layout/hierarchy5"/>
    <dgm:cxn modelId="{13E163E7-8077-47B2-B981-9744D813D6A6}" type="presParOf" srcId="{9DA5BE1A-2AE9-49F3-90E6-D13B6924EF2B}" destId="{B14D4493-EAE3-41AC-8123-1E293261F34E}" srcOrd="0" destOrd="0" presId="urn:microsoft.com/office/officeart/2005/8/layout/hierarchy5"/>
    <dgm:cxn modelId="{1DAC5D7C-FB2F-4DAB-B559-705A27100C45}"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4CB570C7-CE09-4C57-BF35-D5B53807E910}">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جامعیت بودجه</a:t>
          </a:r>
        </a:p>
      </dgm:t>
    </dgm:pt>
    <dgm:pt modelId="{90EEA7FB-5D70-4EF0-BF9A-92FED35D151E}" type="sibTrans" cxnId="{8854D99E-07D7-48C6-924B-347CE0D0E4BD}">
      <dgm:prSet/>
      <dgm:spPr/>
      <dgm:t>
        <a:bodyPr/>
        <a:lstStyle/>
        <a:p>
          <a:endParaRPr lang="en-US"/>
        </a:p>
      </dgm:t>
    </dgm:pt>
    <dgm:pt modelId="{5EC09B99-DAD2-4626-9282-C76AB577233A}" type="parTrans" cxnId="{8854D99E-07D7-48C6-924B-347CE0D0E4BD}">
      <dgm:prSet/>
      <dgm:spPr/>
      <dgm:t>
        <a:bodyPr/>
        <a:lstStyle/>
        <a:p>
          <a:endParaRPr lang="en-US"/>
        </a:p>
      </dgm:t>
    </dgm:pt>
    <dgm:pt modelId="{58A1B68C-120D-4678-A2C7-AFCD3BC8D7C9}">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سالانه بودن بودجه</a:t>
          </a:r>
        </a:p>
      </dgm:t>
    </dgm:pt>
    <dgm:pt modelId="{C68CF6FD-F956-4212-9F99-E6C07110E1E0}" type="sibTrans" cxnId="{56618C82-E201-4B9B-BA6C-B30DAA2AAFE5}">
      <dgm:prSet/>
      <dgm:spPr/>
      <dgm:t>
        <a:bodyPr/>
        <a:lstStyle/>
        <a:p>
          <a:endParaRPr lang="en-US"/>
        </a:p>
      </dgm:t>
    </dgm:pt>
    <dgm:pt modelId="{9B808466-5AC9-4F63-9EE7-18CC770B5B1D}" type="parTrans" cxnId="{56618C82-E201-4B9B-BA6C-B30DAA2AAFE5}">
      <dgm:prSet/>
      <dgm:spPr/>
      <dgm:t>
        <a:bodyPr/>
        <a:lstStyle/>
        <a:p>
          <a:endParaRPr lang="en-US"/>
        </a:p>
      </dgm:t>
    </dgm:pt>
    <dgm:pt modelId="{4AF753AE-65B9-43F7-853E-8E3D335BB710}">
      <dgm:prSet phldrT="[Text]" custT="1"/>
      <dgm:spPr/>
      <dgm:t>
        <a:bodyPr/>
        <a:lstStyle/>
        <a:p>
          <a:pPr rtl="1"/>
          <a:r>
            <a:rPr lang="fa-IR" sz="1800" b="1" dirty="0" smtClean="0">
              <a:solidFill>
                <a:schemeClr val="tx1"/>
              </a:solidFill>
              <a:effectLst>
                <a:outerShdw blurRad="38100" dist="38100" dir="2700000" algn="tl">
                  <a:srgbClr val="000000">
                    <a:alpha val="43137"/>
                  </a:srgbClr>
                </a:outerShdw>
              </a:effectLst>
              <a:cs typeface="2  Titr" pitchFamily="2" charset="-78"/>
            </a:rPr>
            <a:t>اصول بودجه از نظر </a:t>
          </a:r>
          <a:r>
            <a:rPr lang="fa-IR" sz="1800" b="1" i="0" u="sng" dirty="0" smtClean="0">
              <a:solidFill>
                <a:schemeClr val="tx1"/>
              </a:solidFill>
              <a:effectLst>
                <a:outerShdw blurRad="38100" dist="38100" dir="2700000" algn="tl">
                  <a:srgbClr val="000000">
                    <a:alpha val="43137"/>
                  </a:srgbClr>
                </a:outerShdw>
              </a:effectLst>
              <a:cs typeface="2  Titr" pitchFamily="2" charset="-78"/>
            </a:rPr>
            <a:t>لئون سه</a:t>
          </a:r>
          <a:r>
            <a:rPr lang="fa-IR" sz="1800" b="1" dirty="0" smtClean="0">
              <a:solidFill>
                <a:schemeClr val="tx1"/>
              </a:solidFill>
              <a:effectLst>
                <a:outerShdw blurRad="38100" dist="38100" dir="2700000" algn="tl">
                  <a:srgbClr val="000000">
                    <a:alpha val="43137"/>
                  </a:srgbClr>
                </a:outerShdw>
              </a:effectLst>
              <a:cs typeface="2  Titr" pitchFamily="2" charset="-78"/>
            </a:rPr>
            <a:t>:</a:t>
          </a:r>
        </a:p>
      </dgm:t>
    </dgm:pt>
    <dgm:pt modelId="{05C67925-B603-4D5B-971E-4B8873E5F359}" type="sibTrans" cxnId="{A6EE865F-EED0-4722-AC88-D23E6AAE2FF6}">
      <dgm:prSet/>
      <dgm:spPr/>
      <dgm:t>
        <a:bodyPr/>
        <a:lstStyle/>
        <a:p>
          <a:endParaRPr lang="en-US"/>
        </a:p>
      </dgm:t>
    </dgm:pt>
    <dgm:pt modelId="{36EF1ADF-4B58-4F7F-A8AF-AFE71C801232}" type="parTrans" cxnId="{A6EE865F-EED0-4722-AC88-D23E6AAE2FF6}">
      <dgm:prSet/>
      <dgm:spPr/>
      <dgm:t>
        <a:bodyPr/>
        <a:lstStyle/>
        <a:p>
          <a:endParaRPr lang="en-US"/>
        </a:p>
      </dgm:t>
    </dgm:pt>
    <dgm:pt modelId="{F5ACF4E5-6D64-4A16-9352-8654C6827F95}">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وحدت بودجه</a:t>
          </a:r>
        </a:p>
      </dgm:t>
    </dgm:pt>
    <dgm:pt modelId="{DA420F91-7F80-4C60-A024-0FBD103164EA}" type="parTrans" cxnId="{52F483ED-54A0-4423-9CA9-DCE27C1AE902}">
      <dgm:prSet/>
      <dgm:spPr/>
      <dgm:t>
        <a:bodyPr/>
        <a:lstStyle/>
        <a:p>
          <a:endParaRPr lang="en-US"/>
        </a:p>
      </dgm:t>
    </dgm:pt>
    <dgm:pt modelId="{35D85871-E2AC-4115-BE59-028AB38B8512}" type="sibTrans" cxnId="{52F483ED-54A0-4423-9CA9-DCE27C1AE902}">
      <dgm:prSet/>
      <dgm:spPr/>
      <dgm:t>
        <a:bodyPr/>
        <a:lstStyle/>
        <a:p>
          <a:endParaRPr lang="en-US"/>
        </a:p>
      </dgm:t>
    </dgm:pt>
    <dgm:pt modelId="{CE430EA5-93E6-43F3-9009-FB30D57F8F03}">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اصل تحدیدی بودن هزینه ها</a:t>
          </a:r>
        </a:p>
      </dgm:t>
    </dgm:pt>
    <dgm:pt modelId="{79379196-731A-46A2-BFBA-C6C360137E0D}" type="parTrans" cxnId="{3ECCDA51-94DB-424F-970D-281D762C39FB}">
      <dgm:prSet/>
      <dgm:spPr/>
      <dgm:t>
        <a:bodyPr/>
        <a:lstStyle/>
        <a:p>
          <a:endParaRPr lang="en-US"/>
        </a:p>
      </dgm:t>
    </dgm:pt>
    <dgm:pt modelId="{C1ADD100-73CB-497D-9D2D-925E1FC82846}" type="sibTrans" cxnId="{3ECCDA51-94DB-424F-970D-281D762C39FB}">
      <dgm:prSet/>
      <dgm:spPr/>
      <dgm:t>
        <a:bodyPr/>
        <a:lstStyle/>
        <a:p>
          <a:endParaRPr lang="en-US"/>
        </a:p>
      </dgm:t>
    </dgm:pt>
    <dgm:pt modelId="{D3DAF738-4998-45EE-8412-98500E1C4E68}">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شاملیت یا تفصیل بودجه</a:t>
          </a:r>
        </a:p>
      </dgm:t>
    </dgm:pt>
    <dgm:pt modelId="{56FF6F10-54F7-43B9-B473-FB6D6C3640B0}" type="parTrans" cxnId="{C59074F3-0E95-44B4-8078-2033E24263E5}">
      <dgm:prSet/>
      <dgm:spPr/>
      <dgm:t>
        <a:bodyPr/>
        <a:lstStyle/>
        <a:p>
          <a:endParaRPr lang="en-US"/>
        </a:p>
      </dgm:t>
    </dgm:pt>
    <dgm:pt modelId="{73E189DB-E197-4DB0-B9E5-3501F6074554}" type="sibTrans" cxnId="{C59074F3-0E95-44B4-8078-2033E24263E5}">
      <dgm:prSet/>
      <dgm:spPr/>
      <dgm:t>
        <a:bodyPr/>
        <a:lstStyle/>
        <a:p>
          <a:endParaRPr lang="en-US"/>
        </a:p>
      </dgm:t>
    </dgm:pt>
    <dgm:pt modelId="{B6A75012-71C6-4B70-8400-61BC7490B09D}">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تخصیص و عدم تخصیص بودجه</a:t>
          </a:r>
        </a:p>
      </dgm:t>
    </dgm:pt>
    <dgm:pt modelId="{8E5979CA-E412-4BF8-AC2B-A5FA313FD353}" type="parTrans" cxnId="{1F817327-DCF0-4BBE-925F-B2A622280B1D}">
      <dgm:prSet/>
      <dgm:spPr/>
      <dgm:t>
        <a:bodyPr/>
        <a:lstStyle/>
        <a:p>
          <a:endParaRPr lang="en-US"/>
        </a:p>
      </dgm:t>
    </dgm:pt>
    <dgm:pt modelId="{A3D8F312-4F2D-4EE7-8F59-0F5BBE6EF64E}" type="sibTrans" cxnId="{1F817327-DCF0-4BBE-925F-B2A622280B1D}">
      <dgm:prSet/>
      <dgm:spPr/>
      <dgm:t>
        <a:bodyPr/>
        <a:lstStyle/>
        <a:p>
          <a:endParaRPr lang="en-US"/>
        </a:p>
      </dgm:t>
    </dgm:pt>
    <dgm:pt modelId="{78A7BE25-6F45-422E-9C91-E2E66410813D}">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انعطاف پذیری بودجه</a:t>
          </a:r>
        </a:p>
      </dgm:t>
    </dgm:pt>
    <dgm:pt modelId="{A3FB052D-53CE-4600-AC22-D4EA8D991FCF}" type="parTrans" cxnId="{13DD65FF-CD0A-4C65-B6B2-16920372DCFA}">
      <dgm:prSet/>
      <dgm:spPr/>
      <dgm:t>
        <a:bodyPr/>
        <a:lstStyle/>
        <a:p>
          <a:endParaRPr lang="en-US"/>
        </a:p>
      </dgm:t>
    </dgm:pt>
    <dgm:pt modelId="{D8FC6E70-45EC-4A1E-AC8B-87DD73DB368C}" type="sibTrans" cxnId="{13DD65FF-CD0A-4C65-B6B2-16920372DCFA}">
      <dgm:prSet/>
      <dgm:spPr/>
      <dgm:t>
        <a:bodyPr/>
        <a:lstStyle/>
        <a:p>
          <a:endParaRPr lang="en-US"/>
        </a:p>
      </dgm:t>
    </dgm:pt>
    <dgm:pt modelId="{FF001571-4558-4E55-A2CF-EE6A84835B70}">
      <dgm:prSet custT="1"/>
      <dgm:spPr/>
      <dgm:t>
        <a:bodyPr/>
        <a:lstStyle/>
        <a:p>
          <a:r>
            <a:rPr lang="fa-IR" sz="1800" b="1" dirty="0" smtClean="0">
              <a:solidFill>
                <a:srgbClr val="C00000"/>
              </a:solidFill>
              <a:effectLst>
                <a:outerShdw blurRad="38100" dist="38100" dir="2700000" algn="tl">
                  <a:srgbClr val="000000">
                    <a:alpha val="43137"/>
                  </a:srgbClr>
                </a:outerShdw>
              </a:effectLst>
              <a:cs typeface="B Roya" pitchFamily="2" charset="-78"/>
            </a:rPr>
            <a:t>اصل تخمینی بودن درآمدها </a:t>
          </a:r>
        </a:p>
      </dgm:t>
    </dgm:pt>
    <dgm:pt modelId="{CBBEB4A5-5518-4136-B0E7-587C9D33DEB3}" type="parTrans" cxnId="{6C9A5D1A-D336-4629-966E-DB9C10A3E64C}">
      <dgm:prSet/>
      <dgm:spPr/>
      <dgm:t>
        <a:bodyPr/>
        <a:lstStyle/>
        <a:p>
          <a:endParaRPr lang="en-US"/>
        </a:p>
      </dgm:t>
    </dgm:pt>
    <dgm:pt modelId="{17F4F277-E4EB-4513-BB60-7BA243C14284}" type="sibTrans" cxnId="{6C9A5D1A-D336-4629-966E-DB9C10A3E64C}">
      <dgm:prSet/>
      <dgm:spPr/>
      <dgm:t>
        <a:bodyPr/>
        <a:lstStyle/>
        <a:p>
          <a:endParaRPr lang="en-US"/>
        </a:p>
      </dgm:t>
    </dgm:pt>
    <dgm:pt modelId="{786D086A-FB81-4BEE-82D9-EEE94081B5AF}">
      <dgm:prSet/>
      <dgm:spPr/>
      <dgm:t>
        <a:bodyPr/>
        <a:lstStyle/>
        <a:p>
          <a:pPr rtl="1"/>
          <a:r>
            <a:rPr lang="fa-IR" b="1" dirty="0" smtClean="0">
              <a:solidFill>
                <a:srgbClr val="C00000"/>
              </a:solidFill>
              <a:effectLst>
                <a:outerShdw blurRad="38100" dist="38100" dir="2700000" algn="tl">
                  <a:srgbClr val="000000">
                    <a:alpha val="43137"/>
                  </a:srgbClr>
                </a:outerShdw>
              </a:effectLst>
              <a:cs typeface="B Roya" pitchFamily="2" charset="-78"/>
            </a:rPr>
            <a:t>اصل تعادل</a:t>
          </a:r>
        </a:p>
      </dgm:t>
    </dgm:pt>
    <dgm:pt modelId="{B9663EEB-CA79-42FB-A357-352C63A415C0}" type="parTrans" cxnId="{E0F68774-D57A-4CD1-BF61-DF4631F5C91C}">
      <dgm:prSet/>
      <dgm:spPr/>
      <dgm:t>
        <a:bodyPr/>
        <a:lstStyle/>
        <a:p>
          <a:pPr rtl="1"/>
          <a:endParaRPr lang="fa-IR"/>
        </a:p>
      </dgm:t>
    </dgm:pt>
    <dgm:pt modelId="{87846283-3F7E-43AF-B03F-F0A112A19E2B}" type="sibTrans" cxnId="{E0F68774-D57A-4CD1-BF61-DF4631F5C91C}">
      <dgm:prSet/>
      <dgm:spPr/>
      <dgm:t>
        <a:bodyPr/>
        <a:lstStyle/>
        <a:p>
          <a:pPr rtl="1"/>
          <a:endParaRPr lang="fa-IR"/>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12725183-52F2-450D-ACE4-3679D38B5C88}" type="pres">
      <dgm:prSet presAssocID="{4AF753AE-65B9-43F7-853E-8E3D335BB710}" presName="Name17" presStyleCnt="0"/>
      <dgm:spPr/>
      <dgm:t>
        <a:bodyPr/>
        <a:lstStyle/>
        <a:p>
          <a:endParaRPr lang="en-US"/>
        </a:p>
      </dgm:t>
    </dgm:pt>
    <dgm:pt modelId="{298FBA0E-14F8-49CE-BF4C-E88AE423C560}" type="pres">
      <dgm:prSet presAssocID="{4AF753AE-65B9-43F7-853E-8E3D335BB710}" presName="level1Shape" presStyleLbl="node0" presStyleIdx="0" presStyleCnt="1" custAng="0" custScaleX="428221" custScaleY="207622" custLinFactX="100000" custLinFactNeighborX="183861" custLinFactNeighborY="-18708">
        <dgm:presLayoutVars>
          <dgm:chPref val="3"/>
        </dgm:presLayoutVars>
      </dgm:prSet>
      <dgm:spPr/>
      <dgm:t>
        <a:bodyPr/>
        <a:lstStyle/>
        <a:p>
          <a:endParaRPr lang="en-US"/>
        </a:p>
      </dgm:t>
    </dgm:pt>
    <dgm:pt modelId="{C721A858-09A7-482F-957F-93681F2DB223}" type="pres">
      <dgm:prSet presAssocID="{4AF753AE-65B9-43F7-853E-8E3D335BB710}" presName="hierChild2" presStyleCnt="0"/>
      <dgm:spPr/>
      <dgm:t>
        <a:bodyPr/>
        <a:lstStyle/>
        <a:p>
          <a:endParaRPr lang="en-US"/>
        </a:p>
      </dgm:t>
    </dgm:pt>
    <dgm:pt modelId="{2FE53AF2-26E5-4D7B-8138-D8558B5DBA73}" type="pres">
      <dgm:prSet presAssocID="{9B808466-5AC9-4F63-9EE7-18CC770B5B1D}" presName="Name25" presStyleLbl="parChTrans1D2" presStyleIdx="0" presStyleCnt="9"/>
      <dgm:spPr/>
      <dgm:t>
        <a:bodyPr/>
        <a:lstStyle/>
        <a:p>
          <a:endParaRPr lang="en-US"/>
        </a:p>
      </dgm:t>
    </dgm:pt>
    <dgm:pt modelId="{3DB44E77-A2D6-4BF0-ADE8-08CEF98FB9CB}" type="pres">
      <dgm:prSet presAssocID="{9B808466-5AC9-4F63-9EE7-18CC770B5B1D}" presName="connTx" presStyleLbl="parChTrans1D2" presStyleIdx="0" presStyleCnt="9"/>
      <dgm:spPr/>
      <dgm:t>
        <a:bodyPr/>
        <a:lstStyle/>
        <a:p>
          <a:endParaRPr lang="en-US"/>
        </a:p>
      </dgm:t>
    </dgm:pt>
    <dgm:pt modelId="{EE087705-06F4-46A7-B52F-45058FC1FED5}" type="pres">
      <dgm:prSet presAssocID="{58A1B68C-120D-4678-A2C7-AFCD3BC8D7C9}" presName="Name30" presStyleCnt="0"/>
      <dgm:spPr/>
      <dgm:t>
        <a:bodyPr/>
        <a:lstStyle/>
        <a:p>
          <a:endParaRPr lang="en-US"/>
        </a:p>
      </dgm:t>
    </dgm:pt>
    <dgm:pt modelId="{0E088DB7-8F95-41A5-957D-9D538758BF99}" type="pres">
      <dgm:prSet presAssocID="{58A1B68C-120D-4678-A2C7-AFCD3BC8D7C9}" presName="level2Shape" presStyleLbl="node2" presStyleIdx="0" presStyleCnt="9" custScaleX="752295" custScaleY="136527" custLinFactNeighborX="-246" custLinFactNeighborY="-78462"/>
      <dgm:spPr/>
      <dgm:t>
        <a:bodyPr/>
        <a:lstStyle/>
        <a:p>
          <a:endParaRPr lang="en-US"/>
        </a:p>
      </dgm:t>
    </dgm:pt>
    <dgm:pt modelId="{6327201B-ABDB-4B3A-BCFC-A0185F3076E8}" type="pres">
      <dgm:prSet presAssocID="{58A1B68C-120D-4678-A2C7-AFCD3BC8D7C9}" presName="hierChild3" presStyleCnt="0"/>
      <dgm:spPr/>
      <dgm:t>
        <a:bodyPr/>
        <a:lstStyle/>
        <a:p>
          <a:endParaRPr lang="en-US"/>
        </a:p>
      </dgm:t>
    </dgm:pt>
    <dgm:pt modelId="{A4626649-6954-4DE6-ABDF-74F293942168}" type="pres">
      <dgm:prSet presAssocID="{5EC09B99-DAD2-4626-9282-C76AB577233A}" presName="Name25" presStyleLbl="parChTrans1D2" presStyleIdx="1" presStyleCnt="9"/>
      <dgm:spPr/>
      <dgm:t>
        <a:bodyPr/>
        <a:lstStyle/>
        <a:p>
          <a:endParaRPr lang="en-US"/>
        </a:p>
      </dgm:t>
    </dgm:pt>
    <dgm:pt modelId="{2F956D6E-E483-4A5E-A1E9-FE3E84B77DE2}" type="pres">
      <dgm:prSet presAssocID="{5EC09B99-DAD2-4626-9282-C76AB577233A}" presName="connTx" presStyleLbl="parChTrans1D2" presStyleIdx="1" presStyleCnt="9"/>
      <dgm:spPr/>
      <dgm:t>
        <a:bodyPr/>
        <a:lstStyle/>
        <a:p>
          <a:endParaRPr lang="en-US"/>
        </a:p>
      </dgm:t>
    </dgm:pt>
    <dgm:pt modelId="{5D6627BA-0E9A-4102-8652-2213BBC50E51}" type="pres">
      <dgm:prSet presAssocID="{4CB570C7-CE09-4C57-BF35-D5B53807E910}" presName="Name30" presStyleCnt="0"/>
      <dgm:spPr/>
      <dgm:t>
        <a:bodyPr/>
        <a:lstStyle/>
        <a:p>
          <a:endParaRPr lang="en-US"/>
        </a:p>
      </dgm:t>
    </dgm:pt>
    <dgm:pt modelId="{6FFFB262-E4F0-4680-8C72-E32DB242F358}" type="pres">
      <dgm:prSet presAssocID="{4CB570C7-CE09-4C57-BF35-D5B53807E910}" presName="level2Shape" presStyleLbl="node2" presStyleIdx="1" presStyleCnt="9" custScaleX="752295" custScaleY="136527" custLinFactNeighborX="-137" custLinFactNeighborY="-63934"/>
      <dgm:spPr/>
      <dgm:t>
        <a:bodyPr/>
        <a:lstStyle/>
        <a:p>
          <a:endParaRPr lang="en-US"/>
        </a:p>
      </dgm:t>
    </dgm:pt>
    <dgm:pt modelId="{07AF6F74-9EBB-4689-924A-4330C3460C36}" type="pres">
      <dgm:prSet presAssocID="{4CB570C7-CE09-4C57-BF35-D5B53807E910}" presName="hierChild3" presStyleCnt="0"/>
      <dgm:spPr/>
      <dgm:t>
        <a:bodyPr/>
        <a:lstStyle/>
        <a:p>
          <a:endParaRPr lang="en-US"/>
        </a:p>
      </dgm:t>
    </dgm:pt>
    <dgm:pt modelId="{5267880C-15D5-46BA-9B9B-5C78B7553F68}" type="pres">
      <dgm:prSet presAssocID="{DA420F91-7F80-4C60-A024-0FBD103164EA}" presName="Name25" presStyleLbl="parChTrans1D2" presStyleIdx="2" presStyleCnt="9"/>
      <dgm:spPr/>
      <dgm:t>
        <a:bodyPr/>
        <a:lstStyle/>
        <a:p>
          <a:endParaRPr lang="en-US"/>
        </a:p>
      </dgm:t>
    </dgm:pt>
    <dgm:pt modelId="{B2416155-A72D-4E3C-9AC0-594C6B06F9E9}" type="pres">
      <dgm:prSet presAssocID="{DA420F91-7F80-4C60-A024-0FBD103164EA}" presName="connTx" presStyleLbl="parChTrans1D2" presStyleIdx="2" presStyleCnt="9"/>
      <dgm:spPr/>
      <dgm:t>
        <a:bodyPr/>
        <a:lstStyle/>
        <a:p>
          <a:endParaRPr lang="en-US"/>
        </a:p>
      </dgm:t>
    </dgm:pt>
    <dgm:pt modelId="{40097AB2-817C-41DE-8951-FF89393FFE1B}" type="pres">
      <dgm:prSet presAssocID="{F5ACF4E5-6D64-4A16-9352-8654C6827F95}" presName="Name30" presStyleCnt="0"/>
      <dgm:spPr/>
      <dgm:t>
        <a:bodyPr/>
        <a:lstStyle/>
        <a:p>
          <a:endParaRPr lang="en-US"/>
        </a:p>
      </dgm:t>
    </dgm:pt>
    <dgm:pt modelId="{1AE2A2CD-F898-4768-95E0-53F2729B63CB}" type="pres">
      <dgm:prSet presAssocID="{F5ACF4E5-6D64-4A16-9352-8654C6827F95}" presName="level2Shape" presStyleLbl="node2" presStyleIdx="2" presStyleCnt="9" custScaleX="752295" custScaleY="136527" custLinFactNeighborX="-137" custLinFactNeighborY="-49406"/>
      <dgm:spPr/>
      <dgm:t>
        <a:bodyPr/>
        <a:lstStyle/>
        <a:p>
          <a:endParaRPr lang="en-US"/>
        </a:p>
      </dgm:t>
    </dgm:pt>
    <dgm:pt modelId="{BC00E8C0-08C2-439A-B1F5-9061B9A6D630}" type="pres">
      <dgm:prSet presAssocID="{F5ACF4E5-6D64-4A16-9352-8654C6827F95}" presName="hierChild3" presStyleCnt="0"/>
      <dgm:spPr/>
      <dgm:t>
        <a:bodyPr/>
        <a:lstStyle/>
        <a:p>
          <a:endParaRPr lang="en-US"/>
        </a:p>
      </dgm:t>
    </dgm:pt>
    <dgm:pt modelId="{A17E8D60-BE6B-4B99-9EC5-3E690DBB95CE}" type="pres">
      <dgm:prSet presAssocID="{56FF6F10-54F7-43B9-B473-FB6D6C3640B0}" presName="Name25" presStyleLbl="parChTrans1D2" presStyleIdx="3" presStyleCnt="9"/>
      <dgm:spPr/>
      <dgm:t>
        <a:bodyPr/>
        <a:lstStyle/>
        <a:p>
          <a:endParaRPr lang="en-US"/>
        </a:p>
      </dgm:t>
    </dgm:pt>
    <dgm:pt modelId="{B31AA679-31A6-452D-8A0B-6EB57B9FE3E7}" type="pres">
      <dgm:prSet presAssocID="{56FF6F10-54F7-43B9-B473-FB6D6C3640B0}" presName="connTx" presStyleLbl="parChTrans1D2" presStyleIdx="3" presStyleCnt="9"/>
      <dgm:spPr/>
      <dgm:t>
        <a:bodyPr/>
        <a:lstStyle/>
        <a:p>
          <a:endParaRPr lang="en-US"/>
        </a:p>
      </dgm:t>
    </dgm:pt>
    <dgm:pt modelId="{BE4C5943-1AFA-4E2D-9001-65383369B85E}" type="pres">
      <dgm:prSet presAssocID="{D3DAF738-4998-45EE-8412-98500E1C4E68}" presName="Name30" presStyleCnt="0"/>
      <dgm:spPr/>
    </dgm:pt>
    <dgm:pt modelId="{900FCF76-2E51-4321-8EAC-83B5D1923D85}" type="pres">
      <dgm:prSet presAssocID="{D3DAF738-4998-45EE-8412-98500E1C4E68}" presName="level2Shape" presStyleLbl="node2" presStyleIdx="3" presStyleCnt="9" custScaleX="752295" custScaleY="136527" custLinFactNeighborY="-34878"/>
      <dgm:spPr/>
      <dgm:t>
        <a:bodyPr/>
        <a:lstStyle/>
        <a:p>
          <a:endParaRPr lang="en-US"/>
        </a:p>
      </dgm:t>
    </dgm:pt>
    <dgm:pt modelId="{6CFC4C58-E040-4A17-A780-4D683EBD401F}" type="pres">
      <dgm:prSet presAssocID="{D3DAF738-4998-45EE-8412-98500E1C4E68}" presName="hierChild3" presStyleCnt="0"/>
      <dgm:spPr/>
    </dgm:pt>
    <dgm:pt modelId="{76DC37C8-F367-4B51-82E9-9E7BF85D1E11}" type="pres">
      <dgm:prSet presAssocID="{8E5979CA-E412-4BF8-AC2B-A5FA313FD353}" presName="Name25" presStyleLbl="parChTrans1D2" presStyleIdx="4" presStyleCnt="9"/>
      <dgm:spPr/>
      <dgm:t>
        <a:bodyPr/>
        <a:lstStyle/>
        <a:p>
          <a:endParaRPr lang="en-US"/>
        </a:p>
      </dgm:t>
    </dgm:pt>
    <dgm:pt modelId="{6E41A14B-C2C9-4E60-9C65-BA2458F8E808}" type="pres">
      <dgm:prSet presAssocID="{8E5979CA-E412-4BF8-AC2B-A5FA313FD353}" presName="connTx" presStyleLbl="parChTrans1D2" presStyleIdx="4" presStyleCnt="9"/>
      <dgm:spPr/>
      <dgm:t>
        <a:bodyPr/>
        <a:lstStyle/>
        <a:p>
          <a:endParaRPr lang="en-US"/>
        </a:p>
      </dgm:t>
    </dgm:pt>
    <dgm:pt modelId="{C4E0CEEC-254A-4D75-85BF-857B0D845DF7}" type="pres">
      <dgm:prSet presAssocID="{B6A75012-71C6-4B70-8400-61BC7490B09D}" presName="Name30" presStyleCnt="0"/>
      <dgm:spPr/>
    </dgm:pt>
    <dgm:pt modelId="{B2F06EF1-A0F8-4F87-9A60-9BDD8411F7E9}" type="pres">
      <dgm:prSet presAssocID="{B6A75012-71C6-4B70-8400-61BC7490B09D}" presName="level2Shape" presStyleLbl="node2" presStyleIdx="4" presStyleCnt="9" custScaleX="752295" custScaleY="136527" custLinFactNeighborY="-20350"/>
      <dgm:spPr/>
      <dgm:t>
        <a:bodyPr/>
        <a:lstStyle/>
        <a:p>
          <a:endParaRPr lang="en-US"/>
        </a:p>
      </dgm:t>
    </dgm:pt>
    <dgm:pt modelId="{32F0A9CD-1727-49F2-BCCC-E5D101CBCBA1}" type="pres">
      <dgm:prSet presAssocID="{B6A75012-71C6-4B70-8400-61BC7490B09D}" presName="hierChild3" presStyleCnt="0"/>
      <dgm:spPr/>
    </dgm:pt>
    <dgm:pt modelId="{F5C9A998-56F2-49A7-B563-31D0FCD6DE6C}" type="pres">
      <dgm:prSet presAssocID="{A3FB052D-53CE-4600-AC22-D4EA8D991FCF}" presName="Name25" presStyleLbl="parChTrans1D2" presStyleIdx="5" presStyleCnt="9"/>
      <dgm:spPr/>
      <dgm:t>
        <a:bodyPr/>
        <a:lstStyle/>
        <a:p>
          <a:endParaRPr lang="en-US"/>
        </a:p>
      </dgm:t>
    </dgm:pt>
    <dgm:pt modelId="{7ED061F4-0A1C-49AE-962F-A4E2E0C3DFE8}" type="pres">
      <dgm:prSet presAssocID="{A3FB052D-53CE-4600-AC22-D4EA8D991FCF}" presName="connTx" presStyleLbl="parChTrans1D2" presStyleIdx="5" presStyleCnt="9"/>
      <dgm:spPr/>
      <dgm:t>
        <a:bodyPr/>
        <a:lstStyle/>
        <a:p>
          <a:endParaRPr lang="en-US"/>
        </a:p>
      </dgm:t>
    </dgm:pt>
    <dgm:pt modelId="{1756D5B7-2348-494D-862A-A67172EB12FA}" type="pres">
      <dgm:prSet presAssocID="{78A7BE25-6F45-422E-9C91-E2E66410813D}" presName="Name30" presStyleCnt="0"/>
      <dgm:spPr/>
    </dgm:pt>
    <dgm:pt modelId="{706F4CBB-0FAC-46D9-BB17-025FEC122BC8}" type="pres">
      <dgm:prSet presAssocID="{78A7BE25-6F45-422E-9C91-E2E66410813D}" presName="level2Shape" presStyleLbl="node2" presStyleIdx="5" presStyleCnt="9" custScaleX="752295" custScaleY="136527" custLinFactNeighborY="6951"/>
      <dgm:spPr/>
      <dgm:t>
        <a:bodyPr/>
        <a:lstStyle/>
        <a:p>
          <a:endParaRPr lang="en-US"/>
        </a:p>
      </dgm:t>
    </dgm:pt>
    <dgm:pt modelId="{3D0EB8AC-524D-44D2-9765-73D872E133D2}" type="pres">
      <dgm:prSet presAssocID="{78A7BE25-6F45-422E-9C91-E2E66410813D}" presName="hierChild3" presStyleCnt="0"/>
      <dgm:spPr/>
    </dgm:pt>
    <dgm:pt modelId="{DF930DAA-AD22-42F0-8269-A149D2321CB6}" type="pres">
      <dgm:prSet presAssocID="{CBBEB4A5-5518-4136-B0E7-587C9D33DEB3}" presName="Name25" presStyleLbl="parChTrans1D2" presStyleIdx="6" presStyleCnt="9"/>
      <dgm:spPr/>
      <dgm:t>
        <a:bodyPr/>
        <a:lstStyle/>
        <a:p>
          <a:endParaRPr lang="en-US"/>
        </a:p>
      </dgm:t>
    </dgm:pt>
    <dgm:pt modelId="{3C370C71-1DC0-4664-A816-1FB2679DAC50}" type="pres">
      <dgm:prSet presAssocID="{CBBEB4A5-5518-4136-B0E7-587C9D33DEB3}" presName="connTx" presStyleLbl="parChTrans1D2" presStyleIdx="6" presStyleCnt="9"/>
      <dgm:spPr/>
      <dgm:t>
        <a:bodyPr/>
        <a:lstStyle/>
        <a:p>
          <a:endParaRPr lang="en-US"/>
        </a:p>
      </dgm:t>
    </dgm:pt>
    <dgm:pt modelId="{142C5FB7-4779-4605-8576-E48258D8BC7D}" type="pres">
      <dgm:prSet presAssocID="{FF001571-4558-4E55-A2CF-EE6A84835B70}" presName="Name30" presStyleCnt="0"/>
      <dgm:spPr/>
    </dgm:pt>
    <dgm:pt modelId="{964EA48E-89A3-46D6-8890-DEED3D88314C}" type="pres">
      <dgm:prSet presAssocID="{FF001571-4558-4E55-A2CF-EE6A84835B70}" presName="level2Shape" presStyleLbl="node2" presStyleIdx="6" presStyleCnt="9" custScaleX="752295" custScaleY="136527" custLinFactNeighborY="34253"/>
      <dgm:spPr/>
      <dgm:t>
        <a:bodyPr/>
        <a:lstStyle/>
        <a:p>
          <a:endParaRPr lang="en-US"/>
        </a:p>
      </dgm:t>
    </dgm:pt>
    <dgm:pt modelId="{E5E5FEE4-BC60-46EB-A3DE-A18C32ACACA7}" type="pres">
      <dgm:prSet presAssocID="{FF001571-4558-4E55-A2CF-EE6A84835B70}" presName="hierChild3" presStyleCnt="0"/>
      <dgm:spPr/>
    </dgm:pt>
    <dgm:pt modelId="{B7D97D41-44A9-41EA-9603-D32EB2FB1198}" type="pres">
      <dgm:prSet presAssocID="{79379196-731A-46A2-BFBA-C6C360137E0D}" presName="Name25" presStyleLbl="parChTrans1D2" presStyleIdx="7" presStyleCnt="9"/>
      <dgm:spPr/>
      <dgm:t>
        <a:bodyPr/>
        <a:lstStyle/>
        <a:p>
          <a:endParaRPr lang="en-US"/>
        </a:p>
      </dgm:t>
    </dgm:pt>
    <dgm:pt modelId="{8BF6341F-AF16-426C-ABBE-FE85282B1227}" type="pres">
      <dgm:prSet presAssocID="{79379196-731A-46A2-BFBA-C6C360137E0D}" presName="connTx" presStyleLbl="parChTrans1D2" presStyleIdx="7" presStyleCnt="9"/>
      <dgm:spPr/>
      <dgm:t>
        <a:bodyPr/>
        <a:lstStyle/>
        <a:p>
          <a:endParaRPr lang="en-US"/>
        </a:p>
      </dgm:t>
    </dgm:pt>
    <dgm:pt modelId="{B5329605-E18F-4DB7-BE35-F25DF8673C82}" type="pres">
      <dgm:prSet presAssocID="{CE430EA5-93E6-43F3-9009-FB30D57F8F03}" presName="Name30" presStyleCnt="0"/>
      <dgm:spPr/>
      <dgm:t>
        <a:bodyPr/>
        <a:lstStyle/>
        <a:p>
          <a:endParaRPr lang="en-US"/>
        </a:p>
      </dgm:t>
    </dgm:pt>
    <dgm:pt modelId="{6AADC2EB-0800-4D57-9CAE-D3D3B5D95B76}" type="pres">
      <dgm:prSet presAssocID="{CE430EA5-93E6-43F3-9009-FB30D57F8F03}" presName="level2Shape" presStyleLbl="node2" presStyleIdx="7" presStyleCnt="9" custScaleX="752295" custScaleY="136527" custLinFactNeighborX="-137" custLinFactNeighborY="48781"/>
      <dgm:spPr/>
      <dgm:t>
        <a:bodyPr/>
        <a:lstStyle/>
        <a:p>
          <a:endParaRPr lang="en-US"/>
        </a:p>
      </dgm:t>
    </dgm:pt>
    <dgm:pt modelId="{026138E8-1AC7-453C-9BF9-EFCB8D6BE142}" type="pres">
      <dgm:prSet presAssocID="{CE430EA5-93E6-43F3-9009-FB30D57F8F03}" presName="hierChild3" presStyleCnt="0"/>
      <dgm:spPr/>
      <dgm:t>
        <a:bodyPr/>
        <a:lstStyle/>
        <a:p>
          <a:endParaRPr lang="en-US"/>
        </a:p>
      </dgm:t>
    </dgm:pt>
    <dgm:pt modelId="{C580AF7C-17AE-4863-BB13-4CE0331FA812}" type="pres">
      <dgm:prSet presAssocID="{B9663EEB-CA79-42FB-A357-352C63A415C0}" presName="Name25" presStyleLbl="parChTrans1D2" presStyleIdx="8" presStyleCnt="9"/>
      <dgm:spPr/>
      <dgm:t>
        <a:bodyPr/>
        <a:lstStyle/>
        <a:p>
          <a:pPr rtl="1"/>
          <a:endParaRPr lang="fa-IR"/>
        </a:p>
      </dgm:t>
    </dgm:pt>
    <dgm:pt modelId="{79053A3C-18C3-4713-BEC1-81A37436D04E}" type="pres">
      <dgm:prSet presAssocID="{B9663EEB-CA79-42FB-A357-352C63A415C0}" presName="connTx" presStyleLbl="parChTrans1D2" presStyleIdx="8" presStyleCnt="9"/>
      <dgm:spPr/>
      <dgm:t>
        <a:bodyPr/>
        <a:lstStyle/>
        <a:p>
          <a:pPr rtl="1"/>
          <a:endParaRPr lang="fa-IR"/>
        </a:p>
      </dgm:t>
    </dgm:pt>
    <dgm:pt modelId="{EECE5FBB-97E8-4F80-B702-A9ABF32CA38B}" type="pres">
      <dgm:prSet presAssocID="{786D086A-FB81-4BEE-82D9-EEE94081B5AF}" presName="Name30" presStyleCnt="0"/>
      <dgm:spPr/>
    </dgm:pt>
    <dgm:pt modelId="{83BF39DF-6B3C-4501-A9E4-DAF5725D0E88}" type="pres">
      <dgm:prSet presAssocID="{786D086A-FB81-4BEE-82D9-EEE94081B5AF}" presName="level2Shape" presStyleLbl="node2" presStyleIdx="8" presStyleCnt="9" custScaleX="752295" custScaleY="136527" custLinFactNeighborY="63309"/>
      <dgm:spPr/>
      <dgm:t>
        <a:bodyPr/>
        <a:lstStyle/>
        <a:p>
          <a:pPr rtl="1"/>
          <a:endParaRPr lang="fa-IR"/>
        </a:p>
      </dgm:t>
    </dgm:pt>
    <dgm:pt modelId="{13D30348-691C-485F-9E7C-C378D816EE48}" type="pres">
      <dgm:prSet presAssocID="{786D086A-FB81-4BEE-82D9-EEE94081B5AF}" presName="hierChild3" presStyleCnt="0"/>
      <dgm:spPr/>
    </dgm:pt>
    <dgm:pt modelId="{5FF63B2C-8D19-4BF4-866A-1D622CE60FA4}" type="pres">
      <dgm:prSet presAssocID="{3D5A2F4A-E1F5-4BAB-B32F-1D3BD93731DB}" presName="bgShapesFlow" presStyleCnt="0"/>
      <dgm:spPr/>
      <dgm:t>
        <a:bodyPr/>
        <a:lstStyle/>
        <a:p>
          <a:endParaRPr lang="en-US"/>
        </a:p>
      </dgm:t>
    </dgm:pt>
  </dgm:ptLst>
  <dgm:cxnLst>
    <dgm:cxn modelId="{6DBD6B23-F7C6-4EDA-BF29-12AC8F7FB0A2}" type="presOf" srcId="{5EC09B99-DAD2-4626-9282-C76AB577233A}" destId="{2F956D6E-E483-4A5E-A1E9-FE3E84B77DE2}" srcOrd="1" destOrd="0" presId="urn:microsoft.com/office/officeart/2005/8/layout/hierarchy5"/>
    <dgm:cxn modelId="{F9A9879F-DB73-4B0B-9A1E-0B7127620DF3}" type="presOf" srcId="{4CB570C7-CE09-4C57-BF35-D5B53807E910}" destId="{6FFFB262-E4F0-4680-8C72-E32DB242F358}" srcOrd="0" destOrd="0" presId="urn:microsoft.com/office/officeart/2005/8/layout/hierarchy5"/>
    <dgm:cxn modelId="{6C9A5D1A-D336-4629-966E-DB9C10A3E64C}" srcId="{4AF753AE-65B9-43F7-853E-8E3D335BB710}" destId="{FF001571-4558-4E55-A2CF-EE6A84835B70}" srcOrd="6" destOrd="0" parTransId="{CBBEB4A5-5518-4136-B0E7-587C9D33DEB3}" sibTransId="{17F4F277-E4EB-4513-BB60-7BA243C14284}"/>
    <dgm:cxn modelId="{3C221D9E-C50F-41A8-9305-EEDE9E0088FC}" type="presOf" srcId="{B9663EEB-CA79-42FB-A357-352C63A415C0}" destId="{79053A3C-18C3-4713-BEC1-81A37436D04E}" srcOrd="1" destOrd="0" presId="urn:microsoft.com/office/officeart/2005/8/layout/hierarchy5"/>
    <dgm:cxn modelId="{1F27D6FE-9F98-44C7-BE72-B610E1D2FFCD}" type="presOf" srcId="{9B808466-5AC9-4F63-9EE7-18CC770B5B1D}" destId="{3DB44E77-A2D6-4BF0-ADE8-08CEF98FB9CB}" srcOrd="1" destOrd="0" presId="urn:microsoft.com/office/officeart/2005/8/layout/hierarchy5"/>
    <dgm:cxn modelId="{8D2F12EB-EBAC-4383-969D-C14ED8486C89}" type="presOf" srcId="{B9663EEB-CA79-42FB-A357-352C63A415C0}" destId="{C580AF7C-17AE-4863-BB13-4CE0331FA812}" srcOrd="0" destOrd="0" presId="urn:microsoft.com/office/officeart/2005/8/layout/hierarchy5"/>
    <dgm:cxn modelId="{C8EBF178-7C99-4735-95C6-6D1A91C223A3}" type="presOf" srcId="{79379196-731A-46A2-BFBA-C6C360137E0D}" destId="{B7D97D41-44A9-41EA-9603-D32EB2FB1198}" srcOrd="0" destOrd="0" presId="urn:microsoft.com/office/officeart/2005/8/layout/hierarchy5"/>
    <dgm:cxn modelId="{57215B4A-1C4A-475C-BBBA-D6523E66B3A0}" type="presOf" srcId="{56FF6F10-54F7-43B9-B473-FB6D6C3640B0}" destId="{A17E8D60-BE6B-4B99-9EC5-3E690DBB95CE}" srcOrd="0" destOrd="0" presId="urn:microsoft.com/office/officeart/2005/8/layout/hierarchy5"/>
    <dgm:cxn modelId="{7CFABE7D-24DC-4E21-B638-E6F5E1281314}" type="presOf" srcId="{FF001571-4558-4E55-A2CF-EE6A84835B70}" destId="{964EA48E-89A3-46D6-8890-DEED3D88314C}" srcOrd="0" destOrd="0" presId="urn:microsoft.com/office/officeart/2005/8/layout/hierarchy5"/>
    <dgm:cxn modelId="{13DD65FF-CD0A-4C65-B6B2-16920372DCFA}" srcId="{4AF753AE-65B9-43F7-853E-8E3D335BB710}" destId="{78A7BE25-6F45-422E-9C91-E2E66410813D}" srcOrd="5" destOrd="0" parTransId="{A3FB052D-53CE-4600-AC22-D4EA8D991FCF}" sibTransId="{D8FC6E70-45EC-4A1E-AC8B-87DD73DB368C}"/>
    <dgm:cxn modelId="{6337AD62-726A-48C9-B13F-1B3A0FF2707A}" type="presOf" srcId="{B6A75012-71C6-4B70-8400-61BC7490B09D}" destId="{B2F06EF1-A0F8-4F87-9A60-9BDD8411F7E9}" srcOrd="0" destOrd="0" presId="urn:microsoft.com/office/officeart/2005/8/layout/hierarchy5"/>
    <dgm:cxn modelId="{8D024A88-1879-4F1E-B1C5-760E18A17B3C}" type="presOf" srcId="{DA420F91-7F80-4C60-A024-0FBD103164EA}" destId="{B2416155-A72D-4E3C-9AC0-594C6B06F9E9}" srcOrd="1" destOrd="0" presId="urn:microsoft.com/office/officeart/2005/8/layout/hierarchy5"/>
    <dgm:cxn modelId="{2A41C64F-BCC0-40E0-AB91-7789BE09129C}" type="presOf" srcId="{D3DAF738-4998-45EE-8412-98500E1C4E68}" destId="{900FCF76-2E51-4321-8EAC-83B5D1923D85}" srcOrd="0" destOrd="0" presId="urn:microsoft.com/office/officeart/2005/8/layout/hierarchy5"/>
    <dgm:cxn modelId="{FFC30E16-0814-4CB3-AC13-91FF7BBDF1CB}" type="presOf" srcId="{9B808466-5AC9-4F63-9EE7-18CC770B5B1D}" destId="{2FE53AF2-26E5-4D7B-8138-D8558B5DBA73}" srcOrd="0" destOrd="0" presId="urn:microsoft.com/office/officeart/2005/8/layout/hierarchy5"/>
    <dgm:cxn modelId="{569A4577-D019-4C94-A620-87EF944FBD69}" type="presOf" srcId="{5EC09B99-DAD2-4626-9282-C76AB577233A}" destId="{A4626649-6954-4DE6-ABDF-74F293942168}" srcOrd="0" destOrd="0" presId="urn:microsoft.com/office/officeart/2005/8/layout/hierarchy5"/>
    <dgm:cxn modelId="{ADFC6651-45F3-43E8-B7DC-E0411DCC65AA}" type="presOf" srcId="{78A7BE25-6F45-422E-9C91-E2E66410813D}" destId="{706F4CBB-0FAC-46D9-BB17-025FEC122BC8}" srcOrd="0" destOrd="0" presId="urn:microsoft.com/office/officeart/2005/8/layout/hierarchy5"/>
    <dgm:cxn modelId="{8854D99E-07D7-48C6-924B-347CE0D0E4BD}" srcId="{4AF753AE-65B9-43F7-853E-8E3D335BB710}" destId="{4CB570C7-CE09-4C57-BF35-D5B53807E910}" srcOrd="1" destOrd="0" parTransId="{5EC09B99-DAD2-4626-9282-C76AB577233A}" sibTransId="{90EEA7FB-5D70-4EF0-BF9A-92FED35D151E}"/>
    <dgm:cxn modelId="{A6EE865F-EED0-4722-AC88-D23E6AAE2FF6}" srcId="{3D5A2F4A-E1F5-4BAB-B32F-1D3BD93731DB}" destId="{4AF753AE-65B9-43F7-853E-8E3D335BB710}" srcOrd="0" destOrd="0" parTransId="{36EF1ADF-4B58-4F7F-A8AF-AFE71C801232}" sibTransId="{05C67925-B603-4D5B-971E-4B8873E5F359}"/>
    <dgm:cxn modelId="{D1B77758-B4A8-4869-91D3-27B6D5EE1477}" type="presOf" srcId="{A3FB052D-53CE-4600-AC22-D4EA8D991FCF}" destId="{7ED061F4-0A1C-49AE-962F-A4E2E0C3DFE8}" srcOrd="1" destOrd="0" presId="urn:microsoft.com/office/officeart/2005/8/layout/hierarchy5"/>
    <dgm:cxn modelId="{EE10AEA1-C1E8-4A90-B3A8-0DB3FE34A809}" type="presOf" srcId="{786D086A-FB81-4BEE-82D9-EEE94081B5AF}" destId="{83BF39DF-6B3C-4501-A9E4-DAF5725D0E88}" srcOrd="0" destOrd="0" presId="urn:microsoft.com/office/officeart/2005/8/layout/hierarchy5"/>
    <dgm:cxn modelId="{6AFECEAB-0E05-4DF2-B5F5-D9E922E1C3B4}" type="presOf" srcId="{8E5979CA-E412-4BF8-AC2B-A5FA313FD353}" destId="{6E41A14B-C2C9-4E60-9C65-BA2458F8E808}" srcOrd="1" destOrd="0" presId="urn:microsoft.com/office/officeart/2005/8/layout/hierarchy5"/>
    <dgm:cxn modelId="{C68F1BDB-68A8-41CF-BDF8-BE5E1570E277}" type="presOf" srcId="{CE430EA5-93E6-43F3-9009-FB30D57F8F03}" destId="{6AADC2EB-0800-4D57-9CAE-D3D3B5D95B76}" srcOrd="0" destOrd="0" presId="urn:microsoft.com/office/officeart/2005/8/layout/hierarchy5"/>
    <dgm:cxn modelId="{1C411583-07CA-419E-9CE2-DE1E99096CD9}" type="presOf" srcId="{3D5A2F4A-E1F5-4BAB-B32F-1D3BD93731DB}" destId="{13E14189-3E1B-46F4-B07E-46C79F219409}" srcOrd="0" destOrd="0" presId="urn:microsoft.com/office/officeart/2005/8/layout/hierarchy5"/>
    <dgm:cxn modelId="{B08B5E55-88D6-4ABA-933E-40C95DDCCA2C}" type="presOf" srcId="{79379196-731A-46A2-BFBA-C6C360137E0D}" destId="{8BF6341F-AF16-426C-ABBE-FE85282B1227}" srcOrd="1" destOrd="0" presId="urn:microsoft.com/office/officeart/2005/8/layout/hierarchy5"/>
    <dgm:cxn modelId="{30D1C71B-D338-4FC5-B159-1086E8886DCD}" type="presOf" srcId="{4AF753AE-65B9-43F7-853E-8E3D335BB710}" destId="{298FBA0E-14F8-49CE-BF4C-E88AE423C560}" srcOrd="0" destOrd="0" presId="urn:microsoft.com/office/officeart/2005/8/layout/hierarchy5"/>
    <dgm:cxn modelId="{56618C82-E201-4B9B-BA6C-B30DAA2AAFE5}" srcId="{4AF753AE-65B9-43F7-853E-8E3D335BB710}" destId="{58A1B68C-120D-4678-A2C7-AFCD3BC8D7C9}" srcOrd="0" destOrd="0" parTransId="{9B808466-5AC9-4F63-9EE7-18CC770B5B1D}" sibTransId="{C68CF6FD-F956-4212-9F99-E6C07110E1E0}"/>
    <dgm:cxn modelId="{FBE422FC-0573-4C5E-BC37-14F3521AFA05}" type="presOf" srcId="{CBBEB4A5-5518-4136-B0E7-587C9D33DEB3}" destId="{DF930DAA-AD22-42F0-8269-A149D2321CB6}" srcOrd="0" destOrd="0" presId="urn:microsoft.com/office/officeart/2005/8/layout/hierarchy5"/>
    <dgm:cxn modelId="{E0F68774-D57A-4CD1-BF61-DF4631F5C91C}" srcId="{4AF753AE-65B9-43F7-853E-8E3D335BB710}" destId="{786D086A-FB81-4BEE-82D9-EEE94081B5AF}" srcOrd="8" destOrd="0" parTransId="{B9663EEB-CA79-42FB-A357-352C63A415C0}" sibTransId="{87846283-3F7E-43AF-B03F-F0A112A19E2B}"/>
    <dgm:cxn modelId="{D01247AE-0B2F-42C2-B803-A6CAFBD7C0E8}" type="presOf" srcId="{58A1B68C-120D-4678-A2C7-AFCD3BC8D7C9}" destId="{0E088DB7-8F95-41A5-957D-9D538758BF99}" srcOrd="0" destOrd="0" presId="urn:microsoft.com/office/officeart/2005/8/layout/hierarchy5"/>
    <dgm:cxn modelId="{C59074F3-0E95-44B4-8078-2033E24263E5}" srcId="{4AF753AE-65B9-43F7-853E-8E3D335BB710}" destId="{D3DAF738-4998-45EE-8412-98500E1C4E68}" srcOrd="3" destOrd="0" parTransId="{56FF6F10-54F7-43B9-B473-FB6D6C3640B0}" sibTransId="{73E189DB-E197-4DB0-B9E5-3501F6074554}"/>
    <dgm:cxn modelId="{87BA3221-A6C6-439A-B0A8-9F9870D6F4E7}" type="presOf" srcId="{8E5979CA-E412-4BF8-AC2B-A5FA313FD353}" destId="{76DC37C8-F367-4B51-82E9-9E7BF85D1E11}" srcOrd="0" destOrd="0" presId="urn:microsoft.com/office/officeart/2005/8/layout/hierarchy5"/>
    <dgm:cxn modelId="{7B3C358C-8D17-4764-A6DE-411EAA5B2842}" type="presOf" srcId="{CBBEB4A5-5518-4136-B0E7-587C9D33DEB3}" destId="{3C370C71-1DC0-4664-A816-1FB2679DAC50}" srcOrd="1" destOrd="0" presId="urn:microsoft.com/office/officeart/2005/8/layout/hierarchy5"/>
    <dgm:cxn modelId="{FAAB3E41-04EE-4AF1-AC2A-EC6FCEE03B18}" type="presOf" srcId="{56FF6F10-54F7-43B9-B473-FB6D6C3640B0}" destId="{B31AA679-31A6-452D-8A0B-6EB57B9FE3E7}" srcOrd="1" destOrd="0" presId="urn:microsoft.com/office/officeart/2005/8/layout/hierarchy5"/>
    <dgm:cxn modelId="{94819CE0-30DD-40BA-994F-98454E916CE2}" type="presOf" srcId="{DA420F91-7F80-4C60-A024-0FBD103164EA}" destId="{5267880C-15D5-46BA-9B9B-5C78B7553F68}" srcOrd="0" destOrd="0" presId="urn:microsoft.com/office/officeart/2005/8/layout/hierarchy5"/>
    <dgm:cxn modelId="{72FD0A11-AFDB-4A87-ACD6-6BA4D0165453}" type="presOf" srcId="{A3FB052D-53CE-4600-AC22-D4EA8D991FCF}" destId="{F5C9A998-56F2-49A7-B563-31D0FCD6DE6C}" srcOrd="0" destOrd="0" presId="urn:microsoft.com/office/officeart/2005/8/layout/hierarchy5"/>
    <dgm:cxn modelId="{E9294147-A339-4B91-97F7-E463040D5B42}" type="presOf" srcId="{F5ACF4E5-6D64-4A16-9352-8654C6827F95}" destId="{1AE2A2CD-F898-4768-95E0-53F2729B63CB}" srcOrd="0" destOrd="0" presId="urn:microsoft.com/office/officeart/2005/8/layout/hierarchy5"/>
    <dgm:cxn modelId="{52F483ED-54A0-4423-9CA9-DCE27C1AE902}" srcId="{4AF753AE-65B9-43F7-853E-8E3D335BB710}" destId="{F5ACF4E5-6D64-4A16-9352-8654C6827F95}" srcOrd="2" destOrd="0" parTransId="{DA420F91-7F80-4C60-A024-0FBD103164EA}" sibTransId="{35D85871-E2AC-4115-BE59-028AB38B8512}"/>
    <dgm:cxn modelId="{1F817327-DCF0-4BBE-925F-B2A622280B1D}" srcId="{4AF753AE-65B9-43F7-853E-8E3D335BB710}" destId="{B6A75012-71C6-4B70-8400-61BC7490B09D}" srcOrd="4" destOrd="0" parTransId="{8E5979CA-E412-4BF8-AC2B-A5FA313FD353}" sibTransId="{A3D8F312-4F2D-4EE7-8F59-0F5BBE6EF64E}"/>
    <dgm:cxn modelId="{3ECCDA51-94DB-424F-970D-281D762C39FB}" srcId="{4AF753AE-65B9-43F7-853E-8E3D335BB710}" destId="{CE430EA5-93E6-43F3-9009-FB30D57F8F03}" srcOrd="7" destOrd="0" parTransId="{79379196-731A-46A2-BFBA-C6C360137E0D}" sibTransId="{C1ADD100-73CB-497D-9D2D-925E1FC82846}"/>
    <dgm:cxn modelId="{B9BEE2DE-B33B-4E6B-9468-21520E39D9BE}" type="presParOf" srcId="{13E14189-3E1B-46F4-B07E-46C79F219409}" destId="{9DA5BE1A-2AE9-49F3-90E6-D13B6924EF2B}" srcOrd="0" destOrd="0" presId="urn:microsoft.com/office/officeart/2005/8/layout/hierarchy5"/>
    <dgm:cxn modelId="{D6F7916D-64A5-417C-BA25-B88297907464}" type="presParOf" srcId="{9DA5BE1A-2AE9-49F3-90E6-D13B6924EF2B}" destId="{B14D4493-EAE3-41AC-8123-1E293261F34E}" srcOrd="0" destOrd="0" presId="urn:microsoft.com/office/officeart/2005/8/layout/hierarchy5"/>
    <dgm:cxn modelId="{C754DFA0-BCED-4921-975E-44BAE3096059}" type="presParOf" srcId="{B14D4493-EAE3-41AC-8123-1E293261F34E}" destId="{12725183-52F2-450D-ACE4-3679D38B5C88}" srcOrd="0" destOrd="0" presId="urn:microsoft.com/office/officeart/2005/8/layout/hierarchy5"/>
    <dgm:cxn modelId="{0CE4FC73-A98C-490B-A034-BEF127B2520D}" type="presParOf" srcId="{12725183-52F2-450D-ACE4-3679D38B5C88}" destId="{298FBA0E-14F8-49CE-BF4C-E88AE423C560}" srcOrd="0" destOrd="0" presId="urn:microsoft.com/office/officeart/2005/8/layout/hierarchy5"/>
    <dgm:cxn modelId="{29310353-AAE2-4D66-B626-41C308715F52}" type="presParOf" srcId="{12725183-52F2-450D-ACE4-3679D38B5C88}" destId="{C721A858-09A7-482F-957F-93681F2DB223}" srcOrd="1" destOrd="0" presId="urn:microsoft.com/office/officeart/2005/8/layout/hierarchy5"/>
    <dgm:cxn modelId="{18E4D5FA-8162-41FD-BBB8-4FA2E34F97B5}" type="presParOf" srcId="{C721A858-09A7-482F-957F-93681F2DB223}" destId="{2FE53AF2-26E5-4D7B-8138-D8558B5DBA73}" srcOrd="0" destOrd="0" presId="urn:microsoft.com/office/officeart/2005/8/layout/hierarchy5"/>
    <dgm:cxn modelId="{3DC079A3-9877-486C-8C2E-9B1F308D8F55}" type="presParOf" srcId="{2FE53AF2-26E5-4D7B-8138-D8558B5DBA73}" destId="{3DB44E77-A2D6-4BF0-ADE8-08CEF98FB9CB}" srcOrd="0" destOrd="0" presId="urn:microsoft.com/office/officeart/2005/8/layout/hierarchy5"/>
    <dgm:cxn modelId="{9004E794-C7E0-4DF0-B34D-393F47D3D65E}" type="presParOf" srcId="{C721A858-09A7-482F-957F-93681F2DB223}" destId="{EE087705-06F4-46A7-B52F-45058FC1FED5}" srcOrd="1" destOrd="0" presId="urn:microsoft.com/office/officeart/2005/8/layout/hierarchy5"/>
    <dgm:cxn modelId="{69A3317D-9190-47AC-8626-0A03DE065B73}" type="presParOf" srcId="{EE087705-06F4-46A7-B52F-45058FC1FED5}" destId="{0E088DB7-8F95-41A5-957D-9D538758BF99}" srcOrd="0" destOrd="0" presId="urn:microsoft.com/office/officeart/2005/8/layout/hierarchy5"/>
    <dgm:cxn modelId="{6FB48AE9-A540-416E-BEE1-7CD2375DA3E3}" type="presParOf" srcId="{EE087705-06F4-46A7-B52F-45058FC1FED5}" destId="{6327201B-ABDB-4B3A-BCFC-A0185F3076E8}" srcOrd="1" destOrd="0" presId="urn:microsoft.com/office/officeart/2005/8/layout/hierarchy5"/>
    <dgm:cxn modelId="{5ED70798-81AF-4B5C-BA75-12EE46C0A9DB}" type="presParOf" srcId="{C721A858-09A7-482F-957F-93681F2DB223}" destId="{A4626649-6954-4DE6-ABDF-74F293942168}" srcOrd="2" destOrd="0" presId="urn:microsoft.com/office/officeart/2005/8/layout/hierarchy5"/>
    <dgm:cxn modelId="{52ADBFC4-C1CF-4832-887C-4F9A4533E8B5}" type="presParOf" srcId="{A4626649-6954-4DE6-ABDF-74F293942168}" destId="{2F956D6E-E483-4A5E-A1E9-FE3E84B77DE2}" srcOrd="0" destOrd="0" presId="urn:microsoft.com/office/officeart/2005/8/layout/hierarchy5"/>
    <dgm:cxn modelId="{2379CBB7-C965-4B42-9A16-BF90564647A9}" type="presParOf" srcId="{C721A858-09A7-482F-957F-93681F2DB223}" destId="{5D6627BA-0E9A-4102-8652-2213BBC50E51}" srcOrd="3" destOrd="0" presId="urn:microsoft.com/office/officeart/2005/8/layout/hierarchy5"/>
    <dgm:cxn modelId="{1E1C1ACA-3FFF-4E02-9BE9-57EB8FE5FB42}" type="presParOf" srcId="{5D6627BA-0E9A-4102-8652-2213BBC50E51}" destId="{6FFFB262-E4F0-4680-8C72-E32DB242F358}" srcOrd="0" destOrd="0" presId="urn:microsoft.com/office/officeart/2005/8/layout/hierarchy5"/>
    <dgm:cxn modelId="{2265D50D-6151-4FE1-BBB2-3417BBC86AE2}" type="presParOf" srcId="{5D6627BA-0E9A-4102-8652-2213BBC50E51}" destId="{07AF6F74-9EBB-4689-924A-4330C3460C36}" srcOrd="1" destOrd="0" presId="urn:microsoft.com/office/officeart/2005/8/layout/hierarchy5"/>
    <dgm:cxn modelId="{28F3727B-4A56-4CFE-9E13-990330CF79BD}" type="presParOf" srcId="{C721A858-09A7-482F-957F-93681F2DB223}" destId="{5267880C-15D5-46BA-9B9B-5C78B7553F68}" srcOrd="4" destOrd="0" presId="urn:microsoft.com/office/officeart/2005/8/layout/hierarchy5"/>
    <dgm:cxn modelId="{1FACD7B2-CD4C-497C-820B-CBAE2B86AFA5}" type="presParOf" srcId="{5267880C-15D5-46BA-9B9B-5C78B7553F68}" destId="{B2416155-A72D-4E3C-9AC0-594C6B06F9E9}" srcOrd="0" destOrd="0" presId="urn:microsoft.com/office/officeart/2005/8/layout/hierarchy5"/>
    <dgm:cxn modelId="{2AD10220-75AE-4F2C-BA87-71BDD25AE300}" type="presParOf" srcId="{C721A858-09A7-482F-957F-93681F2DB223}" destId="{40097AB2-817C-41DE-8951-FF89393FFE1B}" srcOrd="5" destOrd="0" presId="urn:microsoft.com/office/officeart/2005/8/layout/hierarchy5"/>
    <dgm:cxn modelId="{5EE286EF-15A5-4256-A96E-FA95D86A0889}" type="presParOf" srcId="{40097AB2-817C-41DE-8951-FF89393FFE1B}" destId="{1AE2A2CD-F898-4768-95E0-53F2729B63CB}" srcOrd="0" destOrd="0" presId="urn:microsoft.com/office/officeart/2005/8/layout/hierarchy5"/>
    <dgm:cxn modelId="{8DD1FEEF-F435-416D-941B-595D9F1711FD}" type="presParOf" srcId="{40097AB2-817C-41DE-8951-FF89393FFE1B}" destId="{BC00E8C0-08C2-439A-B1F5-9061B9A6D630}" srcOrd="1" destOrd="0" presId="urn:microsoft.com/office/officeart/2005/8/layout/hierarchy5"/>
    <dgm:cxn modelId="{BB97FC45-1910-453C-A48B-F637A66FBCC2}" type="presParOf" srcId="{C721A858-09A7-482F-957F-93681F2DB223}" destId="{A17E8D60-BE6B-4B99-9EC5-3E690DBB95CE}" srcOrd="6" destOrd="0" presId="urn:microsoft.com/office/officeart/2005/8/layout/hierarchy5"/>
    <dgm:cxn modelId="{FC11C0D5-68AA-4A7C-8FA5-D5AE1C65EFA2}" type="presParOf" srcId="{A17E8D60-BE6B-4B99-9EC5-3E690DBB95CE}" destId="{B31AA679-31A6-452D-8A0B-6EB57B9FE3E7}" srcOrd="0" destOrd="0" presId="urn:microsoft.com/office/officeart/2005/8/layout/hierarchy5"/>
    <dgm:cxn modelId="{8C550008-E86A-412E-A4C3-05221C946FB3}" type="presParOf" srcId="{C721A858-09A7-482F-957F-93681F2DB223}" destId="{BE4C5943-1AFA-4E2D-9001-65383369B85E}" srcOrd="7" destOrd="0" presId="urn:microsoft.com/office/officeart/2005/8/layout/hierarchy5"/>
    <dgm:cxn modelId="{3B61BBE3-1C62-49CE-99AD-F1B197AB9028}" type="presParOf" srcId="{BE4C5943-1AFA-4E2D-9001-65383369B85E}" destId="{900FCF76-2E51-4321-8EAC-83B5D1923D85}" srcOrd="0" destOrd="0" presId="urn:microsoft.com/office/officeart/2005/8/layout/hierarchy5"/>
    <dgm:cxn modelId="{AABBE839-55FB-4E1B-99CC-02361E57332D}" type="presParOf" srcId="{BE4C5943-1AFA-4E2D-9001-65383369B85E}" destId="{6CFC4C58-E040-4A17-A780-4D683EBD401F}" srcOrd="1" destOrd="0" presId="urn:microsoft.com/office/officeart/2005/8/layout/hierarchy5"/>
    <dgm:cxn modelId="{A00F9E6D-9BD7-4536-B9B1-465AEA70DC62}" type="presParOf" srcId="{C721A858-09A7-482F-957F-93681F2DB223}" destId="{76DC37C8-F367-4B51-82E9-9E7BF85D1E11}" srcOrd="8" destOrd="0" presId="urn:microsoft.com/office/officeart/2005/8/layout/hierarchy5"/>
    <dgm:cxn modelId="{C83C9627-F1F5-4D5F-8E3F-B5689B0D64BA}" type="presParOf" srcId="{76DC37C8-F367-4B51-82E9-9E7BF85D1E11}" destId="{6E41A14B-C2C9-4E60-9C65-BA2458F8E808}" srcOrd="0" destOrd="0" presId="urn:microsoft.com/office/officeart/2005/8/layout/hierarchy5"/>
    <dgm:cxn modelId="{5DBC6BC2-10A7-4ADB-8ECD-DEB63C2D84A1}" type="presParOf" srcId="{C721A858-09A7-482F-957F-93681F2DB223}" destId="{C4E0CEEC-254A-4D75-85BF-857B0D845DF7}" srcOrd="9" destOrd="0" presId="urn:microsoft.com/office/officeart/2005/8/layout/hierarchy5"/>
    <dgm:cxn modelId="{0791ACFE-D906-452D-814C-77B565C0CD6D}" type="presParOf" srcId="{C4E0CEEC-254A-4D75-85BF-857B0D845DF7}" destId="{B2F06EF1-A0F8-4F87-9A60-9BDD8411F7E9}" srcOrd="0" destOrd="0" presId="urn:microsoft.com/office/officeart/2005/8/layout/hierarchy5"/>
    <dgm:cxn modelId="{A4956B77-7323-4B48-B7C6-9F756F4D84B0}" type="presParOf" srcId="{C4E0CEEC-254A-4D75-85BF-857B0D845DF7}" destId="{32F0A9CD-1727-49F2-BCCC-E5D101CBCBA1}" srcOrd="1" destOrd="0" presId="urn:microsoft.com/office/officeart/2005/8/layout/hierarchy5"/>
    <dgm:cxn modelId="{6E02F46B-AA37-459B-B43F-563FDA2576E6}" type="presParOf" srcId="{C721A858-09A7-482F-957F-93681F2DB223}" destId="{F5C9A998-56F2-49A7-B563-31D0FCD6DE6C}" srcOrd="10" destOrd="0" presId="urn:microsoft.com/office/officeart/2005/8/layout/hierarchy5"/>
    <dgm:cxn modelId="{8FFC0A17-BEF7-479A-ABAB-2B00E770BDD3}" type="presParOf" srcId="{F5C9A998-56F2-49A7-B563-31D0FCD6DE6C}" destId="{7ED061F4-0A1C-49AE-962F-A4E2E0C3DFE8}" srcOrd="0" destOrd="0" presId="urn:microsoft.com/office/officeart/2005/8/layout/hierarchy5"/>
    <dgm:cxn modelId="{56BE13F8-4B73-49E2-B0D5-AF15A9208675}" type="presParOf" srcId="{C721A858-09A7-482F-957F-93681F2DB223}" destId="{1756D5B7-2348-494D-862A-A67172EB12FA}" srcOrd="11" destOrd="0" presId="urn:microsoft.com/office/officeart/2005/8/layout/hierarchy5"/>
    <dgm:cxn modelId="{8C8C6CFA-26C1-49DA-8C44-6306A0499784}" type="presParOf" srcId="{1756D5B7-2348-494D-862A-A67172EB12FA}" destId="{706F4CBB-0FAC-46D9-BB17-025FEC122BC8}" srcOrd="0" destOrd="0" presId="urn:microsoft.com/office/officeart/2005/8/layout/hierarchy5"/>
    <dgm:cxn modelId="{3AE44C9B-6FDC-47EE-ABC7-C067620C47D9}" type="presParOf" srcId="{1756D5B7-2348-494D-862A-A67172EB12FA}" destId="{3D0EB8AC-524D-44D2-9765-73D872E133D2}" srcOrd="1" destOrd="0" presId="urn:microsoft.com/office/officeart/2005/8/layout/hierarchy5"/>
    <dgm:cxn modelId="{3B1121EC-1E58-4E5A-A65F-E711AC386D03}" type="presParOf" srcId="{C721A858-09A7-482F-957F-93681F2DB223}" destId="{DF930DAA-AD22-42F0-8269-A149D2321CB6}" srcOrd="12" destOrd="0" presId="urn:microsoft.com/office/officeart/2005/8/layout/hierarchy5"/>
    <dgm:cxn modelId="{AB4A5797-094F-4946-BB39-0B1C4BDBB658}" type="presParOf" srcId="{DF930DAA-AD22-42F0-8269-A149D2321CB6}" destId="{3C370C71-1DC0-4664-A816-1FB2679DAC50}" srcOrd="0" destOrd="0" presId="urn:microsoft.com/office/officeart/2005/8/layout/hierarchy5"/>
    <dgm:cxn modelId="{C9372C06-D4D5-463F-AF75-0513453EE374}" type="presParOf" srcId="{C721A858-09A7-482F-957F-93681F2DB223}" destId="{142C5FB7-4779-4605-8576-E48258D8BC7D}" srcOrd="13" destOrd="0" presId="urn:microsoft.com/office/officeart/2005/8/layout/hierarchy5"/>
    <dgm:cxn modelId="{61958FD9-3993-434B-AAF4-2CC5F8E14B93}" type="presParOf" srcId="{142C5FB7-4779-4605-8576-E48258D8BC7D}" destId="{964EA48E-89A3-46D6-8890-DEED3D88314C}" srcOrd="0" destOrd="0" presId="urn:microsoft.com/office/officeart/2005/8/layout/hierarchy5"/>
    <dgm:cxn modelId="{52565EF3-6DFA-4FA0-A4DF-31D39555B2E7}" type="presParOf" srcId="{142C5FB7-4779-4605-8576-E48258D8BC7D}" destId="{E5E5FEE4-BC60-46EB-A3DE-A18C32ACACA7}" srcOrd="1" destOrd="0" presId="urn:microsoft.com/office/officeart/2005/8/layout/hierarchy5"/>
    <dgm:cxn modelId="{541F92B6-B00A-41B8-A8B2-32404AAEACF1}" type="presParOf" srcId="{C721A858-09A7-482F-957F-93681F2DB223}" destId="{B7D97D41-44A9-41EA-9603-D32EB2FB1198}" srcOrd="14" destOrd="0" presId="urn:microsoft.com/office/officeart/2005/8/layout/hierarchy5"/>
    <dgm:cxn modelId="{868A3880-3512-455A-8D3B-DDF0239F00C8}" type="presParOf" srcId="{B7D97D41-44A9-41EA-9603-D32EB2FB1198}" destId="{8BF6341F-AF16-426C-ABBE-FE85282B1227}" srcOrd="0" destOrd="0" presId="urn:microsoft.com/office/officeart/2005/8/layout/hierarchy5"/>
    <dgm:cxn modelId="{029F09EF-1780-476C-9986-51278427976F}" type="presParOf" srcId="{C721A858-09A7-482F-957F-93681F2DB223}" destId="{B5329605-E18F-4DB7-BE35-F25DF8673C82}" srcOrd="15" destOrd="0" presId="urn:microsoft.com/office/officeart/2005/8/layout/hierarchy5"/>
    <dgm:cxn modelId="{E58B86C9-068D-43A9-893F-033541F008C1}" type="presParOf" srcId="{B5329605-E18F-4DB7-BE35-F25DF8673C82}" destId="{6AADC2EB-0800-4D57-9CAE-D3D3B5D95B76}" srcOrd="0" destOrd="0" presId="urn:microsoft.com/office/officeart/2005/8/layout/hierarchy5"/>
    <dgm:cxn modelId="{6A752A2F-81EF-48A7-9094-386F872B4327}" type="presParOf" srcId="{B5329605-E18F-4DB7-BE35-F25DF8673C82}" destId="{026138E8-1AC7-453C-9BF9-EFCB8D6BE142}" srcOrd="1" destOrd="0" presId="urn:microsoft.com/office/officeart/2005/8/layout/hierarchy5"/>
    <dgm:cxn modelId="{01428ECC-BE64-4FB7-89EC-2923D0D540BF}" type="presParOf" srcId="{C721A858-09A7-482F-957F-93681F2DB223}" destId="{C580AF7C-17AE-4863-BB13-4CE0331FA812}" srcOrd="16" destOrd="0" presId="urn:microsoft.com/office/officeart/2005/8/layout/hierarchy5"/>
    <dgm:cxn modelId="{553B28E2-80E4-4A02-BBAD-23CDBDA3E9CD}" type="presParOf" srcId="{C580AF7C-17AE-4863-BB13-4CE0331FA812}" destId="{79053A3C-18C3-4713-BEC1-81A37436D04E}" srcOrd="0" destOrd="0" presId="urn:microsoft.com/office/officeart/2005/8/layout/hierarchy5"/>
    <dgm:cxn modelId="{3E650F4F-61EE-4100-A512-060766AC80AD}" type="presParOf" srcId="{C721A858-09A7-482F-957F-93681F2DB223}" destId="{EECE5FBB-97E8-4F80-B702-A9ABF32CA38B}" srcOrd="17" destOrd="0" presId="urn:microsoft.com/office/officeart/2005/8/layout/hierarchy5"/>
    <dgm:cxn modelId="{2BCD889C-4264-4851-BD9B-F3605E5E0584}" type="presParOf" srcId="{EECE5FBB-97E8-4F80-B702-A9ABF32CA38B}" destId="{83BF39DF-6B3C-4501-A9E4-DAF5725D0E88}" srcOrd="0" destOrd="0" presId="urn:microsoft.com/office/officeart/2005/8/layout/hierarchy5"/>
    <dgm:cxn modelId="{D642011F-A3D7-46FA-9FFF-CD79EAF034E5}" type="presParOf" srcId="{EECE5FBB-97E8-4F80-B702-A9ABF32CA38B}" destId="{13D30348-691C-485F-9E7C-C378D816EE48}" srcOrd="1" destOrd="0" presId="urn:microsoft.com/office/officeart/2005/8/layout/hierarchy5"/>
    <dgm:cxn modelId="{59851A4D-97CC-4AB2-9BCA-02C1F7E1A566}"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67F41573-0E9A-418E-9C7E-4097E3638E45}" type="presOf" srcId="{3D5A2F4A-E1F5-4BAB-B32F-1D3BD93731DB}" destId="{13E14189-3E1B-46F4-B07E-46C79F219409}" srcOrd="0" destOrd="0" presId="urn:microsoft.com/office/officeart/2005/8/layout/hierarchy5"/>
    <dgm:cxn modelId="{AE75AB69-538A-449F-A8B7-1738FE792C6C}" type="presParOf" srcId="{13E14189-3E1B-46F4-B07E-46C79F219409}" destId="{9DA5BE1A-2AE9-49F3-90E6-D13B6924EF2B}" srcOrd="0" destOrd="0" presId="urn:microsoft.com/office/officeart/2005/8/layout/hierarchy5"/>
    <dgm:cxn modelId="{FB8C8CF1-705A-48DE-A387-EB30D13C2F67}" type="presParOf" srcId="{9DA5BE1A-2AE9-49F3-90E6-D13B6924EF2B}" destId="{B14D4493-EAE3-41AC-8123-1E293261F34E}" srcOrd="0" destOrd="0" presId="urn:microsoft.com/office/officeart/2005/8/layout/hierarchy5"/>
    <dgm:cxn modelId="{F9577EE7-0EC1-4B6E-BB07-B6952254CF25}"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80A029B4-87D3-46E2-A4E0-EED12CD0D411}" type="presOf" srcId="{3D5A2F4A-E1F5-4BAB-B32F-1D3BD93731DB}" destId="{13E14189-3E1B-46F4-B07E-46C79F219409}" srcOrd="0" destOrd="0" presId="urn:microsoft.com/office/officeart/2005/8/layout/hierarchy5"/>
    <dgm:cxn modelId="{084A173D-9D87-4C08-A4EF-251AF6285A44}" type="presParOf" srcId="{13E14189-3E1B-46F4-B07E-46C79F219409}" destId="{9DA5BE1A-2AE9-49F3-90E6-D13B6924EF2B}" srcOrd="0" destOrd="0" presId="urn:microsoft.com/office/officeart/2005/8/layout/hierarchy5"/>
    <dgm:cxn modelId="{B1E6D3E1-C795-4B69-A5F2-35B15392DE2A}" type="presParOf" srcId="{9DA5BE1A-2AE9-49F3-90E6-D13B6924EF2B}" destId="{B14D4493-EAE3-41AC-8123-1E293261F34E}" srcOrd="0" destOrd="0" presId="urn:microsoft.com/office/officeart/2005/8/layout/hierarchy5"/>
    <dgm:cxn modelId="{B3DECE63-C7FF-4F52-933E-A2E59962DC3B}"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D5A2F4A-E1F5-4BAB-B32F-1D3BD93731DB}" type="doc">
      <dgm:prSet loTypeId="urn:microsoft.com/office/officeart/2005/8/layout/hierarchy5" loCatId="hierarchy" qsTypeId="urn:microsoft.com/office/officeart/2005/8/quickstyle/3d4" qsCatId="3D" csTypeId="urn:microsoft.com/office/officeart/2005/8/colors/colorful5" csCatId="colorful" phldr="1"/>
      <dgm:spPr/>
      <dgm:t>
        <a:bodyPr/>
        <a:lstStyle/>
        <a:p>
          <a:endParaRPr lang="en-US"/>
        </a:p>
      </dgm:t>
    </dgm:pt>
    <dgm:pt modelId="{4CB570C7-CE09-4C57-BF35-D5B53807E910}">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بودجه ادواری</a:t>
          </a:r>
        </a:p>
      </dgm:t>
    </dgm:pt>
    <dgm:pt modelId="{90EEA7FB-5D70-4EF0-BF9A-92FED35D151E}" type="sibTrans" cxnId="{8854D99E-07D7-48C6-924B-347CE0D0E4BD}">
      <dgm:prSet/>
      <dgm:spPr/>
      <dgm:t>
        <a:bodyPr/>
        <a:lstStyle/>
        <a:p>
          <a:endParaRPr lang="en-US"/>
        </a:p>
      </dgm:t>
    </dgm:pt>
    <dgm:pt modelId="{5EC09B99-DAD2-4626-9282-C76AB577233A}" type="parTrans" cxnId="{8854D99E-07D7-48C6-924B-347CE0D0E4BD}">
      <dgm:prSet/>
      <dgm:spPr/>
      <dgm:t>
        <a:bodyPr/>
        <a:lstStyle/>
        <a:p>
          <a:endParaRPr lang="en-US"/>
        </a:p>
      </dgm:t>
    </dgm:pt>
    <dgm:pt modelId="{58A1B68C-120D-4678-A2C7-AFCD3BC8D7C9}">
      <dgm:prSet phldrT="[Tex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بودجه یک یا چند دوازدهم</a:t>
          </a:r>
        </a:p>
      </dgm:t>
    </dgm:pt>
    <dgm:pt modelId="{C68CF6FD-F956-4212-9F99-E6C07110E1E0}" type="sibTrans" cxnId="{56618C82-E201-4B9B-BA6C-B30DAA2AAFE5}">
      <dgm:prSet/>
      <dgm:spPr/>
      <dgm:t>
        <a:bodyPr/>
        <a:lstStyle/>
        <a:p>
          <a:endParaRPr lang="en-US"/>
        </a:p>
      </dgm:t>
    </dgm:pt>
    <dgm:pt modelId="{9B808466-5AC9-4F63-9EE7-18CC770B5B1D}" type="parTrans" cxnId="{56618C82-E201-4B9B-BA6C-B30DAA2AAFE5}">
      <dgm:prSet/>
      <dgm:spPr/>
      <dgm:t>
        <a:bodyPr/>
        <a:lstStyle/>
        <a:p>
          <a:endParaRPr lang="en-US"/>
        </a:p>
      </dgm:t>
    </dgm:pt>
    <dgm:pt modelId="{4AF753AE-65B9-43F7-853E-8E3D335BB710}">
      <dgm:prSet phldrT="[Text]" custT="1"/>
      <dgm:spPr/>
      <dgm:t>
        <a:bodyPr/>
        <a:lstStyle/>
        <a:p>
          <a:pPr rtl="1"/>
          <a:r>
            <a:rPr lang="fa-IR" sz="1800" b="1" dirty="0" smtClean="0">
              <a:solidFill>
                <a:schemeClr val="tx1"/>
              </a:solidFill>
              <a:effectLst>
                <a:outerShdw blurRad="38100" dist="38100" dir="2700000" algn="tl">
                  <a:srgbClr val="000000">
                    <a:alpha val="43137"/>
                  </a:srgbClr>
                </a:outerShdw>
              </a:effectLst>
              <a:cs typeface="2  Titr" pitchFamily="2" charset="-78"/>
            </a:rPr>
            <a:t>استثنائات اصل سالانه بودن بودجه </a:t>
          </a:r>
        </a:p>
      </dgm:t>
    </dgm:pt>
    <dgm:pt modelId="{05C67925-B603-4D5B-971E-4B8873E5F359}" type="sibTrans" cxnId="{A6EE865F-EED0-4722-AC88-D23E6AAE2FF6}">
      <dgm:prSet/>
      <dgm:spPr/>
      <dgm:t>
        <a:bodyPr/>
        <a:lstStyle/>
        <a:p>
          <a:endParaRPr lang="en-US"/>
        </a:p>
      </dgm:t>
    </dgm:pt>
    <dgm:pt modelId="{36EF1ADF-4B58-4F7F-A8AF-AFE71C801232}" type="parTrans" cxnId="{A6EE865F-EED0-4722-AC88-D23E6AAE2FF6}">
      <dgm:prSet/>
      <dgm:spPr/>
      <dgm:t>
        <a:bodyPr/>
        <a:lstStyle/>
        <a:p>
          <a:endParaRPr lang="en-US"/>
        </a:p>
      </dgm:t>
    </dgm:pt>
    <dgm:pt modelId="{1D2E4788-A2F1-4E40-97A5-DED7F07F743E}">
      <dgm:prSet custT="1"/>
      <dgm:spPr/>
      <dgm:t>
        <a:bodyPr/>
        <a:lstStyle/>
        <a:p>
          <a:pPr rtl="1"/>
          <a:r>
            <a:rPr lang="fa-IR" sz="1800" b="1" dirty="0" smtClean="0">
              <a:solidFill>
                <a:srgbClr val="C00000"/>
              </a:solidFill>
              <a:effectLst>
                <a:outerShdw blurRad="38100" dist="38100" dir="2700000" algn="tl">
                  <a:srgbClr val="000000">
                    <a:alpha val="43137"/>
                  </a:srgbClr>
                </a:outerShdw>
              </a:effectLst>
              <a:cs typeface="B Roya" pitchFamily="2" charset="-78"/>
            </a:rPr>
            <a:t>بودجه برنامه ای</a:t>
          </a:r>
        </a:p>
      </dgm:t>
    </dgm:pt>
    <dgm:pt modelId="{B798FB51-8FAA-45A6-A87F-2CB1BC0C0225}" type="parTrans" cxnId="{E233F0D6-AB7A-4E79-ACF7-931641DF49DD}">
      <dgm:prSet/>
      <dgm:spPr/>
      <dgm:t>
        <a:bodyPr/>
        <a:lstStyle/>
        <a:p>
          <a:pPr rtl="1"/>
          <a:endParaRPr lang="fa-IR"/>
        </a:p>
      </dgm:t>
    </dgm:pt>
    <dgm:pt modelId="{15B4B060-A103-462E-B5E8-4F120665CEC9}" type="sibTrans" cxnId="{E233F0D6-AB7A-4E79-ACF7-931641DF49DD}">
      <dgm:prSet/>
      <dgm:spPr/>
      <dgm:t>
        <a:bodyPr/>
        <a:lstStyle/>
        <a:p>
          <a:pPr rtl="1"/>
          <a:endParaRPr lang="fa-IR"/>
        </a:p>
      </dgm:t>
    </dgm:pt>
    <dgm:pt modelId="{13E14189-3E1B-46F4-B07E-46C79F219409}" type="pres">
      <dgm:prSet presAssocID="{3D5A2F4A-E1F5-4BAB-B32F-1D3BD93731DB}" presName="mainComposite" presStyleCnt="0">
        <dgm:presLayoutVars>
          <dgm:chPref val="1"/>
          <dgm:dir val="rev"/>
          <dgm:animOne val="branch"/>
          <dgm:animLvl val="lvl"/>
          <dgm:resizeHandles val="exact"/>
        </dgm:presLayoutVars>
      </dgm:prSet>
      <dgm:spPr/>
      <dgm:t>
        <a:bodyPr/>
        <a:lstStyle/>
        <a:p>
          <a:endParaRPr lang="en-US"/>
        </a:p>
      </dgm:t>
    </dgm:pt>
    <dgm:pt modelId="{9DA5BE1A-2AE9-49F3-90E6-D13B6924EF2B}" type="pres">
      <dgm:prSet presAssocID="{3D5A2F4A-E1F5-4BAB-B32F-1D3BD93731DB}" presName="hierFlow" presStyleCnt="0"/>
      <dgm:spPr/>
      <dgm:t>
        <a:bodyPr/>
        <a:lstStyle/>
        <a:p>
          <a:endParaRPr lang="en-US"/>
        </a:p>
      </dgm:t>
    </dgm:pt>
    <dgm:pt modelId="{B14D4493-EAE3-41AC-8123-1E293261F34E}" type="pres">
      <dgm:prSet presAssocID="{3D5A2F4A-E1F5-4BAB-B32F-1D3BD93731DB}" presName="hierChild1" presStyleCnt="0">
        <dgm:presLayoutVars>
          <dgm:chPref val="1"/>
          <dgm:animOne val="branch"/>
          <dgm:animLvl val="lvl"/>
        </dgm:presLayoutVars>
      </dgm:prSet>
      <dgm:spPr/>
      <dgm:t>
        <a:bodyPr/>
        <a:lstStyle/>
        <a:p>
          <a:endParaRPr lang="en-US"/>
        </a:p>
      </dgm:t>
    </dgm:pt>
    <dgm:pt modelId="{12725183-52F2-450D-ACE4-3679D38B5C88}" type="pres">
      <dgm:prSet presAssocID="{4AF753AE-65B9-43F7-853E-8E3D335BB710}" presName="Name17" presStyleCnt="0"/>
      <dgm:spPr/>
      <dgm:t>
        <a:bodyPr/>
        <a:lstStyle/>
        <a:p>
          <a:endParaRPr lang="en-US"/>
        </a:p>
      </dgm:t>
    </dgm:pt>
    <dgm:pt modelId="{298FBA0E-14F8-49CE-BF4C-E88AE423C560}" type="pres">
      <dgm:prSet presAssocID="{4AF753AE-65B9-43F7-853E-8E3D335BB710}" presName="level1Shape" presStyleLbl="node0" presStyleIdx="0" presStyleCnt="1" custAng="0" custScaleX="428221" custScaleY="207622" custLinFactX="100000" custLinFactNeighborX="183861" custLinFactNeighborY="-18708">
        <dgm:presLayoutVars>
          <dgm:chPref val="3"/>
        </dgm:presLayoutVars>
      </dgm:prSet>
      <dgm:spPr/>
      <dgm:t>
        <a:bodyPr/>
        <a:lstStyle/>
        <a:p>
          <a:endParaRPr lang="en-US"/>
        </a:p>
      </dgm:t>
    </dgm:pt>
    <dgm:pt modelId="{C721A858-09A7-482F-957F-93681F2DB223}" type="pres">
      <dgm:prSet presAssocID="{4AF753AE-65B9-43F7-853E-8E3D335BB710}" presName="hierChild2" presStyleCnt="0"/>
      <dgm:spPr/>
      <dgm:t>
        <a:bodyPr/>
        <a:lstStyle/>
        <a:p>
          <a:endParaRPr lang="en-US"/>
        </a:p>
      </dgm:t>
    </dgm:pt>
    <dgm:pt modelId="{2FE53AF2-26E5-4D7B-8138-D8558B5DBA73}" type="pres">
      <dgm:prSet presAssocID="{9B808466-5AC9-4F63-9EE7-18CC770B5B1D}" presName="Name25" presStyleLbl="parChTrans1D2" presStyleIdx="0" presStyleCnt="3"/>
      <dgm:spPr/>
      <dgm:t>
        <a:bodyPr/>
        <a:lstStyle/>
        <a:p>
          <a:endParaRPr lang="en-US"/>
        </a:p>
      </dgm:t>
    </dgm:pt>
    <dgm:pt modelId="{3DB44E77-A2D6-4BF0-ADE8-08CEF98FB9CB}" type="pres">
      <dgm:prSet presAssocID="{9B808466-5AC9-4F63-9EE7-18CC770B5B1D}" presName="connTx" presStyleLbl="parChTrans1D2" presStyleIdx="0" presStyleCnt="3"/>
      <dgm:spPr/>
      <dgm:t>
        <a:bodyPr/>
        <a:lstStyle/>
        <a:p>
          <a:endParaRPr lang="en-US"/>
        </a:p>
      </dgm:t>
    </dgm:pt>
    <dgm:pt modelId="{EE087705-06F4-46A7-B52F-45058FC1FED5}" type="pres">
      <dgm:prSet presAssocID="{58A1B68C-120D-4678-A2C7-AFCD3BC8D7C9}" presName="Name30" presStyleCnt="0"/>
      <dgm:spPr/>
      <dgm:t>
        <a:bodyPr/>
        <a:lstStyle/>
        <a:p>
          <a:endParaRPr lang="en-US"/>
        </a:p>
      </dgm:t>
    </dgm:pt>
    <dgm:pt modelId="{0E088DB7-8F95-41A5-957D-9D538758BF99}" type="pres">
      <dgm:prSet presAssocID="{58A1B68C-120D-4678-A2C7-AFCD3BC8D7C9}" presName="level2Shape" presStyleLbl="node2" presStyleIdx="0" presStyleCnt="3" custScaleX="531065" custScaleY="233669" custLinFactY="-53314" custLinFactNeighborX="-11" custLinFactNeighborY="-100000"/>
      <dgm:spPr/>
      <dgm:t>
        <a:bodyPr/>
        <a:lstStyle/>
        <a:p>
          <a:endParaRPr lang="en-US"/>
        </a:p>
      </dgm:t>
    </dgm:pt>
    <dgm:pt modelId="{6327201B-ABDB-4B3A-BCFC-A0185F3076E8}" type="pres">
      <dgm:prSet presAssocID="{58A1B68C-120D-4678-A2C7-AFCD3BC8D7C9}" presName="hierChild3" presStyleCnt="0"/>
      <dgm:spPr/>
      <dgm:t>
        <a:bodyPr/>
        <a:lstStyle/>
        <a:p>
          <a:endParaRPr lang="en-US"/>
        </a:p>
      </dgm:t>
    </dgm:pt>
    <dgm:pt modelId="{8FDF9093-731D-4742-9AFD-B73799C021F9}" type="pres">
      <dgm:prSet presAssocID="{B798FB51-8FAA-45A6-A87F-2CB1BC0C0225}" presName="Name25" presStyleLbl="parChTrans1D2" presStyleIdx="1" presStyleCnt="3"/>
      <dgm:spPr/>
      <dgm:t>
        <a:bodyPr/>
        <a:lstStyle/>
        <a:p>
          <a:pPr rtl="1"/>
          <a:endParaRPr lang="fa-IR"/>
        </a:p>
      </dgm:t>
    </dgm:pt>
    <dgm:pt modelId="{B56062AC-5A26-45E7-8FBE-8612996D7832}" type="pres">
      <dgm:prSet presAssocID="{B798FB51-8FAA-45A6-A87F-2CB1BC0C0225}" presName="connTx" presStyleLbl="parChTrans1D2" presStyleIdx="1" presStyleCnt="3"/>
      <dgm:spPr/>
      <dgm:t>
        <a:bodyPr/>
        <a:lstStyle/>
        <a:p>
          <a:pPr rtl="1"/>
          <a:endParaRPr lang="fa-IR"/>
        </a:p>
      </dgm:t>
    </dgm:pt>
    <dgm:pt modelId="{EB455F36-2AAD-4339-853D-DC9CFE2514A8}" type="pres">
      <dgm:prSet presAssocID="{1D2E4788-A2F1-4E40-97A5-DED7F07F743E}" presName="Name30" presStyleCnt="0"/>
      <dgm:spPr/>
    </dgm:pt>
    <dgm:pt modelId="{0A612A95-D6A6-4E4A-B083-D6666D556305}" type="pres">
      <dgm:prSet presAssocID="{1D2E4788-A2F1-4E40-97A5-DED7F07F743E}" presName="level2Shape" presStyleLbl="node2" presStyleIdx="1" presStyleCnt="3" custScaleX="531065" custScaleY="233669" custLinFactNeighborY="-19026"/>
      <dgm:spPr/>
      <dgm:t>
        <a:bodyPr/>
        <a:lstStyle/>
        <a:p>
          <a:pPr rtl="1"/>
          <a:endParaRPr lang="fa-IR"/>
        </a:p>
      </dgm:t>
    </dgm:pt>
    <dgm:pt modelId="{1DB1469B-4CF9-471C-B97F-3CB68EF31D94}" type="pres">
      <dgm:prSet presAssocID="{1D2E4788-A2F1-4E40-97A5-DED7F07F743E}" presName="hierChild3" presStyleCnt="0"/>
      <dgm:spPr/>
    </dgm:pt>
    <dgm:pt modelId="{A4626649-6954-4DE6-ABDF-74F293942168}" type="pres">
      <dgm:prSet presAssocID="{5EC09B99-DAD2-4626-9282-C76AB577233A}" presName="Name25" presStyleLbl="parChTrans1D2" presStyleIdx="2" presStyleCnt="3"/>
      <dgm:spPr/>
      <dgm:t>
        <a:bodyPr/>
        <a:lstStyle/>
        <a:p>
          <a:endParaRPr lang="en-US"/>
        </a:p>
      </dgm:t>
    </dgm:pt>
    <dgm:pt modelId="{2F956D6E-E483-4A5E-A1E9-FE3E84B77DE2}" type="pres">
      <dgm:prSet presAssocID="{5EC09B99-DAD2-4626-9282-C76AB577233A}" presName="connTx" presStyleLbl="parChTrans1D2" presStyleIdx="2" presStyleCnt="3"/>
      <dgm:spPr/>
      <dgm:t>
        <a:bodyPr/>
        <a:lstStyle/>
        <a:p>
          <a:endParaRPr lang="en-US"/>
        </a:p>
      </dgm:t>
    </dgm:pt>
    <dgm:pt modelId="{5D6627BA-0E9A-4102-8652-2213BBC50E51}" type="pres">
      <dgm:prSet presAssocID="{4CB570C7-CE09-4C57-BF35-D5B53807E910}" presName="Name30" presStyleCnt="0"/>
      <dgm:spPr/>
      <dgm:t>
        <a:bodyPr/>
        <a:lstStyle/>
        <a:p>
          <a:endParaRPr lang="en-US"/>
        </a:p>
      </dgm:t>
    </dgm:pt>
    <dgm:pt modelId="{6FFFB262-E4F0-4680-8C72-E32DB242F358}" type="pres">
      <dgm:prSet presAssocID="{4CB570C7-CE09-4C57-BF35-D5B53807E910}" presName="level2Shape" presStyleLbl="node2" presStyleIdx="2" presStyleCnt="3" custScaleX="531065" custScaleY="233669" custLinFactY="12399" custLinFactNeighborX="-11" custLinFactNeighborY="100000"/>
      <dgm:spPr/>
      <dgm:t>
        <a:bodyPr/>
        <a:lstStyle/>
        <a:p>
          <a:endParaRPr lang="en-US"/>
        </a:p>
      </dgm:t>
    </dgm:pt>
    <dgm:pt modelId="{07AF6F74-9EBB-4689-924A-4330C3460C36}" type="pres">
      <dgm:prSet presAssocID="{4CB570C7-CE09-4C57-BF35-D5B53807E910}" presName="hierChild3" presStyleCnt="0"/>
      <dgm:spPr/>
      <dgm:t>
        <a:bodyPr/>
        <a:lstStyle/>
        <a:p>
          <a:endParaRPr lang="en-US"/>
        </a:p>
      </dgm:t>
    </dgm:pt>
    <dgm:pt modelId="{5FF63B2C-8D19-4BF4-866A-1D622CE60FA4}" type="pres">
      <dgm:prSet presAssocID="{3D5A2F4A-E1F5-4BAB-B32F-1D3BD93731DB}" presName="bgShapesFlow" presStyleCnt="0"/>
      <dgm:spPr/>
      <dgm:t>
        <a:bodyPr/>
        <a:lstStyle/>
        <a:p>
          <a:endParaRPr lang="en-US"/>
        </a:p>
      </dgm:t>
    </dgm:pt>
  </dgm:ptLst>
  <dgm:cxnLst>
    <dgm:cxn modelId="{56618C82-E201-4B9B-BA6C-B30DAA2AAFE5}" srcId="{4AF753AE-65B9-43F7-853E-8E3D335BB710}" destId="{58A1B68C-120D-4678-A2C7-AFCD3BC8D7C9}" srcOrd="0" destOrd="0" parTransId="{9B808466-5AC9-4F63-9EE7-18CC770B5B1D}" sibTransId="{C68CF6FD-F956-4212-9F99-E6C07110E1E0}"/>
    <dgm:cxn modelId="{7790DDEA-71B6-43AF-A38D-99DD3A77EAD0}" type="presOf" srcId="{3D5A2F4A-E1F5-4BAB-B32F-1D3BD93731DB}" destId="{13E14189-3E1B-46F4-B07E-46C79F219409}" srcOrd="0" destOrd="0" presId="urn:microsoft.com/office/officeart/2005/8/layout/hierarchy5"/>
    <dgm:cxn modelId="{527CD0CD-3183-4BD3-9420-C6120C681E06}" type="presOf" srcId="{58A1B68C-120D-4678-A2C7-AFCD3BC8D7C9}" destId="{0E088DB7-8F95-41A5-957D-9D538758BF99}" srcOrd="0" destOrd="0" presId="urn:microsoft.com/office/officeart/2005/8/layout/hierarchy5"/>
    <dgm:cxn modelId="{0C8D7769-D845-4AAD-8883-55F10257EC29}" type="presOf" srcId="{9B808466-5AC9-4F63-9EE7-18CC770B5B1D}" destId="{3DB44E77-A2D6-4BF0-ADE8-08CEF98FB9CB}" srcOrd="1" destOrd="0" presId="urn:microsoft.com/office/officeart/2005/8/layout/hierarchy5"/>
    <dgm:cxn modelId="{9F830EF1-61CF-4AA8-A24F-3EF5D167EB8F}" type="presOf" srcId="{1D2E4788-A2F1-4E40-97A5-DED7F07F743E}" destId="{0A612A95-D6A6-4E4A-B083-D6666D556305}" srcOrd="0" destOrd="0" presId="urn:microsoft.com/office/officeart/2005/8/layout/hierarchy5"/>
    <dgm:cxn modelId="{570CBAE7-80C4-480C-B382-F37200D32619}" type="presOf" srcId="{9B808466-5AC9-4F63-9EE7-18CC770B5B1D}" destId="{2FE53AF2-26E5-4D7B-8138-D8558B5DBA73}" srcOrd="0" destOrd="0" presId="urn:microsoft.com/office/officeart/2005/8/layout/hierarchy5"/>
    <dgm:cxn modelId="{11C7F2E1-BA33-42A8-8D08-2DCF8944EAC9}" type="presOf" srcId="{5EC09B99-DAD2-4626-9282-C76AB577233A}" destId="{2F956D6E-E483-4A5E-A1E9-FE3E84B77DE2}" srcOrd="1" destOrd="0" presId="urn:microsoft.com/office/officeart/2005/8/layout/hierarchy5"/>
    <dgm:cxn modelId="{A6EE865F-EED0-4722-AC88-D23E6AAE2FF6}" srcId="{3D5A2F4A-E1F5-4BAB-B32F-1D3BD93731DB}" destId="{4AF753AE-65B9-43F7-853E-8E3D335BB710}" srcOrd="0" destOrd="0" parTransId="{36EF1ADF-4B58-4F7F-A8AF-AFE71C801232}" sibTransId="{05C67925-B603-4D5B-971E-4B8873E5F359}"/>
    <dgm:cxn modelId="{4CAF6347-9BA1-4FAD-BFCE-50B37E2B9089}" type="presOf" srcId="{B798FB51-8FAA-45A6-A87F-2CB1BC0C0225}" destId="{8FDF9093-731D-4742-9AFD-B73799C021F9}" srcOrd="0" destOrd="0" presId="urn:microsoft.com/office/officeart/2005/8/layout/hierarchy5"/>
    <dgm:cxn modelId="{E233F0D6-AB7A-4E79-ACF7-931641DF49DD}" srcId="{4AF753AE-65B9-43F7-853E-8E3D335BB710}" destId="{1D2E4788-A2F1-4E40-97A5-DED7F07F743E}" srcOrd="1" destOrd="0" parTransId="{B798FB51-8FAA-45A6-A87F-2CB1BC0C0225}" sibTransId="{15B4B060-A103-462E-B5E8-4F120665CEC9}"/>
    <dgm:cxn modelId="{DF68BAF9-E768-4D3E-8E61-D8A66F19E6E4}" type="presOf" srcId="{B798FB51-8FAA-45A6-A87F-2CB1BC0C0225}" destId="{B56062AC-5A26-45E7-8FBE-8612996D7832}" srcOrd="1" destOrd="0" presId="urn:microsoft.com/office/officeart/2005/8/layout/hierarchy5"/>
    <dgm:cxn modelId="{32E16AC1-225A-4039-BAF7-8D66C59A16F6}" type="presOf" srcId="{4AF753AE-65B9-43F7-853E-8E3D335BB710}" destId="{298FBA0E-14F8-49CE-BF4C-E88AE423C560}" srcOrd="0" destOrd="0" presId="urn:microsoft.com/office/officeart/2005/8/layout/hierarchy5"/>
    <dgm:cxn modelId="{8854D99E-07D7-48C6-924B-347CE0D0E4BD}" srcId="{4AF753AE-65B9-43F7-853E-8E3D335BB710}" destId="{4CB570C7-CE09-4C57-BF35-D5B53807E910}" srcOrd="2" destOrd="0" parTransId="{5EC09B99-DAD2-4626-9282-C76AB577233A}" sibTransId="{90EEA7FB-5D70-4EF0-BF9A-92FED35D151E}"/>
    <dgm:cxn modelId="{F537917E-FC83-4D0E-971D-6F51D7446DA7}" type="presOf" srcId="{5EC09B99-DAD2-4626-9282-C76AB577233A}" destId="{A4626649-6954-4DE6-ABDF-74F293942168}" srcOrd="0" destOrd="0" presId="urn:microsoft.com/office/officeart/2005/8/layout/hierarchy5"/>
    <dgm:cxn modelId="{B8F3E78C-31C0-46A2-86F2-5C0A94EFB283}" type="presOf" srcId="{4CB570C7-CE09-4C57-BF35-D5B53807E910}" destId="{6FFFB262-E4F0-4680-8C72-E32DB242F358}" srcOrd="0" destOrd="0" presId="urn:microsoft.com/office/officeart/2005/8/layout/hierarchy5"/>
    <dgm:cxn modelId="{71C61DAA-3EE7-4444-B49B-C56751C64258}" type="presParOf" srcId="{13E14189-3E1B-46F4-B07E-46C79F219409}" destId="{9DA5BE1A-2AE9-49F3-90E6-D13B6924EF2B}" srcOrd="0" destOrd="0" presId="urn:microsoft.com/office/officeart/2005/8/layout/hierarchy5"/>
    <dgm:cxn modelId="{317910F3-542B-425D-8683-CF5C79C297B9}" type="presParOf" srcId="{9DA5BE1A-2AE9-49F3-90E6-D13B6924EF2B}" destId="{B14D4493-EAE3-41AC-8123-1E293261F34E}" srcOrd="0" destOrd="0" presId="urn:microsoft.com/office/officeart/2005/8/layout/hierarchy5"/>
    <dgm:cxn modelId="{6FEBD58C-08B2-403B-A461-A2D824DF97E5}" type="presParOf" srcId="{B14D4493-EAE3-41AC-8123-1E293261F34E}" destId="{12725183-52F2-450D-ACE4-3679D38B5C88}" srcOrd="0" destOrd="0" presId="urn:microsoft.com/office/officeart/2005/8/layout/hierarchy5"/>
    <dgm:cxn modelId="{B90AB5D2-B626-4CDF-B6EE-91FFD1AFB104}" type="presParOf" srcId="{12725183-52F2-450D-ACE4-3679D38B5C88}" destId="{298FBA0E-14F8-49CE-BF4C-E88AE423C560}" srcOrd="0" destOrd="0" presId="urn:microsoft.com/office/officeart/2005/8/layout/hierarchy5"/>
    <dgm:cxn modelId="{56DA3B4B-C190-4E88-8159-159D514E9191}" type="presParOf" srcId="{12725183-52F2-450D-ACE4-3679D38B5C88}" destId="{C721A858-09A7-482F-957F-93681F2DB223}" srcOrd="1" destOrd="0" presId="urn:microsoft.com/office/officeart/2005/8/layout/hierarchy5"/>
    <dgm:cxn modelId="{8D4F1B17-2FF5-4EA6-AF5A-874421DC1C30}" type="presParOf" srcId="{C721A858-09A7-482F-957F-93681F2DB223}" destId="{2FE53AF2-26E5-4D7B-8138-D8558B5DBA73}" srcOrd="0" destOrd="0" presId="urn:microsoft.com/office/officeart/2005/8/layout/hierarchy5"/>
    <dgm:cxn modelId="{F02D71C7-7AD8-42C7-850C-A78D0DFC6185}" type="presParOf" srcId="{2FE53AF2-26E5-4D7B-8138-D8558B5DBA73}" destId="{3DB44E77-A2D6-4BF0-ADE8-08CEF98FB9CB}" srcOrd="0" destOrd="0" presId="urn:microsoft.com/office/officeart/2005/8/layout/hierarchy5"/>
    <dgm:cxn modelId="{6E7991C4-A28E-4403-93A8-ADFA217520E9}" type="presParOf" srcId="{C721A858-09A7-482F-957F-93681F2DB223}" destId="{EE087705-06F4-46A7-B52F-45058FC1FED5}" srcOrd="1" destOrd="0" presId="urn:microsoft.com/office/officeart/2005/8/layout/hierarchy5"/>
    <dgm:cxn modelId="{A854551A-E7AE-426D-A6D7-4B60B3F91057}" type="presParOf" srcId="{EE087705-06F4-46A7-B52F-45058FC1FED5}" destId="{0E088DB7-8F95-41A5-957D-9D538758BF99}" srcOrd="0" destOrd="0" presId="urn:microsoft.com/office/officeart/2005/8/layout/hierarchy5"/>
    <dgm:cxn modelId="{5EBEEE12-4792-40EF-9A95-8151752ACBF2}" type="presParOf" srcId="{EE087705-06F4-46A7-B52F-45058FC1FED5}" destId="{6327201B-ABDB-4B3A-BCFC-A0185F3076E8}" srcOrd="1" destOrd="0" presId="urn:microsoft.com/office/officeart/2005/8/layout/hierarchy5"/>
    <dgm:cxn modelId="{0BDD6489-3852-49C3-91D5-3CC9720F5CC6}" type="presParOf" srcId="{C721A858-09A7-482F-957F-93681F2DB223}" destId="{8FDF9093-731D-4742-9AFD-B73799C021F9}" srcOrd="2" destOrd="0" presId="urn:microsoft.com/office/officeart/2005/8/layout/hierarchy5"/>
    <dgm:cxn modelId="{C408852A-065C-44BB-B037-9F3B08EC1B7D}" type="presParOf" srcId="{8FDF9093-731D-4742-9AFD-B73799C021F9}" destId="{B56062AC-5A26-45E7-8FBE-8612996D7832}" srcOrd="0" destOrd="0" presId="urn:microsoft.com/office/officeart/2005/8/layout/hierarchy5"/>
    <dgm:cxn modelId="{96890DF6-B747-453C-B545-0CD4A70FCE2D}" type="presParOf" srcId="{C721A858-09A7-482F-957F-93681F2DB223}" destId="{EB455F36-2AAD-4339-853D-DC9CFE2514A8}" srcOrd="3" destOrd="0" presId="urn:microsoft.com/office/officeart/2005/8/layout/hierarchy5"/>
    <dgm:cxn modelId="{D43A8710-1D9F-4276-A9C9-C08C820E6974}" type="presParOf" srcId="{EB455F36-2AAD-4339-853D-DC9CFE2514A8}" destId="{0A612A95-D6A6-4E4A-B083-D6666D556305}" srcOrd="0" destOrd="0" presId="urn:microsoft.com/office/officeart/2005/8/layout/hierarchy5"/>
    <dgm:cxn modelId="{B9475EFD-37C0-446F-AC2A-FACD1BAE82E2}" type="presParOf" srcId="{EB455F36-2AAD-4339-853D-DC9CFE2514A8}" destId="{1DB1469B-4CF9-471C-B97F-3CB68EF31D94}" srcOrd="1" destOrd="0" presId="urn:microsoft.com/office/officeart/2005/8/layout/hierarchy5"/>
    <dgm:cxn modelId="{C282CA6E-69A2-42F4-AEE5-54B99775C3F3}" type="presParOf" srcId="{C721A858-09A7-482F-957F-93681F2DB223}" destId="{A4626649-6954-4DE6-ABDF-74F293942168}" srcOrd="4" destOrd="0" presId="urn:microsoft.com/office/officeart/2005/8/layout/hierarchy5"/>
    <dgm:cxn modelId="{89D8B462-C67D-49C5-9854-16CE15962301}" type="presParOf" srcId="{A4626649-6954-4DE6-ABDF-74F293942168}" destId="{2F956D6E-E483-4A5E-A1E9-FE3E84B77DE2}" srcOrd="0" destOrd="0" presId="urn:microsoft.com/office/officeart/2005/8/layout/hierarchy5"/>
    <dgm:cxn modelId="{EC493C1E-08D7-4363-898E-5F254EBA9247}" type="presParOf" srcId="{C721A858-09A7-482F-957F-93681F2DB223}" destId="{5D6627BA-0E9A-4102-8652-2213BBC50E51}" srcOrd="5" destOrd="0" presId="urn:microsoft.com/office/officeart/2005/8/layout/hierarchy5"/>
    <dgm:cxn modelId="{D10E4A94-56AE-413A-9AB3-FD9EED28FF54}" type="presParOf" srcId="{5D6627BA-0E9A-4102-8652-2213BBC50E51}" destId="{6FFFB262-E4F0-4680-8C72-E32DB242F358}" srcOrd="0" destOrd="0" presId="urn:microsoft.com/office/officeart/2005/8/layout/hierarchy5"/>
    <dgm:cxn modelId="{ABD8C5F9-A0A7-43A9-994F-A24F5C07D91D}" type="presParOf" srcId="{5D6627BA-0E9A-4102-8652-2213BBC50E51}" destId="{07AF6F74-9EBB-4689-924A-4330C3460C36}" srcOrd="1" destOrd="0" presId="urn:microsoft.com/office/officeart/2005/8/layout/hierarchy5"/>
    <dgm:cxn modelId="{CA6C327A-57A5-4F7A-95AC-F69983D632CB}" type="presParOf" srcId="{13E14189-3E1B-46F4-B07E-46C79F219409}" destId="{5FF63B2C-8D19-4BF4-866A-1D622CE60FA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A32CA-21BE-426C-9737-601C84AA8B1A}">
      <dsp:nvSpPr>
        <dsp:cNvPr id="0" name=""/>
        <dsp:cNvSpPr/>
      </dsp:nvSpPr>
      <dsp:spPr>
        <a:xfrm>
          <a:off x="4331353" y="960120"/>
          <a:ext cx="638304" cy="685800"/>
        </a:xfrm>
        <a:custGeom>
          <a:avLst/>
          <a:gdLst/>
          <a:ahLst/>
          <a:cxnLst/>
          <a:rect l="0" t="0" r="0" b="0"/>
          <a:pathLst>
            <a:path>
              <a:moveTo>
                <a:pt x="638304" y="0"/>
              </a:moveTo>
              <a:lnTo>
                <a:pt x="319152" y="0"/>
              </a:lnTo>
              <a:lnTo>
                <a:pt x="319152" y="685800"/>
              </a:lnTo>
              <a:lnTo>
                <a:pt x="0" y="6858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627083" y="1279597"/>
        <a:ext cx="46844" cy="46844"/>
      </dsp:txXfrm>
    </dsp:sp>
    <dsp:sp modelId="{B55FE73E-50CC-4B12-BBF0-D1620BA7FF1B}">
      <dsp:nvSpPr>
        <dsp:cNvPr id="0" name=""/>
        <dsp:cNvSpPr/>
      </dsp:nvSpPr>
      <dsp:spPr>
        <a:xfrm>
          <a:off x="4331353" y="914400"/>
          <a:ext cx="638304" cy="91440"/>
        </a:xfrm>
        <a:custGeom>
          <a:avLst/>
          <a:gdLst/>
          <a:ahLst/>
          <a:cxnLst/>
          <a:rect l="0" t="0" r="0" b="0"/>
          <a:pathLst>
            <a:path>
              <a:moveTo>
                <a:pt x="638304" y="45720"/>
              </a:moveTo>
              <a:lnTo>
                <a:pt x="319152" y="45720"/>
              </a:lnTo>
              <a:lnTo>
                <a:pt x="319152" y="46400"/>
              </a:lnTo>
              <a:lnTo>
                <a:pt x="0" y="464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634547" y="944162"/>
        <a:ext cx="31915" cy="31915"/>
      </dsp:txXfrm>
    </dsp:sp>
    <dsp:sp modelId="{CDBB329F-CB9C-4DB9-9C4C-40BB092F12BF}">
      <dsp:nvSpPr>
        <dsp:cNvPr id="0" name=""/>
        <dsp:cNvSpPr/>
      </dsp:nvSpPr>
      <dsp:spPr>
        <a:xfrm>
          <a:off x="4331353" y="274319"/>
          <a:ext cx="638304" cy="685800"/>
        </a:xfrm>
        <a:custGeom>
          <a:avLst/>
          <a:gdLst/>
          <a:ahLst/>
          <a:cxnLst/>
          <a:rect l="0" t="0" r="0" b="0"/>
          <a:pathLst>
            <a:path>
              <a:moveTo>
                <a:pt x="638304" y="685800"/>
              </a:moveTo>
              <a:lnTo>
                <a:pt x="319152" y="685800"/>
              </a:lnTo>
              <a:lnTo>
                <a:pt x="319152" y="0"/>
              </a:lnTo>
              <a:lnTo>
                <a:pt x="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627083" y="593797"/>
        <a:ext cx="46844" cy="46844"/>
      </dsp:txXfrm>
    </dsp:sp>
    <dsp:sp modelId="{2FF616C3-729E-43A9-849C-39B3EB7EB69C}">
      <dsp:nvSpPr>
        <dsp:cNvPr id="0" name=""/>
        <dsp:cNvSpPr/>
      </dsp:nvSpPr>
      <dsp:spPr>
        <a:xfrm rot="5400000">
          <a:off x="6485702" y="-875470"/>
          <a:ext cx="639092" cy="3671181"/>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effectLst>
                <a:outerShdw blurRad="38100" dist="38100" dir="2700000" algn="tl">
                  <a:srgbClr val="000000">
                    <a:alpha val="43137"/>
                  </a:srgbClr>
                </a:outerShdw>
              </a:effectLst>
              <a:cs typeface="B Titr" pitchFamily="2" charset="-78"/>
            </a:rPr>
            <a:t>سه دیدگاه پروفسور وی. او. کی </a:t>
          </a:r>
          <a:endParaRPr lang="fa-IR" sz="2000" b="1" kern="1200" dirty="0">
            <a:effectLst>
              <a:outerShdw blurRad="38100" dist="38100" dir="2700000" algn="tl">
                <a:srgbClr val="000000">
                  <a:alpha val="43137"/>
                </a:srgbClr>
              </a:outerShdw>
            </a:effectLst>
            <a:cs typeface="B Titr" pitchFamily="2" charset="-78"/>
          </a:endParaRPr>
        </a:p>
      </dsp:txBody>
      <dsp:txXfrm>
        <a:off x="6485702" y="-875470"/>
        <a:ext cx="639092" cy="3671181"/>
      </dsp:txXfrm>
    </dsp:sp>
    <dsp:sp modelId="{8AA63AF2-C913-4584-87A6-C89E0DCF5819}">
      <dsp:nvSpPr>
        <dsp:cNvPr id="0" name=""/>
        <dsp:cNvSpPr/>
      </dsp:nvSpPr>
      <dsp:spPr>
        <a:xfrm>
          <a:off x="399432" y="0"/>
          <a:ext cx="3931920" cy="548639"/>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C00000"/>
              </a:solidFill>
              <a:effectLst>
                <a:outerShdw blurRad="38100" dist="38100" dir="2700000" algn="tl">
                  <a:srgbClr val="000000">
                    <a:alpha val="43137"/>
                  </a:srgbClr>
                </a:outerShdw>
              </a:effectLst>
              <a:cs typeface="B Roya" pitchFamily="2" charset="-78"/>
            </a:rPr>
            <a:t>ارزش نسبی</a:t>
          </a:r>
          <a:endParaRPr lang="fa-IR" sz="2000" b="1" kern="1200" dirty="0">
            <a:solidFill>
              <a:srgbClr val="C00000"/>
            </a:solidFill>
            <a:effectLst>
              <a:outerShdw blurRad="38100" dist="38100" dir="2700000" algn="tl">
                <a:srgbClr val="000000">
                  <a:alpha val="43137"/>
                </a:srgbClr>
              </a:outerShdw>
            </a:effectLst>
            <a:cs typeface="B Roya" pitchFamily="2" charset="-78"/>
          </a:endParaRPr>
        </a:p>
      </dsp:txBody>
      <dsp:txXfrm>
        <a:off x="399432" y="0"/>
        <a:ext cx="3931920" cy="548639"/>
      </dsp:txXfrm>
    </dsp:sp>
    <dsp:sp modelId="{B487E58A-97E9-48A5-B7DA-C656E537C23E}">
      <dsp:nvSpPr>
        <dsp:cNvPr id="0" name=""/>
        <dsp:cNvSpPr/>
      </dsp:nvSpPr>
      <dsp:spPr>
        <a:xfrm>
          <a:off x="399432" y="686481"/>
          <a:ext cx="3931920" cy="548639"/>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C00000"/>
              </a:solidFill>
              <a:effectLst>
                <a:outerShdw blurRad="38100" dist="38100" dir="2700000" algn="tl">
                  <a:srgbClr val="000000">
                    <a:alpha val="43137"/>
                  </a:srgbClr>
                </a:outerShdw>
              </a:effectLst>
              <a:cs typeface="B Roya" pitchFamily="2" charset="-78"/>
            </a:rPr>
            <a:t>تجزیه و تحلیل روند افزایش هزینه ها</a:t>
          </a:r>
          <a:endParaRPr lang="fa-IR" sz="2000" b="1" kern="1200" dirty="0">
            <a:solidFill>
              <a:srgbClr val="C00000"/>
            </a:solidFill>
            <a:effectLst>
              <a:outerShdw blurRad="38100" dist="38100" dir="2700000" algn="tl">
                <a:srgbClr val="000000">
                  <a:alpha val="43137"/>
                </a:srgbClr>
              </a:outerShdw>
            </a:effectLst>
            <a:cs typeface="B Roya" pitchFamily="2" charset="-78"/>
          </a:endParaRPr>
        </a:p>
      </dsp:txBody>
      <dsp:txXfrm>
        <a:off x="399432" y="686481"/>
        <a:ext cx="3931920" cy="548639"/>
      </dsp:txXfrm>
    </dsp:sp>
    <dsp:sp modelId="{9B991399-A6DE-4AEF-BF3A-1250F5A2ABB9}">
      <dsp:nvSpPr>
        <dsp:cNvPr id="0" name=""/>
        <dsp:cNvSpPr/>
      </dsp:nvSpPr>
      <dsp:spPr>
        <a:xfrm>
          <a:off x="399432" y="1371600"/>
          <a:ext cx="3931920" cy="548639"/>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C00000"/>
              </a:solidFill>
              <a:effectLst>
                <a:outerShdw blurRad="38100" dist="38100" dir="2700000" algn="tl">
                  <a:srgbClr val="000000">
                    <a:alpha val="43137"/>
                  </a:srgbClr>
                </a:outerShdw>
              </a:effectLst>
              <a:cs typeface="B Roya" pitchFamily="2" charset="-78"/>
            </a:rPr>
            <a:t>اثربخشی نسبی</a:t>
          </a:r>
          <a:endParaRPr lang="fa-IR" sz="2000" b="1" kern="1200" dirty="0">
            <a:solidFill>
              <a:srgbClr val="C00000"/>
            </a:solidFill>
            <a:effectLst>
              <a:outerShdw blurRad="38100" dist="38100" dir="2700000" algn="tl">
                <a:srgbClr val="000000">
                  <a:alpha val="43137"/>
                </a:srgbClr>
              </a:outerShdw>
            </a:effectLst>
            <a:cs typeface="B Roya" pitchFamily="2" charset="-78"/>
          </a:endParaRPr>
        </a:p>
      </dsp:txBody>
      <dsp:txXfrm>
        <a:off x="399432" y="1371600"/>
        <a:ext cx="3931920" cy="5486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FBA0E-14F8-49CE-BF4C-E88AE423C560}">
      <dsp:nvSpPr>
        <dsp:cNvPr id="0" name=""/>
        <dsp:cNvSpPr/>
      </dsp:nvSpPr>
      <dsp:spPr>
        <a:xfrm>
          <a:off x="5586480" y="2265806"/>
          <a:ext cx="3017519" cy="73151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effectLst>
                <a:outerShdw blurRad="38100" dist="38100" dir="2700000" algn="tl">
                  <a:srgbClr val="000000">
                    <a:alpha val="43137"/>
                  </a:srgbClr>
                </a:outerShdw>
              </a:effectLst>
              <a:cs typeface="2  Titr" pitchFamily="2" charset="-78"/>
            </a:rPr>
            <a:t>اصول بودجه از نظر </a:t>
          </a:r>
          <a:r>
            <a:rPr lang="fa-IR" sz="1800" b="1" i="0" u="sng" kern="1200" dirty="0" smtClean="0">
              <a:solidFill>
                <a:schemeClr val="tx1"/>
              </a:solidFill>
              <a:effectLst>
                <a:outerShdw blurRad="38100" dist="38100" dir="2700000" algn="tl">
                  <a:srgbClr val="000000">
                    <a:alpha val="43137"/>
                  </a:srgbClr>
                </a:outerShdw>
              </a:effectLst>
              <a:cs typeface="2  Titr" pitchFamily="2" charset="-78"/>
            </a:rPr>
            <a:t>لئون سه</a:t>
          </a:r>
          <a:r>
            <a:rPr lang="fa-IR" sz="1800" b="1" kern="1200" dirty="0" smtClean="0">
              <a:solidFill>
                <a:schemeClr val="tx1"/>
              </a:solidFill>
              <a:effectLst>
                <a:outerShdw blurRad="38100" dist="38100" dir="2700000" algn="tl">
                  <a:srgbClr val="000000">
                    <a:alpha val="43137"/>
                  </a:srgbClr>
                </a:outerShdw>
              </a:effectLst>
              <a:cs typeface="2  Titr" pitchFamily="2" charset="-78"/>
            </a:rPr>
            <a:t>:</a:t>
          </a:r>
        </a:p>
      </dsp:txBody>
      <dsp:txXfrm>
        <a:off x="5607905" y="2287231"/>
        <a:ext cx="2974669" cy="688668"/>
      </dsp:txXfrm>
    </dsp:sp>
    <dsp:sp modelId="{2FE53AF2-26E5-4D7B-8138-D8558B5DBA73}">
      <dsp:nvSpPr>
        <dsp:cNvPr id="0" name=""/>
        <dsp:cNvSpPr/>
      </dsp:nvSpPr>
      <dsp:spPr>
        <a:xfrm rot="15783940">
          <a:off x="4262150" y="1452665"/>
          <a:ext cx="2363332" cy="11755"/>
        </a:xfrm>
        <a:custGeom>
          <a:avLst/>
          <a:gdLst/>
          <a:ahLst/>
          <a:cxnLst/>
          <a:rect l="0" t="0" r="0" b="0"/>
          <a:pathLst>
            <a:path>
              <a:moveTo>
                <a:pt x="0" y="5877"/>
              </a:moveTo>
              <a:lnTo>
                <a:pt x="2363332"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384733" y="1399460"/>
        <a:ext cx="118166" cy="118166"/>
      </dsp:txXfrm>
    </dsp:sp>
    <dsp:sp modelId="{0E088DB7-8F95-41A5-957D-9D538758BF99}">
      <dsp:nvSpPr>
        <dsp:cNvPr id="0" name=""/>
        <dsp:cNvSpPr/>
      </dsp:nvSpPr>
      <dsp:spPr>
        <a:xfrm>
          <a:off x="0" y="45006"/>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سالانه بودن بودجه</a:t>
          </a:r>
        </a:p>
      </dsp:txBody>
      <dsp:txXfrm>
        <a:off x="14089" y="59095"/>
        <a:ext cx="5272973" cy="452850"/>
      </dsp:txXfrm>
    </dsp:sp>
    <dsp:sp modelId="{A4626649-6954-4DE6-ABDF-74F293942168}">
      <dsp:nvSpPr>
        <dsp:cNvPr id="0" name=""/>
        <dsp:cNvSpPr/>
      </dsp:nvSpPr>
      <dsp:spPr>
        <a:xfrm rot="15649244">
          <a:off x="4552287" y="1745198"/>
          <a:ext cx="1783823" cy="11755"/>
        </a:xfrm>
        <a:custGeom>
          <a:avLst/>
          <a:gdLst/>
          <a:ahLst/>
          <a:cxnLst/>
          <a:rect l="0" t="0" r="0" b="0"/>
          <a:pathLst>
            <a:path>
              <a:moveTo>
                <a:pt x="0" y="5877"/>
              </a:moveTo>
              <a:lnTo>
                <a:pt x="1783823"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5399603" y="1706480"/>
        <a:ext cx="89191" cy="89191"/>
      </dsp:txXfrm>
    </dsp:sp>
    <dsp:sp modelId="{6FFFB262-E4F0-4680-8C72-E32DB242F358}">
      <dsp:nvSpPr>
        <dsp:cNvPr id="0" name=""/>
        <dsp:cNvSpPr/>
      </dsp:nvSpPr>
      <dsp:spPr>
        <a:xfrm>
          <a:off x="766" y="630071"/>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جامعیت بودجه</a:t>
          </a:r>
        </a:p>
      </dsp:txBody>
      <dsp:txXfrm>
        <a:off x="14855" y="644160"/>
        <a:ext cx="5272973" cy="452850"/>
      </dsp:txXfrm>
    </dsp:sp>
    <dsp:sp modelId="{5267880C-15D5-46BA-9B9B-5C78B7553F68}">
      <dsp:nvSpPr>
        <dsp:cNvPr id="0" name=""/>
        <dsp:cNvSpPr/>
      </dsp:nvSpPr>
      <dsp:spPr>
        <a:xfrm rot="15383782">
          <a:off x="4839271" y="2037730"/>
          <a:ext cx="1209856" cy="11755"/>
        </a:xfrm>
        <a:custGeom>
          <a:avLst/>
          <a:gdLst/>
          <a:ahLst/>
          <a:cxnLst/>
          <a:rect l="0" t="0" r="0" b="0"/>
          <a:pathLst>
            <a:path>
              <a:moveTo>
                <a:pt x="0" y="5877"/>
              </a:moveTo>
              <a:lnTo>
                <a:pt x="1209856"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13953" y="2013361"/>
        <a:ext cx="60492" cy="60492"/>
      </dsp:txXfrm>
    </dsp:sp>
    <dsp:sp modelId="{1AE2A2CD-F898-4768-95E0-53F2729B63CB}">
      <dsp:nvSpPr>
        <dsp:cNvPr id="0" name=""/>
        <dsp:cNvSpPr/>
      </dsp:nvSpPr>
      <dsp:spPr>
        <a:xfrm>
          <a:off x="766" y="1215136"/>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وحدت بودجه</a:t>
          </a:r>
        </a:p>
      </dsp:txBody>
      <dsp:txXfrm>
        <a:off x="14855" y="1229225"/>
        <a:ext cx="5272973" cy="452850"/>
      </dsp:txXfrm>
    </dsp:sp>
    <dsp:sp modelId="{A17E8D60-BE6B-4B99-9EC5-3E690DBB95CE}">
      <dsp:nvSpPr>
        <dsp:cNvPr id="0" name=""/>
        <dsp:cNvSpPr/>
      </dsp:nvSpPr>
      <dsp:spPr>
        <a:xfrm rot="14661590">
          <a:off x="5116989" y="2330262"/>
          <a:ext cx="655386" cy="11755"/>
        </a:xfrm>
        <a:custGeom>
          <a:avLst/>
          <a:gdLst/>
          <a:ahLst/>
          <a:cxnLst/>
          <a:rect l="0" t="0" r="0" b="0"/>
          <a:pathLst>
            <a:path>
              <a:moveTo>
                <a:pt x="0" y="5877"/>
              </a:moveTo>
              <a:lnTo>
                <a:pt x="655386"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28297" y="2319755"/>
        <a:ext cx="32769" cy="32769"/>
      </dsp:txXfrm>
    </dsp:sp>
    <dsp:sp modelId="{900FCF76-2E51-4321-8EAC-83B5D1923D85}">
      <dsp:nvSpPr>
        <dsp:cNvPr id="0" name=""/>
        <dsp:cNvSpPr/>
      </dsp:nvSpPr>
      <dsp:spPr>
        <a:xfrm>
          <a:off x="1731" y="1800201"/>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شاملیت یا تفصیل بودجه</a:t>
          </a:r>
        </a:p>
      </dsp:txBody>
      <dsp:txXfrm>
        <a:off x="15820" y="1814290"/>
        <a:ext cx="5272973" cy="452850"/>
      </dsp:txXfrm>
    </dsp:sp>
    <dsp:sp modelId="{76DC37C8-F367-4B51-82E9-9E7BF85D1E11}">
      <dsp:nvSpPr>
        <dsp:cNvPr id="0" name=""/>
        <dsp:cNvSpPr/>
      </dsp:nvSpPr>
      <dsp:spPr>
        <a:xfrm rot="10870119">
          <a:off x="5302854" y="2622795"/>
          <a:ext cx="283656" cy="11755"/>
        </a:xfrm>
        <a:custGeom>
          <a:avLst/>
          <a:gdLst/>
          <a:ahLst/>
          <a:cxnLst/>
          <a:rect l="0" t="0" r="0" b="0"/>
          <a:pathLst>
            <a:path>
              <a:moveTo>
                <a:pt x="0" y="5877"/>
              </a:moveTo>
              <a:lnTo>
                <a:pt x="283656"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37590" y="2621581"/>
        <a:ext cx="14182" cy="14182"/>
      </dsp:txXfrm>
    </dsp:sp>
    <dsp:sp modelId="{B2F06EF1-A0F8-4F87-9A60-9BDD8411F7E9}">
      <dsp:nvSpPr>
        <dsp:cNvPr id="0" name=""/>
        <dsp:cNvSpPr/>
      </dsp:nvSpPr>
      <dsp:spPr>
        <a:xfrm>
          <a:off x="1731" y="2385266"/>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تخصیص و عدم تخصیص بودجه</a:t>
          </a:r>
        </a:p>
      </dsp:txBody>
      <dsp:txXfrm>
        <a:off x="15820" y="2399355"/>
        <a:ext cx="5272973" cy="452850"/>
      </dsp:txXfrm>
    </dsp:sp>
    <dsp:sp modelId="{F5C9A998-56F2-49A7-B563-31D0FCD6DE6C}">
      <dsp:nvSpPr>
        <dsp:cNvPr id="0" name=""/>
        <dsp:cNvSpPr/>
      </dsp:nvSpPr>
      <dsp:spPr>
        <a:xfrm rot="6865872">
          <a:off x="5101842" y="2937829"/>
          <a:ext cx="685679" cy="11755"/>
        </a:xfrm>
        <a:custGeom>
          <a:avLst/>
          <a:gdLst/>
          <a:ahLst/>
          <a:cxnLst/>
          <a:rect l="0" t="0" r="0" b="0"/>
          <a:pathLst>
            <a:path>
              <a:moveTo>
                <a:pt x="0" y="5877"/>
              </a:moveTo>
              <a:lnTo>
                <a:pt x="685679"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27540" y="2926565"/>
        <a:ext cx="34283" cy="34283"/>
      </dsp:txXfrm>
    </dsp:sp>
    <dsp:sp modelId="{706F4CBB-0FAC-46D9-BB17-025FEC122BC8}">
      <dsp:nvSpPr>
        <dsp:cNvPr id="0" name=""/>
        <dsp:cNvSpPr/>
      </dsp:nvSpPr>
      <dsp:spPr>
        <a:xfrm>
          <a:off x="1731" y="3015334"/>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انعطاف پذیری بودجه</a:t>
          </a:r>
        </a:p>
      </dsp:txBody>
      <dsp:txXfrm>
        <a:off x="15820" y="3029423"/>
        <a:ext cx="5272973" cy="452850"/>
      </dsp:txXfrm>
    </dsp:sp>
    <dsp:sp modelId="{DF930DAA-AD22-42F0-8269-A149D2321CB6}">
      <dsp:nvSpPr>
        <dsp:cNvPr id="0" name=""/>
        <dsp:cNvSpPr/>
      </dsp:nvSpPr>
      <dsp:spPr>
        <a:xfrm rot="6164390">
          <a:off x="4801675" y="3252865"/>
          <a:ext cx="1286014" cy="11755"/>
        </a:xfrm>
        <a:custGeom>
          <a:avLst/>
          <a:gdLst/>
          <a:ahLst/>
          <a:cxnLst/>
          <a:rect l="0" t="0" r="0" b="0"/>
          <a:pathLst>
            <a:path>
              <a:moveTo>
                <a:pt x="0" y="5877"/>
              </a:moveTo>
              <a:lnTo>
                <a:pt x="1286014"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12531" y="3226592"/>
        <a:ext cx="64300" cy="64300"/>
      </dsp:txXfrm>
    </dsp:sp>
    <dsp:sp modelId="{964EA48E-89A3-46D6-8890-DEED3D88314C}">
      <dsp:nvSpPr>
        <dsp:cNvPr id="0" name=""/>
        <dsp:cNvSpPr/>
      </dsp:nvSpPr>
      <dsp:spPr>
        <a:xfrm>
          <a:off x="1731" y="3645406"/>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تخمینی بودن درآمدها </a:t>
          </a:r>
        </a:p>
      </dsp:txBody>
      <dsp:txXfrm>
        <a:off x="15820" y="3659495"/>
        <a:ext cx="5272973" cy="452850"/>
      </dsp:txXfrm>
    </dsp:sp>
    <dsp:sp modelId="{B7D97D41-44A9-41EA-9603-D32EB2FB1198}">
      <dsp:nvSpPr>
        <dsp:cNvPr id="0" name=""/>
        <dsp:cNvSpPr/>
      </dsp:nvSpPr>
      <dsp:spPr>
        <a:xfrm rot="5927645">
          <a:off x="4513549" y="3545397"/>
          <a:ext cx="1861300" cy="11755"/>
        </a:xfrm>
        <a:custGeom>
          <a:avLst/>
          <a:gdLst/>
          <a:ahLst/>
          <a:cxnLst/>
          <a:rect l="0" t="0" r="0" b="0"/>
          <a:pathLst>
            <a:path>
              <a:moveTo>
                <a:pt x="0" y="5877"/>
              </a:moveTo>
              <a:lnTo>
                <a:pt x="1861300"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5397667" y="3504743"/>
        <a:ext cx="93065" cy="93065"/>
      </dsp:txXfrm>
    </dsp:sp>
    <dsp:sp modelId="{6AADC2EB-0800-4D57-9CAE-D3D3B5D95B76}">
      <dsp:nvSpPr>
        <dsp:cNvPr id="0" name=""/>
        <dsp:cNvSpPr/>
      </dsp:nvSpPr>
      <dsp:spPr>
        <a:xfrm>
          <a:off x="766" y="4230471"/>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C00000"/>
              </a:solidFill>
              <a:effectLst>
                <a:outerShdw blurRad="38100" dist="38100" dir="2700000" algn="tl">
                  <a:srgbClr val="000000">
                    <a:alpha val="43137"/>
                  </a:srgbClr>
                </a:outerShdw>
              </a:effectLst>
              <a:cs typeface="B Roya" pitchFamily="2" charset="-78"/>
            </a:rPr>
            <a:t>اصل تحدیدی بودن هزینه ها</a:t>
          </a:r>
        </a:p>
      </dsp:txBody>
      <dsp:txXfrm>
        <a:off x="14855" y="4244560"/>
        <a:ext cx="5272973" cy="452850"/>
      </dsp:txXfrm>
    </dsp:sp>
    <dsp:sp modelId="{C580AF7C-17AE-4863-BB13-4CE0331FA812}">
      <dsp:nvSpPr>
        <dsp:cNvPr id="0" name=""/>
        <dsp:cNvSpPr/>
      </dsp:nvSpPr>
      <dsp:spPr>
        <a:xfrm rot="5800302">
          <a:off x="4224174" y="3837930"/>
          <a:ext cx="2441014" cy="11755"/>
        </a:xfrm>
        <a:custGeom>
          <a:avLst/>
          <a:gdLst/>
          <a:ahLst/>
          <a:cxnLst/>
          <a:rect l="0" t="0" r="0" b="0"/>
          <a:pathLst>
            <a:path>
              <a:moveTo>
                <a:pt x="0" y="5877"/>
              </a:moveTo>
              <a:lnTo>
                <a:pt x="2441014" y="5877"/>
              </a:lnTo>
            </a:path>
          </a:pathLst>
        </a:cu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p>
      </dsp:txBody>
      <dsp:txXfrm rot="10800000">
        <a:off x="5383656" y="3782782"/>
        <a:ext cx="122050" cy="122050"/>
      </dsp:txXfrm>
    </dsp:sp>
    <dsp:sp modelId="{83BF39DF-6B3C-4501-A9E4-DAF5725D0E88}">
      <dsp:nvSpPr>
        <dsp:cNvPr id="0" name=""/>
        <dsp:cNvSpPr/>
      </dsp:nvSpPr>
      <dsp:spPr>
        <a:xfrm>
          <a:off x="1731" y="4815536"/>
          <a:ext cx="5301151" cy="48102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C00000"/>
              </a:solidFill>
              <a:effectLst>
                <a:outerShdw blurRad="38100" dist="38100" dir="2700000" algn="tl">
                  <a:srgbClr val="000000">
                    <a:alpha val="43137"/>
                  </a:srgbClr>
                </a:outerShdw>
              </a:effectLst>
              <a:cs typeface="B Roya" pitchFamily="2" charset="-78"/>
            </a:rPr>
            <a:t>اصل تعادل</a:t>
          </a:r>
        </a:p>
      </dsp:txBody>
      <dsp:txXfrm>
        <a:off x="15820" y="4829625"/>
        <a:ext cx="5272973" cy="452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6652794D-FD49-4CE7-AB6A-F45E1B143621}" type="datetimeFigureOut">
              <a:rPr lang="en-US" smtClean="0"/>
              <a:t>12/30/2015</a:t>
            </a:fld>
            <a:endParaRPr lang="en-US"/>
          </a:p>
        </p:txBody>
      </p:sp>
      <p:sp>
        <p:nvSpPr>
          <p:cNvPr id="4" name="Footer Placeholder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lvl1pPr>
          </a:lstStyle>
          <a:p>
            <a:fld id="{61B9667A-7C8A-4B78-8B07-F23F1C8268E1}" type="slidenum">
              <a:rPr lang="en-US" smtClean="0"/>
              <a:t>‹#›</a:t>
            </a:fld>
            <a:endParaRPr lang="en-US"/>
          </a:p>
        </p:txBody>
      </p:sp>
    </p:spTree>
    <p:extLst>
      <p:ext uri="{BB962C8B-B14F-4D97-AF65-F5344CB8AC3E}">
        <p14:creationId xmlns:p14="http://schemas.microsoft.com/office/powerpoint/2010/main" val="1649792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D37DCA32-83E2-4A22-B91D-E9BE51B1036E}" type="datetimeFigureOut">
              <a:rPr lang="en-US" smtClean="0"/>
              <a:t>12/30/2015</a:t>
            </a:fld>
            <a:endParaRPr lang="en-US"/>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4AC15C87-2EC4-4EDD-9422-57BBA399D681}" type="slidenum">
              <a:rPr lang="en-US" smtClean="0"/>
              <a:t>‹#›</a:t>
            </a:fld>
            <a:endParaRPr lang="en-US"/>
          </a:p>
        </p:txBody>
      </p:sp>
    </p:spTree>
    <p:extLst>
      <p:ext uri="{BB962C8B-B14F-4D97-AF65-F5344CB8AC3E}">
        <p14:creationId xmlns:p14="http://schemas.microsoft.com/office/powerpoint/2010/main" val="50066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15C87-2EC4-4EDD-9422-57BBA399D68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4505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D4640C-048A-4CD5-9D67-200A5E81A2B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3569E-12DE-48EA-83A7-A576BF3D0B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4640C-048A-4CD5-9D67-200A5E81A2B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3569E-12DE-48EA-83A7-A576BF3D0B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2D4640C-048A-4CD5-9D67-200A5E81A2B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3569E-12DE-48EA-83A7-A576BF3D0B7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4640C-048A-4CD5-9D67-200A5E81A2B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3569E-12DE-48EA-83A7-A576BF3D0B7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4640C-048A-4CD5-9D67-200A5E81A2B3}"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3569E-12DE-48EA-83A7-A576BF3D0B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2D4640C-048A-4CD5-9D67-200A5E81A2B3}"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3569E-12DE-48EA-83A7-A576BF3D0B7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D4640C-048A-4CD5-9D67-200A5E81A2B3}" type="datetimeFigureOut">
              <a:rPr lang="en-US" smtClean="0"/>
              <a:t>12/30/2015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3569E-12DE-48EA-83A7-A576BF3D0B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4640C-048A-4CD5-9D67-200A5E81A2B3}" type="datetimeFigureOut">
              <a:rPr lang="en-US" smtClean="0"/>
              <a:t>12/30/2015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3569E-12DE-48EA-83A7-A576BF3D0B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2D4640C-048A-4CD5-9D67-200A5E81A2B3}" type="datetimeFigureOut">
              <a:rPr lang="en-US" smtClean="0"/>
              <a:t>12/30/2015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3569E-12DE-48EA-83A7-A576BF3D0B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2D4640C-048A-4CD5-9D67-200A5E81A2B3}"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3569E-12DE-48EA-83A7-A576BF3D0B7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4640C-048A-4CD5-9D67-200A5E81A2B3}"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3569E-12DE-48EA-83A7-A576BF3D0B7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2D4640C-048A-4CD5-9D67-200A5E81A2B3}" type="datetimeFigureOut">
              <a:rPr lang="en-US" smtClean="0"/>
              <a:t>12/30/2015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013569E-12DE-48EA-83A7-A576BF3D0B7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6.png"/><Relationship Id="rId2" Type="http://schemas.openxmlformats.org/officeDocument/2006/relationships/diagramData" Target="../diagrams/data26.xml"/><Relationship Id="rId1" Type="http://schemas.openxmlformats.org/officeDocument/2006/relationships/slideLayout" Target="../slideLayouts/slideLayout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 Id="rId9"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 Id="rId9"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6.png"/><Relationship Id="rId2" Type="http://schemas.openxmlformats.org/officeDocument/2006/relationships/diagramData" Target="../diagrams/data39.xml"/><Relationship Id="rId1" Type="http://schemas.openxmlformats.org/officeDocument/2006/relationships/slideLayout" Target="../slideLayouts/slideLayout8.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40.xml"/><Relationship Id="rId5" Type="http://schemas.openxmlformats.org/officeDocument/2006/relationships/diagramQuickStyle" Target="../diagrams/quickStyle40.xml"/><Relationship Id="rId10" Type="http://schemas.openxmlformats.org/officeDocument/2006/relationships/image" Target="../media/image8.png"/><Relationship Id="rId4" Type="http://schemas.openxmlformats.org/officeDocument/2006/relationships/diagramLayout" Target="../diagrams/layout40.xml"/><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اداری\نامه ها و اوراق اداری\روابط عمومی\کادر و طرح روی جلد\Besmelah\2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1660" y="1673805"/>
            <a:ext cx="6520138" cy="42976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385" y="261807"/>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345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751919087"/>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سالانه </a:t>
            </a:r>
            <a:r>
              <a:rPr lang="fa-IR" sz="2800" b="1" dirty="0" smtClean="0">
                <a:solidFill>
                  <a:srgbClr val="C00000"/>
                </a:solidFill>
                <a:effectLst>
                  <a:outerShdw blurRad="38100" dist="38100" dir="2700000" algn="tl">
                    <a:srgbClr val="000000">
                      <a:alpha val="43137"/>
                    </a:srgbClr>
                  </a:outerShdw>
                </a:effectLst>
                <a:cs typeface="B Titr" pitchFamily="2" charset="-78"/>
              </a:rPr>
              <a:t>بودن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223755"/>
            <a:ext cx="8685964" cy="5170646"/>
          </a:xfrm>
          <a:prstGeom prst="rect">
            <a:avLst/>
          </a:prstGeom>
        </p:spPr>
        <p:txBody>
          <a:bodyPr wrap="square">
            <a:spAutoFit/>
          </a:bodyPr>
          <a:lstStyle/>
          <a:p>
            <a:pPr lvl="0" algn="ctr" rtl="1">
              <a:lnSpc>
                <a:spcPct val="150000"/>
              </a:lnSpc>
            </a:pPr>
            <a:r>
              <a:rPr lang="fa-IR" sz="2000" b="1" dirty="0">
                <a:solidFill>
                  <a:srgbClr val="00B050"/>
                </a:solidFill>
                <a:effectLst>
                  <a:outerShdw blurRad="38100" dist="38100" dir="2700000" algn="tl">
                    <a:srgbClr val="000000">
                      <a:alpha val="43137"/>
                    </a:srgbClr>
                  </a:outerShdw>
                </a:effectLst>
                <a:cs typeface="B Titr" pitchFamily="2" charset="-78"/>
              </a:rPr>
              <a:t>جنبه سیاسی </a:t>
            </a:r>
          </a:p>
          <a:p>
            <a:pPr algn="justLow" rtl="1">
              <a:lnSpc>
                <a:spcPct val="150000"/>
              </a:lnSpc>
            </a:pPr>
            <a:r>
              <a:rPr lang="fa-IR" sz="2000" b="1" dirty="0" smtClean="0">
                <a:solidFill>
                  <a:prstClr val="black"/>
                </a:solidFill>
                <a:cs typeface="B Mitra" pitchFamily="2" charset="-78"/>
              </a:rPr>
              <a:t>در </a:t>
            </a:r>
            <a:r>
              <a:rPr lang="fa-IR" sz="2000" b="1" dirty="0">
                <a:solidFill>
                  <a:prstClr val="black"/>
                </a:solidFill>
                <a:cs typeface="B Mitra" pitchFamily="2" charset="-78"/>
              </a:rPr>
              <a:t>نظام های پارلمانی، نمایندگان مردم در مجلس با تصویب بودجه، جهت و مسیر عملیات و </a:t>
            </a:r>
            <a:r>
              <a:rPr lang="fa-IR" sz="2000" b="1" dirty="0" smtClean="0">
                <a:solidFill>
                  <a:prstClr val="black"/>
                </a:solidFill>
                <a:cs typeface="B Mitra" pitchFamily="2" charset="-78"/>
              </a:rPr>
              <a:t>      برنامه </a:t>
            </a:r>
            <a:r>
              <a:rPr lang="fa-IR" sz="2000" b="1" dirty="0">
                <a:solidFill>
                  <a:prstClr val="black"/>
                </a:solidFill>
                <a:cs typeface="B Mitra" pitchFamily="2" charset="-78"/>
              </a:rPr>
              <a:t>های دولت را تعیین و بر آن نظارت می کنند. پیش بینی ارقام برای کمتر از یک </a:t>
            </a:r>
            <a:r>
              <a:rPr lang="fa-IR" sz="2000" b="1" dirty="0" smtClean="0">
                <a:solidFill>
                  <a:prstClr val="black"/>
                </a:solidFill>
                <a:cs typeface="B Mitra" pitchFamily="2" charset="-78"/>
              </a:rPr>
              <a:t>سال، </a:t>
            </a:r>
            <a:r>
              <a:rPr lang="fa-IR" sz="2000" b="1" dirty="0">
                <a:solidFill>
                  <a:prstClr val="black"/>
                </a:solidFill>
                <a:cs typeface="B Mitra" pitchFamily="2" charset="-78"/>
              </a:rPr>
              <a:t>مستلزم مخارج زیادی خواهد بود و بیشتر </a:t>
            </a:r>
            <a:r>
              <a:rPr lang="fa-IR" sz="2000" b="1" dirty="0" smtClean="0">
                <a:solidFill>
                  <a:prstClr val="black"/>
                </a:solidFill>
                <a:cs typeface="B Mitra" pitchFamily="2" charset="-78"/>
              </a:rPr>
              <a:t>وقتِ مجلس، </a:t>
            </a:r>
            <a:r>
              <a:rPr lang="fa-IR" sz="2000" b="1" dirty="0">
                <a:solidFill>
                  <a:prstClr val="black"/>
                </a:solidFill>
                <a:cs typeface="B Mitra" pitchFamily="2" charset="-78"/>
              </a:rPr>
              <a:t>صرف تصویب و </a:t>
            </a:r>
            <a:r>
              <a:rPr lang="fa-IR" sz="2000" b="1" dirty="0" smtClean="0">
                <a:solidFill>
                  <a:prstClr val="black"/>
                </a:solidFill>
                <a:cs typeface="B Mitra" pitchFamily="2" charset="-78"/>
              </a:rPr>
              <a:t>بررسیِ </a:t>
            </a:r>
            <a:r>
              <a:rPr lang="fa-IR" sz="2000" b="1" dirty="0">
                <a:solidFill>
                  <a:prstClr val="black"/>
                </a:solidFill>
                <a:cs typeface="B Mitra" pitchFamily="2" charset="-78"/>
              </a:rPr>
              <a:t>بودجه خواهد شد. چنانچه بودجه برای بیش از یک </a:t>
            </a:r>
            <a:r>
              <a:rPr lang="fa-IR" sz="2000" b="1" dirty="0" smtClean="0">
                <a:solidFill>
                  <a:prstClr val="black"/>
                </a:solidFill>
                <a:cs typeface="B Mitra" pitchFamily="2" charset="-78"/>
              </a:rPr>
              <a:t>سال، </a:t>
            </a:r>
            <a:r>
              <a:rPr lang="fa-IR" sz="2000" b="1" dirty="0">
                <a:solidFill>
                  <a:prstClr val="black"/>
                </a:solidFill>
                <a:cs typeface="B Mitra" pitchFamily="2" charset="-78"/>
              </a:rPr>
              <a:t>تنظیم گردد نمایندگان نمی توانند به واسطه عدم نظارت دقیق آن را تأیید نمایند و یا درخواست اصلاح یا تغییر جهت دهند. </a:t>
            </a:r>
            <a:r>
              <a:rPr lang="fa-IR" sz="2000" b="1" dirty="0" smtClean="0">
                <a:solidFill>
                  <a:prstClr val="black"/>
                </a:solidFill>
                <a:cs typeface="B Mitra" pitchFamily="2" charset="-78"/>
              </a:rPr>
              <a:t>هم چنین </a:t>
            </a:r>
            <a:r>
              <a:rPr lang="fa-IR" sz="2000" b="1" dirty="0">
                <a:solidFill>
                  <a:prstClr val="black"/>
                </a:solidFill>
                <a:cs typeface="B Mitra" pitchFamily="2" charset="-78"/>
              </a:rPr>
              <a:t>تهیه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برای بیش از یک سال از دقت کافی برخوردار نخواهد بود.</a:t>
            </a:r>
          </a:p>
          <a:p>
            <a:pPr algn="justLow" rtl="1">
              <a:lnSpc>
                <a:spcPct val="150000"/>
              </a:lnSpc>
            </a:pPr>
            <a:r>
              <a:rPr lang="fa-IR" sz="2000" b="1" dirty="0">
                <a:solidFill>
                  <a:prstClr val="black"/>
                </a:solidFill>
                <a:cs typeface="B Mitra" pitchFamily="2" charset="-78"/>
              </a:rPr>
              <a:t>در کشور ما نیز اصل سالانه بودن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جنبه رسمی و قانونی پیدا کرده است. ماده یک قانون محاسبات عمومی نیز بودجه را برای یک سال مالی تعریف می کند و آن را یک سال شمسی می خواند، که از اول فروردین ماه آغاز و به پایان اسفند ماه ختم می شود. با توجه به مراتب </a:t>
            </a:r>
            <a:r>
              <a:rPr lang="fa-IR" sz="2000" b="1" dirty="0" smtClean="0">
                <a:solidFill>
                  <a:prstClr val="black"/>
                </a:solidFill>
                <a:cs typeface="B Mitra" pitchFamily="2" charset="-78"/>
              </a:rPr>
              <a:t>فوق، </a:t>
            </a:r>
            <a:r>
              <a:rPr lang="fa-IR" sz="2000" b="1" dirty="0">
                <a:solidFill>
                  <a:prstClr val="black"/>
                </a:solidFill>
                <a:cs typeface="B Mitra" pitchFamily="2" charset="-78"/>
              </a:rPr>
              <a:t>موجه ترین زمان پیش بینی برای تنظیم و تصویب دخل و خرج </a:t>
            </a:r>
            <a:r>
              <a:rPr lang="fa-IR" sz="2000" b="1" dirty="0" smtClean="0">
                <a:solidFill>
                  <a:prstClr val="black"/>
                </a:solidFill>
                <a:cs typeface="B Mitra" pitchFamily="2" charset="-78"/>
              </a:rPr>
              <a:t>عمومی، </a:t>
            </a:r>
            <a:r>
              <a:rPr lang="fa-IR" sz="2000" b="1" dirty="0">
                <a:solidFill>
                  <a:prstClr val="black"/>
                </a:solidFill>
                <a:cs typeface="B Mitra" pitchFamily="2" charset="-78"/>
              </a:rPr>
              <a:t>یک سال است. </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545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230933397"/>
              </p:ext>
            </p:extLst>
          </p:nvPr>
        </p:nvGraphicFramePr>
        <p:xfrm>
          <a:off x="320806" y="1043735"/>
          <a:ext cx="8604000"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385" y="261807"/>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سالانه </a:t>
            </a:r>
            <a:r>
              <a:rPr lang="fa-IR" sz="2800" b="1" dirty="0" smtClean="0">
                <a:solidFill>
                  <a:srgbClr val="C00000"/>
                </a:solidFill>
                <a:effectLst>
                  <a:outerShdw blurRad="38100" dist="38100" dir="2700000" algn="tl">
                    <a:srgbClr val="000000">
                      <a:alpha val="43137"/>
                    </a:srgbClr>
                  </a:outerShdw>
                </a:effectLst>
                <a:cs typeface="B Titr" pitchFamily="2" charset="-78"/>
              </a:rPr>
              <a:t>بودن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2815010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heel(1)">
                                      <p:cBhvr>
                                        <p:cTn id="14"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p:bldAsOne/>
      </p:bldGraphic>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813459774"/>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06516" y="1662040"/>
            <a:ext cx="8685964" cy="3939540"/>
          </a:xfrm>
          <a:prstGeom prst="rect">
            <a:avLst/>
          </a:prstGeom>
        </p:spPr>
        <p:txBody>
          <a:bodyPr wrap="square">
            <a:spAutoFit/>
          </a:bodyPr>
          <a:lstStyle/>
          <a:p>
            <a:pPr algn="justLow" rtl="1">
              <a:lnSpc>
                <a:spcPct val="250000"/>
              </a:lnSpc>
            </a:pPr>
            <a:r>
              <a:rPr lang="fa-IR" sz="2000" b="1" dirty="0">
                <a:solidFill>
                  <a:srgbClr val="00B050"/>
                </a:solidFill>
                <a:cs typeface="B Titr" pitchFamily="2" charset="-78"/>
              </a:rPr>
              <a:t>بودجه یک یا چند دوازدهم: </a:t>
            </a:r>
            <a:r>
              <a:rPr lang="fa-IR" sz="2000" b="1" dirty="0">
                <a:solidFill>
                  <a:prstClr val="black"/>
                </a:solidFill>
                <a:cs typeface="B Mitra" pitchFamily="2" charset="-78"/>
              </a:rPr>
              <a:t>وقتی است که دولت نتواند تا پایان سال، به علت نامشخص بودن درآمدها، بودجه سال آینده را تنظیم کند یا مجلس کار بررسی و تصویب بودجه را به تعویق اندازد. در هر دو حالت دولت ناگزیر است برای پرداخت های خود از مجلس تقاضای اعتبار موقت کند. مثلاً به صورت یک دوازدهم برای یک ماه، دو دوازدهم برای دو ماه یا سه دوازدهم برای سه ماه. اعتبارات تقاضا شده از مجلس بر مبنای تقسیم اعتبارات بودجه سال قبل به دوازده ماه خواهد بود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txBox="1">
            <a:spLocks/>
          </p:cNvSpPr>
          <p:nvPr/>
        </p:nvSpPr>
        <p:spPr>
          <a:xfrm>
            <a:off x="1286635" y="233645"/>
            <a:ext cx="6210690" cy="914400"/>
          </a:xfrm>
          <a:prstGeom prst="rect">
            <a:avLst/>
          </a:prstGeom>
          <a:noFill/>
          <a:ln w="19050" cap="rnd" cmpd="dbl" algn="ctr">
            <a:noFill/>
            <a:prstDash val="solid"/>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dk1"/>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dk1"/>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dk1"/>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dk1"/>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9p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اصل سالانه بودن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06702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3085694"/>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06516" y="1538790"/>
            <a:ext cx="8685964" cy="5016758"/>
          </a:xfrm>
          <a:prstGeom prst="rect">
            <a:avLst/>
          </a:prstGeom>
        </p:spPr>
        <p:txBody>
          <a:bodyPr wrap="square">
            <a:spAutoFit/>
          </a:bodyPr>
          <a:lstStyle/>
          <a:p>
            <a:pPr algn="justLow" rtl="1">
              <a:lnSpc>
                <a:spcPct val="200000"/>
              </a:lnSpc>
            </a:pPr>
            <a:r>
              <a:rPr lang="fa-IR" sz="2000" b="1" dirty="0">
                <a:solidFill>
                  <a:srgbClr val="00B050"/>
                </a:solidFill>
                <a:cs typeface="B Titr" pitchFamily="2" charset="-78"/>
              </a:rPr>
              <a:t>بودجه برنامه ای: </a:t>
            </a:r>
            <a:r>
              <a:rPr lang="fa-IR" sz="2000" b="1" dirty="0">
                <a:solidFill>
                  <a:prstClr val="black"/>
                </a:solidFill>
                <a:cs typeface="B Mitra" pitchFamily="2" charset="-78"/>
              </a:rPr>
              <a:t>بر اساس اصل سالانه بودن بودجه، اعتباراتی که در سال مالی منظور می گردد باید در جریان همان سال مصرف شود. اما چنانچه دولت اقدام به عملیاتی کند که اجرای آن بیش از یک سال زمان لازم داشته باشد، وجوه آن در بودجه سالانه تا پایان عملیات پیش بینی و لحاظ خواهد شد. امروزه دولت ها بودجه های سالانه را در ارتباط با برنامه توسعه که پنج یا هفت ساله است تنظیم </a:t>
            </a:r>
            <a:r>
              <a:rPr lang="fa-IR" sz="2000" b="1" dirty="0" smtClean="0">
                <a:solidFill>
                  <a:prstClr val="black"/>
                </a:solidFill>
                <a:cs typeface="B Mitra" pitchFamily="2" charset="-78"/>
              </a:rPr>
              <a:t>   می </a:t>
            </a:r>
            <a:r>
              <a:rPr lang="fa-IR" sz="2000" b="1" dirty="0">
                <a:solidFill>
                  <a:prstClr val="black"/>
                </a:solidFill>
                <a:cs typeface="B Mitra" pitchFamily="2" charset="-78"/>
              </a:rPr>
              <a:t>کنند، این نوع بودجه ریزی، بودجه ی برنامه ای نام دارد. برنامه چند ساله دولت و اجرای سالانه هدف های آن، انحراف از اصل سالانه بودن بودجه نیست بلکه یک نوع ایجاد ارتباط بین بودجه و برنامه و یک نوع اعلامیه ی رسمی دولت مبنی بر اراده مشترک دولت و مجلس در انجام برنامه های چند ساله عمرانی </a:t>
            </a:r>
            <a:r>
              <a:rPr lang="fa-IR" sz="2000" b="1" dirty="0" smtClean="0">
                <a:solidFill>
                  <a:prstClr val="black"/>
                </a:solidFill>
                <a:cs typeface="B Mitra" pitchFamily="2" charset="-78"/>
              </a:rPr>
              <a:t>است.</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txBox="1">
            <a:spLocks/>
          </p:cNvSpPr>
          <p:nvPr/>
        </p:nvSpPr>
        <p:spPr>
          <a:xfrm>
            <a:off x="1286635" y="233645"/>
            <a:ext cx="6210690" cy="914400"/>
          </a:xfrm>
          <a:prstGeom prst="rect">
            <a:avLst/>
          </a:prstGeom>
          <a:noFill/>
          <a:ln w="19050" cap="rnd" cmpd="dbl" algn="ctr">
            <a:noFill/>
            <a:prstDash val="solid"/>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dk1"/>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dk1"/>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dk1"/>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dk1"/>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9p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اصل سالانه بودن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423909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148474682"/>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06516" y="1662040"/>
            <a:ext cx="8685964" cy="3170099"/>
          </a:xfrm>
          <a:prstGeom prst="rect">
            <a:avLst/>
          </a:prstGeom>
        </p:spPr>
        <p:txBody>
          <a:bodyPr wrap="square">
            <a:spAutoFit/>
          </a:bodyPr>
          <a:lstStyle/>
          <a:p>
            <a:pPr algn="justLow" rtl="1">
              <a:lnSpc>
                <a:spcPct val="250000"/>
              </a:lnSpc>
            </a:pPr>
            <a:r>
              <a:rPr lang="fa-IR" sz="2000" b="1" dirty="0">
                <a:solidFill>
                  <a:srgbClr val="00B050"/>
                </a:solidFill>
                <a:cs typeface="B Titr" pitchFamily="2" charset="-78"/>
              </a:rPr>
              <a:t>بودجه ادواری: </a:t>
            </a:r>
            <a:r>
              <a:rPr lang="fa-IR" sz="2000" b="1" dirty="0">
                <a:solidFill>
                  <a:prstClr val="black"/>
                </a:solidFill>
                <a:cs typeface="B Mitra" pitchFamily="2" charset="-78"/>
              </a:rPr>
              <a:t>بودجه ای است شبیه بودجه برنامه ای که معمولاً میان مدت(3 تا 5 سال) است. بر اساس سیکل اقتصادی کشورها یعنی بر اساس دوران رونق و رکود اقتصادی، تهیه و تنظیم می شود. این نوع بودجه </a:t>
            </a:r>
            <a:r>
              <a:rPr lang="fa-IR" sz="2000" b="1" dirty="0" smtClean="0">
                <a:solidFill>
                  <a:prstClr val="black"/>
                </a:solidFill>
                <a:cs typeface="B Mitra" pitchFamily="2" charset="-78"/>
              </a:rPr>
              <a:t>ریزی، </a:t>
            </a:r>
            <a:r>
              <a:rPr lang="fa-IR" sz="2000" b="1" dirty="0">
                <a:solidFill>
                  <a:prstClr val="black"/>
                </a:solidFill>
                <a:cs typeface="B Mitra" pitchFamily="2" charset="-78"/>
              </a:rPr>
              <a:t>امروزه در دنیا خیلی مرسوم است. ایجاد صندوق ذخیره ارزی یا ریالی در ایران، در راستای این نوع بودجه ریزی بوده </a:t>
            </a:r>
            <a:r>
              <a:rPr lang="fa-IR" sz="2000" b="1" dirty="0" smtClean="0">
                <a:solidFill>
                  <a:prstClr val="black"/>
                </a:solidFill>
                <a:cs typeface="B Mitra" pitchFamily="2" charset="-78"/>
              </a:rPr>
              <a:t>است.</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txBox="1">
            <a:spLocks/>
          </p:cNvSpPr>
          <p:nvPr/>
        </p:nvSpPr>
        <p:spPr>
          <a:xfrm>
            <a:off x="1286635" y="233645"/>
            <a:ext cx="6210690" cy="914400"/>
          </a:xfrm>
          <a:prstGeom prst="rect">
            <a:avLst/>
          </a:prstGeom>
          <a:noFill/>
          <a:ln w="19050" cap="rnd" cmpd="dbl" algn="ctr">
            <a:noFill/>
            <a:prstDash val="solid"/>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dk1"/>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dk1"/>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dk1"/>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dk1"/>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dk1"/>
                </a:solidFill>
                <a:latin typeface="+mn-lt"/>
                <a:ea typeface="+mn-ea"/>
                <a:cs typeface="+mn-cs"/>
              </a:defRPr>
            </a:lvl9p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اصل سالانه بودن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1273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03594770"/>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جامعیّت (کاملیّت</a:t>
            </a:r>
            <a:r>
              <a:rPr lang="fa-IR" sz="2800" b="1" dirty="0" smtClean="0">
                <a:solidFill>
                  <a:srgbClr val="C00000"/>
                </a:solidFill>
                <a:effectLst>
                  <a:outerShdw blurRad="38100" dist="38100" dir="2700000" algn="tl">
                    <a:srgbClr val="000000">
                      <a:alpha val="43137"/>
                    </a:srgbClr>
                  </a:outerShdw>
                </a:effectLst>
                <a:cs typeface="B Titr" pitchFamily="2" charset="-78"/>
              </a:rPr>
              <a:t>)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448780"/>
            <a:ext cx="8685964" cy="5119350"/>
          </a:xfrm>
          <a:prstGeom prst="rect">
            <a:avLst/>
          </a:prstGeom>
        </p:spPr>
        <p:txBody>
          <a:bodyPr wrap="square">
            <a:spAutoFit/>
          </a:bodyPr>
          <a:lstStyle/>
          <a:p>
            <a:pPr algn="justLow" rtl="1">
              <a:lnSpc>
                <a:spcPts val="2800"/>
              </a:lnSpc>
            </a:pPr>
            <a:r>
              <a:rPr lang="fa-IR" sz="2000" b="1" dirty="0">
                <a:solidFill>
                  <a:prstClr val="black"/>
                </a:solidFill>
                <a:cs typeface="B Mitra" pitchFamily="2" charset="-78"/>
              </a:rPr>
              <a:t>منظور از این اصل تأمین صراحت و دقت دولت در تنظیم و اجرای بودجه کل کشور است. از اصل جامعیّت بودجه دو مفهوم زیر استنباط می شود:</a:t>
            </a:r>
          </a:p>
          <a:p>
            <a:pPr marL="457200" indent="-457200" algn="justLow" rtl="1">
              <a:lnSpc>
                <a:spcPts val="2800"/>
              </a:lnSpc>
              <a:buClr>
                <a:srgbClr val="0070C0"/>
              </a:buClr>
              <a:buSzPct val="130000"/>
              <a:buFont typeface="+mj-lt"/>
              <a:buAutoNum type="arabicPeriod"/>
            </a:pPr>
            <a:r>
              <a:rPr lang="fa-IR" sz="2000" b="1" dirty="0" smtClean="0">
                <a:solidFill>
                  <a:prstClr val="black"/>
                </a:solidFill>
                <a:cs typeface="B Mitra" pitchFamily="2" charset="-78"/>
              </a:rPr>
              <a:t>تمام </a:t>
            </a:r>
            <a:r>
              <a:rPr lang="fa-IR" sz="2000" b="1" dirty="0">
                <a:solidFill>
                  <a:prstClr val="black"/>
                </a:solidFill>
                <a:cs typeface="B Mitra" pitchFamily="2" charset="-78"/>
              </a:rPr>
              <a:t>درآمدها و هزینه های دولت به هر شکل و صورتی که هست اعم از بودجه جاری و عمرانی وزارتخانه ها، شرکت های دولتی و کلیه دستگاه هایی که به نحوی از </a:t>
            </a:r>
            <a:r>
              <a:rPr lang="fa-IR" sz="2000" b="1" dirty="0" smtClean="0">
                <a:solidFill>
                  <a:prstClr val="black"/>
                </a:solidFill>
                <a:cs typeface="B Mitra" pitchFamily="2" charset="-78"/>
              </a:rPr>
              <a:t>انحاء، </a:t>
            </a:r>
            <a:r>
              <a:rPr lang="fa-IR" sz="2000" b="1" dirty="0">
                <a:solidFill>
                  <a:prstClr val="black"/>
                </a:solidFill>
                <a:cs typeface="B Mitra" pitchFamily="2" charset="-78"/>
              </a:rPr>
              <a:t>از بودجه دولت منتفع می گردند، باید در سند بودجه به شکل واحد و جامع جمع آوری و به مجلس تقدیم گردد.</a:t>
            </a:r>
          </a:p>
          <a:p>
            <a:pPr marL="457200" indent="-457200" algn="justLow" rtl="1">
              <a:lnSpc>
                <a:spcPts val="2800"/>
              </a:lnSpc>
              <a:buClr>
                <a:srgbClr val="0070C0"/>
              </a:buClr>
              <a:buSzPct val="130000"/>
              <a:buFont typeface="+mj-lt"/>
              <a:buAutoNum type="arabicPeriod"/>
            </a:pPr>
            <a:r>
              <a:rPr lang="fa-IR" sz="2000" b="1" dirty="0" smtClean="0">
                <a:solidFill>
                  <a:prstClr val="black"/>
                </a:solidFill>
                <a:cs typeface="B Mitra" pitchFamily="2" charset="-78"/>
              </a:rPr>
              <a:t>ارقام </a:t>
            </a:r>
            <a:r>
              <a:rPr lang="fa-IR" sz="2000" b="1" dirty="0">
                <a:solidFill>
                  <a:prstClr val="black"/>
                </a:solidFill>
                <a:cs typeface="B Mitra" pitchFamily="2" charset="-78"/>
              </a:rPr>
              <a:t>منظور در بودجه باید به طور ناخالص بدون </a:t>
            </a:r>
            <a:r>
              <a:rPr lang="fa-IR" sz="2000" b="1" dirty="0" smtClean="0">
                <a:solidFill>
                  <a:prstClr val="black"/>
                </a:solidFill>
                <a:cs typeface="B Mitra" pitchFamily="2" charset="-78"/>
              </a:rPr>
              <a:t>آن که، </a:t>
            </a:r>
            <a:r>
              <a:rPr lang="fa-IR" sz="2000" b="1" dirty="0">
                <a:solidFill>
                  <a:prstClr val="black"/>
                </a:solidFill>
                <a:cs typeface="B Mitra" pitchFamily="2" charset="-78"/>
              </a:rPr>
              <a:t>درآمدها از هزینه ها </a:t>
            </a:r>
            <a:r>
              <a:rPr lang="fa-IR" sz="2000" b="1" dirty="0" smtClean="0">
                <a:solidFill>
                  <a:prstClr val="black"/>
                </a:solidFill>
                <a:cs typeface="B Mitra" pitchFamily="2" charset="-78"/>
              </a:rPr>
              <a:t>تهاتُر </a:t>
            </a:r>
            <a:r>
              <a:rPr lang="fa-IR" sz="2000" b="1" dirty="0">
                <a:solidFill>
                  <a:prstClr val="black"/>
                </a:solidFill>
                <a:cs typeface="B Mitra" pitchFamily="2" charset="-78"/>
              </a:rPr>
              <a:t>شوند، در سند بودجه درج </a:t>
            </a:r>
            <a:r>
              <a:rPr lang="fa-IR" sz="2000" b="1" dirty="0" smtClean="0">
                <a:solidFill>
                  <a:prstClr val="black"/>
                </a:solidFill>
                <a:cs typeface="B Mitra" pitchFamily="2" charset="-78"/>
              </a:rPr>
              <a:t>گردند.</a:t>
            </a:r>
            <a:endParaRPr lang="fa-IR" sz="2000" b="1" dirty="0">
              <a:solidFill>
                <a:prstClr val="black"/>
              </a:solidFill>
              <a:cs typeface="B Mitra" pitchFamily="2" charset="-78"/>
            </a:endParaRPr>
          </a:p>
          <a:p>
            <a:pPr algn="justLow" rtl="1">
              <a:lnSpc>
                <a:spcPts val="2800"/>
              </a:lnSpc>
            </a:pPr>
            <a:r>
              <a:rPr lang="fa-IR" sz="2000" b="1" dirty="0">
                <a:solidFill>
                  <a:prstClr val="black"/>
                </a:solidFill>
                <a:cs typeface="B Mitra" pitchFamily="2" charset="-78"/>
              </a:rPr>
              <a:t>اگر بودجه به طور خالص نوشته شود، هر اداره یا </a:t>
            </a:r>
            <a:r>
              <a:rPr lang="fa-IR" sz="2000" b="1" dirty="0" smtClean="0">
                <a:solidFill>
                  <a:prstClr val="black"/>
                </a:solidFill>
                <a:cs typeface="B Mitra" pitchFamily="2" charset="-78"/>
              </a:rPr>
              <a:t>وزارتخانه، </a:t>
            </a:r>
            <a:r>
              <a:rPr lang="fa-IR" sz="2000" b="1" dirty="0">
                <a:solidFill>
                  <a:prstClr val="black"/>
                </a:solidFill>
                <a:cs typeface="B Mitra" pitchFamily="2" charset="-78"/>
              </a:rPr>
              <a:t>خود را مجاز می داند، هزینه هایی انجام دهد که قبلاً توسط مجلس اجازه داده نشده است. اگر بودجه شامل تمام درآمدها و هزینه های دولت نباشد و اگر این ارقام به طور خالص در بودجه منعکس شوند، میزان زیادی ازعملیات دولت از دید نمایندگان پنهان می ماند، که این امر مخالف اصول دموکراسی </a:t>
            </a:r>
            <a:r>
              <a:rPr lang="fa-IR" sz="2000" b="1" dirty="0" smtClean="0">
                <a:solidFill>
                  <a:prstClr val="black"/>
                </a:solidFill>
                <a:cs typeface="B Mitra" pitchFamily="2" charset="-78"/>
              </a:rPr>
              <a:t>است.</a:t>
            </a:r>
            <a:endParaRPr lang="fa-IR" sz="2000" b="1" dirty="0">
              <a:solidFill>
                <a:prstClr val="black"/>
              </a:solidFill>
              <a:cs typeface="B Mitra" pitchFamily="2" charset="-78"/>
            </a:endParaRPr>
          </a:p>
          <a:p>
            <a:pPr algn="justLow" rtl="1">
              <a:lnSpc>
                <a:spcPts val="2800"/>
              </a:lnSpc>
            </a:pPr>
            <a:r>
              <a:rPr lang="fa-IR" sz="2000" b="1" dirty="0">
                <a:solidFill>
                  <a:prstClr val="black"/>
                </a:solidFill>
                <a:cs typeface="B Mitra" pitchFamily="2" charset="-78"/>
              </a:rPr>
              <a:t>اصل جامعیّت بودجه یکی از اصول صرفه جویی در مخارج عمومی می باشد زیرا استقلال مالی در سازمان های دولتی و </a:t>
            </a:r>
            <a:r>
              <a:rPr lang="fa-IR" sz="2000" b="1" dirty="0" smtClean="0">
                <a:solidFill>
                  <a:prstClr val="black"/>
                </a:solidFill>
                <a:cs typeface="B Mitra" pitchFamily="2" charset="-78"/>
              </a:rPr>
              <a:t>تهاتُر </a:t>
            </a:r>
            <a:r>
              <a:rPr lang="fa-IR" sz="2000" b="1" dirty="0">
                <a:solidFill>
                  <a:prstClr val="black"/>
                </a:solidFill>
                <a:cs typeface="B Mitra" pitchFamily="2" charset="-78"/>
              </a:rPr>
              <a:t>دخل و خرج و انتقال مازاد آن در بودجه عمومی، اسراف و اتلاف را در فعالیت های مالی دولت فراهم می آورد.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986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33037819"/>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a:t>
            </a:r>
            <a:r>
              <a:rPr lang="fa-IR" sz="2800" b="1" dirty="0" smtClean="0">
                <a:solidFill>
                  <a:srgbClr val="C00000"/>
                </a:solidFill>
                <a:effectLst>
                  <a:outerShdw blurRad="38100" dist="38100" dir="2700000" algn="tl">
                    <a:srgbClr val="000000">
                      <a:alpha val="43137"/>
                    </a:srgbClr>
                  </a:outerShdw>
                </a:effectLst>
                <a:cs typeface="B Titr" pitchFamily="2" charset="-78"/>
              </a:rPr>
              <a:t>وحدت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662040"/>
            <a:ext cx="8685964" cy="4606389"/>
          </a:xfrm>
          <a:prstGeom prst="rect">
            <a:avLst/>
          </a:prstGeom>
        </p:spPr>
        <p:txBody>
          <a:bodyPr wrap="square">
            <a:spAutoFit/>
          </a:bodyPr>
          <a:lstStyle/>
          <a:p>
            <a:pPr algn="justLow" rtl="1">
              <a:lnSpc>
                <a:spcPts val="3200"/>
              </a:lnSpc>
            </a:pPr>
            <a:r>
              <a:rPr lang="fa-IR" sz="2000" b="1" dirty="0">
                <a:solidFill>
                  <a:prstClr val="black"/>
                </a:solidFill>
                <a:cs typeface="B Mitra" pitchFamily="2" charset="-78"/>
              </a:rPr>
              <a:t>منظور از اصل وحدت بودجه آن است که دولت فقط دارای یک بودجه واحد باشد، یعنی درآمدها و هزینه های کلیه سازمان های دولتی در یک سند واحد تنظیم و جهت رسیدگی و تصویب به مجلس پیشنهاد گردد. اگر اصل وحدت بودجه مورد نظر نباشد، هر دستگاهی برای خود بودجه ای جداگانه در زمان های مختلف تهیه می کند. در نتیجه نظم دستگاه مالی و اداری به هم می خورد، هماهنگی و تقارن زمانی میان عملیات بخش دولتی از بین می رود و پرهیز از دوباره کاری ها بسیار دشوار می شود.</a:t>
            </a:r>
          </a:p>
          <a:p>
            <a:pPr algn="justLow" rtl="1">
              <a:lnSpc>
                <a:spcPts val="3200"/>
              </a:lnSpc>
            </a:pPr>
            <a:r>
              <a:rPr lang="fa-IR" sz="2000" b="1" dirty="0">
                <a:solidFill>
                  <a:prstClr val="black"/>
                </a:solidFill>
                <a:cs typeface="B Mitra" pitchFamily="2" charset="-78"/>
              </a:rPr>
              <a:t>عدم رعایت این اصل امکان رسیدگی و تجزیه وتحلیل دقیق بودجه را از مجلس سلب می کند و ممکن است اصل سالانه بودن بودجه را نیز مختل سازد. یکی از دلایل وجودی این اصل امکان نظارت و کنترل مجلس نسبت به ارقام پیش بینی شده در بودجه و جلوگیری از ناهماهنگی و دوباره کاری می باشد. دلیل دیگر آن این است که اگر این اصل رعایت نگردد، دولت نمی تواند نقش ارشادی خود را در مورد بخش خصوصی اجرا کند. زیرا اهداف وسیاست های مالی و اقتصادی دولت برای بخش خصوصی روشن نخواهد بود </a:t>
            </a:r>
            <a:r>
              <a:rPr lang="fa-IR" sz="2000" b="1" dirty="0" smtClean="0">
                <a:solidFill>
                  <a:prstClr val="black"/>
                </a:solidFill>
                <a:cs typeface="B Mitra" pitchFamily="2" charset="-78"/>
              </a:rPr>
              <a:t>.</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11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561230241"/>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331639" y="323655"/>
            <a:ext cx="6165685" cy="585065"/>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prstTxWarp prst="textWave1">
              <a:avLst>
                <a:gd name="adj1" fmla="val 20000"/>
                <a:gd name="adj2" fmla="val 0"/>
              </a:avLst>
            </a:prstTxWarp>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شاملیّت(تفصیل</a:t>
            </a:r>
            <a:r>
              <a:rPr lang="fa-IR" sz="2800" b="1" dirty="0" smtClean="0">
                <a:solidFill>
                  <a:srgbClr val="C00000"/>
                </a:solidFill>
                <a:effectLst>
                  <a:outerShdw blurRad="38100" dist="38100" dir="2700000" algn="tl">
                    <a:srgbClr val="000000">
                      <a:alpha val="43137"/>
                    </a:srgbClr>
                  </a:outerShdw>
                </a:effectLst>
                <a:cs typeface="B Titr" pitchFamily="2" charset="-78"/>
              </a:rPr>
              <a:t>) بودجه </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662040"/>
            <a:ext cx="8685964" cy="4401205"/>
          </a:xfrm>
          <a:prstGeom prst="rect">
            <a:avLst/>
          </a:prstGeom>
        </p:spPr>
        <p:txBody>
          <a:bodyPr wrap="square">
            <a:spAutoFit/>
          </a:bodyPr>
          <a:lstStyle/>
          <a:p>
            <a:pPr algn="justLow" rtl="1">
              <a:lnSpc>
                <a:spcPct val="200000"/>
              </a:lnSpc>
            </a:pPr>
            <a:r>
              <a:rPr lang="fa-IR" sz="2000" b="1" dirty="0">
                <a:solidFill>
                  <a:prstClr val="black"/>
                </a:solidFill>
                <a:cs typeface="B Mitra" pitchFamily="2" charset="-78"/>
              </a:rPr>
              <a:t>بر اساس این اصل بودجه دولت باید به صورت مشروح، ریز، جزء، وتفصیل تهیه و تنظیم و به مجلس ارائه و پیشنهاد گردد و برای اطلاع عموم انتشار یابد. به عبارتی دولت بودجه ای را تهیه می کند که مشتمل بر بودجه تفصیلی تمام دستگاه ها، عملیات، درآمدها، هزینه ها و استان ها خواهد بود که در قالب طبقه بندی های بودجه ای تبلور یافته است.</a:t>
            </a:r>
          </a:p>
          <a:p>
            <a:pPr algn="justLow" rtl="1">
              <a:lnSpc>
                <a:spcPct val="200000"/>
              </a:lnSpc>
            </a:pPr>
            <a:r>
              <a:rPr lang="fa-IR" sz="2000" b="1" dirty="0">
                <a:solidFill>
                  <a:prstClr val="black"/>
                </a:solidFill>
                <a:cs typeface="B Mitra" pitchFamily="2" charset="-78"/>
              </a:rPr>
              <a:t>از دلایل وجودی این اصل می توان به موضوع  نظارت و امکان کنترل بیشتر مالی و عملیات دولت از سوی مجلس قانون گذار و دستگاه های نظارتی دیگر از جمله دیوان محاسبات اشاره کرد. رعایت این اصل شفافیت اطلاعاتی را هر چه بیشتر فراهم می </a:t>
            </a:r>
            <a:r>
              <a:rPr lang="fa-IR" sz="2000" b="1" dirty="0" smtClean="0">
                <a:solidFill>
                  <a:prstClr val="black"/>
                </a:solidFill>
                <a:cs typeface="B Mitra" pitchFamily="2" charset="-78"/>
              </a:rPr>
              <a:t>سازد.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46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194249355"/>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376645" y="233645"/>
            <a:ext cx="6120680" cy="675075"/>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prstTxWarp prst="textWave1">
              <a:avLst>
                <a:gd name="adj1" fmla="val 20000"/>
                <a:gd name="adj2" fmla="val 0"/>
              </a:avLst>
            </a:prstTxWarp>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a:t>
            </a:r>
            <a:r>
              <a:rPr lang="fa-IR" sz="2800" b="1" dirty="0" smtClean="0">
                <a:solidFill>
                  <a:srgbClr val="C00000"/>
                </a:solidFill>
                <a:effectLst>
                  <a:outerShdw blurRad="38100" dist="38100" dir="2700000" algn="tl">
                    <a:srgbClr val="000000">
                      <a:alpha val="43137"/>
                    </a:srgbClr>
                  </a:outerShdw>
                </a:effectLst>
                <a:cs typeface="B Titr" pitchFamily="2" charset="-78"/>
              </a:rPr>
              <a:t>تخصیص و عدم تخصیص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440643"/>
            <a:ext cx="8685964" cy="5093702"/>
          </a:xfrm>
          <a:prstGeom prst="rect">
            <a:avLst/>
          </a:prstGeom>
        </p:spPr>
        <p:txBody>
          <a:bodyPr wrap="square">
            <a:spAutoFit/>
          </a:bodyPr>
          <a:lstStyle/>
          <a:p>
            <a:pPr algn="justLow" rtl="1">
              <a:lnSpc>
                <a:spcPts val="3000"/>
              </a:lnSpc>
            </a:pPr>
            <a:r>
              <a:rPr lang="fa-IR" sz="2000" b="1" dirty="0">
                <a:solidFill>
                  <a:prstClr val="black"/>
                </a:solidFill>
                <a:cs typeface="B Mitra" pitchFamily="2" charset="-78"/>
              </a:rPr>
              <a:t>بر اساس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تمامی درآمدها و هزینه ها به همان ترتیبی که در قانون و سند بودجه به تصویب رسیده، باید دریافت یا پرداخت شوند و تغییر در مسیرهای وصول درآمد و مصرف هزینه ها حتی به میزان کوچک مجاز نمی باشد. </a:t>
            </a:r>
            <a:r>
              <a:rPr lang="fa-IR" sz="2000" b="1" dirty="0" smtClean="0">
                <a:solidFill>
                  <a:prstClr val="black"/>
                </a:solidFill>
                <a:cs typeface="B Mitra" pitchFamily="2" charset="-78"/>
              </a:rPr>
              <a:t>به </a:t>
            </a:r>
            <a:r>
              <a:rPr lang="fa-IR" sz="2000" b="1" dirty="0">
                <a:solidFill>
                  <a:prstClr val="black"/>
                </a:solidFill>
                <a:cs typeface="B Mitra" pitchFamily="2" charset="-78"/>
              </a:rPr>
              <a:t>استناد بر این اصل، </a:t>
            </a:r>
            <a:r>
              <a:rPr lang="fa-IR" sz="2000" b="1" dirty="0" smtClean="0">
                <a:solidFill>
                  <a:prstClr val="black"/>
                </a:solidFill>
                <a:cs typeface="B Mitra" pitchFamily="2" charset="-78"/>
              </a:rPr>
              <a:t>کوچک ترین </a:t>
            </a:r>
            <a:r>
              <a:rPr lang="fa-IR" sz="2000" b="1" dirty="0">
                <a:solidFill>
                  <a:prstClr val="black"/>
                </a:solidFill>
                <a:cs typeface="B Mitra" pitchFamily="2" charset="-78"/>
              </a:rPr>
              <a:t>انعطاف و تغییر در </a:t>
            </a:r>
            <a:r>
              <a:rPr lang="fa-IR" sz="2000" b="1" dirty="0" smtClean="0">
                <a:solidFill>
                  <a:prstClr val="black"/>
                </a:solidFill>
                <a:cs typeface="B Mitra" pitchFamily="2" charset="-78"/>
              </a:rPr>
              <a:t>چارچوبِ </a:t>
            </a:r>
            <a:r>
              <a:rPr lang="fa-IR" sz="2000" b="1" dirty="0">
                <a:solidFill>
                  <a:prstClr val="black"/>
                </a:solidFill>
                <a:cs typeface="B Mitra" pitchFamily="2" charset="-78"/>
              </a:rPr>
              <a:t>پیش بینی شده ممکن نخواهد بود. در واقع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خود نقضی بر اصل انعطاف پذیری بوده و مقابل آن اصل قرار دارد. بنابراین در مورد قبول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عده ای از صاحب نظران تردید دارند و قائل به </a:t>
            </a:r>
            <a:r>
              <a:rPr lang="fa-IR" sz="2000" b="1" dirty="0" smtClean="0">
                <a:solidFill>
                  <a:prstClr val="black"/>
                </a:solidFill>
                <a:cs typeface="B Mitra" pitchFamily="2" charset="-78"/>
              </a:rPr>
              <a:t>انعطافِ حداقل، </a:t>
            </a:r>
            <a:r>
              <a:rPr lang="fa-IR" sz="2000" b="1" dirty="0">
                <a:solidFill>
                  <a:prstClr val="black"/>
                </a:solidFill>
                <a:cs typeface="B Mitra" pitchFamily="2" charset="-78"/>
              </a:rPr>
              <a:t>در شرایط اضطراری می </a:t>
            </a:r>
            <a:r>
              <a:rPr lang="fa-IR" sz="2000" b="1" dirty="0" smtClean="0">
                <a:solidFill>
                  <a:prstClr val="black"/>
                </a:solidFill>
                <a:cs typeface="B Mitra" pitchFamily="2" charset="-78"/>
              </a:rPr>
              <a:t>باشند.</a:t>
            </a:r>
            <a:endParaRPr lang="fa-IR" sz="2000" b="1" dirty="0">
              <a:solidFill>
                <a:prstClr val="black"/>
              </a:solidFill>
              <a:cs typeface="B Mitra" pitchFamily="2" charset="-78"/>
            </a:endParaRPr>
          </a:p>
          <a:p>
            <a:pPr algn="justLow" rtl="1">
              <a:lnSpc>
                <a:spcPts val="3000"/>
              </a:lnSpc>
            </a:pPr>
            <a:r>
              <a:rPr lang="fa-IR" sz="2000" b="1" dirty="0">
                <a:solidFill>
                  <a:prstClr val="black"/>
                </a:solidFill>
                <a:cs typeface="B Mitra" pitchFamily="2" charset="-78"/>
              </a:rPr>
              <a:t>اصل پنجاه و پنجم قانون </a:t>
            </a:r>
            <a:r>
              <a:rPr lang="fa-IR" sz="2000" b="1" dirty="0" smtClean="0">
                <a:solidFill>
                  <a:prstClr val="black"/>
                </a:solidFill>
                <a:cs typeface="B Mitra" pitchFamily="2" charset="-78"/>
              </a:rPr>
              <a:t>اساسی، </a:t>
            </a:r>
            <a:r>
              <a:rPr lang="fa-IR" sz="2000" b="1" dirty="0">
                <a:solidFill>
                  <a:prstClr val="black"/>
                </a:solidFill>
                <a:cs typeface="B Mitra" pitchFamily="2" charset="-78"/>
              </a:rPr>
              <a:t>مراقبت از رعایت این اصل </a:t>
            </a:r>
            <a:r>
              <a:rPr lang="fa-IR" sz="2000" b="1" dirty="0" smtClean="0">
                <a:solidFill>
                  <a:prstClr val="black"/>
                </a:solidFill>
                <a:cs typeface="B Mitra" pitchFamily="2" charset="-78"/>
              </a:rPr>
              <a:t>را، </a:t>
            </a:r>
            <a:r>
              <a:rPr lang="fa-IR" sz="2000" b="1" dirty="0">
                <a:solidFill>
                  <a:prstClr val="black"/>
                </a:solidFill>
                <a:cs typeface="B Mitra" pitchFamily="2" charset="-78"/>
              </a:rPr>
              <a:t>یکی از وظایف دیوان محاسبات کشور بیان می کند. در این اصل آمده است:" دیوان محاسبات به کلیه حساب های وزارتخانه‌ها، مؤسسات‌،  شرکت های دولتی و سایر دستگاه هایی که به نحوی </a:t>
            </a:r>
            <a:r>
              <a:rPr lang="fa-IR" sz="2000" b="1" dirty="0" smtClean="0">
                <a:solidFill>
                  <a:prstClr val="black"/>
                </a:solidFill>
                <a:cs typeface="B Mitra" pitchFamily="2" charset="-78"/>
              </a:rPr>
              <a:t>از اَنحاء </a:t>
            </a:r>
            <a:r>
              <a:rPr lang="fa-IR" sz="2000" b="1" dirty="0">
                <a:solidFill>
                  <a:prstClr val="black"/>
                </a:solidFill>
                <a:cs typeface="B Mitra" pitchFamily="2" charset="-78"/>
              </a:rPr>
              <a:t>از بودجه کل کشور استفاده می‌کنند به ترتیبی که قانون مقررمی‌دارد رسیدگی یا حسابرسی می‌نماید که هیچ هزینه‌ای ازاعتبارات مصوب تجاوز نکرده و هر وجهی در محل خود به </a:t>
            </a:r>
            <a:r>
              <a:rPr lang="fa-IR" sz="2000" b="1" dirty="0" smtClean="0">
                <a:solidFill>
                  <a:prstClr val="black"/>
                </a:solidFill>
                <a:cs typeface="B Mitra" pitchFamily="2" charset="-78"/>
              </a:rPr>
              <a:t>مصرف ‌رسیده </a:t>
            </a:r>
            <a:r>
              <a:rPr lang="fa-IR" sz="2000" b="1" dirty="0">
                <a:solidFill>
                  <a:prstClr val="black"/>
                </a:solidFill>
                <a:cs typeface="B Mitra" pitchFamily="2" charset="-78"/>
              </a:rPr>
              <a:t>باشد. دیوان محاسبات‌، حساب ها و اسناد و مدارک مربوطه را برابر قانون جمع‌آوری و گزارش تفریغ بودجه هر سال را به </a:t>
            </a:r>
            <a:r>
              <a:rPr lang="fa-IR" sz="2000" b="1" dirty="0" smtClean="0">
                <a:solidFill>
                  <a:prstClr val="black"/>
                </a:solidFill>
                <a:cs typeface="B Mitra" pitchFamily="2" charset="-78"/>
              </a:rPr>
              <a:t>انضمام‌ نظرات </a:t>
            </a:r>
            <a:r>
              <a:rPr lang="fa-IR" sz="2000" b="1" dirty="0">
                <a:solidFill>
                  <a:prstClr val="black"/>
                </a:solidFill>
                <a:cs typeface="B Mitra" pitchFamily="2" charset="-78"/>
              </a:rPr>
              <a:t>خود به مجلس شورای اسلامی تسلیم می‌نماید. این </a:t>
            </a:r>
            <a:r>
              <a:rPr lang="fa-IR" sz="2000" b="1" dirty="0" smtClean="0">
                <a:solidFill>
                  <a:prstClr val="black"/>
                </a:solidFill>
                <a:cs typeface="B Mitra" pitchFamily="2" charset="-78"/>
              </a:rPr>
              <a:t>گزارش ‌باید </a:t>
            </a:r>
            <a:r>
              <a:rPr lang="fa-IR" sz="2000" b="1" dirty="0">
                <a:solidFill>
                  <a:prstClr val="black"/>
                </a:solidFill>
                <a:cs typeface="B Mitra" pitchFamily="2" charset="-78"/>
              </a:rPr>
              <a:t>در دسترس عموم گذاشته شود."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942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305817377"/>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انعطاف </a:t>
            </a:r>
            <a:r>
              <a:rPr lang="fa-IR" sz="2800" b="1" dirty="0" smtClean="0">
                <a:solidFill>
                  <a:srgbClr val="C00000"/>
                </a:solidFill>
                <a:effectLst>
                  <a:outerShdw blurRad="38100" dist="38100" dir="2700000" algn="tl">
                    <a:srgbClr val="000000">
                      <a:alpha val="43137"/>
                    </a:srgbClr>
                  </a:outerShdw>
                </a:effectLst>
                <a:cs typeface="B Titr" pitchFamily="2" charset="-78"/>
              </a:rPr>
              <a:t>پذیری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493785"/>
            <a:ext cx="8685964" cy="4606389"/>
          </a:xfrm>
          <a:prstGeom prst="rect">
            <a:avLst/>
          </a:prstGeom>
        </p:spPr>
        <p:txBody>
          <a:bodyPr wrap="square">
            <a:spAutoFit/>
          </a:bodyPr>
          <a:lstStyle/>
          <a:p>
            <a:pPr algn="justLow" rtl="1">
              <a:lnSpc>
                <a:spcPts val="3200"/>
              </a:lnSpc>
            </a:pPr>
            <a:r>
              <a:rPr lang="fa-IR" sz="2000" b="1" dirty="0">
                <a:solidFill>
                  <a:prstClr val="black"/>
                </a:solidFill>
                <a:cs typeface="B Mitra" pitchFamily="2" charset="-78"/>
              </a:rPr>
              <a:t>بر اساس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مدیران و مجریان طرح ها باید </a:t>
            </a:r>
            <a:r>
              <a:rPr lang="fa-IR" sz="2000" b="1" dirty="0" smtClean="0">
                <a:solidFill>
                  <a:prstClr val="black"/>
                </a:solidFill>
                <a:cs typeface="B Mitra" pitchFamily="2" charset="-78"/>
              </a:rPr>
              <a:t>اختیارِ </a:t>
            </a:r>
            <a:r>
              <a:rPr lang="fa-IR" sz="2000" b="1" dirty="0">
                <a:solidFill>
                  <a:prstClr val="black"/>
                </a:solidFill>
                <a:cs typeface="B Mitra" pitchFamily="2" charset="-78"/>
              </a:rPr>
              <a:t>تغییراتی را در اجرای بودجه داشته باشند. اصل انعطاف پذیری بودجه در حقیقت عکس العمل مدیران و مسئولان دستگاه های </a:t>
            </a:r>
            <a:r>
              <a:rPr lang="fa-IR" sz="2000" b="1" dirty="0" smtClean="0">
                <a:solidFill>
                  <a:prstClr val="black"/>
                </a:solidFill>
                <a:cs typeface="B Mitra" pitchFamily="2" charset="-78"/>
              </a:rPr>
              <a:t>اجرایی، </a:t>
            </a:r>
            <a:r>
              <a:rPr lang="fa-IR" sz="2000" b="1" dirty="0">
                <a:solidFill>
                  <a:prstClr val="black"/>
                </a:solidFill>
                <a:cs typeface="B Mitra" pitchFamily="2" charset="-78"/>
              </a:rPr>
              <a:t>به علت مشکلات ناشی از اجرای دقیق و کامل اصل تخصیص می باشد. چون اقلام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ماهیت پیش بینی و برآورد دارند و عموماً شرایط داخلی و </a:t>
            </a:r>
            <a:r>
              <a:rPr lang="fa-IR" sz="2000" b="1" dirty="0" smtClean="0">
                <a:solidFill>
                  <a:prstClr val="black"/>
                </a:solidFill>
                <a:cs typeface="B Mitra" pitchFamily="2" charset="-78"/>
              </a:rPr>
              <a:t>محیطِ </a:t>
            </a:r>
            <a:r>
              <a:rPr lang="fa-IR" sz="2000" b="1" dirty="0">
                <a:solidFill>
                  <a:prstClr val="black"/>
                </a:solidFill>
                <a:cs typeface="B Mitra" pitchFamily="2" charset="-78"/>
              </a:rPr>
              <a:t>سازمان </a:t>
            </a:r>
            <a:r>
              <a:rPr lang="fa-IR" sz="2000" b="1" dirty="0" smtClean="0">
                <a:solidFill>
                  <a:prstClr val="black"/>
                </a:solidFill>
                <a:cs typeface="B Mitra" pitchFamily="2" charset="-78"/>
              </a:rPr>
              <a:t>هایِ </a:t>
            </a:r>
            <a:r>
              <a:rPr lang="fa-IR" sz="2000" b="1" dirty="0">
                <a:solidFill>
                  <a:prstClr val="black"/>
                </a:solidFill>
                <a:cs typeface="B Mitra" pitchFamily="2" charset="-78"/>
              </a:rPr>
              <a:t>دولتی در تغییر هستند، بنابراین رعایت اصل تخصیص و انجام عملیات در چارچوب طبقه بندی های </a:t>
            </a:r>
            <a:r>
              <a:rPr lang="fa-IR" sz="2000" b="1" dirty="0" smtClean="0">
                <a:solidFill>
                  <a:prstClr val="black"/>
                </a:solidFill>
                <a:cs typeface="B Mitra" pitchFamily="2" charset="-78"/>
              </a:rPr>
              <a:t>اعتبارات، </a:t>
            </a:r>
            <a:r>
              <a:rPr lang="fa-IR" sz="2000" b="1" dirty="0">
                <a:solidFill>
                  <a:prstClr val="black"/>
                </a:solidFill>
                <a:cs typeface="B Mitra" pitchFamily="2" charset="-78"/>
              </a:rPr>
              <a:t>مشکلاتی را برای دستگاه های اجرایی ایجاد می کند. لذا بودجه ریزان و قانون گذاران برای رفع این مشکلات باید چاره ای بیاندیشند، که این چاره اندیشی در </a:t>
            </a:r>
            <a:r>
              <a:rPr lang="fa-IR" sz="2000" b="1" dirty="0" smtClean="0">
                <a:solidFill>
                  <a:prstClr val="black"/>
                </a:solidFill>
                <a:cs typeface="B Mitra" pitchFamily="2" charset="-78"/>
              </a:rPr>
              <a:t>اصلِ </a:t>
            </a:r>
            <a:r>
              <a:rPr lang="fa-IR" sz="2000" b="1" dirty="0">
                <a:solidFill>
                  <a:prstClr val="black"/>
                </a:solidFill>
                <a:cs typeface="B Mitra" pitchFamily="2" charset="-78"/>
              </a:rPr>
              <a:t>انعطاف پذیری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متبلور و منسجم شده </a:t>
            </a:r>
            <a:r>
              <a:rPr lang="fa-IR" sz="2000" b="1" dirty="0" smtClean="0">
                <a:solidFill>
                  <a:prstClr val="black"/>
                </a:solidFill>
                <a:cs typeface="B Mitra" pitchFamily="2" charset="-78"/>
              </a:rPr>
              <a:t>است.</a:t>
            </a:r>
            <a:endParaRPr lang="fa-IR" sz="2000" b="1" dirty="0">
              <a:solidFill>
                <a:prstClr val="black"/>
              </a:solidFill>
              <a:cs typeface="B Mitra" pitchFamily="2" charset="-78"/>
            </a:endParaRPr>
          </a:p>
          <a:p>
            <a:pPr algn="justLow" rtl="1">
              <a:lnSpc>
                <a:spcPts val="3200"/>
              </a:lnSpc>
            </a:pPr>
            <a:r>
              <a:rPr lang="fa-IR" sz="2000" b="1" dirty="0">
                <a:solidFill>
                  <a:prstClr val="black"/>
                </a:solidFill>
                <a:cs typeface="B Mitra" pitchFamily="2" charset="-78"/>
              </a:rPr>
              <a:t>لوایح اصلاح و متمم بودجه و ردیف </a:t>
            </a:r>
            <a:r>
              <a:rPr lang="fa-IR" sz="2000" b="1" dirty="0" smtClean="0">
                <a:solidFill>
                  <a:prstClr val="black"/>
                </a:solidFill>
                <a:cs typeface="B Mitra" pitchFamily="2" charset="-78"/>
              </a:rPr>
              <a:t>اعتبارِ </a:t>
            </a:r>
            <a:r>
              <a:rPr lang="fa-IR" sz="2000" b="1" dirty="0">
                <a:solidFill>
                  <a:prstClr val="black"/>
                </a:solidFill>
                <a:cs typeface="B Mitra" pitchFamily="2" charset="-78"/>
              </a:rPr>
              <a:t>هزینه های پیش بینی نشده از روش های انعطاف پذیری در بودجه می باشند. معمولاً میزان انعطاف پذیری بودجه، در زمان هایی که اوضاع و احوال اقتصادی و </a:t>
            </a:r>
            <a:r>
              <a:rPr lang="fa-IR" sz="2000" b="1" dirty="0" smtClean="0">
                <a:solidFill>
                  <a:prstClr val="black"/>
                </a:solidFill>
                <a:cs typeface="B Mitra" pitchFamily="2" charset="-78"/>
              </a:rPr>
              <a:t>اجتماعی، </a:t>
            </a:r>
            <a:r>
              <a:rPr lang="fa-IR" sz="2000" b="1" dirty="0">
                <a:solidFill>
                  <a:prstClr val="black"/>
                </a:solidFill>
                <a:cs typeface="B Mitra" pitchFamily="2" charset="-78"/>
              </a:rPr>
              <a:t>دچار نوسانات شدید و غیر منتظره است، بیشتر مورد نیاز و مطلوب خواهد بود تا در زمان ثبات اقتصادی و آرامش و امنیت سیاسی و اجتماعی.</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5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550" y="1454420"/>
            <a:ext cx="8100000" cy="5214940"/>
          </a:xfrm>
          <a:noFill/>
          <a:ln>
            <a:noFill/>
          </a:ln>
        </p:spPr>
        <p:txBody>
          <a:bodyPr>
            <a:normAutofit fontScale="4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rtl="1">
              <a:lnSpc>
                <a:spcPct val="200000"/>
              </a:lnSpc>
              <a:buNone/>
            </a:pPr>
            <a:r>
              <a:rPr lang="fa-IR" sz="5600" b="1" dirty="0" smtClean="0">
                <a:solidFill>
                  <a:srgbClr val="002060"/>
                </a:solidFill>
                <a:effectLst>
                  <a:outerShdw blurRad="38100" dist="38100" dir="2700000" algn="tl">
                    <a:srgbClr val="000000">
                      <a:alpha val="43137"/>
                    </a:srgbClr>
                  </a:outerShdw>
                </a:effectLst>
                <a:cs typeface="B Davat" pitchFamily="2" charset="-78"/>
              </a:rPr>
              <a:t>فصل پنجم کتاب </a:t>
            </a:r>
            <a:r>
              <a:rPr lang="fa-IR" sz="5600" b="1" dirty="0" smtClean="0">
                <a:solidFill>
                  <a:srgbClr val="C00000"/>
                </a:solidFill>
                <a:effectLst>
                  <a:outerShdw blurRad="38100" dist="38100" dir="2700000" algn="tl">
                    <a:srgbClr val="000000">
                      <a:alpha val="43137"/>
                    </a:srgbClr>
                  </a:outerShdw>
                </a:effectLst>
                <a:cs typeface="B Davat" pitchFamily="2" charset="-78"/>
              </a:rPr>
              <a:t>« بودجه از تنظیم تا کنترل » </a:t>
            </a:r>
          </a:p>
          <a:p>
            <a:pPr marL="0" indent="0" algn="ctr" rtl="1">
              <a:lnSpc>
                <a:spcPct val="200000"/>
              </a:lnSpc>
              <a:buNone/>
            </a:pPr>
            <a:r>
              <a:rPr lang="fa-IR" sz="6200" b="1" cap="all" dirty="0" smtClean="0">
                <a:ln w="0"/>
                <a:solidFill>
                  <a:srgbClr val="C00000"/>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نظریه بودجه و اصول آن </a:t>
            </a:r>
          </a:p>
          <a:p>
            <a:pPr marL="0" indent="0" algn="ctr" rtl="1">
              <a:lnSpc>
                <a:spcPct val="200000"/>
              </a:lnSpc>
              <a:buNone/>
            </a:pPr>
            <a:r>
              <a:rPr lang="fa-IR" sz="7000" b="1" cap="all" dirty="0" smtClean="0">
                <a:ln w="0"/>
                <a:solidFill>
                  <a:srgbClr val="00B050"/>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مولف «دکتر مهدی ابراهیمی نژاد- اسفندیار فرج وند»</a:t>
            </a:r>
          </a:p>
          <a:p>
            <a:pPr marL="0" indent="0" algn="ctr" rtl="1">
              <a:lnSpc>
                <a:spcPct val="200000"/>
              </a:lnSpc>
              <a:buNone/>
            </a:pPr>
            <a:r>
              <a:rPr lang="fa-IR" sz="6200" b="1" cap="all" dirty="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زیر نظر استاد ارجمند : جناب آقای دکتر غفاری </a:t>
            </a:r>
          </a:p>
          <a:p>
            <a:pPr marL="0" indent="0" algn="ctr" rtl="1">
              <a:lnSpc>
                <a:spcPct val="200000"/>
              </a:lnSpc>
              <a:buNone/>
            </a:pPr>
            <a:r>
              <a:rPr lang="fa-IR" sz="6000" b="1" cap="all" dirty="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گرد آورنده : رضا سلم آبادی</a:t>
            </a:r>
            <a:br>
              <a:rPr lang="fa-IR" sz="6000" b="1" cap="all" dirty="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br>
            <a:r>
              <a:rPr lang="fa-IR" sz="6000" b="1" cap="all" dirty="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ترم </a:t>
            </a:r>
            <a:r>
              <a:rPr lang="fa-IR" sz="6000" b="1" cap="all" dirty="0" smtClean="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دو - کارشناس </a:t>
            </a:r>
            <a:r>
              <a:rPr lang="fa-IR" sz="6000" b="1" cap="all" dirty="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ارشد مدیریت دولتی ( مالی و دولتی</a:t>
            </a:r>
            <a:r>
              <a:rPr lang="fa-IR" sz="6000" b="1" cap="all" dirty="0" smtClean="0">
                <a:ln w="0"/>
                <a:solidFill>
                  <a:schemeClr val="tx1"/>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a:t>
            </a:r>
          </a:p>
          <a:p>
            <a:pPr marL="0" indent="0" algn="ctr" rtl="1">
              <a:lnSpc>
                <a:spcPct val="200000"/>
              </a:lnSpc>
              <a:buNone/>
            </a:pPr>
            <a:r>
              <a:rPr lang="fa-IR" sz="5500" b="1" cap="all" dirty="0">
                <a:ln w="0"/>
                <a:solidFill>
                  <a:srgbClr val="C00000"/>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اردیبهشت </a:t>
            </a:r>
            <a:r>
              <a:rPr lang="fa-IR" sz="5500" b="1" cap="all" dirty="0" smtClean="0">
                <a:ln w="0"/>
                <a:solidFill>
                  <a:srgbClr val="C00000"/>
                </a:solidFill>
                <a:effectLst>
                  <a:outerShdw blurRad="38100" dist="38100" dir="2700000" algn="tl">
                    <a:srgbClr val="000000">
                      <a:alpha val="40000"/>
                    </a:srgbClr>
                  </a:outerShdw>
                  <a:reflection blurRad="12700" stA="50000" endPos="50000" dist="5000" dir="5400000" sy="-100000" rotWithShape="0"/>
                </a:effectLst>
                <a:cs typeface="B Davat" pitchFamily="2" charset="-78"/>
              </a:rPr>
              <a:t>1394</a:t>
            </a:r>
            <a:endParaRPr lang="fa-IR" sz="5500" b="1" cap="all" dirty="0">
              <a:ln w="0"/>
              <a:solidFill>
                <a:srgbClr val="C00000"/>
              </a:solidFill>
              <a:effectLst>
                <a:outerShdw blurRad="38100" dist="38100" dir="2700000" algn="tl">
                  <a:srgbClr val="000000">
                    <a:alpha val="40000"/>
                  </a:srgbClr>
                </a:outerShdw>
                <a:reflection blurRad="12700" stA="50000" endPos="50000" dist="5000" dir="5400000" sy="-100000" rotWithShape="0"/>
              </a:effectLst>
              <a:cs typeface="B Davat" pitchFamily="2" charset="-78"/>
            </a:endParaRPr>
          </a:p>
          <a:p>
            <a:pPr marL="0" indent="0" algn="ctr" rtl="1">
              <a:lnSpc>
                <a:spcPct val="200000"/>
              </a:lnSpc>
              <a:buNone/>
            </a:pPr>
            <a:endParaRPr lang="en-US" sz="4400" b="1" cap="all" dirty="0" smtClean="0">
              <a:ln w="0"/>
              <a:solidFill>
                <a:srgbClr val="00B050"/>
              </a:solidFill>
              <a:effectLst>
                <a:outerShdw blurRad="38100" dist="38100" dir="2700000" algn="tl">
                  <a:srgbClr val="000000">
                    <a:alpha val="40000"/>
                  </a:srgbClr>
                </a:outerShdw>
                <a:reflection blurRad="12700" stA="50000" endPos="50000" dist="5000" dir="5400000" sy="-100000" rotWithShape="0"/>
              </a:effectLst>
              <a:cs typeface="B Davat"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385" y="261807"/>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اصول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2849948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311599033"/>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421650" y="233645"/>
            <a:ext cx="5850650" cy="72008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prstTxWarp prst="textWave1">
              <a:avLst>
                <a:gd name="adj1" fmla="val 20000"/>
                <a:gd name="adj2" fmla="val 0"/>
              </a:avLst>
            </a:prstTxWarp>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تخمینی بودن درآمدها</a:t>
            </a:r>
          </a:p>
        </p:txBody>
      </p:sp>
      <p:sp>
        <p:nvSpPr>
          <p:cNvPr id="2" name="Rectangle 1"/>
          <p:cNvSpPr/>
          <p:nvPr/>
        </p:nvSpPr>
        <p:spPr>
          <a:xfrm>
            <a:off x="206516" y="1662040"/>
            <a:ext cx="8685964" cy="4247317"/>
          </a:xfrm>
          <a:prstGeom prst="rect">
            <a:avLst/>
          </a:prstGeom>
        </p:spPr>
        <p:txBody>
          <a:bodyPr wrap="square">
            <a:spAutoFit/>
          </a:bodyPr>
          <a:lstStyle/>
          <a:p>
            <a:pPr algn="justLow" rtl="1">
              <a:lnSpc>
                <a:spcPct val="150000"/>
              </a:lnSpc>
            </a:pPr>
            <a:r>
              <a:rPr lang="fa-IR" sz="2000" b="1" dirty="0">
                <a:solidFill>
                  <a:prstClr val="black"/>
                </a:solidFill>
                <a:cs typeface="B Mitra" pitchFamily="2" charset="-78"/>
              </a:rPr>
              <a:t>مجلس با تصویب بودجه، به قوه مجریّه اجازه می دهد که درآمدهای پیش بینی شده را وصول و </a:t>
            </a:r>
            <a:r>
              <a:rPr lang="fa-IR" sz="2000" b="1" dirty="0" smtClean="0">
                <a:solidFill>
                  <a:prstClr val="black"/>
                </a:solidFill>
                <a:cs typeface="B Mitra" pitchFamily="2" charset="-78"/>
              </a:rPr>
              <a:t>وجوهِ </a:t>
            </a:r>
            <a:r>
              <a:rPr lang="fa-IR" sz="2000" b="1" dirty="0">
                <a:solidFill>
                  <a:prstClr val="black"/>
                </a:solidFill>
                <a:cs typeface="B Mitra" pitchFamily="2" charset="-78"/>
              </a:rPr>
              <a:t>مورد نیاز خود را هزینه کند. این اجازه یک جواز مشروط است و کسب درآمدهای </a:t>
            </a:r>
            <a:r>
              <a:rPr lang="fa-IR" sz="2000" b="1" dirty="0" smtClean="0">
                <a:solidFill>
                  <a:prstClr val="black"/>
                </a:solidFill>
                <a:cs typeface="B Mitra" pitchFamily="2" charset="-78"/>
              </a:rPr>
              <a:t>لازم، </a:t>
            </a:r>
            <a:r>
              <a:rPr lang="fa-IR" sz="2000" b="1" dirty="0">
                <a:solidFill>
                  <a:prstClr val="black"/>
                </a:solidFill>
                <a:cs typeface="B Mitra" pitchFamily="2" charset="-78"/>
              </a:rPr>
              <a:t>بدون وجود قانون جداگانه </a:t>
            </a:r>
            <a:r>
              <a:rPr lang="fa-IR" sz="2000" b="1" dirty="0" smtClean="0">
                <a:solidFill>
                  <a:prstClr val="black"/>
                </a:solidFill>
                <a:cs typeface="B Mitra" pitchFamily="2" charset="-78"/>
              </a:rPr>
              <a:t>ای، </a:t>
            </a:r>
            <a:r>
              <a:rPr lang="fa-IR" sz="2000" b="1" dirty="0">
                <a:solidFill>
                  <a:prstClr val="black"/>
                </a:solidFill>
                <a:cs typeface="B Mitra" pitchFamily="2" charset="-78"/>
              </a:rPr>
              <a:t>عملی نیست. هیچ مالیاتی را بدون وجود قانونی که مربوط به </a:t>
            </a:r>
            <a:r>
              <a:rPr lang="fa-IR" sz="2000" b="1" dirty="0" smtClean="0">
                <a:solidFill>
                  <a:prstClr val="black"/>
                </a:solidFill>
                <a:cs typeface="B Mitra" pitchFamily="2" charset="-78"/>
              </a:rPr>
              <a:t>چندِ </a:t>
            </a:r>
            <a:r>
              <a:rPr lang="fa-IR" sz="2000" b="1" dirty="0">
                <a:solidFill>
                  <a:prstClr val="black"/>
                </a:solidFill>
                <a:cs typeface="B Mitra" pitchFamily="2" charset="-78"/>
              </a:rPr>
              <a:t>و </a:t>
            </a:r>
            <a:r>
              <a:rPr lang="fa-IR" sz="2000" b="1" dirty="0" smtClean="0">
                <a:solidFill>
                  <a:prstClr val="black"/>
                </a:solidFill>
                <a:cs typeface="B Mitra" pitchFamily="2" charset="-78"/>
              </a:rPr>
              <a:t>چونِ </a:t>
            </a:r>
            <a:r>
              <a:rPr lang="fa-IR" sz="2000" b="1" dirty="0">
                <a:solidFill>
                  <a:prstClr val="black"/>
                </a:solidFill>
                <a:cs typeface="B Mitra" pitchFamily="2" charset="-78"/>
              </a:rPr>
              <a:t>نظام مالیاتی باشد، نمی توان از مؤدیان </a:t>
            </a:r>
            <a:r>
              <a:rPr lang="fa-IR" sz="2000" b="1" dirty="0" smtClean="0">
                <a:solidFill>
                  <a:prstClr val="black"/>
                </a:solidFill>
                <a:cs typeface="B Mitra" pitchFamily="2" charset="-78"/>
              </a:rPr>
              <a:t>گرفت.</a:t>
            </a:r>
            <a:endParaRPr lang="fa-IR" sz="2000" b="1" dirty="0">
              <a:solidFill>
                <a:prstClr val="black"/>
              </a:solidFill>
              <a:cs typeface="B Mitra" pitchFamily="2" charset="-78"/>
            </a:endParaRPr>
          </a:p>
          <a:p>
            <a:pPr algn="justLow" rtl="1">
              <a:lnSpc>
                <a:spcPct val="150000"/>
              </a:lnSpc>
            </a:pPr>
            <a:r>
              <a:rPr lang="fa-IR" sz="2000" b="1" dirty="0">
                <a:solidFill>
                  <a:prstClr val="black"/>
                </a:solidFill>
                <a:cs typeface="B Mitra" pitchFamily="2" charset="-78"/>
              </a:rPr>
              <a:t>پیش بینی </a:t>
            </a:r>
            <a:r>
              <a:rPr lang="fa-IR" sz="2000" b="1" dirty="0" smtClean="0">
                <a:solidFill>
                  <a:prstClr val="black"/>
                </a:solidFill>
                <a:cs typeface="B Mitra" pitchFamily="2" charset="-78"/>
              </a:rPr>
              <a:t>ارقامِ </a:t>
            </a:r>
            <a:r>
              <a:rPr lang="fa-IR" sz="2000" b="1" dirty="0">
                <a:solidFill>
                  <a:prstClr val="black"/>
                </a:solidFill>
                <a:cs typeface="B Mitra" pitchFamily="2" charset="-78"/>
              </a:rPr>
              <a:t>درآمدی به هر میزان که باشد، به شرط رعایت </a:t>
            </a:r>
            <a:r>
              <a:rPr lang="fa-IR" sz="2000" b="1" dirty="0" smtClean="0">
                <a:solidFill>
                  <a:prstClr val="black"/>
                </a:solidFill>
                <a:cs typeface="B Mitra" pitchFamily="2" charset="-78"/>
              </a:rPr>
              <a:t>قانون، </a:t>
            </a:r>
            <a:r>
              <a:rPr lang="fa-IR" sz="2000" b="1" dirty="0">
                <a:solidFill>
                  <a:prstClr val="black"/>
                </a:solidFill>
                <a:cs typeface="B Mitra" pitchFamily="2" charset="-78"/>
              </a:rPr>
              <a:t>مانع وصول درآمد بیشتر نیست، ولی وصول مبالغ بیشتر و خارج از </a:t>
            </a:r>
            <a:r>
              <a:rPr lang="fa-IR" sz="2000" b="1" dirty="0" smtClean="0">
                <a:solidFill>
                  <a:prstClr val="black"/>
                </a:solidFill>
                <a:cs typeface="B Mitra" pitchFamily="2" charset="-78"/>
              </a:rPr>
              <a:t>قانون، </a:t>
            </a:r>
            <a:r>
              <a:rPr lang="fa-IR" sz="2000" b="1" dirty="0">
                <a:solidFill>
                  <a:prstClr val="black"/>
                </a:solidFill>
                <a:cs typeface="B Mitra" pitchFamily="2" charset="-78"/>
              </a:rPr>
              <a:t>از افراد حقیقی و حقوقی خلاف می باشد. از طرفی وصول درآمد به میزانی کمتر از رقم پیش بینی شده به </a:t>
            </a:r>
            <a:r>
              <a:rPr lang="fa-IR" sz="2000" b="1" dirty="0" smtClean="0">
                <a:solidFill>
                  <a:prstClr val="black"/>
                </a:solidFill>
                <a:cs typeface="B Mitra" pitchFamily="2" charset="-78"/>
              </a:rPr>
              <a:t>شرطِ </a:t>
            </a:r>
            <a:r>
              <a:rPr lang="fa-IR" sz="2000" b="1" dirty="0">
                <a:solidFill>
                  <a:prstClr val="black"/>
                </a:solidFill>
                <a:cs typeface="B Mitra" pitchFamily="2" charset="-78"/>
              </a:rPr>
              <a:t>تهیه وجود دلایل قانع کننده از سوی دستگاه وصول </a:t>
            </a:r>
            <a:r>
              <a:rPr lang="fa-IR" sz="2000" b="1" dirty="0" smtClean="0">
                <a:solidFill>
                  <a:prstClr val="black"/>
                </a:solidFill>
                <a:cs typeface="B Mitra" pitchFamily="2" charset="-78"/>
              </a:rPr>
              <a:t>کننده، </a:t>
            </a:r>
            <a:r>
              <a:rPr lang="fa-IR" sz="2000" b="1" dirty="0">
                <a:solidFill>
                  <a:prstClr val="black"/>
                </a:solidFill>
                <a:cs typeface="B Mitra" pitchFamily="2" charset="-78"/>
              </a:rPr>
              <a:t>بلامانع است. </a:t>
            </a:r>
            <a:r>
              <a:rPr lang="fa-IR" sz="2000" b="1" dirty="0" smtClean="0">
                <a:solidFill>
                  <a:prstClr val="black"/>
                </a:solidFill>
                <a:cs typeface="B Mitra" pitchFamily="2" charset="-78"/>
              </a:rPr>
              <a:t>هم چنین </a:t>
            </a:r>
            <a:r>
              <a:rPr lang="fa-IR" sz="2000" b="1" dirty="0">
                <a:solidFill>
                  <a:prstClr val="black"/>
                </a:solidFill>
                <a:cs typeface="B Mitra" pitchFamily="2" charset="-78"/>
              </a:rPr>
              <a:t>وصول درآمدهایی که در قانون بودجه پیش بینی و منظور نشده به شرط اجازه و رعایت قانون (مانند قانون مالیات) بلامانع می </a:t>
            </a:r>
            <a:r>
              <a:rPr lang="fa-IR" sz="2000" b="1" dirty="0" smtClean="0">
                <a:solidFill>
                  <a:prstClr val="black"/>
                </a:solidFill>
                <a:cs typeface="B Mitra" pitchFamily="2" charset="-78"/>
              </a:rPr>
              <a:t>باشد.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131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389422363"/>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تحدیدی بودن هزینه ها</a:t>
            </a:r>
          </a:p>
        </p:txBody>
      </p:sp>
      <p:sp>
        <p:nvSpPr>
          <p:cNvPr id="2" name="Rectangle 1"/>
          <p:cNvSpPr/>
          <p:nvPr/>
        </p:nvSpPr>
        <p:spPr>
          <a:xfrm>
            <a:off x="206516" y="1662040"/>
            <a:ext cx="8685964" cy="4247317"/>
          </a:xfrm>
          <a:prstGeom prst="rect">
            <a:avLst/>
          </a:prstGeom>
        </p:spPr>
        <p:txBody>
          <a:bodyPr wrap="square">
            <a:spAutoFit/>
          </a:bodyPr>
          <a:lstStyle/>
          <a:p>
            <a:pPr algn="justLow" rtl="1">
              <a:lnSpc>
                <a:spcPct val="150000"/>
              </a:lnSpc>
            </a:pPr>
            <a:r>
              <a:rPr lang="fa-IR" sz="2000" b="1" dirty="0">
                <a:solidFill>
                  <a:prstClr val="black"/>
                </a:solidFill>
                <a:cs typeface="B Mitra" pitchFamily="2" charset="-78"/>
              </a:rPr>
              <a:t>منظور از اصل تحدیدی بودن هزینه ها، آن است که حداکثر پرداخت ها در حد اعتبار مصوب باشد و تجاوز از آن ممنوع است. لذا هیچ پرداختی، ولو به حکم قانون، بدون وجود اعتبار مصوب در سند بودجه، مجاز نیست و تخلف حساب می شود.</a:t>
            </a:r>
          </a:p>
          <a:p>
            <a:pPr algn="justLow" rtl="1">
              <a:lnSpc>
                <a:spcPct val="150000"/>
              </a:lnSpc>
            </a:pPr>
            <a:r>
              <a:rPr lang="fa-IR" sz="2000" b="1" dirty="0">
                <a:solidFill>
                  <a:prstClr val="black"/>
                </a:solidFill>
                <a:cs typeface="B Mitra" pitchFamily="2" charset="-78"/>
              </a:rPr>
              <a:t>منظور کردن اعتبار در ردیف قانون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تکلیفی برای هزینه کردن توسط دستگاه اجرایی </a:t>
            </a:r>
            <a:r>
              <a:rPr lang="fa-IR" sz="2000" b="1" dirty="0" smtClean="0">
                <a:solidFill>
                  <a:prstClr val="black"/>
                </a:solidFill>
                <a:cs typeface="B Mitra" pitchFamily="2" charset="-78"/>
              </a:rPr>
              <a:t>ایجاد   </a:t>
            </a:r>
            <a:r>
              <a:rPr lang="fa-IR" sz="2000" b="1" dirty="0">
                <a:solidFill>
                  <a:prstClr val="black"/>
                </a:solidFill>
                <a:cs typeface="B Mitra" pitchFamily="2" charset="-78"/>
              </a:rPr>
              <a:t>نمی کند، بلکه بایستی برای انجام </a:t>
            </a:r>
            <a:r>
              <a:rPr lang="fa-IR" sz="2000" b="1" dirty="0" smtClean="0">
                <a:solidFill>
                  <a:prstClr val="black"/>
                </a:solidFill>
                <a:cs typeface="B Mitra" pitchFamily="2" charset="-78"/>
              </a:rPr>
              <a:t>هزینه، </a:t>
            </a:r>
            <a:r>
              <a:rPr lang="fa-IR" sz="2000" b="1" dirty="0">
                <a:solidFill>
                  <a:prstClr val="black"/>
                </a:solidFill>
                <a:cs typeface="B Mitra" pitchFamily="2" charset="-78"/>
              </a:rPr>
              <a:t>ضوابط و مقررات مربوطه که معمولاً در قانون محاسبات عمومی و قانون برنامه </a:t>
            </a:r>
            <a:r>
              <a:rPr lang="fa-IR" sz="2000" b="1" dirty="0" smtClean="0">
                <a:solidFill>
                  <a:prstClr val="black"/>
                </a:solidFill>
                <a:cs typeface="B Mitra" pitchFamily="2" charset="-78"/>
              </a:rPr>
              <a:t>و بودجه </a:t>
            </a:r>
            <a:r>
              <a:rPr lang="fa-IR" sz="2000" b="1" dirty="0">
                <a:solidFill>
                  <a:prstClr val="black"/>
                </a:solidFill>
                <a:cs typeface="B Mitra" pitchFamily="2" charset="-78"/>
              </a:rPr>
              <a:t>به آن اشاره می شود، رعایت گردد. از طرفی جذب و هزینه </a:t>
            </a:r>
            <a:r>
              <a:rPr lang="fa-IR" sz="2000" b="1" dirty="0" smtClean="0">
                <a:solidFill>
                  <a:prstClr val="black"/>
                </a:solidFill>
                <a:cs typeface="B Mitra" pitchFamily="2" charset="-78"/>
              </a:rPr>
              <a:t>نکردنِ </a:t>
            </a:r>
            <a:r>
              <a:rPr lang="fa-IR" sz="2000" b="1" dirty="0">
                <a:solidFill>
                  <a:prstClr val="black"/>
                </a:solidFill>
                <a:cs typeface="B Mitra" pitchFamily="2" charset="-78"/>
              </a:rPr>
              <a:t>اعتبار نیز همیشه موجب مباهات و افتخار مدیر و دستگاه اجرایی نیست بلکه این امر می تواند ناشی از عدم ایفای وظایف، عدم کارایی، قصور و </a:t>
            </a:r>
            <a:r>
              <a:rPr lang="fa-IR" sz="2000" b="1" dirty="0" smtClean="0">
                <a:solidFill>
                  <a:prstClr val="black"/>
                </a:solidFill>
                <a:cs typeface="B Mitra" pitchFamily="2" charset="-78"/>
              </a:rPr>
              <a:t>ضعف، </a:t>
            </a:r>
            <a:r>
              <a:rPr lang="fa-IR" sz="2000" b="1" dirty="0">
                <a:solidFill>
                  <a:prstClr val="black"/>
                </a:solidFill>
                <a:cs typeface="B Mitra" pitchFamily="2" charset="-78"/>
              </a:rPr>
              <a:t>یا بی ثباتی مدیریت و دستگاه اجرایی باشد. در چنین شرایطی باید پاسخگویی </a:t>
            </a:r>
            <a:r>
              <a:rPr lang="fa-IR" sz="2000" b="1" dirty="0" smtClean="0">
                <a:solidFill>
                  <a:prstClr val="black"/>
                </a:solidFill>
                <a:cs typeface="B Mitra" pitchFamily="2" charset="-78"/>
              </a:rPr>
              <a:t>علمی </a:t>
            </a:r>
            <a:r>
              <a:rPr lang="fa-IR" sz="2000" b="1" dirty="0">
                <a:solidFill>
                  <a:prstClr val="black"/>
                </a:solidFill>
                <a:cs typeface="B Mitra" pitchFamily="2" charset="-78"/>
              </a:rPr>
              <a:t>و </a:t>
            </a:r>
            <a:r>
              <a:rPr lang="fa-IR" sz="2000" b="1" dirty="0" smtClean="0">
                <a:solidFill>
                  <a:prstClr val="black"/>
                </a:solidFill>
                <a:cs typeface="B Mitra" pitchFamily="2" charset="-78"/>
              </a:rPr>
              <a:t>منطقی، در </a:t>
            </a:r>
            <a:r>
              <a:rPr lang="fa-IR" sz="2000" b="1" dirty="0">
                <a:solidFill>
                  <a:prstClr val="black"/>
                </a:solidFill>
                <a:cs typeface="B Mitra" pitchFamily="2" charset="-78"/>
              </a:rPr>
              <a:t>برابر سازمان مسئول و ناظر، تهیه و ارائه </a:t>
            </a:r>
            <a:r>
              <a:rPr lang="fa-IR" sz="2000" b="1" dirty="0" smtClean="0">
                <a:solidFill>
                  <a:prstClr val="black"/>
                </a:solidFill>
                <a:cs typeface="B Mitra" pitchFamily="2" charset="-78"/>
              </a:rPr>
              <a:t>شود.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432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785622552"/>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a:t>
            </a:r>
            <a:r>
              <a:rPr lang="fa-IR" sz="2800" b="1" dirty="0" smtClean="0">
                <a:solidFill>
                  <a:srgbClr val="C00000"/>
                </a:solidFill>
                <a:effectLst>
                  <a:outerShdw blurRad="38100" dist="38100" dir="2700000" algn="tl">
                    <a:srgbClr val="000000">
                      <a:alpha val="43137"/>
                    </a:srgbClr>
                  </a:outerShdw>
                </a:effectLst>
                <a:cs typeface="B Titr" pitchFamily="2" charset="-78"/>
              </a:rPr>
              <a:t>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662040"/>
            <a:ext cx="8685964" cy="4606389"/>
          </a:xfrm>
          <a:prstGeom prst="rect">
            <a:avLst/>
          </a:prstGeom>
        </p:spPr>
        <p:txBody>
          <a:bodyPr wrap="square">
            <a:spAutoFit/>
          </a:bodyPr>
          <a:lstStyle/>
          <a:p>
            <a:pPr algn="justLow" rtl="1">
              <a:lnSpc>
                <a:spcPts val="3200"/>
              </a:lnSpc>
            </a:pPr>
            <a:r>
              <a:rPr lang="fa-IR" sz="2000" b="1" dirty="0">
                <a:solidFill>
                  <a:prstClr val="black"/>
                </a:solidFill>
                <a:cs typeface="B Mitra" pitchFamily="2" charset="-78"/>
              </a:rPr>
              <a:t>منظور از تعادل بودجه، تعادل بین درآمدها و هزینه های دولت در یک دوره مالی است. این اصل یکی از قدیمی ترین اصول بودجه می باشد که توسط اقتصاددانان کلاسیک مطرح گردید.</a:t>
            </a:r>
          </a:p>
          <a:p>
            <a:pPr algn="justLow" rtl="1">
              <a:lnSpc>
                <a:spcPts val="3200"/>
              </a:lnSpc>
            </a:pPr>
            <a:r>
              <a:rPr lang="fa-IR" sz="2000" b="1" dirty="0">
                <a:solidFill>
                  <a:prstClr val="black"/>
                </a:solidFill>
                <a:cs typeface="B Mitra" pitchFamily="2" charset="-78"/>
              </a:rPr>
              <a:t>از دیدگاه مکتب </a:t>
            </a:r>
            <a:r>
              <a:rPr lang="fa-IR" sz="2000" b="1" dirty="0" smtClean="0">
                <a:solidFill>
                  <a:prstClr val="black"/>
                </a:solidFill>
                <a:cs typeface="B Mitra" pitchFamily="2" charset="-78"/>
              </a:rPr>
              <a:t>کلاسیک، </a:t>
            </a:r>
            <a:r>
              <a:rPr lang="fa-IR" sz="2000" b="1" dirty="0">
                <a:solidFill>
                  <a:prstClr val="black"/>
                </a:solidFill>
                <a:cs typeface="B Mitra" pitchFamily="2" charset="-78"/>
              </a:rPr>
              <a:t>تعادل بودجه یعنی تعادل بین درآمدها و هزینه های دولت در یک سال بودجه ای. در شرایط کنونی این اصل از قاطعیت چندانی برخوردار نیست. امروزه مفهوم این اصل با برداشت اولیه آن کاملاً متفاوت است. در مالیه جدید اصل عدم </a:t>
            </a:r>
            <a:r>
              <a:rPr lang="fa-IR" sz="2000" b="1" dirty="0" smtClean="0">
                <a:solidFill>
                  <a:prstClr val="black"/>
                </a:solidFill>
                <a:cs typeface="B Mitra" pitchFamily="2" charset="-78"/>
              </a:rPr>
              <a:t>تعادل، </a:t>
            </a:r>
            <a:r>
              <a:rPr lang="fa-IR" sz="2000" b="1" dirty="0">
                <a:solidFill>
                  <a:prstClr val="black"/>
                </a:solidFill>
                <a:cs typeface="B Mitra" pitchFamily="2" charset="-78"/>
              </a:rPr>
              <a:t>جایگزین اصل تعادل نگردیده است، بلکه تعادل با </a:t>
            </a:r>
            <a:r>
              <a:rPr lang="fa-IR" sz="2000" b="1" dirty="0" smtClean="0">
                <a:solidFill>
                  <a:prstClr val="black"/>
                </a:solidFill>
                <a:cs typeface="B Mitra" pitchFamily="2" charset="-78"/>
              </a:rPr>
              <a:t>زاویه ی </a:t>
            </a:r>
            <a:r>
              <a:rPr lang="fa-IR" sz="2000" b="1" dirty="0">
                <a:solidFill>
                  <a:prstClr val="black"/>
                </a:solidFill>
                <a:cs typeface="B Mitra" pitchFamily="2" charset="-78"/>
              </a:rPr>
              <a:t>دید وسیع تری مورد بررسی قرار می گیرد. در مالیه عمومی </a:t>
            </a:r>
            <a:r>
              <a:rPr lang="fa-IR" sz="2000" b="1" dirty="0" smtClean="0">
                <a:solidFill>
                  <a:prstClr val="black"/>
                </a:solidFill>
                <a:cs typeface="B Mitra" pitchFamily="2" charset="-78"/>
              </a:rPr>
              <a:t>جدید، </a:t>
            </a:r>
            <a:r>
              <a:rPr lang="fa-IR" sz="2000" b="1" dirty="0">
                <a:solidFill>
                  <a:prstClr val="black"/>
                </a:solidFill>
                <a:cs typeface="B Mitra" pitchFamily="2" charset="-78"/>
              </a:rPr>
              <a:t>تعادل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حاصل تعادل مالی، اقتصادی، اجتماعی و پولی کشور است و همین امر باعث شده است پای بودجه ریزی ادواری یا تعادل ادواری به میان کشیده شود. امروزه </a:t>
            </a:r>
            <a:r>
              <a:rPr lang="fa-IR" sz="2000" b="1" dirty="0" smtClean="0">
                <a:solidFill>
                  <a:prstClr val="black"/>
                </a:solidFill>
                <a:cs typeface="B Mitra" pitchFamily="2" charset="-78"/>
              </a:rPr>
              <a:t>پیشرفتِ </a:t>
            </a:r>
            <a:r>
              <a:rPr lang="fa-IR" sz="2000" b="1" dirty="0">
                <a:solidFill>
                  <a:prstClr val="black"/>
                </a:solidFill>
                <a:cs typeface="B Mitra" pitchFamily="2" charset="-78"/>
              </a:rPr>
              <a:t>دانش اقتصاد </a:t>
            </a:r>
            <a:r>
              <a:rPr lang="fa-IR" sz="2000" b="1" dirty="0" smtClean="0">
                <a:solidFill>
                  <a:prstClr val="black"/>
                </a:solidFill>
                <a:cs typeface="B Mitra" pitchFamily="2" charset="-78"/>
              </a:rPr>
              <a:t>وتکاملِ </a:t>
            </a:r>
            <a:r>
              <a:rPr lang="fa-IR" sz="2000" b="1" dirty="0">
                <a:solidFill>
                  <a:prstClr val="black"/>
                </a:solidFill>
                <a:cs typeface="B Mitra" pitchFamily="2" charset="-78"/>
              </a:rPr>
              <a:t>بودجه ریزی موجب شده است که تعادل </a:t>
            </a:r>
            <a:r>
              <a:rPr lang="fa-IR" sz="2000" b="1" dirty="0" smtClean="0">
                <a:solidFill>
                  <a:prstClr val="black"/>
                </a:solidFill>
                <a:cs typeface="B Mitra" pitchFamily="2" charset="-78"/>
              </a:rPr>
              <a:t>سالانه، </a:t>
            </a:r>
            <a:r>
              <a:rPr lang="fa-IR" sz="2000" b="1" dirty="0">
                <a:solidFill>
                  <a:prstClr val="black"/>
                </a:solidFill>
                <a:cs typeface="B Mitra" pitchFamily="2" charset="-78"/>
              </a:rPr>
              <a:t>جای خود را در بعضی </a:t>
            </a:r>
            <a:r>
              <a:rPr lang="fa-IR" sz="2000" b="1" dirty="0" smtClean="0">
                <a:solidFill>
                  <a:prstClr val="black"/>
                </a:solidFill>
                <a:cs typeface="B Mitra" pitchFamily="2" charset="-78"/>
              </a:rPr>
              <a:t>موارد، </a:t>
            </a:r>
            <a:r>
              <a:rPr lang="fa-IR" sz="2000" b="1" dirty="0">
                <a:solidFill>
                  <a:prstClr val="black"/>
                </a:solidFill>
                <a:cs typeface="B Mitra" pitchFamily="2" charset="-78"/>
              </a:rPr>
              <a:t>به تعادل ادواری بدهد و بودجه در نیم قرن گذشته از دخل و خرج خارج شده و به صورت ابزار سیاست گذاری در آمده است و بیشتر برای جلوگیری و یا لااقل برای کاهش شدت بحران ها و نوسانات اقتصادی استفاده می شود.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307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705826757"/>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بودجه</a:t>
            </a:r>
          </a:p>
        </p:txBody>
      </p:sp>
      <p:sp>
        <p:nvSpPr>
          <p:cNvPr id="2" name="Rectangle 1"/>
          <p:cNvSpPr/>
          <p:nvPr/>
        </p:nvSpPr>
        <p:spPr>
          <a:xfrm>
            <a:off x="206516" y="1662040"/>
            <a:ext cx="8685964" cy="4708981"/>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اصل تعادل به حفظ موازنه بین </a:t>
            </a:r>
            <a:r>
              <a:rPr lang="fa-IR" sz="2000" b="1" dirty="0" smtClean="0">
                <a:solidFill>
                  <a:prstClr val="black"/>
                </a:solidFill>
                <a:cs typeface="B Mitra" pitchFamily="2" charset="-78"/>
              </a:rPr>
              <a:t>درآمد </a:t>
            </a:r>
            <a:r>
              <a:rPr lang="fa-IR" sz="2000" b="1" dirty="0">
                <a:solidFill>
                  <a:prstClr val="black"/>
                </a:solidFill>
                <a:cs typeface="B Mitra" pitchFamily="2" charset="-78"/>
              </a:rPr>
              <a:t>ها و </a:t>
            </a:r>
            <a:r>
              <a:rPr lang="fa-IR" sz="2000" b="1" dirty="0" smtClean="0">
                <a:solidFill>
                  <a:prstClr val="black"/>
                </a:solidFill>
                <a:cs typeface="B Mitra" pitchFamily="2" charset="-78"/>
              </a:rPr>
              <a:t>مخارج، </a:t>
            </a:r>
            <a:r>
              <a:rPr lang="fa-IR" sz="2000" b="1" dirty="0">
                <a:solidFill>
                  <a:prstClr val="black"/>
                </a:solidFill>
                <a:cs typeface="B Mitra" pitchFamily="2" charset="-78"/>
              </a:rPr>
              <a:t>به گونه ای که دولت بتواند بدون متوسل شدن به </a:t>
            </a:r>
            <a:r>
              <a:rPr lang="fa-IR" sz="2000" b="1" dirty="0" smtClean="0">
                <a:solidFill>
                  <a:prstClr val="black"/>
                </a:solidFill>
                <a:cs typeface="B Mitra" pitchFamily="2" charset="-78"/>
              </a:rPr>
              <a:t>استقراض، </a:t>
            </a:r>
            <a:r>
              <a:rPr lang="fa-IR" sz="2000" b="1" dirty="0">
                <a:solidFill>
                  <a:prstClr val="black"/>
                </a:solidFill>
                <a:cs typeface="B Mitra" pitchFamily="2" charset="-78"/>
              </a:rPr>
              <a:t>تعهدات مالی خود را </a:t>
            </a:r>
            <a:r>
              <a:rPr lang="fa-IR" sz="2000" b="1" dirty="0" smtClean="0">
                <a:solidFill>
                  <a:prstClr val="black"/>
                </a:solidFill>
                <a:cs typeface="B Mitra" pitchFamily="2" charset="-78"/>
              </a:rPr>
              <a:t>بپردازد. </a:t>
            </a:r>
            <a:r>
              <a:rPr lang="fa-IR" sz="2000" b="1" dirty="0">
                <a:solidFill>
                  <a:prstClr val="black"/>
                </a:solidFill>
                <a:cs typeface="B Mitra" pitchFamily="2" charset="-78"/>
              </a:rPr>
              <a:t>بنا بر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جمع ارقام کلیه </a:t>
            </a:r>
            <a:r>
              <a:rPr lang="fa-IR" sz="2000" b="1" dirty="0" smtClean="0">
                <a:solidFill>
                  <a:prstClr val="black"/>
                </a:solidFill>
                <a:cs typeface="B Mitra" pitchFamily="2" charset="-78"/>
              </a:rPr>
              <a:t>منابعِ </a:t>
            </a:r>
            <a:r>
              <a:rPr lang="fa-IR" sz="2000" b="1" dirty="0">
                <a:solidFill>
                  <a:prstClr val="black"/>
                </a:solidFill>
                <a:cs typeface="B Mitra" pitchFamily="2" charset="-78"/>
              </a:rPr>
              <a:t>در </a:t>
            </a:r>
            <a:r>
              <a:rPr lang="fa-IR" sz="2000" b="1" dirty="0" smtClean="0">
                <a:solidFill>
                  <a:prstClr val="black"/>
                </a:solidFill>
                <a:cs typeface="B Mitra" pitchFamily="2" charset="-78"/>
              </a:rPr>
              <a:t>آمد </a:t>
            </a:r>
            <a:r>
              <a:rPr lang="fa-IR" sz="2000" b="1" dirty="0">
                <a:solidFill>
                  <a:prstClr val="black"/>
                </a:solidFill>
                <a:cs typeface="B Mitra" pitchFamily="2" charset="-78"/>
              </a:rPr>
              <a:t>های پیش بینی </a:t>
            </a:r>
            <a:r>
              <a:rPr lang="fa-IR" sz="2000" b="1" dirty="0" smtClean="0">
                <a:solidFill>
                  <a:prstClr val="black"/>
                </a:solidFill>
                <a:cs typeface="B Mitra" pitchFamily="2" charset="-78"/>
              </a:rPr>
              <a:t>شده، </a:t>
            </a:r>
            <a:r>
              <a:rPr lang="fa-IR" sz="2000" b="1" dirty="0">
                <a:solidFill>
                  <a:prstClr val="black"/>
                </a:solidFill>
                <a:cs typeface="B Mitra" pitchFamily="2" charset="-78"/>
              </a:rPr>
              <a:t>باید با </a:t>
            </a:r>
            <a:r>
              <a:rPr lang="fa-IR" sz="2000" b="1" dirty="0" smtClean="0">
                <a:solidFill>
                  <a:prstClr val="black"/>
                </a:solidFill>
                <a:cs typeface="B Mitra" pitchFamily="2" charset="-78"/>
              </a:rPr>
              <a:t>جمعِ </a:t>
            </a:r>
            <a:r>
              <a:rPr lang="fa-IR" sz="2000" b="1" dirty="0">
                <a:solidFill>
                  <a:prstClr val="black"/>
                </a:solidFill>
                <a:cs typeface="B Mitra" pitchFamily="2" charset="-78"/>
              </a:rPr>
              <a:t>کلیه ارقام هزینه هایی که برای سال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در اجرای برنامه ها و فعالیت های </a:t>
            </a:r>
            <a:r>
              <a:rPr lang="fa-IR" sz="2000" b="1" dirty="0" smtClean="0">
                <a:solidFill>
                  <a:prstClr val="black"/>
                </a:solidFill>
                <a:cs typeface="B Mitra" pitchFamily="2" charset="-78"/>
              </a:rPr>
              <a:t>مصوب، </a:t>
            </a:r>
            <a:r>
              <a:rPr lang="fa-IR" sz="2000" b="1" dirty="0">
                <a:solidFill>
                  <a:prstClr val="black"/>
                </a:solidFill>
                <a:cs typeface="B Mitra" pitchFamily="2" charset="-78"/>
              </a:rPr>
              <a:t>محاسبه یا بر </a:t>
            </a:r>
            <a:r>
              <a:rPr lang="fa-IR" sz="2000" b="1" dirty="0" smtClean="0">
                <a:solidFill>
                  <a:prstClr val="black"/>
                </a:solidFill>
                <a:cs typeface="B Mitra" pitchFamily="2" charset="-78"/>
              </a:rPr>
              <a:t>آورد </a:t>
            </a:r>
            <a:r>
              <a:rPr lang="fa-IR" sz="2000" b="1" dirty="0">
                <a:solidFill>
                  <a:prstClr val="black"/>
                </a:solidFill>
                <a:cs typeface="B Mitra" pitchFamily="2" charset="-78"/>
              </a:rPr>
              <a:t>می گردد برابر و مساوی باشد.به تعبیری </a:t>
            </a:r>
            <a:r>
              <a:rPr lang="fa-IR" sz="2000" b="1" dirty="0" smtClean="0">
                <a:solidFill>
                  <a:prstClr val="black"/>
                </a:solidFill>
                <a:cs typeface="B Mitra" pitchFamily="2" charset="-78"/>
              </a:rPr>
              <a:t>دیگر، </a:t>
            </a:r>
            <a:r>
              <a:rPr lang="fa-IR" sz="2000" b="1" dirty="0">
                <a:solidFill>
                  <a:prstClr val="black"/>
                </a:solidFill>
                <a:cs typeface="B Mitra" pitchFamily="2" charset="-78"/>
              </a:rPr>
              <a:t>بودجه دولت بایستی نه کسر داشته باشد نه اضافه.منظور از کسر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فزونی هزینه ها بر در </a:t>
            </a:r>
            <a:r>
              <a:rPr lang="fa-IR" sz="2000" b="1" dirty="0" smtClean="0">
                <a:solidFill>
                  <a:prstClr val="black"/>
                </a:solidFill>
                <a:cs typeface="B Mitra" pitchFamily="2" charset="-78"/>
              </a:rPr>
              <a:t>آمد </a:t>
            </a:r>
            <a:r>
              <a:rPr lang="fa-IR" sz="2000" b="1" dirty="0">
                <a:solidFill>
                  <a:prstClr val="black"/>
                </a:solidFill>
                <a:cs typeface="B Mitra" pitchFamily="2" charset="-78"/>
              </a:rPr>
              <a:t>ها و منظور از مازاد بودجه فزونی در </a:t>
            </a:r>
            <a:r>
              <a:rPr lang="fa-IR" sz="2000" b="1" dirty="0" smtClean="0">
                <a:solidFill>
                  <a:prstClr val="black"/>
                </a:solidFill>
                <a:cs typeface="B Mitra" pitchFamily="2" charset="-78"/>
              </a:rPr>
              <a:t>آمد </a:t>
            </a:r>
            <a:r>
              <a:rPr lang="fa-IR" sz="2000" b="1" dirty="0">
                <a:solidFill>
                  <a:prstClr val="black"/>
                </a:solidFill>
                <a:cs typeface="B Mitra" pitchFamily="2" charset="-78"/>
              </a:rPr>
              <a:t>ها بر هزینه هاست</a:t>
            </a:r>
            <a:r>
              <a:rPr lang="fa-IR" sz="2000" b="1" dirty="0" smtClean="0">
                <a:solidFill>
                  <a:prstClr val="black"/>
                </a:solidFill>
                <a:cs typeface="B Mitra" pitchFamily="2" charset="-78"/>
              </a:rPr>
              <a:t>.</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349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076001187"/>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بودجه</a:t>
            </a:r>
          </a:p>
        </p:txBody>
      </p:sp>
      <p:sp>
        <p:nvSpPr>
          <p:cNvPr id="2" name="Rectangle 1"/>
          <p:cNvSpPr/>
          <p:nvPr/>
        </p:nvSpPr>
        <p:spPr>
          <a:xfrm>
            <a:off x="206516" y="1662040"/>
            <a:ext cx="8685964" cy="4708981"/>
          </a:xfrm>
          <a:prstGeom prst="rect">
            <a:avLst/>
          </a:prstGeom>
        </p:spPr>
        <p:txBody>
          <a:bodyPr wrap="square">
            <a:spAutoFit/>
          </a:bodyPr>
          <a:lstStyle/>
          <a:p>
            <a:pPr algn="justLow" rtl="1">
              <a:lnSpc>
                <a:spcPct val="250000"/>
              </a:lnSpc>
            </a:pPr>
            <a:r>
              <a:rPr lang="fa-IR" sz="2000" b="1" dirty="0" smtClean="0">
                <a:solidFill>
                  <a:srgbClr val="00B050"/>
                </a:solidFill>
                <a:cs typeface="B Titr" pitchFamily="2" charset="-78"/>
              </a:rPr>
              <a:t>ارزیابی </a:t>
            </a:r>
            <a:r>
              <a:rPr lang="fa-IR" sz="2000" b="1" dirty="0">
                <a:solidFill>
                  <a:srgbClr val="00B050"/>
                </a:solidFill>
                <a:cs typeface="B Titr" pitchFamily="2" charset="-78"/>
              </a:rPr>
              <a:t>نظریه های مختلف در خصوص تعادل در بودجه دولت:</a:t>
            </a:r>
          </a:p>
          <a:p>
            <a:pPr algn="justLow" rtl="1">
              <a:lnSpc>
                <a:spcPct val="250000"/>
              </a:lnSpc>
            </a:pPr>
            <a:r>
              <a:rPr lang="fa-IR" sz="2000" b="1" dirty="0">
                <a:solidFill>
                  <a:prstClr val="black"/>
                </a:solidFill>
                <a:cs typeface="B Mitra" pitchFamily="2" charset="-78"/>
              </a:rPr>
              <a:t>از دیدگاه کار </a:t>
            </a:r>
            <a:r>
              <a:rPr lang="fa-IR" sz="2000" b="1" dirty="0" smtClean="0">
                <a:solidFill>
                  <a:prstClr val="black"/>
                </a:solidFill>
                <a:cs typeface="B Mitra" pitchFamily="2" charset="-78"/>
              </a:rPr>
              <a:t>شناسان، </a:t>
            </a:r>
            <a:r>
              <a:rPr lang="fa-IR" sz="2000" b="1" dirty="0">
                <a:solidFill>
                  <a:prstClr val="black"/>
                </a:solidFill>
                <a:cs typeface="B Mitra" pitchFamily="2" charset="-78"/>
              </a:rPr>
              <a:t>کسری بودجه حسن </a:t>
            </a:r>
            <a:r>
              <a:rPr lang="fa-IR" sz="2000" b="1" dirty="0" smtClean="0">
                <a:solidFill>
                  <a:prstClr val="black"/>
                </a:solidFill>
                <a:cs typeface="B Mitra" pitchFamily="2" charset="-78"/>
              </a:rPr>
              <a:t>و قبح </a:t>
            </a:r>
            <a:r>
              <a:rPr lang="fa-IR" sz="2000" b="1" dirty="0">
                <a:solidFill>
                  <a:prstClr val="black"/>
                </a:solidFill>
                <a:cs typeface="B Mitra" pitchFamily="2" charset="-78"/>
              </a:rPr>
              <a:t>ذاتی </a:t>
            </a:r>
            <a:r>
              <a:rPr lang="fa-IR" sz="2000" b="1" dirty="0" smtClean="0">
                <a:solidFill>
                  <a:prstClr val="black"/>
                </a:solidFill>
                <a:cs typeface="B Mitra" pitchFamily="2" charset="-78"/>
              </a:rPr>
              <a:t>ندارد. </a:t>
            </a:r>
            <a:r>
              <a:rPr lang="fa-IR" sz="2000" b="1" dirty="0">
                <a:solidFill>
                  <a:prstClr val="black"/>
                </a:solidFill>
                <a:cs typeface="B Mitra" pitchFamily="2" charset="-78"/>
              </a:rPr>
              <a:t>اگر کسری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در جهت کمک به راه اندازی فعالیت های مولد و کمک های حمایتی به گروه های </a:t>
            </a:r>
            <a:r>
              <a:rPr lang="fa-IR" sz="2000" b="1" dirty="0" smtClean="0">
                <a:solidFill>
                  <a:prstClr val="black"/>
                </a:solidFill>
                <a:cs typeface="B Mitra" pitchFamily="2" charset="-78"/>
              </a:rPr>
              <a:t>ضعیف، </a:t>
            </a:r>
            <a:r>
              <a:rPr lang="fa-IR" sz="2000" b="1" dirty="0">
                <a:solidFill>
                  <a:prstClr val="black"/>
                </a:solidFill>
                <a:cs typeface="B Mitra" pitchFamily="2" charset="-78"/>
              </a:rPr>
              <a:t>در </a:t>
            </a:r>
            <a:r>
              <a:rPr lang="fa-IR" sz="2000" b="1" dirty="0" smtClean="0">
                <a:solidFill>
                  <a:prstClr val="black"/>
                </a:solidFill>
                <a:cs typeface="B Mitra" pitchFamily="2" charset="-78"/>
              </a:rPr>
              <a:t>آمدی </a:t>
            </a:r>
            <a:r>
              <a:rPr lang="fa-IR" sz="2000" b="1" dirty="0">
                <a:solidFill>
                  <a:prstClr val="black"/>
                </a:solidFill>
                <a:cs typeface="B Mitra" pitchFamily="2" charset="-78"/>
              </a:rPr>
              <a:t>باشد </a:t>
            </a:r>
            <a:r>
              <a:rPr lang="fa-IR" sz="2000" b="1" dirty="0" smtClean="0">
                <a:solidFill>
                  <a:prstClr val="black"/>
                </a:solidFill>
                <a:cs typeface="B Mitra" pitchFamily="2" charset="-78"/>
              </a:rPr>
              <a:t>آثار مثبتِ </a:t>
            </a:r>
            <a:r>
              <a:rPr lang="fa-IR" sz="2000" b="1" dirty="0">
                <a:solidFill>
                  <a:prstClr val="black"/>
                </a:solidFill>
                <a:cs typeface="B Mitra" pitchFamily="2" charset="-78"/>
              </a:rPr>
              <a:t>چنین بودجه ای به مراتب از </a:t>
            </a:r>
            <a:r>
              <a:rPr lang="fa-IR" sz="2000" b="1" dirty="0" smtClean="0">
                <a:solidFill>
                  <a:prstClr val="black"/>
                </a:solidFill>
                <a:cs typeface="B Mitra" pitchFamily="2" charset="-78"/>
              </a:rPr>
              <a:t>آثار </a:t>
            </a:r>
            <a:r>
              <a:rPr lang="fa-IR" sz="2000" b="1" dirty="0">
                <a:solidFill>
                  <a:prstClr val="black"/>
                </a:solidFill>
                <a:cs typeface="B Mitra" pitchFamily="2" charset="-78"/>
              </a:rPr>
              <a:t>منفی </a:t>
            </a:r>
            <a:r>
              <a:rPr lang="fa-IR" sz="2000" b="1" dirty="0" smtClean="0">
                <a:solidFill>
                  <a:prstClr val="black"/>
                </a:solidFill>
                <a:cs typeface="B Mitra" pitchFamily="2" charset="-78"/>
              </a:rPr>
              <a:t>آن </a:t>
            </a:r>
            <a:r>
              <a:rPr lang="fa-IR" sz="2000" b="1" dirty="0">
                <a:solidFill>
                  <a:prstClr val="black"/>
                </a:solidFill>
                <a:cs typeface="B Mitra" pitchFamily="2" charset="-78"/>
              </a:rPr>
              <a:t>بیشتر خواهد </a:t>
            </a:r>
            <a:r>
              <a:rPr lang="fa-IR" sz="2000" b="1" dirty="0" smtClean="0">
                <a:solidFill>
                  <a:prstClr val="black"/>
                </a:solidFill>
                <a:cs typeface="B Mitra" pitchFamily="2" charset="-78"/>
              </a:rPr>
              <a:t>بود. </a:t>
            </a:r>
            <a:r>
              <a:rPr lang="fa-IR" sz="2000" b="1" dirty="0">
                <a:solidFill>
                  <a:prstClr val="black"/>
                </a:solidFill>
                <a:cs typeface="B Mitra" pitchFamily="2" charset="-78"/>
              </a:rPr>
              <a:t>اگر دولت از ترس کسری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خدمات با مضمون توسعه ای خود را </a:t>
            </a:r>
            <a:r>
              <a:rPr lang="fa-IR" sz="2000" b="1" dirty="0" smtClean="0">
                <a:solidFill>
                  <a:prstClr val="black"/>
                </a:solidFill>
                <a:cs typeface="B Mitra" pitchFamily="2" charset="-78"/>
              </a:rPr>
              <a:t>به ویژه </a:t>
            </a:r>
            <a:r>
              <a:rPr lang="fa-IR" sz="2000" b="1" dirty="0">
                <a:solidFill>
                  <a:prstClr val="black"/>
                </a:solidFill>
                <a:cs typeface="B Mitra" pitchFamily="2" charset="-78"/>
              </a:rPr>
              <a:t>در زمینه های بهداشتی-درمانی و </a:t>
            </a:r>
            <a:r>
              <a:rPr lang="fa-IR" sz="2000" b="1" dirty="0" smtClean="0">
                <a:solidFill>
                  <a:prstClr val="black"/>
                </a:solidFill>
                <a:cs typeface="B Mitra" pitchFamily="2" charset="-78"/>
              </a:rPr>
              <a:t>آموزشی </a:t>
            </a:r>
            <a:r>
              <a:rPr lang="fa-IR" sz="2000" b="1" dirty="0">
                <a:solidFill>
                  <a:prstClr val="black"/>
                </a:solidFill>
                <a:cs typeface="B Mitra" pitchFamily="2" charset="-78"/>
              </a:rPr>
              <a:t>کاهش دهد و یا به شدت گران کند این امر نگران کننده و با اصول </a:t>
            </a:r>
            <a:r>
              <a:rPr lang="fa-IR" sz="2000" b="1" dirty="0" smtClean="0">
                <a:solidFill>
                  <a:prstClr val="black"/>
                </a:solidFill>
                <a:cs typeface="B Mitra" pitchFamily="2" charset="-78"/>
              </a:rPr>
              <a:t>توسعه، </a:t>
            </a:r>
            <a:r>
              <a:rPr lang="fa-IR" sz="2000" b="1" dirty="0">
                <a:solidFill>
                  <a:prstClr val="black"/>
                </a:solidFill>
                <a:cs typeface="B Mitra" pitchFamily="2" charset="-78"/>
              </a:rPr>
              <a:t>در تعارض کامل خواهد بود</a:t>
            </a:r>
            <a:r>
              <a:rPr lang="fa-IR" sz="2000" b="1" dirty="0" smtClean="0">
                <a:solidFill>
                  <a:prstClr val="black"/>
                </a:solidFill>
                <a:cs typeface="B Mitra" pitchFamily="2" charset="-78"/>
              </a:rPr>
              <a:t>.</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813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045907698"/>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بودجه</a:t>
            </a:r>
          </a:p>
        </p:txBody>
      </p:sp>
      <p:sp>
        <p:nvSpPr>
          <p:cNvPr id="2" name="Rectangle 1"/>
          <p:cNvSpPr/>
          <p:nvPr/>
        </p:nvSpPr>
        <p:spPr>
          <a:xfrm>
            <a:off x="206516" y="1493785"/>
            <a:ext cx="8685964" cy="5016758"/>
          </a:xfrm>
          <a:prstGeom prst="rect">
            <a:avLst/>
          </a:prstGeom>
        </p:spPr>
        <p:txBody>
          <a:bodyPr wrap="square">
            <a:spAutoFit/>
          </a:bodyPr>
          <a:lstStyle/>
          <a:p>
            <a:pPr algn="justLow" rtl="1">
              <a:lnSpc>
                <a:spcPts val="3200"/>
              </a:lnSpc>
            </a:pPr>
            <a:r>
              <a:rPr lang="fa-IR" sz="2000" b="1" dirty="0" smtClean="0">
                <a:solidFill>
                  <a:srgbClr val="00B050"/>
                </a:solidFill>
                <a:cs typeface="B Titr" pitchFamily="2" charset="-78"/>
              </a:rPr>
              <a:t>الف</a:t>
            </a:r>
            <a:r>
              <a:rPr lang="fa-IR" sz="2000" b="1" dirty="0">
                <a:solidFill>
                  <a:srgbClr val="00B050"/>
                </a:solidFill>
                <a:cs typeface="B Titr" pitchFamily="2" charset="-78"/>
              </a:rPr>
              <a:t>) رعایت توازن سالانه در بودجه: (کلاسیک ها)</a:t>
            </a:r>
          </a:p>
          <a:p>
            <a:pPr algn="justLow" rtl="1">
              <a:lnSpc>
                <a:spcPts val="3200"/>
              </a:lnSpc>
            </a:pPr>
            <a:r>
              <a:rPr lang="fa-IR" sz="2000" b="1" dirty="0">
                <a:solidFill>
                  <a:prstClr val="black"/>
                </a:solidFill>
                <a:cs typeface="B Mitra" pitchFamily="2" charset="-78"/>
              </a:rPr>
              <a:t>سردمداران این نظریه </a:t>
            </a:r>
            <a:r>
              <a:rPr lang="fa-IR" sz="2000" b="1" dirty="0" smtClean="0">
                <a:solidFill>
                  <a:prstClr val="black"/>
                </a:solidFill>
                <a:cs typeface="B Mitra" pitchFamily="2" charset="-78"/>
              </a:rPr>
              <a:t>آقایان آدام </a:t>
            </a:r>
            <a:r>
              <a:rPr lang="fa-IR" sz="2000" b="1" dirty="0">
                <a:solidFill>
                  <a:prstClr val="black"/>
                </a:solidFill>
                <a:cs typeface="B Mitra" pitchFamily="2" charset="-78"/>
              </a:rPr>
              <a:t>اسمیت </a:t>
            </a:r>
            <a:r>
              <a:rPr lang="fa-IR" sz="2000" b="1" dirty="0" smtClean="0">
                <a:solidFill>
                  <a:prstClr val="black"/>
                </a:solidFill>
                <a:cs typeface="B Mitra" pitchFamily="2" charset="-78"/>
              </a:rPr>
              <a:t>و میلتون </a:t>
            </a:r>
            <a:r>
              <a:rPr lang="fa-IR" sz="2000" b="1" dirty="0">
                <a:solidFill>
                  <a:prstClr val="black"/>
                </a:solidFill>
                <a:cs typeface="B Mitra" pitchFamily="2" charset="-78"/>
              </a:rPr>
              <a:t>فرید </a:t>
            </a:r>
            <a:r>
              <a:rPr lang="fa-IR" sz="2000" b="1" dirty="0" smtClean="0">
                <a:solidFill>
                  <a:prstClr val="black"/>
                </a:solidFill>
                <a:cs typeface="B Mitra" pitchFamily="2" charset="-78"/>
              </a:rPr>
              <a:t>مَن </a:t>
            </a:r>
            <a:r>
              <a:rPr lang="fa-IR" sz="2000" b="1" dirty="0">
                <a:solidFill>
                  <a:prstClr val="black"/>
                </a:solidFill>
                <a:cs typeface="B Mitra" pitchFamily="2" charset="-78"/>
              </a:rPr>
              <a:t>هستند.این اندیشمندان معتقدند دولت موظف است تعادل بودجه خود را سالانه با تنظیم </a:t>
            </a:r>
            <a:r>
              <a:rPr lang="fa-IR" sz="2000" b="1" dirty="0" smtClean="0">
                <a:solidFill>
                  <a:prstClr val="black"/>
                </a:solidFill>
                <a:cs typeface="B Mitra" pitchFamily="2" charset="-78"/>
              </a:rPr>
              <a:t>مخارج، </a:t>
            </a:r>
            <a:r>
              <a:rPr lang="fa-IR" sz="2000" b="1" dirty="0">
                <a:solidFill>
                  <a:prstClr val="black"/>
                </a:solidFill>
                <a:cs typeface="B Mitra" pitchFamily="2" charset="-78"/>
              </a:rPr>
              <a:t>نسبت به در </a:t>
            </a:r>
            <a:r>
              <a:rPr lang="fa-IR" sz="2000" b="1" dirty="0" smtClean="0">
                <a:solidFill>
                  <a:prstClr val="black"/>
                </a:solidFill>
                <a:cs typeface="B Mitra" pitchFamily="2" charset="-78"/>
              </a:rPr>
              <a:t>آمد </a:t>
            </a:r>
            <a:r>
              <a:rPr lang="fa-IR" sz="2000" b="1" dirty="0">
                <a:solidFill>
                  <a:prstClr val="black"/>
                </a:solidFill>
                <a:cs typeface="B Mitra" pitchFamily="2" charset="-78"/>
              </a:rPr>
              <a:t>ها رعایت کند و دلایل </a:t>
            </a:r>
            <a:r>
              <a:rPr lang="fa-IR" sz="2000" b="1" dirty="0" smtClean="0">
                <a:solidFill>
                  <a:prstClr val="black"/>
                </a:solidFill>
                <a:cs typeface="B Mitra" pitchFamily="2" charset="-78"/>
              </a:rPr>
              <a:t>آن ها </a:t>
            </a:r>
            <a:r>
              <a:rPr lang="fa-IR" sz="2000" b="1" dirty="0">
                <a:solidFill>
                  <a:prstClr val="black"/>
                </a:solidFill>
                <a:cs typeface="B Mitra" pitchFamily="2" charset="-78"/>
              </a:rPr>
              <a:t>به شرح زیر است:</a:t>
            </a:r>
          </a:p>
          <a:p>
            <a:pPr marL="457200" indent="-457200" algn="justLow" rtl="1">
              <a:lnSpc>
                <a:spcPts val="3200"/>
              </a:lnSpc>
              <a:buClr>
                <a:srgbClr val="0070C0"/>
              </a:buClr>
              <a:buSzPct val="130000"/>
              <a:buFont typeface="+mj-lt"/>
              <a:buAutoNum type="arabicParenR"/>
            </a:pPr>
            <a:r>
              <a:rPr lang="fa-IR" sz="2000" b="1" dirty="0" smtClean="0">
                <a:solidFill>
                  <a:prstClr val="black"/>
                </a:solidFill>
                <a:cs typeface="B Mitra" pitchFamily="2" charset="-78"/>
              </a:rPr>
              <a:t>همان طور </a:t>
            </a:r>
            <a:r>
              <a:rPr lang="fa-IR" sz="2000" b="1" dirty="0">
                <a:solidFill>
                  <a:prstClr val="black"/>
                </a:solidFill>
                <a:cs typeface="B Mitra" pitchFamily="2" charset="-78"/>
              </a:rPr>
              <a:t>که رعایت تعادل بودجه در </a:t>
            </a:r>
            <a:r>
              <a:rPr lang="fa-IR" sz="2000" b="1" dirty="0" smtClean="0">
                <a:solidFill>
                  <a:prstClr val="black"/>
                </a:solidFill>
                <a:cs typeface="B Mitra" pitchFamily="2" charset="-78"/>
              </a:rPr>
              <a:t>اقتصادِ </a:t>
            </a:r>
            <a:r>
              <a:rPr lang="fa-IR" sz="2000" b="1" dirty="0">
                <a:solidFill>
                  <a:prstClr val="black"/>
                </a:solidFill>
                <a:cs typeface="B Mitra" pitchFamily="2" charset="-78"/>
              </a:rPr>
              <a:t>بخش </a:t>
            </a:r>
            <a:r>
              <a:rPr lang="fa-IR" sz="2000" b="1" dirty="0" smtClean="0">
                <a:solidFill>
                  <a:prstClr val="black"/>
                </a:solidFill>
                <a:cs typeface="B Mitra" pitchFamily="2" charset="-78"/>
              </a:rPr>
              <a:t>خصوصی، </a:t>
            </a:r>
            <a:r>
              <a:rPr lang="fa-IR" sz="2000" b="1" dirty="0">
                <a:solidFill>
                  <a:prstClr val="black"/>
                </a:solidFill>
                <a:cs typeface="B Mitra" pitchFamily="2" charset="-78"/>
              </a:rPr>
              <a:t>امری مطلوب </a:t>
            </a:r>
            <a:r>
              <a:rPr lang="fa-IR" sz="2000" b="1" dirty="0" smtClean="0">
                <a:solidFill>
                  <a:prstClr val="black"/>
                </a:solidFill>
                <a:cs typeface="B Mitra" pitchFamily="2" charset="-78"/>
              </a:rPr>
              <a:t>است به </a:t>
            </a:r>
            <a:r>
              <a:rPr lang="fa-IR" sz="2000" b="1" dirty="0">
                <a:solidFill>
                  <a:prstClr val="black"/>
                </a:solidFill>
                <a:cs typeface="B Mitra" pitchFamily="2" charset="-78"/>
              </a:rPr>
              <a:t>تبع </a:t>
            </a:r>
            <a:r>
              <a:rPr lang="fa-IR" sz="2000" b="1" dirty="0" smtClean="0">
                <a:solidFill>
                  <a:prstClr val="black"/>
                </a:solidFill>
                <a:cs typeface="B Mitra" pitchFamily="2" charset="-78"/>
              </a:rPr>
              <a:t>آن، </a:t>
            </a:r>
            <a:r>
              <a:rPr lang="fa-IR" sz="2000" b="1" dirty="0">
                <a:solidFill>
                  <a:prstClr val="black"/>
                </a:solidFill>
                <a:cs typeface="B Mitra" pitchFamily="2" charset="-78"/>
              </a:rPr>
              <a:t>تعادل در بودجه </a:t>
            </a:r>
            <a:r>
              <a:rPr lang="fa-IR" sz="2000" b="1" dirty="0" smtClean="0">
                <a:solidFill>
                  <a:prstClr val="black"/>
                </a:solidFill>
                <a:cs typeface="B Mitra" pitchFamily="2" charset="-78"/>
              </a:rPr>
              <a:t>دولتی، </a:t>
            </a:r>
            <a:r>
              <a:rPr lang="fa-IR" sz="2000" b="1" dirty="0">
                <a:solidFill>
                  <a:prstClr val="black"/>
                </a:solidFill>
                <a:cs typeface="B Mitra" pitchFamily="2" charset="-78"/>
              </a:rPr>
              <a:t>امری مناسب خواهد </a:t>
            </a:r>
            <a:r>
              <a:rPr lang="fa-IR" sz="2000" b="1" dirty="0" smtClean="0">
                <a:solidFill>
                  <a:prstClr val="black"/>
                </a:solidFill>
                <a:cs typeface="B Mitra" pitchFamily="2" charset="-78"/>
              </a:rPr>
              <a:t>بود.</a:t>
            </a:r>
            <a:endParaRPr lang="fa-IR" sz="2000" b="1" dirty="0">
              <a:solidFill>
                <a:prstClr val="black"/>
              </a:solidFill>
              <a:cs typeface="B Mitra" pitchFamily="2" charset="-78"/>
            </a:endParaRPr>
          </a:p>
          <a:p>
            <a:pPr marL="457200" indent="-457200" algn="justLow" rtl="1">
              <a:lnSpc>
                <a:spcPts val="3200"/>
              </a:lnSpc>
              <a:buClr>
                <a:srgbClr val="0070C0"/>
              </a:buClr>
              <a:buSzPct val="130000"/>
              <a:buFont typeface="+mj-lt"/>
              <a:buAutoNum type="arabicParenR"/>
            </a:pPr>
            <a:r>
              <a:rPr lang="fa-IR" sz="2000" b="1" dirty="0" smtClean="0">
                <a:solidFill>
                  <a:prstClr val="black"/>
                </a:solidFill>
                <a:cs typeface="B Mitra" pitchFamily="2" charset="-78"/>
              </a:rPr>
              <a:t>کسری </a:t>
            </a:r>
            <a:r>
              <a:rPr lang="fa-IR" sz="2000" b="1" dirty="0">
                <a:solidFill>
                  <a:prstClr val="black"/>
                </a:solidFill>
                <a:cs typeface="B Mitra" pitchFamily="2" charset="-78"/>
              </a:rPr>
              <a:t>بودجه باعث ایجاد تورم می شود و این عدم توازن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باعث می شود دولت نتواند تورم را مهار </a:t>
            </a:r>
            <a:r>
              <a:rPr lang="fa-IR" sz="2000" b="1" dirty="0" smtClean="0">
                <a:solidFill>
                  <a:prstClr val="black"/>
                </a:solidFill>
                <a:cs typeface="B Mitra" pitchFamily="2" charset="-78"/>
              </a:rPr>
              <a:t>کند.</a:t>
            </a:r>
            <a:endParaRPr lang="fa-IR" sz="2000" b="1" dirty="0">
              <a:solidFill>
                <a:prstClr val="black"/>
              </a:solidFill>
              <a:cs typeface="B Mitra" pitchFamily="2" charset="-78"/>
            </a:endParaRPr>
          </a:p>
          <a:p>
            <a:pPr marL="457200" indent="-457200" algn="justLow" rtl="1">
              <a:lnSpc>
                <a:spcPts val="3200"/>
              </a:lnSpc>
              <a:buClr>
                <a:srgbClr val="0070C0"/>
              </a:buClr>
              <a:buSzPct val="130000"/>
              <a:buFont typeface="+mj-lt"/>
              <a:buAutoNum type="arabicParenR"/>
            </a:pPr>
            <a:r>
              <a:rPr lang="fa-IR" sz="2000" b="1" dirty="0" smtClean="0">
                <a:solidFill>
                  <a:prstClr val="black"/>
                </a:solidFill>
                <a:cs typeface="B Mitra" pitchFamily="2" charset="-78"/>
              </a:rPr>
              <a:t>اجبار </a:t>
            </a:r>
            <a:r>
              <a:rPr lang="fa-IR" sz="2000" b="1" dirty="0">
                <a:solidFill>
                  <a:prstClr val="black"/>
                </a:solidFill>
                <a:cs typeface="B Mitra" pitchFamily="2" charset="-78"/>
              </a:rPr>
              <a:t>دولت به رعایت تعادل </a:t>
            </a:r>
            <a:r>
              <a:rPr lang="fa-IR" sz="2000" b="1" dirty="0" smtClean="0">
                <a:solidFill>
                  <a:prstClr val="black"/>
                </a:solidFill>
                <a:cs typeface="B Mitra" pitchFamily="2" charset="-78"/>
              </a:rPr>
              <a:t>سالانه، </a:t>
            </a:r>
            <a:r>
              <a:rPr lang="fa-IR" sz="2000" b="1" dirty="0">
                <a:solidFill>
                  <a:prstClr val="black"/>
                </a:solidFill>
                <a:cs typeface="B Mitra" pitchFamily="2" charset="-78"/>
              </a:rPr>
              <a:t>باعث جلو گیری از رشد بی رویه بخش عمومی و مخارج دولت می </a:t>
            </a:r>
            <a:r>
              <a:rPr lang="fa-IR" sz="2000" b="1" dirty="0" smtClean="0">
                <a:solidFill>
                  <a:prstClr val="black"/>
                </a:solidFill>
                <a:cs typeface="B Mitra" pitchFamily="2" charset="-78"/>
              </a:rPr>
              <a:t>شود.</a:t>
            </a:r>
            <a:endParaRPr lang="fa-IR" sz="2000" b="1" dirty="0">
              <a:solidFill>
                <a:prstClr val="black"/>
              </a:solidFill>
              <a:cs typeface="B Mitra" pitchFamily="2" charset="-78"/>
            </a:endParaRPr>
          </a:p>
          <a:p>
            <a:pPr marL="457200" indent="-457200" algn="justLow" rtl="1">
              <a:lnSpc>
                <a:spcPts val="3200"/>
              </a:lnSpc>
              <a:buClr>
                <a:srgbClr val="0070C0"/>
              </a:buClr>
              <a:buSzPct val="130000"/>
              <a:buFont typeface="+mj-lt"/>
              <a:buAutoNum type="arabicParenR"/>
            </a:pPr>
            <a:r>
              <a:rPr lang="fa-IR" sz="2000" b="1" dirty="0" smtClean="0">
                <a:solidFill>
                  <a:prstClr val="black"/>
                </a:solidFill>
                <a:cs typeface="B Mitra" pitchFamily="2" charset="-78"/>
              </a:rPr>
              <a:t>مردم </a:t>
            </a:r>
            <a:r>
              <a:rPr lang="fa-IR" sz="2000" b="1" dirty="0">
                <a:solidFill>
                  <a:prstClr val="black"/>
                </a:solidFill>
                <a:cs typeface="B Mitra" pitchFamily="2" charset="-78"/>
              </a:rPr>
              <a:t>از نظر </a:t>
            </a:r>
            <a:r>
              <a:rPr lang="fa-IR" sz="2000" b="1" dirty="0" smtClean="0">
                <a:solidFill>
                  <a:prstClr val="black"/>
                </a:solidFill>
                <a:cs typeface="B Mitra" pitchFamily="2" charset="-78"/>
              </a:rPr>
              <a:t>سیاسی، </a:t>
            </a:r>
            <a:r>
              <a:rPr lang="fa-IR" sz="2000" b="1" dirty="0">
                <a:solidFill>
                  <a:prstClr val="black"/>
                </a:solidFill>
                <a:cs typeface="B Mitra" pitchFamily="2" charset="-78"/>
              </a:rPr>
              <a:t>در مقابل افزایش مالیات ها برای تامین مخارج مالی دولت مقاومت </a:t>
            </a:r>
            <a:r>
              <a:rPr lang="fa-IR" sz="2000" b="1" dirty="0" smtClean="0">
                <a:solidFill>
                  <a:prstClr val="black"/>
                </a:solidFill>
                <a:cs typeface="B Mitra" pitchFamily="2" charset="-78"/>
              </a:rPr>
              <a:t>        می </a:t>
            </a:r>
            <a:r>
              <a:rPr lang="fa-IR" sz="2000" b="1" dirty="0">
                <a:solidFill>
                  <a:prstClr val="black"/>
                </a:solidFill>
                <a:cs typeface="B Mitra" pitchFamily="2" charset="-78"/>
              </a:rPr>
              <a:t>کنند </a:t>
            </a:r>
            <a:r>
              <a:rPr lang="fa-IR" sz="2000" b="1" dirty="0" smtClean="0">
                <a:solidFill>
                  <a:prstClr val="black"/>
                </a:solidFill>
                <a:cs typeface="B Mitra" pitchFamily="2" charset="-78"/>
              </a:rPr>
              <a:t>بنابر </a:t>
            </a:r>
            <a:r>
              <a:rPr lang="fa-IR" sz="2000" b="1" dirty="0">
                <a:solidFill>
                  <a:prstClr val="black"/>
                </a:solidFill>
                <a:cs typeface="B Mitra" pitchFamily="2" charset="-78"/>
              </a:rPr>
              <a:t>این نباید اجازه داد که بودجه دولت با کسری مواجه شود</a:t>
            </a:r>
            <a:r>
              <a:rPr lang="fa-IR" sz="2000" b="1" dirty="0" smtClean="0">
                <a:solidFill>
                  <a:prstClr val="black"/>
                </a:solidFill>
                <a:cs typeface="B Mitra" pitchFamily="2" charset="-78"/>
              </a:rPr>
              <a:t>.</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65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401519741"/>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بودجه</a:t>
            </a:r>
          </a:p>
        </p:txBody>
      </p:sp>
      <p:sp>
        <p:nvSpPr>
          <p:cNvPr id="2" name="Rectangle 1"/>
          <p:cNvSpPr/>
          <p:nvPr/>
        </p:nvSpPr>
        <p:spPr>
          <a:xfrm>
            <a:off x="206516" y="1448780"/>
            <a:ext cx="8685964" cy="5016758"/>
          </a:xfrm>
          <a:prstGeom prst="rect">
            <a:avLst/>
          </a:prstGeom>
        </p:spPr>
        <p:txBody>
          <a:bodyPr wrap="square">
            <a:spAutoFit/>
          </a:bodyPr>
          <a:lstStyle/>
          <a:p>
            <a:pPr algn="justLow" rtl="1">
              <a:lnSpc>
                <a:spcPct val="200000"/>
              </a:lnSpc>
            </a:pPr>
            <a:r>
              <a:rPr lang="fa-IR" sz="2000" b="1" dirty="0" smtClean="0">
                <a:solidFill>
                  <a:srgbClr val="00B050"/>
                </a:solidFill>
                <a:cs typeface="B Titr" pitchFamily="2" charset="-78"/>
              </a:rPr>
              <a:t>ب)معتقد </a:t>
            </a:r>
            <a:r>
              <a:rPr lang="fa-IR" sz="2000" b="1" dirty="0">
                <a:solidFill>
                  <a:srgbClr val="00B050"/>
                </a:solidFill>
                <a:cs typeface="B Titr" pitchFamily="2" charset="-78"/>
              </a:rPr>
              <a:t>به عدم تعادل در بودجه دولت: (نئو </a:t>
            </a:r>
            <a:r>
              <a:rPr lang="fa-IR" sz="2000" b="1" dirty="0" smtClean="0">
                <a:solidFill>
                  <a:srgbClr val="00B050"/>
                </a:solidFill>
                <a:cs typeface="B Titr" pitchFamily="2" charset="-78"/>
              </a:rPr>
              <a:t>کلاسیک ها)</a:t>
            </a:r>
            <a:endParaRPr lang="fa-IR" sz="2000" b="1" dirty="0">
              <a:solidFill>
                <a:srgbClr val="00B050"/>
              </a:solidFill>
              <a:cs typeface="B Titr" pitchFamily="2" charset="-78"/>
            </a:endParaRPr>
          </a:p>
          <a:p>
            <a:pPr algn="justLow" rtl="1">
              <a:lnSpc>
                <a:spcPct val="200000"/>
              </a:lnSpc>
            </a:pPr>
            <a:r>
              <a:rPr lang="fa-IR" sz="2000" b="1" dirty="0">
                <a:solidFill>
                  <a:prstClr val="black"/>
                </a:solidFill>
                <a:cs typeface="B Mitra" pitchFamily="2" charset="-78"/>
              </a:rPr>
              <a:t>دسته ی دوم معتقد به عدم تعادل در بودجه دولت </a:t>
            </a:r>
            <a:r>
              <a:rPr lang="fa-IR" sz="2000" b="1" dirty="0" smtClean="0">
                <a:solidFill>
                  <a:prstClr val="black"/>
                </a:solidFill>
                <a:cs typeface="B Mitra" pitchFamily="2" charset="-78"/>
              </a:rPr>
              <a:t>هستند.مهم ترین </a:t>
            </a:r>
            <a:r>
              <a:rPr lang="fa-IR" sz="2000" b="1" dirty="0">
                <a:solidFill>
                  <a:prstClr val="black"/>
                </a:solidFill>
                <a:cs typeface="B Mitra" pitchFamily="2" charset="-78"/>
              </a:rPr>
              <a:t>وظیفه </a:t>
            </a:r>
            <a:r>
              <a:rPr lang="fa-IR" sz="2000" b="1" dirty="0" smtClean="0">
                <a:solidFill>
                  <a:prstClr val="black"/>
                </a:solidFill>
                <a:cs typeface="B Mitra" pitchFamily="2" charset="-78"/>
              </a:rPr>
              <a:t>دولت، </a:t>
            </a:r>
            <a:r>
              <a:rPr lang="fa-IR" sz="2000" b="1" dirty="0">
                <a:solidFill>
                  <a:prstClr val="black"/>
                </a:solidFill>
                <a:cs typeface="B Mitra" pitchFamily="2" charset="-78"/>
              </a:rPr>
              <a:t>ایجاد ثبات اقتصادی از طریق بودجه در اقتصاد </a:t>
            </a:r>
            <a:r>
              <a:rPr lang="fa-IR" sz="2000" b="1" dirty="0" smtClean="0">
                <a:solidFill>
                  <a:prstClr val="black"/>
                </a:solidFill>
                <a:cs typeface="B Mitra" pitchFamily="2" charset="-78"/>
              </a:rPr>
              <a:t>است. </a:t>
            </a:r>
            <a:r>
              <a:rPr lang="fa-IR" sz="2000" b="1" dirty="0">
                <a:solidFill>
                  <a:prstClr val="black"/>
                </a:solidFill>
                <a:cs typeface="B Mitra" pitchFamily="2" charset="-78"/>
              </a:rPr>
              <a:t>بودجه دولت به عنوان یک ابزار مالی و اقتصادی و وجود عدم تعادل در بودجه دولت نه تنها </a:t>
            </a:r>
            <a:r>
              <a:rPr lang="fa-IR" sz="2000" b="1" dirty="0" smtClean="0">
                <a:solidFill>
                  <a:prstClr val="black"/>
                </a:solidFill>
                <a:cs typeface="B Mitra" pitchFamily="2" charset="-78"/>
              </a:rPr>
              <a:t>نامناسب </a:t>
            </a:r>
            <a:r>
              <a:rPr lang="fa-IR" sz="2000" b="1" dirty="0">
                <a:solidFill>
                  <a:prstClr val="black"/>
                </a:solidFill>
                <a:cs typeface="B Mitra" pitchFamily="2" charset="-78"/>
              </a:rPr>
              <a:t>نیست بلکه برای دستیابی به اهداف اقتصادی در سطح </a:t>
            </a:r>
            <a:r>
              <a:rPr lang="fa-IR" sz="2000" b="1" dirty="0" smtClean="0">
                <a:solidFill>
                  <a:prstClr val="black"/>
                </a:solidFill>
                <a:cs typeface="B Mitra" pitchFamily="2" charset="-78"/>
              </a:rPr>
              <a:t>کلان، </a:t>
            </a:r>
            <a:r>
              <a:rPr lang="fa-IR" sz="2000" b="1" dirty="0">
                <a:solidFill>
                  <a:prstClr val="black"/>
                </a:solidFill>
                <a:cs typeface="B Mitra" pitchFamily="2" charset="-78"/>
              </a:rPr>
              <a:t>لازم نیز هست بهترین طرفدار این </a:t>
            </a:r>
            <a:r>
              <a:rPr lang="fa-IR" sz="2000" b="1" dirty="0" smtClean="0">
                <a:solidFill>
                  <a:prstClr val="black"/>
                </a:solidFill>
                <a:cs typeface="B Mitra" pitchFamily="2" charset="-78"/>
              </a:rPr>
              <a:t>نظریه، </a:t>
            </a:r>
            <a:r>
              <a:rPr lang="fa-IR" sz="2000" b="1" dirty="0">
                <a:solidFill>
                  <a:prstClr val="black"/>
                </a:solidFill>
                <a:cs typeface="B Mitra" pitchFamily="2" charset="-78"/>
              </a:rPr>
              <a:t>جناب کنیز است.کسر بودجه به وسیله گذاشتن پول در دست مردم و تجار </a:t>
            </a:r>
            <a:r>
              <a:rPr lang="fa-IR" sz="2000" b="1" dirty="0" smtClean="0">
                <a:solidFill>
                  <a:prstClr val="black"/>
                </a:solidFill>
                <a:cs typeface="B Mitra" pitchFamily="2" charset="-78"/>
              </a:rPr>
              <a:t>تقاضای </a:t>
            </a:r>
            <a:r>
              <a:rPr lang="fa-IR" sz="2000" b="1" dirty="0">
                <a:solidFill>
                  <a:prstClr val="black"/>
                </a:solidFill>
                <a:cs typeface="B Mitra" pitchFamily="2" charset="-78"/>
              </a:rPr>
              <a:t>کالا ها و خدمات در جامعه افزایش می یابد بنا بر این موجب تحریک اقتصاد می شود بر عکس مازاده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پول را از اقتصاد بیرون کشیده و </a:t>
            </a:r>
            <a:r>
              <a:rPr lang="fa-IR" sz="2000" b="1" dirty="0" smtClean="0">
                <a:solidFill>
                  <a:prstClr val="black"/>
                </a:solidFill>
                <a:cs typeface="B Mitra" pitchFamily="2" charset="-78"/>
              </a:rPr>
              <a:t>تقاضای </a:t>
            </a:r>
            <a:r>
              <a:rPr lang="fa-IR" sz="2000" b="1" dirty="0">
                <a:solidFill>
                  <a:prstClr val="black"/>
                </a:solidFill>
                <a:cs typeface="B Mitra" pitchFamily="2" charset="-78"/>
              </a:rPr>
              <a:t>کل را برای کالا ها و خدمات کاهش می دهد و </a:t>
            </a:r>
            <a:r>
              <a:rPr lang="fa-IR" sz="2000" b="1" dirty="0" smtClean="0">
                <a:solidFill>
                  <a:prstClr val="black"/>
                </a:solidFill>
                <a:cs typeface="B Mitra" pitchFamily="2" charset="-78"/>
              </a:rPr>
              <a:t>بنابر این، </a:t>
            </a:r>
            <a:r>
              <a:rPr lang="fa-IR" sz="2000" b="1" dirty="0">
                <a:solidFill>
                  <a:prstClr val="black"/>
                </a:solidFill>
                <a:cs typeface="B Mitra" pitchFamily="2" charset="-78"/>
              </a:rPr>
              <a:t>اقتصاد را محدود می کند</a:t>
            </a:r>
            <a:r>
              <a:rPr lang="fa-IR" sz="2000" b="1" dirty="0" smtClean="0">
                <a:solidFill>
                  <a:prstClr val="black"/>
                </a:solidFill>
                <a:cs typeface="B Mitra" pitchFamily="2" charset="-78"/>
              </a:rPr>
              <a:t>.</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727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041128145"/>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بودجه</a:t>
            </a:r>
          </a:p>
        </p:txBody>
      </p:sp>
      <p:sp>
        <p:nvSpPr>
          <p:cNvPr id="2" name="Rectangle 1"/>
          <p:cNvSpPr/>
          <p:nvPr/>
        </p:nvSpPr>
        <p:spPr>
          <a:xfrm>
            <a:off x="206516" y="1313765"/>
            <a:ext cx="8685964" cy="4708981"/>
          </a:xfrm>
          <a:prstGeom prst="rect">
            <a:avLst/>
          </a:prstGeom>
        </p:spPr>
        <p:txBody>
          <a:bodyPr wrap="square">
            <a:spAutoFit/>
          </a:bodyPr>
          <a:lstStyle/>
          <a:p>
            <a:pPr algn="justLow" rtl="1">
              <a:lnSpc>
                <a:spcPct val="250000"/>
              </a:lnSpc>
            </a:pPr>
            <a:r>
              <a:rPr lang="fa-IR" sz="2000" b="1" dirty="0" smtClean="0">
                <a:solidFill>
                  <a:srgbClr val="00B050"/>
                </a:solidFill>
                <a:cs typeface="B Titr" pitchFamily="2" charset="-78"/>
              </a:rPr>
              <a:t>ج)حمایت </a:t>
            </a:r>
            <a:r>
              <a:rPr lang="fa-IR" sz="2000" b="1" dirty="0">
                <a:solidFill>
                  <a:srgbClr val="00B050"/>
                </a:solidFill>
                <a:cs typeface="B Titr" pitchFamily="2" charset="-78"/>
              </a:rPr>
              <a:t>از تعادل در بودجه ولی نه </a:t>
            </a:r>
            <a:r>
              <a:rPr lang="fa-IR" sz="2000" b="1" dirty="0" smtClean="0">
                <a:solidFill>
                  <a:srgbClr val="00B050"/>
                </a:solidFill>
                <a:cs typeface="B Titr" pitchFamily="2" charset="-78"/>
              </a:rPr>
              <a:t>به صورت </a:t>
            </a:r>
            <a:r>
              <a:rPr lang="fa-IR" sz="2000" b="1" dirty="0">
                <a:solidFill>
                  <a:srgbClr val="00B050"/>
                </a:solidFill>
                <a:cs typeface="B Titr" pitchFamily="2" charset="-78"/>
              </a:rPr>
              <a:t>سالانه:</a:t>
            </a:r>
          </a:p>
          <a:p>
            <a:pPr algn="justLow" rtl="1">
              <a:lnSpc>
                <a:spcPct val="250000"/>
              </a:lnSpc>
            </a:pPr>
            <a:r>
              <a:rPr lang="fa-IR" sz="2000" b="1" dirty="0">
                <a:solidFill>
                  <a:prstClr val="black"/>
                </a:solidFill>
                <a:cs typeface="B Mitra" pitchFamily="2" charset="-78"/>
              </a:rPr>
              <a:t>می گویند حمایت از تعادل در بودجه می بایست باشد ولی نه بصورت </a:t>
            </a:r>
            <a:r>
              <a:rPr lang="fa-IR" sz="2000" b="1" dirty="0" smtClean="0">
                <a:solidFill>
                  <a:prstClr val="black"/>
                </a:solidFill>
                <a:cs typeface="B Mitra" pitchFamily="2" charset="-78"/>
              </a:rPr>
              <a:t>سالانه. </a:t>
            </a:r>
            <a:r>
              <a:rPr lang="fa-IR" sz="2000" b="1" dirty="0">
                <a:solidFill>
                  <a:prstClr val="black"/>
                </a:solidFill>
                <a:cs typeface="B Mitra" pitchFamily="2" charset="-78"/>
              </a:rPr>
              <a:t>این دسته معتقدند بودجه دولت باید در یک دوره تجاری چند </a:t>
            </a:r>
            <a:r>
              <a:rPr lang="fa-IR" sz="2000" b="1" dirty="0" smtClean="0">
                <a:solidFill>
                  <a:prstClr val="black"/>
                </a:solidFill>
                <a:cs typeface="B Mitra" pitchFamily="2" charset="-78"/>
              </a:rPr>
              <a:t>ساله، </a:t>
            </a:r>
            <a:r>
              <a:rPr lang="fa-IR" sz="2000" b="1" dirty="0">
                <a:solidFill>
                  <a:prstClr val="black"/>
                </a:solidFill>
                <a:cs typeface="B Mitra" pitchFamily="2" charset="-78"/>
              </a:rPr>
              <a:t>متوازن شود اینان از </a:t>
            </a:r>
            <a:r>
              <a:rPr lang="fa-IR" sz="2000" b="1" dirty="0" smtClean="0">
                <a:solidFill>
                  <a:prstClr val="black"/>
                </a:solidFill>
                <a:cs typeface="B Mitra" pitchFamily="2" charset="-78"/>
              </a:rPr>
              <a:t>نارسایی </a:t>
            </a:r>
            <a:r>
              <a:rPr lang="fa-IR" sz="2000" b="1" dirty="0">
                <a:solidFill>
                  <a:prstClr val="black"/>
                </a:solidFill>
                <a:cs typeface="B Mitra" pitchFamily="2" charset="-78"/>
              </a:rPr>
              <a:t>های ناشی از تعادل سالانه بودجه و </a:t>
            </a:r>
            <a:r>
              <a:rPr lang="fa-IR" sz="2000" b="1" dirty="0" smtClean="0">
                <a:solidFill>
                  <a:prstClr val="black"/>
                </a:solidFill>
                <a:cs typeface="B Mitra" pitchFamily="2" charset="-78"/>
              </a:rPr>
              <a:t>هم چنین </a:t>
            </a:r>
            <a:r>
              <a:rPr lang="fa-IR" sz="2000" b="1" dirty="0">
                <a:solidFill>
                  <a:prstClr val="black"/>
                </a:solidFill>
                <a:cs typeface="B Mitra" pitchFamily="2" charset="-78"/>
              </a:rPr>
              <a:t>مشکلات ناشی از وجود عدم تعادل </a:t>
            </a:r>
            <a:r>
              <a:rPr lang="fa-IR" sz="2000" b="1" dirty="0" smtClean="0">
                <a:solidFill>
                  <a:prstClr val="black"/>
                </a:solidFill>
                <a:cs typeface="B Mitra" pitchFamily="2" charset="-78"/>
              </a:rPr>
              <a:t>طولانی، آگاه </a:t>
            </a:r>
            <a:r>
              <a:rPr lang="fa-IR" sz="2000" b="1" dirty="0">
                <a:solidFill>
                  <a:prstClr val="black"/>
                </a:solidFill>
                <a:cs typeface="B Mitra" pitchFamily="2" charset="-78"/>
              </a:rPr>
              <a:t>هستند </a:t>
            </a:r>
            <a:r>
              <a:rPr lang="fa-IR" sz="2000" b="1" dirty="0" smtClean="0">
                <a:solidFill>
                  <a:prstClr val="black"/>
                </a:solidFill>
                <a:cs typeface="B Mitra" pitchFamily="2" charset="-78"/>
              </a:rPr>
              <a:t>بنابر این، خواهانِ </a:t>
            </a:r>
            <a:r>
              <a:rPr lang="fa-IR" sz="2000" b="1" dirty="0">
                <a:solidFill>
                  <a:prstClr val="black"/>
                </a:solidFill>
                <a:cs typeface="B Mitra" pitchFamily="2" charset="-78"/>
              </a:rPr>
              <a:t>وضعیتی هستند که بتوانند کسری ایجاد شده دوره رکورد اقتصادی را با مازاد دوره رونق اقتصادی جبران کرد </a:t>
            </a:r>
            <a:r>
              <a:rPr lang="fa-IR" sz="2000" b="1" dirty="0" smtClean="0">
                <a:solidFill>
                  <a:prstClr val="black"/>
                </a:solidFill>
                <a:cs typeface="B Mitra" pitchFamily="2" charset="-78"/>
              </a:rPr>
              <a:t>بنابر این، آن ها </a:t>
            </a:r>
            <a:r>
              <a:rPr lang="fa-IR" sz="2000" b="1" dirty="0">
                <a:solidFill>
                  <a:prstClr val="black"/>
                </a:solidFill>
                <a:cs typeface="B Mitra" pitchFamily="2" charset="-78"/>
              </a:rPr>
              <a:t>خواستار تعادل بودجه به صورت دوره </a:t>
            </a:r>
            <a:r>
              <a:rPr lang="fa-IR" sz="2000" b="1" dirty="0" smtClean="0">
                <a:solidFill>
                  <a:prstClr val="black"/>
                </a:solidFill>
                <a:cs typeface="B Mitra" pitchFamily="2" charset="-78"/>
              </a:rPr>
              <a:t>ای(ادواری)هستند.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354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18272255"/>
              </p:ext>
            </p:extLst>
          </p:nvPr>
        </p:nvGraphicFramePr>
        <p:xfrm>
          <a:off x="320806" y="1043735"/>
          <a:ext cx="8604000"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385" y="233645"/>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5"/>
          <p:cNvSpPr>
            <a:spLocks noGrp="1"/>
          </p:cNvSpPr>
          <p:nvPr>
            <p:ph type="body" sz="half" idx="2"/>
          </p:nvPr>
        </p:nvSpPr>
        <p:spPr>
          <a:xfrm>
            <a:off x="2411760" y="221630"/>
            <a:ext cx="4725525"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تعادل بودجه</a:t>
            </a:r>
          </a:p>
        </p:txBody>
      </p:sp>
    </p:spTree>
    <p:extLst>
      <p:ext uri="{BB962C8B-B14F-4D97-AF65-F5344CB8AC3E}">
        <p14:creationId xmlns:p14="http://schemas.microsoft.com/office/powerpoint/2010/main" val="41852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heel(1)">
                                      <p:cBhvr>
                                        <p:cTn id="12"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p:bldAsOne/>
      </p:bldGraphic>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968930863"/>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وضوح(شفافیت)</a:t>
            </a:r>
          </a:p>
        </p:txBody>
      </p:sp>
      <p:sp>
        <p:nvSpPr>
          <p:cNvPr id="2" name="Rectangle 1"/>
          <p:cNvSpPr/>
          <p:nvPr/>
        </p:nvSpPr>
        <p:spPr>
          <a:xfrm>
            <a:off x="206516" y="1472582"/>
            <a:ext cx="8685964" cy="5016758"/>
          </a:xfrm>
          <a:prstGeom prst="rect">
            <a:avLst/>
          </a:prstGeom>
        </p:spPr>
        <p:txBody>
          <a:bodyPr wrap="square">
            <a:spAutoFit/>
          </a:bodyPr>
          <a:lstStyle/>
          <a:p>
            <a:pPr algn="justLow" rtl="1">
              <a:lnSpc>
                <a:spcPct val="200000"/>
              </a:lnSpc>
            </a:pPr>
            <a:r>
              <a:rPr lang="fa-IR" sz="2000" b="1" dirty="0">
                <a:solidFill>
                  <a:prstClr val="black"/>
                </a:solidFill>
                <a:cs typeface="B Mitra" pitchFamily="2" charset="-78"/>
              </a:rPr>
              <a:t>به موجب این اصل بودجه باید دقیق، شفاف، روشن و </a:t>
            </a:r>
            <a:r>
              <a:rPr lang="fa-IR" sz="2000" b="1" dirty="0" smtClean="0">
                <a:solidFill>
                  <a:prstClr val="black"/>
                </a:solidFill>
                <a:cs typeface="B Mitra" pitchFamily="2" charset="-78"/>
              </a:rPr>
              <a:t>کامل، </a:t>
            </a:r>
            <a:r>
              <a:rPr lang="fa-IR" sz="2000" b="1" dirty="0">
                <a:solidFill>
                  <a:prstClr val="black"/>
                </a:solidFill>
                <a:cs typeface="B Mitra" pitchFamily="2" charset="-78"/>
              </a:rPr>
              <a:t>تهیه و تنظیم گردد و هیچ نوع تردید و نکته ی ابهامی در ماده واحده و ردیف های بودجه، اعم از ارقام درآمدی و هزینه ای، باقی نماند تا اصل نظارت عمومی بر هزینه </a:t>
            </a:r>
            <a:r>
              <a:rPr lang="fa-IR" sz="2000" b="1" dirty="0" smtClean="0">
                <a:solidFill>
                  <a:prstClr val="black"/>
                </a:solidFill>
                <a:cs typeface="B Mitra" pitchFamily="2" charset="-78"/>
              </a:rPr>
              <a:t>ها، </a:t>
            </a:r>
            <a:r>
              <a:rPr lang="fa-IR" sz="2000" b="1" dirty="0">
                <a:solidFill>
                  <a:prstClr val="black"/>
                </a:solidFill>
                <a:cs typeface="B Mitra" pitchFamily="2" charset="-78"/>
              </a:rPr>
              <a:t>از سوی مردم، نمایندگان مجلس و دستگاه های نظارتی دچار ضعف و خدشه </a:t>
            </a:r>
            <a:r>
              <a:rPr lang="fa-IR" sz="2000" b="1" dirty="0" smtClean="0">
                <a:solidFill>
                  <a:prstClr val="black"/>
                </a:solidFill>
                <a:cs typeface="B Mitra" pitchFamily="2" charset="-78"/>
              </a:rPr>
              <a:t>نگردد.</a:t>
            </a:r>
            <a:endParaRPr lang="fa-IR" sz="2000" b="1" dirty="0">
              <a:solidFill>
                <a:prstClr val="black"/>
              </a:solidFill>
              <a:cs typeface="B Mitra" pitchFamily="2" charset="-78"/>
            </a:endParaRPr>
          </a:p>
          <a:p>
            <a:pPr algn="justLow" rtl="1">
              <a:lnSpc>
                <a:spcPct val="200000"/>
              </a:lnSpc>
            </a:pPr>
            <a:r>
              <a:rPr lang="fa-IR" sz="2000" b="1" dirty="0">
                <a:solidFill>
                  <a:prstClr val="black"/>
                </a:solidFill>
                <a:cs typeface="B Mitra" pitchFamily="2" charset="-78"/>
              </a:rPr>
              <a:t>عدم رعایت این اصل یعنی تهیه بودجه به صورتی که فقط به وسیله ی کارشناسان و متخصصان قابل فهم باشد، می تواند به طور </a:t>
            </a:r>
            <a:r>
              <a:rPr lang="fa-IR" sz="2000" b="1" dirty="0" smtClean="0">
                <a:solidFill>
                  <a:prstClr val="black"/>
                </a:solidFill>
                <a:cs typeface="B Mitra" pitchFamily="2" charset="-78"/>
              </a:rPr>
              <a:t>ضمنی، </a:t>
            </a:r>
            <a:r>
              <a:rPr lang="fa-IR" sz="2000" b="1" dirty="0">
                <a:solidFill>
                  <a:prstClr val="black"/>
                </a:solidFill>
                <a:cs typeface="B Mitra" pitchFamily="2" charset="-78"/>
              </a:rPr>
              <a:t>مخالف روح بودجه ریزی و برنامه ریزی تلقی شود. زیرا در این حالت بودجه قابل فهم نبوده و نمی توان از چند و چون برنامه ها و عملیات دولت اطلاع حاصل کرد. در نتیجه تداخل و کنترل برنامه ها نیز به صورت جدی مطرح نخواهد </a:t>
            </a:r>
            <a:r>
              <a:rPr lang="fa-IR" sz="2000" b="1" dirty="0" smtClean="0">
                <a:solidFill>
                  <a:prstClr val="black"/>
                </a:solidFill>
                <a:cs typeface="B Mitra" pitchFamily="2" charset="-78"/>
              </a:rPr>
              <a:t>شد.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16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19" y="1598770"/>
            <a:ext cx="8686800" cy="1920240"/>
          </a:xfrm>
          <a:solidFill>
            <a:schemeClr val="bg1"/>
          </a:solidFill>
          <a:ln>
            <a:solidFill>
              <a:schemeClr val="bg1"/>
            </a:solidFill>
          </a:ln>
        </p:spPr>
        <p:txBody>
          <a:bodyPr>
            <a:no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marL="0" indent="0" algn="justLow" rtl="1">
              <a:lnSpc>
                <a:spcPct val="150000"/>
              </a:lnSpc>
              <a:buNone/>
            </a:pPr>
            <a:r>
              <a:rPr lang="fa-IR" sz="2800" b="1" baseline="18000" dirty="0">
                <a:ln>
                  <a:solidFill>
                    <a:schemeClr val="tx1"/>
                  </a:solidFill>
                </a:ln>
                <a:solidFill>
                  <a:schemeClr val="tx1"/>
                </a:solidFill>
                <a:cs typeface="B Jalal" pitchFamily="2" charset="-78"/>
              </a:rPr>
              <a:t>در سال 1940 </a:t>
            </a:r>
            <a:r>
              <a:rPr lang="fa-IR" sz="2800" b="1" u="sng" baseline="18000" dirty="0">
                <a:ln>
                  <a:solidFill>
                    <a:schemeClr val="tx1"/>
                  </a:solidFill>
                </a:ln>
                <a:solidFill>
                  <a:schemeClr val="tx1"/>
                </a:solidFill>
                <a:effectLst>
                  <a:outerShdw blurRad="38100" dist="38100" dir="2700000" algn="tl">
                    <a:srgbClr val="000000">
                      <a:alpha val="43137"/>
                    </a:srgbClr>
                  </a:outerShdw>
                </a:effectLst>
                <a:cs typeface="B Jalal" pitchFamily="2" charset="-78"/>
              </a:rPr>
              <a:t>پروفسور وی. او. کی </a:t>
            </a:r>
            <a:r>
              <a:rPr lang="en-US" sz="2800" b="1" baseline="18000" dirty="0" smtClean="0">
                <a:ln>
                  <a:solidFill>
                    <a:schemeClr val="tx1"/>
                  </a:solidFill>
                </a:ln>
                <a:solidFill>
                  <a:schemeClr val="tx1"/>
                </a:solidFill>
                <a:effectLst>
                  <a:outerShdw blurRad="38100" dist="38100" dir="2700000" algn="tl">
                    <a:srgbClr val="000000">
                      <a:alpha val="43137"/>
                    </a:srgbClr>
                  </a:outerShdw>
                </a:effectLst>
                <a:cs typeface="B Jalal" pitchFamily="2" charset="-78"/>
              </a:rPr>
              <a:t>(V</a:t>
            </a:r>
            <a:r>
              <a:rPr lang="en-US" sz="2800" b="1" baseline="18000" dirty="0">
                <a:ln>
                  <a:solidFill>
                    <a:schemeClr val="tx1"/>
                  </a:solidFill>
                </a:ln>
                <a:solidFill>
                  <a:schemeClr val="tx1"/>
                </a:solidFill>
                <a:effectLst>
                  <a:outerShdw blurRad="38100" dist="38100" dir="2700000" algn="tl">
                    <a:srgbClr val="000000">
                      <a:alpha val="43137"/>
                    </a:srgbClr>
                  </a:outerShdw>
                </a:effectLst>
                <a:cs typeface="B Jalal" pitchFamily="2" charset="-78"/>
              </a:rPr>
              <a:t>. O. Key</a:t>
            </a:r>
            <a:r>
              <a:rPr lang="en-US" sz="2800" b="1" baseline="18000" dirty="0">
                <a:ln>
                  <a:solidFill>
                    <a:schemeClr val="tx1"/>
                  </a:solidFill>
                </a:ln>
                <a:solidFill>
                  <a:schemeClr val="tx1"/>
                </a:solidFill>
                <a:cs typeface="B Jalal" pitchFamily="2" charset="-78"/>
              </a:rPr>
              <a:t>) </a:t>
            </a:r>
            <a:r>
              <a:rPr lang="fa-IR" sz="2800" b="1" baseline="18000" dirty="0" smtClean="0">
                <a:ln>
                  <a:solidFill>
                    <a:schemeClr val="tx1"/>
                  </a:solidFill>
                </a:ln>
                <a:solidFill>
                  <a:schemeClr val="tx1"/>
                </a:solidFill>
                <a:cs typeface="B Jalal" pitchFamily="2" charset="-78"/>
              </a:rPr>
              <a:t> در مقاله ای </a:t>
            </a:r>
            <a:r>
              <a:rPr lang="fa-IR" sz="2800" b="1" baseline="18000" dirty="0">
                <a:ln>
                  <a:solidFill>
                    <a:schemeClr val="tx1"/>
                  </a:solidFill>
                </a:ln>
                <a:solidFill>
                  <a:schemeClr val="tx1"/>
                </a:solidFill>
                <a:cs typeface="B Jalal" pitchFamily="2" charset="-78"/>
              </a:rPr>
              <a:t>تحت عنوان "فقدان نظریه </a:t>
            </a:r>
            <a:r>
              <a:rPr lang="fa-IR" sz="2800" b="1" baseline="18000" dirty="0" smtClean="0">
                <a:ln>
                  <a:solidFill>
                    <a:schemeClr val="tx1"/>
                  </a:solidFill>
                </a:ln>
                <a:solidFill>
                  <a:schemeClr val="tx1"/>
                </a:solidFill>
                <a:cs typeface="B Jalal" pitchFamily="2" charset="-78"/>
              </a:rPr>
              <a:t>بودجه ای</a:t>
            </a:r>
            <a:r>
              <a:rPr lang="fa-IR" sz="2800" b="1" baseline="18000" dirty="0">
                <a:ln>
                  <a:solidFill>
                    <a:schemeClr val="tx1"/>
                  </a:solidFill>
                </a:ln>
                <a:solidFill>
                  <a:schemeClr val="tx1"/>
                </a:solidFill>
                <a:cs typeface="B Jalal" pitchFamily="2" charset="-78"/>
              </a:rPr>
              <a:t>" این نکته را مطرح کرد که هیچ نظریه </a:t>
            </a:r>
            <a:r>
              <a:rPr lang="fa-IR" sz="2800" b="1" baseline="18000" dirty="0" smtClean="0">
                <a:ln>
                  <a:solidFill>
                    <a:schemeClr val="tx1"/>
                  </a:solidFill>
                </a:ln>
                <a:solidFill>
                  <a:schemeClr val="tx1"/>
                </a:solidFill>
                <a:cs typeface="B Jalal" pitchFamily="2" charset="-78"/>
              </a:rPr>
              <a:t>بودجه ای </a:t>
            </a:r>
            <a:r>
              <a:rPr lang="fa-IR" sz="2800" b="1" baseline="18000" dirty="0">
                <a:ln>
                  <a:solidFill>
                    <a:schemeClr val="tx1"/>
                  </a:solidFill>
                </a:ln>
                <a:solidFill>
                  <a:schemeClr val="tx1"/>
                </a:solidFill>
                <a:cs typeface="B Jalal" pitchFamily="2" charset="-78"/>
              </a:rPr>
              <a:t>وجود ندارد و ادبیات موجود در زمینه </a:t>
            </a:r>
            <a:r>
              <a:rPr lang="fa-IR" sz="2800" b="1" baseline="18000" dirty="0" smtClean="0">
                <a:ln>
                  <a:solidFill>
                    <a:schemeClr val="tx1"/>
                  </a:solidFill>
                </a:ln>
                <a:solidFill>
                  <a:schemeClr val="tx1"/>
                </a:solidFill>
                <a:cs typeface="B Jalal" pitchFamily="2" charset="-78"/>
              </a:rPr>
              <a:t>بودجه، </a:t>
            </a:r>
            <a:r>
              <a:rPr lang="fa-IR" sz="2800" b="1" baseline="18000" dirty="0">
                <a:ln>
                  <a:solidFill>
                    <a:schemeClr val="tx1"/>
                  </a:solidFill>
                </a:ln>
                <a:solidFill>
                  <a:schemeClr val="tx1"/>
                </a:solidFill>
                <a:cs typeface="B Jalal" pitchFamily="2" charset="-78"/>
              </a:rPr>
              <a:t>فقط به نحوه عمل سیستم </a:t>
            </a:r>
            <a:r>
              <a:rPr lang="fa-IR" sz="2800" b="1" baseline="18000" dirty="0" smtClean="0">
                <a:ln>
                  <a:solidFill>
                    <a:schemeClr val="tx1"/>
                  </a:solidFill>
                </a:ln>
                <a:solidFill>
                  <a:schemeClr val="tx1"/>
                </a:solidFill>
                <a:cs typeface="B Jalal" pitchFamily="2" charset="-78"/>
              </a:rPr>
              <a:t>بودجه بندی </a:t>
            </a:r>
            <a:r>
              <a:rPr lang="fa-IR" sz="2800" b="1" baseline="18000" dirty="0">
                <a:ln>
                  <a:solidFill>
                    <a:schemeClr val="tx1"/>
                  </a:solidFill>
                </a:ln>
                <a:solidFill>
                  <a:schemeClr val="tx1"/>
                </a:solidFill>
                <a:cs typeface="B Jalal" pitchFamily="2" charset="-78"/>
              </a:rPr>
              <a:t>اشاره دارند. پروفسور "کی" در این بحث به سه دیدگاه برخاسته از نظریه اقتصادی </a:t>
            </a:r>
            <a:r>
              <a:rPr lang="fa-IR" sz="2800" b="1" baseline="18000" dirty="0" smtClean="0">
                <a:ln>
                  <a:solidFill>
                    <a:schemeClr val="tx1"/>
                  </a:solidFill>
                </a:ln>
                <a:solidFill>
                  <a:schemeClr val="tx1"/>
                </a:solidFill>
                <a:cs typeface="B Jalal" pitchFamily="2" charset="-78"/>
              </a:rPr>
              <a:t>می پردازد:</a:t>
            </a:r>
          </a:p>
        </p:txBody>
      </p:sp>
      <p:graphicFrame>
        <p:nvGraphicFramePr>
          <p:cNvPr id="6" name="Diagram 5"/>
          <p:cNvGraphicFramePr/>
          <p:nvPr>
            <p:extLst>
              <p:ext uri="{D42A27DB-BD31-4B8C-83A1-F6EECF244321}">
                <p14:modId xmlns:p14="http://schemas.microsoft.com/office/powerpoint/2010/main" val="2191965253"/>
              </p:ext>
            </p:extLst>
          </p:nvPr>
        </p:nvGraphicFramePr>
        <p:xfrm>
          <a:off x="301634" y="3744035"/>
          <a:ext cx="8640839" cy="192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385" y="261807"/>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اصول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412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Graphic spid="6" grpId="0">
        <p:bldAsOne/>
      </p:bldGraphic>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640931540"/>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تقدم درآمد ها بر هزینه ها</a:t>
            </a:r>
          </a:p>
        </p:txBody>
      </p:sp>
      <p:sp>
        <p:nvSpPr>
          <p:cNvPr id="2" name="Rectangle 1"/>
          <p:cNvSpPr/>
          <p:nvPr/>
        </p:nvSpPr>
        <p:spPr>
          <a:xfrm>
            <a:off x="206516" y="1662040"/>
            <a:ext cx="8685964" cy="4760278"/>
          </a:xfrm>
          <a:prstGeom prst="rect">
            <a:avLst/>
          </a:prstGeom>
        </p:spPr>
        <p:txBody>
          <a:bodyPr wrap="square">
            <a:spAutoFit/>
          </a:bodyPr>
          <a:lstStyle/>
          <a:p>
            <a:pPr algn="justLow" rtl="1">
              <a:lnSpc>
                <a:spcPts val="2800"/>
              </a:lnSpc>
            </a:pPr>
            <a:r>
              <a:rPr lang="fa-IR" sz="2000" b="1" dirty="0">
                <a:solidFill>
                  <a:prstClr val="black"/>
                </a:solidFill>
                <a:cs typeface="B Mitra" pitchFamily="2" charset="-78"/>
              </a:rPr>
              <a:t>این اصل بیانگر این است که پرداخت های بودجه ی کل </a:t>
            </a:r>
            <a:r>
              <a:rPr lang="fa-IR" sz="2000" b="1" dirty="0" smtClean="0">
                <a:solidFill>
                  <a:prstClr val="black"/>
                </a:solidFill>
                <a:cs typeface="B Mitra" pitchFamily="2" charset="-78"/>
              </a:rPr>
              <a:t>کشور، </a:t>
            </a:r>
            <a:r>
              <a:rPr lang="fa-IR" sz="2000" b="1" dirty="0">
                <a:solidFill>
                  <a:prstClr val="black"/>
                </a:solidFill>
                <a:cs typeface="B Mitra" pitchFamily="2" charset="-78"/>
              </a:rPr>
              <a:t>همیشه تحت تأثیر دریافت های دولت </a:t>
            </a:r>
            <a:r>
              <a:rPr lang="fa-IR" sz="2000" b="1" dirty="0" smtClean="0">
                <a:solidFill>
                  <a:prstClr val="black"/>
                </a:solidFill>
                <a:cs typeface="B Mitra" pitchFamily="2" charset="-78"/>
              </a:rPr>
              <a:t>است. </a:t>
            </a:r>
            <a:r>
              <a:rPr lang="fa-IR" sz="2000" b="1" dirty="0">
                <a:solidFill>
                  <a:prstClr val="black"/>
                </a:solidFill>
                <a:cs typeface="B Mitra" pitchFamily="2" charset="-78"/>
              </a:rPr>
              <a:t>یعنی اول باید درآمد ها را مشخص نمود و بعد هزینه ها را با توجه به درآمدها تخصیص داد. در سطح کلان، بودجه گذار باید مخارج دولت را تابعی از درآمدهای واقعی دولت قرار دهد و به گونه ای عمل کند که هر یک از دستگاه های دولتی، قبل از این که هر گونه </a:t>
            </a:r>
            <a:r>
              <a:rPr lang="fa-IR" sz="2000" b="1" dirty="0" smtClean="0">
                <a:solidFill>
                  <a:prstClr val="black"/>
                </a:solidFill>
                <a:cs typeface="B Mitra" pitchFamily="2" charset="-78"/>
              </a:rPr>
              <a:t>تخصیصِ </a:t>
            </a:r>
            <a:r>
              <a:rPr lang="fa-IR" sz="2000" b="1" dirty="0">
                <a:solidFill>
                  <a:prstClr val="black"/>
                </a:solidFill>
                <a:cs typeface="B Mitra" pitchFamily="2" charset="-78"/>
              </a:rPr>
              <a:t>منابعی را انجام دهند، ابتدا منابع درآمدی موجود و بالقوه در حوزه فعالیت های خود را شناسایی کنند، آثار مثبت و منفی آن ها را بسنجند و سقف هر یک را پیش بینی </a:t>
            </a:r>
            <a:r>
              <a:rPr lang="fa-IR" sz="2000" b="1" dirty="0" smtClean="0">
                <a:solidFill>
                  <a:prstClr val="black"/>
                </a:solidFill>
                <a:cs typeface="B Mitra" pitchFamily="2" charset="-78"/>
              </a:rPr>
              <a:t>کنند </a:t>
            </a:r>
            <a:r>
              <a:rPr lang="fa-IR" sz="2000" b="1" dirty="0">
                <a:solidFill>
                  <a:prstClr val="black"/>
                </a:solidFill>
                <a:cs typeface="B Mitra" pitchFamily="2" charset="-78"/>
              </a:rPr>
              <a:t>و نتیجه کار خود را به دستگاه بودجه ریزی </a:t>
            </a:r>
            <a:r>
              <a:rPr lang="fa-IR" sz="2000" b="1" dirty="0" smtClean="0">
                <a:solidFill>
                  <a:prstClr val="black"/>
                </a:solidFill>
                <a:cs typeface="B Mitra" pitchFamily="2" charset="-78"/>
              </a:rPr>
              <a:t>کشور، </a:t>
            </a:r>
            <a:r>
              <a:rPr lang="fa-IR" sz="2000" b="1" dirty="0">
                <a:solidFill>
                  <a:prstClr val="black"/>
                </a:solidFill>
                <a:cs typeface="B Mitra" pitchFamily="2" charset="-78"/>
              </a:rPr>
              <a:t>انتقال دهند. سپس با هماهنگی نهاد بودجه ریزی، سهم خود را از مجموع درآمدهای دولت، که سقف بودجه دستگاه نامیده می شود، معین کنند و هزینه های دستگاه خود را با رعایت حداکثر صرفه جویی، </a:t>
            </a:r>
            <a:r>
              <a:rPr lang="fa-IR" sz="2000" b="1" dirty="0" smtClean="0">
                <a:solidFill>
                  <a:prstClr val="black"/>
                </a:solidFill>
                <a:cs typeface="B Mitra" pitchFamily="2" charset="-78"/>
              </a:rPr>
              <a:t>    واقع </a:t>
            </a:r>
            <a:r>
              <a:rPr lang="fa-IR" sz="2000" b="1" dirty="0">
                <a:solidFill>
                  <a:prstClr val="black"/>
                </a:solidFill>
                <a:cs typeface="B Mitra" pitchFamily="2" charset="-78"/>
              </a:rPr>
              <a:t>بینانه و </a:t>
            </a:r>
            <a:r>
              <a:rPr lang="fa-IR" sz="2000" b="1" dirty="0" smtClean="0">
                <a:solidFill>
                  <a:prstClr val="black"/>
                </a:solidFill>
                <a:cs typeface="B Mitra" pitchFamily="2" charset="-78"/>
              </a:rPr>
              <a:t>محدود، </a:t>
            </a:r>
            <a:r>
              <a:rPr lang="fa-IR" sz="2000" b="1" dirty="0">
                <a:solidFill>
                  <a:prstClr val="black"/>
                </a:solidFill>
                <a:cs typeface="B Mitra" pitchFamily="2" charset="-78"/>
              </a:rPr>
              <a:t>به درآمدهای واقعی تنظیم نمایند.</a:t>
            </a:r>
          </a:p>
          <a:p>
            <a:pPr algn="justLow" rtl="1">
              <a:lnSpc>
                <a:spcPts val="2800"/>
              </a:lnSpc>
            </a:pPr>
            <a:r>
              <a:rPr lang="fa-IR" sz="2000" b="1" dirty="0">
                <a:solidFill>
                  <a:prstClr val="black"/>
                </a:solidFill>
                <a:cs typeface="B Mitra" pitchFamily="2" charset="-78"/>
              </a:rPr>
              <a:t>یکی از چالش های نظام بودجه ریزی ایران در ارتباط با عدم رعایت این اصل است. به طوری که در ایران دستورالعمل های سازمان بودجه ریزی </a:t>
            </a:r>
            <a:r>
              <a:rPr lang="fa-IR" sz="2000" b="1" dirty="0" smtClean="0">
                <a:solidFill>
                  <a:prstClr val="black"/>
                </a:solidFill>
                <a:cs typeface="B Mitra" pitchFamily="2" charset="-78"/>
              </a:rPr>
              <a:t>کشور، </a:t>
            </a:r>
            <a:r>
              <a:rPr lang="fa-IR" sz="2000" b="1" dirty="0">
                <a:solidFill>
                  <a:prstClr val="black"/>
                </a:solidFill>
                <a:cs typeface="B Mitra" pitchFamily="2" charset="-78"/>
              </a:rPr>
              <a:t>چندان جدی گرفته نمی شوند و تورم نسبتاً شدیدی که بر هزینه ها سایه افکنده است، بودجه ریزی در ایران را عمدتاً به سمت و سوی برآورد هزینه ها سوق می </a:t>
            </a:r>
            <a:r>
              <a:rPr lang="fa-IR" sz="2000" b="1" dirty="0" smtClean="0">
                <a:solidFill>
                  <a:prstClr val="black"/>
                </a:solidFill>
                <a:cs typeface="B Mitra" pitchFamily="2" charset="-78"/>
              </a:rPr>
              <a:t>دهد.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6149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084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983133955"/>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قانونی بودن</a:t>
            </a:r>
          </a:p>
        </p:txBody>
      </p:sp>
      <p:sp>
        <p:nvSpPr>
          <p:cNvPr id="2" name="Rectangle 1"/>
          <p:cNvSpPr/>
          <p:nvPr/>
        </p:nvSpPr>
        <p:spPr>
          <a:xfrm>
            <a:off x="206516" y="1583795"/>
            <a:ext cx="8685964" cy="4708981"/>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به موجب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بودجه یک سند قانونی است. طبق اصل 52 قانون اساسی: " بودجه سالانه کل‌کشور به ترتیبی که در قانون مقررمی‌شود ازطرف دولت تهیه و برای رسیدگی و تصویب به مجلس‌شورای اسلامی تسلیم می‌گردد. هرگونه تغییر در ارقام بودجه نیز </a:t>
            </a:r>
            <a:r>
              <a:rPr lang="fa-IR" sz="2000" b="1" dirty="0" smtClean="0">
                <a:solidFill>
                  <a:prstClr val="black"/>
                </a:solidFill>
                <a:cs typeface="B Mitra" pitchFamily="2" charset="-78"/>
              </a:rPr>
              <a:t>تابع‌ مراتب </a:t>
            </a:r>
            <a:r>
              <a:rPr lang="fa-IR" sz="2000" b="1" dirty="0">
                <a:solidFill>
                  <a:prstClr val="black"/>
                </a:solidFill>
                <a:cs typeface="B Mitra" pitchFamily="2" charset="-78"/>
              </a:rPr>
              <a:t>مقرر در قانون خواهد بود". در اصل 53 همین قانون نیز آمده است، هم وصول درآمدها و هم مصرف </a:t>
            </a:r>
            <a:r>
              <a:rPr lang="fa-IR" sz="2000" b="1" dirty="0" smtClean="0">
                <a:solidFill>
                  <a:prstClr val="black"/>
                </a:solidFill>
                <a:cs typeface="B Mitra" pitchFamily="2" charset="-78"/>
              </a:rPr>
              <a:t>اعتبارات، </a:t>
            </a:r>
            <a:r>
              <a:rPr lang="fa-IR" sz="2000" b="1" dirty="0">
                <a:solidFill>
                  <a:prstClr val="black"/>
                </a:solidFill>
                <a:cs typeface="B Mitra" pitchFamily="2" charset="-78"/>
              </a:rPr>
              <a:t>نیازمند مجوز قانونی است. بنابراین زمانی که بودجه در مرحله تهیه و تنظیم توسط دولت است، لایحه بوده و به محض اینکه در مجلس بررسی و تصویب می شود، تبدیل به قانون می گردد.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269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134762492"/>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صحت</a:t>
            </a:r>
          </a:p>
        </p:txBody>
      </p:sp>
      <p:sp>
        <p:nvSpPr>
          <p:cNvPr id="2" name="Rectangle 1"/>
          <p:cNvSpPr/>
          <p:nvPr/>
        </p:nvSpPr>
        <p:spPr>
          <a:xfrm>
            <a:off x="206516" y="1662040"/>
            <a:ext cx="8685964" cy="2400657"/>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طبق این اصل، هرگونه برنامه، عملیات و فعالیت های دولت و دستگاه های اجرایی باید توسط متخصصان و کارشناسان مالی، اقتصادی و حقوقی و بر اساس اصول منطقی، علمی و قوانین و مقرّرات بودجه ای تهیه شود تا اینکه برآوردهای بودجه ای اعم از درآمدی و هزینه ای صحیح و درست باشد.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46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632527404"/>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اعتبار(قابلیت اعتماد)</a:t>
            </a:r>
          </a:p>
        </p:txBody>
      </p:sp>
      <p:sp>
        <p:nvSpPr>
          <p:cNvPr id="2" name="Rectangle 1"/>
          <p:cNvSpPr/>
          <p:nvPr/>
        </p:nvSpPr>
        <p:spPr>
          <a:xfrm>
            <a:off x="206516" y="1628800"/>
            <a:ext cx="8685964" cy="3939540"/>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اصل قابلیت اعتماد به این اشاره دارد که، روش تعیین و برآورد هزینه ها و پیش بینی </a:t>
            </a:r>
            <a:r>
              <a:rPr lang="fa-IR" sz="2000" b="1" dirty="0" smtClean="0">
                <a:solidFill>
                  <a:prstClr val="black"/>
                </a:solidFill>
                <a:cs typeface="B Mitra" pitchFamily="2" charset="-78"/>
              </a:rPr>
              <a:t>درآمدها، </a:t>
            </a:r>
            <a:r>
              <a:rPr lang="fa-IR" sz="2000" b="1" dirty="0">
                <a:solidFill>
                  <a:prstClr val="black"/>
                </a:solidFill>
                <a:cs typeface="B Mitra" pitchFamily="2" charset="-78"/>
              </a:rPr>
              <a:t>باید یکسان، واحد و یک شکل باشد. مثلاً حقوق و دستمزد کارگری در یک سازمان با کارگر مشابه و دارای مشخصات یکسان در سازمان دیگری در همان شهر، باید </a:t>
            </a:r>
            <a:r>
              <a:rPr lang="fa-IR" sz="2000" b="1" dirty="0" smtClean="0">
                <a:solidFill>
                  <a:prstClr val="black"/>
                </a:solidFill>
                <a:cs typeface="B Mitra" pitchFamily="2" charset="-78"/>
              </a:rPr>
              <a:t>هم خوانی </a:t>
            </a:r>
            <a:r>
              <a:rPr lang="fa-IR" sz="2000" b="1" dirty="0">
                <a:solidFill>
                  <a:prstClr val="black"/>
                </a:solidFill>
                <a:cs typeface="B Mitra" pitchFamily="2" charset="-78"/>
              </a:rPr>
              <a:t>داشته باشد. در غیر این </a:t>
            </a:r>
            <a:r>
              <a:rPr lang="fa-IR" sz="2000" b="1" dirty="0" smtClean="0">
                <a:solidFill>
                  <a:prstClr val="black"/>
                </a:solidFill>
                <a:cs typeface="B Mitra" pitchFamily="2" charset="-78"/>
              </a:rPr>
              <a:t>صورت، </a:t>
            </a:r>
            <a:r>
              <a:rPr lang="fa-IR" sz="2000" b="1" dirty="0">
                <a:solidFill>
                  <a:prstClr val="black"/>
                </a:solidFill>
                <a:cs typeface="B Mitra" pitchFamily="2" charset="-78"/>
              </a:rPr>
              <a:t>برآوردهای بودجه </a:t>
            </a:r>
            <a:r>
              <a:rPr lang="fa-IR" sz="2000" b="1" dirty="0" smtClean="0">
                <a:solidFill>
                  <a:prstClr val="black"/>
                </a:solidFill>
                <a:cs typeface="B Mitra" pitchFamily="2" charset="-78"/>
              </a:rPr>
              <a:t>ای، </a:t>
            </a:r>
            <a:r>
              <a:rPr lang="fa-IR" sz="2000" b="1" dirty="0">
                <a:solidFill>
                  <a:prstClr val="black"/>
                </a:solidFill>
                <a:cs typeface="B Mitra" pitchFamily="2" charset="-78"/>
              </a:rPr>
              <a:t>دارای اعتماد و اعتبار نخواهد بود. البته از این نوع تفاوت ها در بودجه </a:t>
            </a:r>
            <a:r>
              <a:rPr lang="fa-IR" sz="2000" b="1" dirty="0" smtClean="0">
                <a:solidFill>
                  <a:prstClr val="black"/>
                </a:solidFill>
                <a:cs typeface="B Mitra" pitchFamily="2" charset="-78"/>
              </a:rPr>
              <a:t>     دستگاه </a:t>
            </a:r>
            <a:r>
              <a:rPr lang="fa-IR" sz="2000" b="1" dirty="0">
                <a:solidFill>
                  <a:prstClr val="black"/>
                </a:solidFill>
                <a:cs typeface="B Mitra" pitchFamily="2" charset="-78"/>
              </a:rPr>
              <a:t>های مختلف اجرایی کشور فراوان دیده می </a:t>
            </a:r>
            <a:r>
              <a:rPr lang="fa-IR" sz="2000" b="1" dirty="0" smtClean="0">
                <a:solidFill>
                  <a:prstClr val="black"/>
                </a:solidFill>
                <a:cs typeface="B Mitra" pitchFamily="2" charset="-78"/>
              </a:rPr>
              <a:t>شود.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092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98635124"/>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تنوع</a:t>
            </a:r>
          </a:p>
        </p:txBody>
      </p:sp>
      <p:sp>
        <p:nvSpPr>
          <p:cNvPr id="2" name="Rectangle 1"/>
          <p:cNvSpPr/>
          <p:nvPr/>
        </p:nvSpPr>
        <p:spPr>
          <a:xfrm>
            <a:off x="206516" y="1662040"/>
            <a:ext cx="8685964" cy="3170099"/>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بر اساس اصل تنوع، بودجه باید هم در راستای اهداف و برنامه های کوتاه مدت و هم در راستای اهداف و برنامه های </a:t>
            </a:r>
            <a:r>
              <a:rPr lang="fa-IR" sz="2000" b="1" dirty="0" smtClean="0">
                <a:solidFill>
                  <a:prstClr val="black"/>
                </a:solidFill>
                <a:cs typeface="B Mitra" pitchFamily="2" charset="-78"/>
              </a:rPr>
              <a:t>بلندمدت، </a:t>
            </a:r>
            <a:r>
              <a:rPr lang="fa-IR" sz="2000" b="1" dirty="0">
                <a:solidFill>
                  <a:prstClr val="black"/>
                </a:solidFill>
                <a:cs typeface="B Mitra" pitchFamily="2" charset="-78"/>
              </a:rPr>
              <a:t>نتایج مشخص داشته باشد. به عبارت دیگر، بودجه باید هم نتایج فوری و آنی داشته باشد و هم نتایج و هدف های بلندمدت، یعنی همه ی نتایج را مشخص کند. </a:t>
            </a:r>
            <a:r>
              <a:rPr lang="fa-IR" sz="2000" b="1" dirty="0" smtClean="0">
                <a:solidFill>
                  <a:prstClr val="black"/>
                </a:solidFill>
                <a:cs typeface="B Mitra" pitchFamily="2" charset="-78"/>
              </a:rPr>
              <a:t>بنابر این، </a:t>
            </a:r>
            <a:r>
              <a:rPr lang="fa-IR" sz="2000" b="1" dirty="0">
                <a:solidFill>
                  <a:prstClr val="black"/>
                </a:solidFill>
                <a:cs typeface="B Mitra" pitchFamily="2" charset="-78"/>
              </a:rPr>
              <a:t>دولت ها باید هم بودجه جاری یا کوتاه مدت و هم بودجه سرمایه ای یا بلندمدت تنظیم کنند.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06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937132973"/>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مدیریت</a:t>
            </a:r>
          </a:p>
        </p:txBody>
      </p:sp>
      <p:sp>
        <p:nvSpPr>
          <p:cNvPr id="2" name="Rectangle 1"/>
          <p:cNvSpPr/>
          <p:nvPr/>
        </p:nvSpPr>
        <p:spPr>
          <a:xfrm>
            <a:off x="206516" y="1662040"/>
            <a:ext cx="8685964" cy="4708981"/>
          </a:xfrm>
          <a:prstGeom prst="rect">
            <a:avLst/>
          </a:prstGeom>
        </p:spPr>
        <p:txBody>
          <a:bodyPr wrap="square">
            <a:spAutoFit/>
          </a:bodyPr>
          <a:lstStyle/>
          <a:p>
            <a:pPr algn="justLow" rtl="1">
              <a:lnSpc>
                <a:spcPct val="150000"/>
              </a:lnSpc>
            </a:pPr>
            <a:r>
              <a:rPr lang="fa-IR" sz="2000" b="1" dirty="0">
                <a:solidFill>
                  <a:prstClr val="black"/>
                </a:solidFill>
                <a:cs typeface="B Mitra" pitchFamily="2" charset="-78"/>
              </a:rPr>
              <a:t>اصل </a:t>
            </a:r>
            <a:r>
              <a:rPr lang="fa-IR" sz="2000" b="1" dirty="0" smtClean="0">
                <a:solidFill>
                  <a:prstClr val="black"/>
                </a:solidFill>
                <a:cs typeface="B Mitra" pitchFamily="2" charset="-78"/>
              </a:rPr>
              <a:t>مدیریت، </a:t>
            </a:r>
            <a:r>
              <a:rPr lang="fa-IR" sz="2000" b="1" dirty="0">
                <a:solidFill>
                  <a:prstClr val="black"/>
                </a:solidFill>
                <a:cs typeface="B Mitra" pitchFamily="2" charset="-78"/>
              </a:rPr>
              <a:t>تأکید و اشاره دارد که در </a:t>
            </a:r>
            <a:r>
              <a:rPr lang="fa-IR" sz="2000" b="1" dirty="0" smtClean="0">
                <a:solidFill>
                  <a:prstClr val="black"/>
                </a:solidFill>
                <a:cs typeface="B Mitra" pitchFamily="2" charset="-78"/>
              </a:rPr>
              <a:t>موقعِ </a:t>
            </a:r>
            <a:r>
              <a:rPr lang="fa-IR" sz="2000" b="1" dirty="0">
                <a:solidFill>
                  <a:prstClr val="black"/>
                </a:solidFill>
                <a:cs typeface="B Mitra" pitchFamily="2" charset="-78"/>
              </a:rPr>
              <a:t>تهیه و تنظیم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باید تمام شرایط در مدیریت و دستگاه اجرایی اعم از منابع و امکانات مالی، مادی، اطلاعاتی، انسانی و زمان کافی و مناسب به طور صحیح و دقیق موجود باشد. رعایت این اصل موجب می شود که در موقع تهیه و تنظیم بودجه، اصل لیاقت و شایسته سالاری در خصوص کارشناسان بودجه ریزی رعایت شود و با تأمین تجهیزات مورد نیاز، کار توسط متخصصان انجام گیرد. در این حالت کارها سریع تر، دقیق تر، صحیح تر، بهتر و با هزینه کمتر انجام می شود و از افزایش هزینه های دولت و دستگاه اجرایی جلوگیری می گردد. اصل مدیریت تأکید دارد که کارشناسان واحد حسابداری، مالی و بودجه دستگاه اجرایی، از بین متخصصان فنی، حقوقی و بودجه ای انتخاب شوند تا هزینه ی اجتماعی و اقتصادی بودجه </a:t>
            </a:r>
            <a:r>
              <a:rPr lang="fa-IR" sz="2000" b="1" dirty="0" smtClean="0">
                <a:solidFill>
                  <a:prstClr val="black"/>
                </a:solidFill>
                <a:cs typeface="B Mitra" pitchFamily="2" charset="-78"/>
              </a:rPr>
              <a:t>ریزی، </a:t>
            </a:r>
            <a:r>
              <a:rPr lang="fa-IR" sz="2000" b="1" dirty="0">
                <a:solidFill>
                  <a:prstClr val="black"/>
                </a:solidFill>
                <a:cs typeface="B Mitra" pitchFamily="2" charset="-78"/>
              </a:rPr>
              <a:t>برای دولت و </a:t>
            </a:r>
            <a:r>
              <a:rPr lang="fa-IR" sz="2000" b="1" dirty="0" smtClean="0">
                <a:solidFill>
                  <a:prstClr val="black"/>
                </a:solidFill>
                <a:cs typeface="B Mitra" pitchFamily="2" charset="-78"/>
              </a:rPr>
              <a:t>جامعه، </a:t>
            </a:r>
            <a:r>
              <a:rPr lang="fa-IR" sz="2000" b="1" dirty="0">
                <a:solidFill>
                  <a:prstClr val="black"/>
                </a:solidFill>
                <a:cs typeface="B Mitra" pitchFamily="2" charset="-78"/>
              </a:rPr>
              <a:t>کنترل و کمتر شود و بودجه به </a:t>
            </a:r>
            <a:r>
              <a:rPr lang="fa-IR" sz="2000" b="1" dirty="0" smtClean="0">
                <a:solidFill>
                  <a:prstClr val="black"/>
                </a:solidFill>
                <a:cs typeface="B Mitra" pitchFamily="2" charset="-78"/>
              </a:rPr>
              <a:t>موقع، </a:t>
            </a:r>
            <a:r>
              <a:rPr lang="fa-IR" sz="2000" b="1" dirty="0">
                <a:solidFill>
                  <a:prstClr val="black"/>
                </a:solidFill>
                <a:cs typeface="B Mitra" pitchFamily="2" charset="-78"/>
              </a:rPr>
              <a:t>جهت بررسی و تصویب به مجلس ارائه گردد و مجلس نیز در وقت معین آن را انجام دهد. در اجرا و نظارت نیز باید اصل مدیریت لحاظ </a:t>
            </a:r>
            <a:r>
              <a:rPr lang="fa-IR" sz="2000" b="1" dirty="0" smtClean="0">
                <a:solidFill>
                  <a:prstClr val="black"/>
                </a:solidFill>
                <a:cs typeface="B Mitra" pitchFamily="2" charset="-78"/>
              </a:rPr>
              <a:t>گردد.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141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904974635"/>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تناوب</a:t>
            </a:r>
          </a:p>
        </p:txBody>
      </p:sp>
      <p:sp>
        <p:nvSpPr>
          <p:cNvPr id="2" name="Rectangle 1"/>
          <p:cNvSpPr/>
          <p:nvPr/>
        </p:nvSpPr>
        <p:spPr>
          <a:xfrm>
            <a:off x="206516" y="1662040"/>
            <a:ext cx="8685964" cy="3939540"/>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به موجب اصل </a:t>
            </a:r>
            <a:r>
              <a:rPr lang="fa-IR" sz="2000" b="1" dirty="0" smtClean="0">
                <a:solidFill>
                  <a:prstClr val="black"/>
                </a:solidFill>
                <a:cs typeface="B Mitra" pitchFamily="2" charset="-78"/>
              </a:rPr>
              <a:t>تناوب، </a:t>
            </a:r>
            <a:r>
              <a:rPr lang="fa-IR" sz="2000" b="1" dirty="0">
                <a:solidFill>
                  <a:prstClr val="black"/>
                </a:solidFill>
                <a:cs typeface="B Mitra" pitchFamily="2" charset="-78"/>
              </a:rPr>
              <a:t>یکی از خصوصیات مهم بودجه </a:t>
            </a:r>
            <a:r>
              <a:rPr lang="fa-IR" sz="2000" b="1" dirty="0" smtClean="0">
                <a:solidFill>
                  <a:prstClr val="black"/>
                </a:solidFill>
                <a:cs typeface="B Mitra" pitchFamily="2" charset="-78"/>
              </a:rPr>
              <a:t>ریزی، </a:t>
            </a:r>
            <a:r>
              <a:rPr lang="fa-IR" sz="2000" b="1" dirty="0">
                <a:solidFill>
                  <a:prstClr val="black"/>
                </a:solidFill>
                <a:cs typeface="B Mitra" pitchFamily="2" charset="-78"/>
              </a:rPr>
              <a:t>عبارت است از این که، هر ساله عملیات و فرآیند تنظیم، تصویب، اجرا، نظارت و نتایج حاصل از آن بررسی شود و انحرافات احتمالی مشخص، علل و تأثیر آن ها، ممیزی و ارزیابی شود و نتایج </a:t>
            </a:r>
            <a:r>
              <a:rPr lang="fa-IR" sz="2000" b="1" dirty="0" smtClean="0">
                <a:solidFill>
                  <a:prstClr val="black"/>
                </a:solidFill>
                <a:cs typeface="B Mitra" pitchFamily="2" charset="-78"/>
              </a:rPr>
              <a:t>آن، </a:t>
            </a:r>
            <a:r>
              <a:rPr lang="fa-IR" sz="2000" b="1" dirty="0">
                <a:solidFill>
                  <a:prstClr val="black"/>
                </a:solidFill>
                <a:cs typeface="B Mitra" pitchFamily="2" charset="-78"/>
              </a:rPr>
              <a:t>به عنوان </a:t>
            </a:r>
            <a:r>
              <a:rPr lang="fa-IR" sz="2000" b="1" dirty="0" smtClean="0">
                <a:solidFill>
                  <a:prstClr val="black"/>
                </a:solidFill>
                <a:cs typeface="B Mitra" pitchFamily="2" charset="-78"/>
              </a:rPr>
              <a:t>تجربه، </a:t>
            </a:r>
            <a:r>
              <a:rPr lang="fa-IR" sz="2000" b="1" dirty="0">
                <a:solidFill>
                  <a:prstClr val="black"/>
                </a:solidFill>
                <a:cs typeface="B Mitra" pitchFamily="2" charset="-78"/>
              </a:rPr>
              <a:t>برای اصلاح </a:t>
            </a:r>
            <a:r>
              <a:rPr lang="fa-IR" sz="2000" b="1" dirty="0" smtClean="0">
                <a:solidFill>
                  <a:prstClr val="black"/>
                </a:solidFill>
                <a:cs typeface="B Mitra" pitchFamily="2" charset="-78"/>
              </a:rPr>
              <a:t>اشکالاتِ احتمالیِ فرآیندِ </a:t>
            </a:r>
            <a:r>
              <a:rPr lang="fa-IR" sz="2000" b="1" dirty="0">
                <a:solidFill>
                  <a:prstClr val="black"/>
                </a:solidFill>
                <a:cs typeface="B Mitra" pitchFamily="2" charset="-78"/>
              </a:rPr>
              <a:t>بودجه ریزی استفاده گردد. </a:t>
            </a:r>
            <a:r>
              <a:rPr lang="fa-IR" sz="2000" b="1" dirty="0" smtClean="0">
                <a:solidFill>
                  <a:prstClr val="black"/>
                </a:solidFill>
                <a:cs typeface="B Mitra" pitchFamily="2" charset="-78"/>
              </a:rPr>
              <a:t>هم چنین </a:t>
            </a:r>
            <a:r>
              <a:rPr lang="fa-IR" sz="2000" b="1" dirty="0">
                <a:solidFill>
                  <a:prstClr val="black"/>
                </a:solidFill>
                <a:cs typeface="B Mitra" pitchFamily="2" charset="-78"/>
              </a:rPr>
              <a:t>هیچ زمانی مشاهده نگردد که بودجه ای در حال اجرا نباشد، چرا که در این صورت اهمیت بودجه از بین خواهد رفت.</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998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601711615"/>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کفایت</a:t>
            </a:r>
          </a:p>
        </p:txBody>
      </p:sp>
      <p:sp>
        <p:nvSpPr>
          <p:cNvPr id="2" name="Rectangle 1"/>
          <p:cNvSpPr/>
          <p:nvPr/>
        </p:nvSpPr>
        <p:spPr>
          <a:xfrm>
            <a:off x="206516" y="1662040"/>
            <a:ext cx="8685964" cy="1631216"/>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طبق این اصل بودجه باید برای رفع احتیاجات جامعه کافی باشد و تمام نیازهای ضروری جامعه را برآورده سازد. وجوه بودجه باید طوری خرج شود که حداکثر فایده اجتماعی نصیب گردد.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73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054531229"/>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521550" y="233645"/>
            <a:ext cx="6975775" cy="675075"/>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prstTxWarp prst="textWave1">
              <a:avLst>
                <a:gd name="adj1" fmla="val 20000"/>
                <a:gd name="adj2" fmla="val 0"/>
              </a:avLst>
            </a:prstTxWarp>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تفکیک هزینه های جاری از هزینه های عمرانی</a:t>
            </a:r>
          </a:p>
        </p:txBody>
      </p:sp>
      <p:sp>
        <p:nvSpPr>
          <p:cNvPr id="2" name="Rectangle 1"/>
          <p:cNvSpPr/>
          <p:nvPr/>
        </p:nvSpPr>
        <p:spPr>
          <a:xfrm>
            <a:off x="206516" y="1583795"/>
            <a:ext cx="8685964" cy="4708981"/>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در اکثر کشورهای جهان، هزینه های مصرفی(جاری) از هزینه های سرمایه ای(عمرانی) دولت ها تفکیک می شوند و محل تأمین منابع هریک از آن ها </a:t>
            </a:r>
            <a:r>
              <a:rPr lang="fa-IR" sz="2000" b="1" dirty="0" smtClean="0">
                <a:solidFill>
                  <a:prstClr val="black"/>
                </a:solidFill>
                <a:cs typeface="B Mitra" pitchFamily="2" charset="-78"/>
              </a:rPr>
              <a:t>نیز، </a:t>
            </a:r>
            <a:r>
              <a:rPr lang="fa-IR" sz="2000" b="1" dirty="0">
                <a:solidFill>
                  <a:prstClr val="black"/>
                </a:solidFill>
                <a:cs typeface="B Mitra" pitchFamily="2" charset="-78"/>
              </a:rPr>
              <a:t>جداگانه تعیین می گردد. علت این جداسازی و تفکیک منابع و مصارف این است که هر یک از این منابع و مصارف بودجه </a:t>
            </a:r>
            <a:r>
              <a:rPr lang="fa-IR" sz="2000" b="1" dirty="0" smtClean="0">
                <a:solidFill>
                  <a:prstClr val="black"/>
                </a:solidFill>
                <a:cs typeface="B Mitra" pitchFamily="2" charset="-78"/>
              </a:rPr>
              <a:t>ای، </a:t>
            </a:r>
            <a:r>
              <a:rPr lang="fa-IR" sz="2000" b="1" dirty="0">
                <a:solidFill>
                  <a:prstClr val="black"/>
                </a:solidFill>
                <a:cs typeface="B Mitra" pitchFamily="2" charset="-78"/>
              </a:rPr>
              <a:t>بنا به ماهیت </a:t>
            </a:r>
            <a:r>
              <a:rPr lang="fa-IR" sz="2000" b="1" dirty="0" smtClean="0">
                <a:solidFill>
                  <a:prstClr val="black"/>
                </a:solidFill>
                <a:cs typeface="B Mitra" pitchFamily="2" charset="-78"/>
              </a:rPr>
              <a:t>    متفاوت </a:t>
            </a:r>
            <a:r>
              <a:rPr lang="fa-IR" sz="2000" b="1" dirty="0">
                <a:solidFill>
                  <a:prstClr val="black"/>
                </a:solidFill>
                <a:cs typeface="B Mitra" pitchFamily="2" charset="-78"/>
              </a:rPr>
              <a:t>شان، اثرات متفاوتی را بر اقتصاد کشور به جای می گذارند. با تفکیک هزینه های مستمر از غیر مستمر در بودجه، می توان اقتصاد جامعه را به همراه فعالیت های بخش </a:t>
            </a:r>
            <a:r>
              <a:rPr lang="fa-IR" sz="2000" b="1" dirty="0" smtClean="0">
                <a:solidFill>
                  <a:prstClr val="black"/>
                </a:solidFill>
                <a:cs typeface="B Mitra" pitchFamily="2" charset="-78"/>
              </a:rPr>
              <a:t>خصوصی، </a:t>
            </a:r>
            <a:r>
              <a:rPr lang="fa-IR" sz="2000" b="1" dirty="0">
                <a:solidFill>
                  <a:prstClr val="black"/>
                </a:solidFill>
                <a:cs typeface="B Mitra" pitchFamily="2" charset="-78"/>
              </a:rPr>
              <a:t>به راحتی مدیریت و هدایت </a:t>
            </a:r>
            <a:r>
              <a:rPr lang="fa-IR" sz="2000" b="1" dirty="0" smtClean="0">
                <a:solidFill>
                  <a:prstClr val="black"/>
                </a:solidFill>
                <a:cs typeface="B Mitra" pitchFamily="2" charset="-78"/>
              </a:rPr>
              <a:t>کرد.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692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771058931"/>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مسئولیت</a:t>
            </a:r>
          </a:p>
        </p:txBody>
      </p:sp>
      <p:sp>
        <p:nvSpPr>
          <p:cNvPr id="2" name="Rectangle 1"/>
          <p:cNvSpPr/>
          <p:nvPr/>
        </p:nvSpPr>
        <p:spPr>
          <a:xfrm>
            <a:off x="206516" y="1662040"/>
            <a:ext cx="8685964" cy="2285241"/>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این اصل مقرر می دارد که وظایف و مسئولیت های هر یک از </a:t>
            </a:r>
            <a:r>
              <a:rPr lang="fa-IR" sz="2000" b="1" dirty="0" smtClean="0">
                <a:solidFill>
                  <a:prstClr val="black"/>
                </a:solidFill>
                <a:cs typeface="B Mitra" pitchFamily="2" charset="-78"/>
              </a:rPr>
              <a:t>مجریان، </a:t>
            </a:r>
            <a:r>
              <a:rPr lang="fa-IR" sz="2000" b="1" dirty="0">
                <a:solidFill>
                  <a:prstClr val="black"/>
                </a:solidFill>
                <a:cs typeface="B Mitra" pitchFamily="2" charset="-78"/>
              </a:rPr>
              <a:t>باید روشن، صریح و مدون باشد و در حدود مسئولیت، اختیارات مناسبی به مجریان مربوط تفویض شود. سازمان باید طبق اصول علمی و بر اساس شرح وظایف و سلسله مراتب </a:t>
            </a:r>
            <a:r>
              <a:rPr lang="fa-IR" sz="2000" b="1" dirty="0" smtClean="0">
                <a:solidFill>
                  <a:prstClr val="black"/>
                </a:solidFill>
                <a:cs typeface="B Mitra" pitchFamily="2" charset="-78"/>
              </a:rPr>
              <a:t>اداریِ </a:t>
            </a:r>
            <a:r>
              <a:rPr lang="fa-IR" sz="2000" b="1" dirty="0">
                <a:solidFill>
                  <a:prstClr val="black"/>
                </a:solidFill>
                <a:cs typeface="B Mitra" pitchFamily="2" charset="-78"/>
              </a:rPr>
              <a:t>مشخص، عمل </a:t>
            </a:r>
            <a:r>
              <a:rPr lang="fa-IR" sz="2000" b="1" dirty="0" smtClean="0">
                <a:solidFill>
                  <a:prstClr val="black"/>
                </a:solidFill>
                <a:cs typeface="B Mitra" pitchFamily="2" charset="-78"/>
              </a:rPr>
              <a:t>کند.</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13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18902898"/>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ارزش نسبی</a:t>
            </a:r>
          </a:p>
        </p:txBody>
      </p:sp>
      <p:sp>
        <p:nvSpPr>
          <p:cNvPr id="2" name="Rectangle 1"/>
          <p:cNvSpPr/>
          <p:nvPr/>
        </p:nvSpPr>
        <p:spPr>
          <a:xfrm>
            <a:off x="206516" y="1662040"/>
            <a:ext cx="8685964" cy="4606389"/>
          </a:xfrm>
          <a:prstGeom prst="rect">
            <a:avLst/>
          </a:prstGeom>
        </p:spPr>
        <p:txBody>
          <a:bodyPr wrap="square">
            <a:spAutoFit/>
          </a:bodyPr>
          <a:lstStyle/>
          <a:p>
            <a:pPr algn="justLow" rtl="1">
              <a:lnSpc>
                <a:spcPts val="3200"/>
              </a:lnSpc>
            </a:pPr>
            <a:r>
              <a:rPr lang="fa-IR" sz="2000" b="1" dirty="0">
                <a:solidFill>
                  <a:prstClr val="black"/>
                </a:solidFill>
                <a:cs typeface="B Mitra" pitchFamily="2" charset="-78"/>
              </a:rPr>
              <a:t>معیار تخصیص </a:t>
            </a:r>
            <a:r>
              <a:rPr lang="fa-IR" sz="2000" b="1" dirty="0" smtClean="0">
                <a:solidFill>
                  <a:prstClr val="black"/>
                </a:solidFill>
                <a:cs typeface="B Mitra" pitchFamily="2" charset="-78"/>
              </a:rPr>
              <a:t>هزینه، می بایست </a:t>
            </a:r>
            <a:r>
              <a:rPr lang="fa-IR" sz="2000" b="1" dirty="0">
                <a:solidFill>
                  <a:prstClr val="black"/>
                </a:solidFill>
                <a:cs typeface="B Mitra" pitchFamily="2" charset="-78"/>
              </a:rPr>
              <a:t>بازده قابل قبول در مقایسه با </a:t>
            </a:r>
            <a:r>
              <a:rPr lang="fa-IR" sz="2000" b="1" dirty="0" smtClean="0">
                <a:solidFill>
                  <a:prstClr val="black"/>
                </a:solidFill>
                <a:cs typeface="B Mitra" pitchFamily="2" charset="-78"/>
              </a:rPr>
              <a:t>هزینهِ </a:t>
            </a:r>
            <a:r>
              <a:rPr lang="fa-IR" sz="2000" b="1" dirty="0">
                <a:solidFill>
                  <a:prstClr val="black"/>
                </a:solidFill>
                <a:cs typeface="B Mitra" pitchFamily="2" charset="-78"/>
              </a:rPr>
              <a:t>فعالیت‌ها باشد. </a:t>
            </a:r>
            <a:r>
              <a:rPr lang="fa-IR" sz="2000" b="1" dirty="0" smtClean="0">
                <a:solidFill>
                  <a:prstClr val="black"/>
                </a:solidFill>
                <a:cs typeface="B Mitra" pitchFamily="2" charset="-78"/>
              </a:rPr>
              <a:t>بنابر این </a:t>
            </a:r>
            <a:r>
              <a:rPr lang="fa-IR" sz="2000" b="1" dirty="0">
                <a:solidFill>
                  <a:prstClr val="black"/>
                </a:solidFill>
                <a:cs typeface="B Mitra" pitchFamily="2" charset="-78"/>
              </a:rPr>
              <a:t>تجزیه و تحلیل </a:t>
            </a:r>
            <a:r>
              <a:rPr lang="fa-IR" sz="2000" b="1" dirty="0" smtClean="0">
                <a:solidFill>
                  <a:prstClr val="black"/>
                </a:solidFill>
                <a:cs typeface="B Mitra" pitchFamily="2" charset="-78"/>
              </a:rPr>
              <a:t>بودجه، </a:t>
            </a:r>
            <a:r>
              <a:rPr lang="fa-IR" sz="2000" b="1" dirty="0">
                <a:solidFill>
                  <a:prstClr val="black"/>
                </a:solidFill>
                <a:cs typeface="B Mitra" pitchFamily="2" charset="-78"/>
              </a:rPr>
              <a:t>به مفهوم مقایسه بین </a:t>
            </a:r>
            <a:r>
              <a:rPr lang="fa-IR" sz="2000" b="1" dirty="0" smtClean="0">
                <a:solidFill>
                  <a:prstClr val="black"/>
                </a:solidFill>
                <a:cs typeface="B Mitra" pitchFamily="2" charset="-78"/>
              </a:rPr>
              <a:t>منافعِ </a:t>
            </a:r>
            <a:r>
              <a:rPr lang="fa-IR" sz="2000" b="1" dirty="0">
                <a:solidFill>
                  <a:prstClr val="black"/>
                </a:solidFill>
                <a:cs typeface="B Mitra" pitchFamily="2" charset="-78"/>
              </a:rPr>
              <a:t>حاصل از </a:t>
            </a:r>
            <a:r>
              <a:rPr lang="fa-IR" sz="2000" b="1" dirty="0" smtClean="0">
                <a:solidFill>
                  <a:prstClr val="black"/>
                </a:solidFill>
                <a:cs typeface="B Mitra" pitchFamily="2" charset="-78"/>
              </a:rPr>
              <a:t>گزینه های </a:t>
            </a:r>
            <a:r>
              <a:rPr lang="fa-IR" sz="2000" b="1" dirty="0">
                <a:solidFill>
                  <a:prstClr val="black"/>
                </a:solidFill>
                <a:cs typeface="B Mitra" pitchFamily="2" charset="-78"/>
              </a:rPr>
              <a:t>مختلف تخصیص بودجه است. تصمیمات </a:t>
            </a:r>
            <a:r>
              <a:rPr lang="fa-IR" sz="2000" b="1" dirty="0" smtClean="0">
                <a:solidFill>
                  <a:prstClr val="black"/>
                </a:solidFill>
                <a:cs typeface="B Mitra" pitchFamily="2" charset="-78"/>
              </a:rPr>
              <a:t>بودجه ای </a:t>
            </a:r>
            <a:r>
              <a:rPr lang="fa-IR" sz="2000" b="1" dirty="0">
                <a:solidFill>
                  <a:prstClr val="black"/>
                </a:solidFill>
                <a:cs typeface="B Mitra" pitchFamily="2" charset="-78"/>
              </a:rPr>
              <a:t>باید بر اساس </a:t>
            </a:r>
            <a:r>
              <a:rPr lang="fa-IR" sz="2000" b="1" dirty="0" smtClean="0">
                <a:solidFill>
                  <a:prstClr val="black"/>
                </a:solidFill>
                <a:cs typeface="B Mitra" pitchFamily="2" charset="-78"/>
              </a:rPr>
              <a:t>ارزش های </a:t>
            </a:r>
            <a:r>
              <a:rPr lang="fa-IR" sz="2000" b="1" dirty="0">
                <a:solidFill>
                  <a:prstClr val="black"/>
                </a:solidFill>
                <a:cs typeface="B Mitra" pitchFamily="2" charset="-78"/>
              </a:rPr>
              <a:t>نسبی اتخاذ شود اما استاندارد قطعی و مشخصی در این زمینه وجود ندارد. اقتصاددانان در راستای پاسخ به مسأله </a:t>
            </a:r>
            <a:r>
              <a:rPr lang="fa-IR" sz="2000" b="1" dirty="0" smtClean="0">
                <a:solidFill>
                  <a:prstClr val="black"/>
                </a:solidFill>
                <a:cs typeface="B Mitra" pitchFamily="2" charset="-78"/>
              </a:rPr>
              <a:t>کمیابی، </a:t>
            </a:r>
            <a:r>
              <a:rPr lang="fa-IR" sz="2000" b="1" dirty="0">
                <a:solidFill>
                  <a:prstClr val="black"/>
                </a:solidFill>
                <a:cs typeface="B Mitra" pitchFamily="2" charset="-78"/>
              </a:rPr>
              <a:t>جوابی کلی </a:t>
            </a:r>
            <a:r>
              <a:rPr lang="fa-IR" sz="2000" b="1" dirty="0" smtClean="0">
                <a:solidFill>
                  <a:prstClr val="black"/>
                </a:solidFill>
                <a:cs typeface="B Mitra" pitchFamily="2" charset="-78"/>
              </a:rPr>
              <a:t>     داده اند </a:t>
            </a:r>
            <a:r>
              <a:rPr lang="fa-IR" sz="2000" b="1" dirty="0">
                <a:solidFill>
                  <a:prstClr val="black"/>
                </a:solidFill>
                <a:cs typeface="B Mitra" pitchFamily="2" charset="-78"/>
              </a:rPr>
              <a:t>که </a:t>
            </a:r>
            <a:r>
              <a:rPr lang="fa-IR" sz="2000" b="1" dirty="0" smtClean="0">
                <a:solidFill>
                  <a:prstClr val="black"/>
                </a:solidFill>
                <a:cs typeface="B Mitra" pitchFamily="2" charset="-78"/>
              </a:rPr>
              <a:t>می توان </a:t>
            </a:r>
            <a:r>
              <a:rPr lang="fa-IR" sz="2000" b="1" dirty="0">
                <a:solidFill>
                  <a:prstClr val="black"/>
                </a:solidFill>
                <a:cs typeface="B Mitra" pitchFamily="2" charset="-78"/>
              </a:rPr>
              <a:t>آن را در دکترین مطلوبیت نهایی که به وسیله پروفسور پیگو تشریح شده است جستجو کرد؛ بر اساس این دکترین </a:t>
            </a:r>
            <a:r>
              <a:rPr lang="fa-IR" sz="2000" b="1" dirty="0" smtClean="0">
                <a:solidFill>
                  <a:prstClr val="black"/>
                </a:solidFill>
                <a:cs typeface="B Mitra" pitchFamily="2" charset="-78"/>
              </a:rPr>
              <a:t>هم چنان </a:t>
            </a:r>
            <a:r>
              <a:rPr lang="fa-IR" sz="2000" b="1" dirty="0">
                <a:solidFill>
                  <a:prstClr val="black"/>
                </a:solidFill>
                <a:cs typeface="B Mitra" pitchFamily="2" charset="-78"/>
              </a:rPr>
              <a:t>که یک فرد </a:t>
            </a:r>
            <a:r>
              <a:rPr lang="fa-IR" sz="2000" b="1" dirty="0" smtClean="0">
                <a:solidFill>
                  <a:prstClr val="black"/>
                </a:solidFill>
                <a:cs typeface="B Mitra" pitchFamily="2" charset="-78"/>
              </a:rPr>
              <a:t>می خواهد </a:t>
            </a:r>
            <a:r>
              <a:rPr lang="fa-IR" sz="2000" b="1" dirty="0">
                <a:solidFill>
                  <a:prstClr val="black"/>
                </a:solidFill>
                <a:cs typeface="B Mitra" pitchFamily="2" charset="-78"/>
              </a:rPr>
              <a:t>با حفظ تعادلی بین اقلام مختلف هزینه، حداکثر رضایت حاصل شود، جامعه نیز از طریق دولت چنین انتظاری دارند. منابع دولتی باید چنان بین نیازهای مختلف توزیع شود که رضایت نهایی حاصل از آن یکسان باشد. بر اساس اصل مطلوبیت نهایی، دولت به نیابت از مردم، موظف است درآمدهای خود را بین </a:t>
            </a:r>
            <a:r>
              <a:rPr lang="fa-IR" sz="2000" b="1" dirty="0" smtClean="0">
                <a:solidFill>
                  <a:prstClr val="black"/>
                </a:solidFill>
                <a:cs typeface="B Mitra" pitchFamily="2" charset="-78"/>
              </a:rPr>
              <a:t>هزینه های </a:t>
            </a:r>
            <a:r>
              <a:rPr lang="fa-IR" sz="2000" b="1" dirty="0">
                <a:solidFill>
                  <a:prstClr val="black"/>
                </a:solidFill>
                <a:cs typeface="B Mitra" pitchFamily="2" charset="-78"/>
              </a:rPr>
              <a:t>مختلف اولاً در </a:t>
            </a:r>
            <a:r>
              <a:rPr lang="fa-IR" sz="2000" b="1" dirty="0" smtClean="0">
                <a:solidFill>
                  <a:prstClr val="black"/>
                </a:solidFill>
                <a:cs typeface="B Mitra" pitchFamily="2" charset="-78"/>
              </a:rPr>
              <a:t>بخش هایی </a:t>
            </a:r>
            <a:r>
              <a:rPr lang="fa-IR" sz="2000" b="1" dirty="0">
                <a:solidFill>
                  <a:prstClr val="black"/>
                </a:solidFill>
                <a:cs typeface="B Mitra" pitchFamily="2" charset="-78"/>
              </a:rPr>
              <a:t>صرف کند که هر واحد </a:t>
            </a:r>
            <a:r>
              <a:rPr lang="fa-IR" sz="2000" b="1" dirty="0" smtClean="0">
                <a:solidFill>
                  <a:prstClr val="black"/>
                </a:solidFill>
                <a:cs typeface="B Mitra" pitchFamily="2" charset="-78"/>
              </a:rPr>
              <a:t>آن، </a:t>
            </a:r>
            <a:r>
              <a:rPr lang="fa-IR" sz="2000" b="1" dirty="0">
                <a:solidFill>
                  <a:prstClr val="black"/>
                </a:solidFill>
                <a:cs typeface="B Mitra" pitchFamily="2" charset="-78"/>
              </a:rPr>
              <a:t>بالاترین مطلوبیت را به جامعه </a:t>
            </a:r>
            <a:r>
              <a:rPr lang="fa-IR" sz="2000" b="1" dirty="0" smtClean="0">
                <a:solidFill>
                  <a:prstClr val="black"/>
                </a:solidFill>
                <a:cs typeface="B Mitra" pitchFamily="2" charset="-78"/>
              </a:rPr>
              <a:t>می دهند</a:t>
            </a:r>
            <a:r>
              <a:rPr lang="fa-IR" sz="2000" b="1" dirty="0">
                <a:solidFill>
                  <a:prstClr val="black"/>
                </a:solidFill>
                <a:cs typeface="B Mitra" pitchFamily="2" charset="-78"/>
              </a:rPr>
              <a:t>. ثانیاً تا جایی این مصارف را ادامه دهد که تعادل در مصرف وجوه حاصل گردد.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6149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47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1168645237"/>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تناسب</a:t>
            </a:r>
          </a:p>
        </p:txBody>
      </p:sp>
      <p:sp>
        <p:nvSpPr>
          <p:cNvPr id="2" name="Rectangle 1"/>
          <p:cNvSpPr/>
          <p:nvPr/>
        </p:nvSpPr>
        <p:spPr>
          <a:xfrm>
            <a:off x="206516" y="1662040"/>
            <a:ext cx="8685964" cy="3939540"/>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بر اساس این </a:t>
            </a:r>
            <a:r>
              <a:rPr lang="fa-IR" sz="2000" b="1" dirty="0" smtClean="0">
                <a:solidFill>
                  <a:prstClr val="black"/>
                </a:solidFill>
                <a:cs typeface="B Mitra" pitchFamily="2" charset="-78"/>
              </a:rPr>
              <a:t>اصل، </a:t>
            </a:r>
            <a:r>
              <a:rPr lang="fa-IR" sz="2000" b="1" dirty="0">
                <a:solidFill>
                  <a:prstClr val="black"/>
                </a:solidFill>
                <a:cs typeface="B Mitra" pitchFamily="2" charset="-78"/>
              </a:rPr>
              <a:t>دولت باید بودجه خود را با در نظر گرفتن واقعیات و روند اقتصادی </a:t>
            </a:r>
            <a:r>
              <a:rPr lang="fa-IR" sz="2000" b="1" dirty="0" smtClean="0">
                <a:solidFill>
                  <a:prstClr val="black"/>
                </a:solidFill>
                <a:cs typeface="B Mitra" pitchFamily="2" charset="-78"/>
              </a:rPr>
              <a:t>کشور، </a:t>
            </a:r>
            <a:r>
              <a:rPr lang="fa-IR" sz="2000" b="1" dirty="0">
                <a:solidFill>
                  <a:prstClr val="black"/>
                </a:solidFill>
                <a:cs typeface="B Mitra" pitchFamily="2" charset="-78"/>
              </a:rPr>
              <a:t>تهیه کند. مثلاً در کشور ما، در شرایطی که درآمد سرانه مردم یا درآمد دولت از فروش </a:t>
            </a:r>
            <a:r>
              <a:rPr lang="fa-IR" sz="2000" b="1" dirty="0" smtClean="0">
                <a:solidFill>
                  <a:prstClr val="black"/>
                </a:solidFill>
                <a:cs typeface="B Mitra" pitchFamily="2" charset="-78"/>
              </a:rPr>
              <a:t>نفت، </a:t>
            </a:r>
            <a:r>
              <a:rPr lang="fa-IR" sz="2000" b="1" dirty="0">
                <a:solidFill>
                  <a:prstClr val="black"/>
                </a:solidFill>
                <a:cs typeface="B Mitra" pitchFamily="2" charset="-78"/>
              </a:rPr>
              <a:t>در حال کاهش است، موجه نیست که حجم بخش دولتی بزرگتر شود و هر </a:t>
            </a:r>
            <a:r>
              <a:rPr lang="fa-IR" sz="2000" b="1" dirty="0" smtClean="0">
                <a:solidFill>
                  <a:prstClr val="black"/>
                </a:solidFill>
                <a:cs typeface="B Mitra" pitchFamily="2" charset="-78"/>
              </a:rPr>
              <a:t>ساله، </a:t>
            </a:r>
            <a:r>
              <a:rPr lang="fa-IR" sz="2000" b="1" dirty="0">
                <a:solidFill>
                  <a:prstClr val="black"/>
                </a:solidFill>
                <a:cs typeface="B Mitra" pitchFamily="2" charset="-78"/>
              </a:rPr>
              <a:t>سهم بزرگتری از </a:t>
            </a:r>
            <a:r>
              <a:rPr lang="fa-IR" sz="2000" b="1" dirty="0" smtClean="0">
                <a:solidFill>
                  <a:prstClr val="black"/>
                </a:solidFill>
                <a:cs typeface="B Mitra" pitchFamily="2" charset="-78"/>
              </a:rPr>
              <a:t>تولیدِ ناخالصِ </a:t>
            </a:r>
            <a:r>
              <a:rPr lang="fa-IR" sz="2000" b="1" dirty="0">
                <a:solidFill>
                  <a:prstClr val="black"/>
                </a:solidFill>
                <a:cs typeface="B Mitra" pitchFamily="2" charset="-78"/>
              </a:rPr>
              <a:t>ملی را به خود اختصاص </a:t>
            </a:r>
            <a:r>
              <a:rPr lang="fa-IR" sz="2000" b="1" dirty="0" smtClean="0">
                <a:solidFill>
                  <a:prstClr val="black"/>
                </a:solidFill>
                <a:cs typeface="B Mitra" pitchFamily="2" charset="-78"/>
              </a:rPr>
              <a:t>دهد. </a:t>
            </a:r>
            <a:r>
              <a:rPr lang="fa-IR" sz="2000" b="1" dirty="0">
                <a:solidFill>
                  <a:prstClr val="black"/>
                </a:solidFill>
                <a:cs typeface="B Mitra" pitchFamily="2" charset="-78"/>
              </a:rPr>
              <a:t>دولت باید همه </a:t>
            </a:r>
            <a:r>
              <a:rPr lang="fa-IR" sz="2000" b="1" dirty="0" smtClean="0">
                <a:solidFill>
                  <a:prstClr val="black"/>
                </a:solidFill>
                <a:cs typeface="B Mitra" pitchFamily="2" charset="-78"/>
              </a:rPr>
              <a:t>ساله، </a:t>
            </a:r>
            <a:r>
              <a:rPr lang="fa-IR" sz="2000" b="1" dirty="0">
                <a:solidFill>
                  <a:prstClr val="black"/>
                </a:solidFill>
                <a:cs typeface="B Mitra" pitchFamily="2" charset="-78"/>
              </a:rPr>
              <a:t>بین اعتبارات جاری و عمرانی کشور تناسب منطقی حاکم کند.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33645"/>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74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637767587"/>
              </p:ext>
            </p:extLst>
          </p:nvPr>
        </p:nvGraphicFramePr>
        <p:xfrm>
          <a:off x="320806" y="1043735"/>
          <a:ext cx="8604000"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385" y="233645"/>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اصول بودجه از نظر رنه استورم</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744807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heel(1)">
                                      <p:cBhvr>
                                        <p:cTn id="12"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p:bldAsOne/>
      </p:bldGraphic>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2340490811"/>
              </p:ext>
            </p:extLst>
          </p:nvPr>
        </p:nvGraphicFramePr>
        <p:xfrm>
          <a:off x="323528" y="1223755"/>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F:\اداری\نامه ها و اوراق اداری\روابط عمومی\آرم امداد\آرم امداد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423" b="88509" l="4818" r="95573"/>
                    </a14:imgEffect>
                  </a14:imgLayer>
                </a14:imgProps>
              </a:ext>
              <a:ext uri="{28A0092B-C50C-407E-A947-70E740481C1C}">
                <a14:useLocalDpi xmlns:a14="http://schemas.microsoft.com/office/drawing/2010/main" val="0"/>
              </a:ext>
            </a:extLst>
          </a:blip>
          <a:srcRect/>
          <a:stretch>
            <a:fillRect/>
          </a:stretch>
        </p:blipFill>
        <p:spPr bwMode="auto">
          <a:xfrm>
            <a:off x="7812480" y="278770"/>
            <a:ext cx="1080000" cy="108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06516" y="1272721"/>
            <a:ext cx="8685964" cy="4811574"/>
          </a:xfrm>
          <a:prstGeom prst="rect">
            <a:avLst/>
          </a:prstGeom>
        </p:spPr>
        <p:txBody>
          <a:bodyPr wrap="square">
            <a:spAutoFit/>
          </a:bodyPr>
          <a:lstStyle/>
          <a:p>
            <a:pPr algn="ctr" rtl="1">
              <a:lnSpc>
                <a:spcPts val="2300"/>
              </a:lnSpc>
            </a:pPr>
            <a:r>
              <a:rPr lang="fa-IR" sz="2000" b="1" dirty="0" smtClean="0">
                <a:solidFill>
                  <a:srgbClr val="C00000"/>
                </a:solidFill>
                <a:cs typeface="B Titr" pitchFamily="2" charset="-78"/>
              </a:rPr>
              <a:t>پاسخ</a:t>
            </a:r>
            <a:r>
              <a:rPr lang="fa-IR" sz="2000" b="1" dirty="0">
                <a:solidFill>
                  <a:srgbClr val="C00000"/>
                </a:solidFill>
                <a:cs typeface="B Titr" pitchFamily="2" charset="-78"/>
              </a:rPr>
              <a:t>‏گويى چيست؟</a:t>
            </a:r>
          </a:p>
          <a:p>
            <a:pPr algn="justLow" rtl="1">
              <a:lnSpc>
                <a:spcPts val="2300"/>
              </a:lnSpc>
            </a:pPr>
            <a:r>
              <a:rPr lang="fa-IR" sz="2000" b="1" dirty="0">
                <a:solidFill>
                  <a:prstClr val="black"/>
                </a:solidFill>
                <a:cs typeface="B Mitra" pitchFamily="2" charset="-78"/>
              </a:rPr>
              <a:t> كيفيت عملكرد هر نهاد، دستگاه و در سطح كلى‏تر در هر دولتى از سوى مردم مورد قضاوت عمومى قرارمى‏گيرد و آن‏ها بايد در برابر مردم، در رابطه با كيفيت اين عملكرد پاسخگو باشند، به عبارت ديگر پاسخ‏گويى، نشان دهنده‏ى حساسيت يك سيستم در برابر كيفيتى است كه خروجى آن سيستم دارد.</a:t>
            </a:r>
          </a:p>
          <a:p>
            <a:pPr algn="justLow" rtl="1">
              <a:lnSpc>
                <a:spcPts val="2300"/>
              </a:lnSpc>
            </a:pPr>
            <a:r>
              <a:rPr lang="fa-IR" sz="2000" b="1" dirty="0">
                <a:solidFill>
                  <a:prstClr val="black"/>
                </a:solidFill>
                <a:cs typeface="B Mitra" pitchFamily="2" charset="-78"/>
              </a:rPr>
              <a:t> پاسخ‏گويى را مى‏توان نوعى سيستم مبادله‏ى اطلاعات </a:t>
            </a:r>
            <a:r>
              <a:rPr lang="fa-IR" sz="2000" b="1" dirty="0" smtClean="0">
                <a:solidFill>
                  <a:prstClr val="black"/>
                </a:solidFill>
                <a:cs typeface="B Mitra" pitchFamily="2" charset="-78"/>
              </a:rPr>
              <a:t>دوطرفه(پرسش </a:t>
            </a:r>
            <a:r>
              <a:rPr lang="fa-IR" sz="2000" b="1" dirty="0">
                <a:solidFill>
                  <a:prstClr val="black"/>
                </a:solidFill>
                <a:cs typeface="B Mitra" pitchFamily="2" charset="-78"/>
              </a:rPr>
              <a:t>و </a:t>
            </a:r>
            <a:r>
              <a:rPr lang="fa-IR" sz="2000" b="1" dirty="0" smtClean="0">
                <a:solidFill>
                  <a:prstClr val="black"/>
                </a:solidFill>
                <a:cs typeface="B Mitra" pitchFamily="2" charset="-78"/>
              </a:rPr>
              <a:t>پاسخ) </a:t>
            </a:r>
            <a:r>
              <a:rPr lang="fa-IR" sz="2000" b="1" dirty="0">
                <a:solidFill>
                  <a:prstClr val="black"/>
                </a:solidFill>
                <a:cs typeface="B Mitra" pitchFamily="2" charset="-78"/>
              </a:rPr>
              <a:t>بين مردم به عنوان تحويل‏گيرندگان خدمات و كارگزاران هرنهاد به عنوان تحويل دهندگان چنين خدماتى به شمار آورد</a:t>
            </a:r>
            <a:r>
              <a:rPr lang="fa-IR" sz="2000" b="1" dirty="0" smtClean="0">
                <a:solidFill>
                  <a:prstClr val="black"/>
                </a:solidFill>
                <a:cs typeface="B Mitra" pitchFamily="2" charset="-78"/>
              </a:rPr>
              <a:t>.</a:t>
            </a:r>
          </a:p>
          <a:p>
            <a:pPr algn="justLow" rtl="1">
              <a:lnSpc>
                <a:spcPts val="2300"/>
              </a:lnSpc>
            </a:pPr>
            <a:r>
              <a:rPr lang="fa-IR" sz="2000" b="1" dirty="0">
                <a:solidFill>
                  <a:prstClr val="black"/>
                </a:solidFill>
                <a:cs typeface="B Mitra" pitchFamily="2" charset="-78"/>
              </a:rPr>
              <a:t>تعاريفى كه يك محقق تايلندى به نام دكتر تين پرا چيا پروت از پاسخ‏گويى ارائه داده است به شناسايى ابعاد امر پاسخ‏گويى كمك مى‏كند. </a:t>
            </a:r>
          </a:p>
          <a:p>
            <a:pPr algn="justLow" rtl="1">
              <a:lnSpc>
                <a:spcPts val="2300"/>
              </a:lnSpc>
            </a:pPr>
            <a:r>
              <a:rPr lang="fa-IR" sz="2000" b="1" dirty="0">
                <a:solidFill>
                  <a:prstClr val="black"/>
                </a:solidFill>
                <a:cs typeface="B Mitra" pitchFamily="2" charset="-78"/>
              </a:rPr>
              <a:t> </a:t>
            </a:r>
            <a:r>
              <a:rPr lang="fa-IR" sz="2000" b="1" dirty="0">
                <a:solidFill>
                  <a:srgbClr val="00B050"/>
                </a:solidFill>
                <a:cs typeface="B Mitra" pitchFamily="2" charset="-78"/>
              </a:rPr>
              <a:t>برخى از اين تعاريف عبارتند از:</a:t>
            </a:r>
          </a:p>
          <a:p>
            <a:pPr algn="justLow" rtl="1">
              <a:lnSpc>
                <a:spcPts val="2300"/>
              </a:lnSpc>
            </a:pPr>
            <a:r>
              <a:rPr lang="fa-IR" sz="2000" b="1" dirty="0">
                <a:solidFill>
                  <a:prstClr val="black"/>
                </a:solidFill>
                <a:cs typeface="B Mitra" pitchFamily="2" charset="-78"/>
              </a:rPr>
              <a:t> </a:t>
            </a:r>
            <a:r>
              <a:rPr lang="fa-IR" sz="2000" b="1" dirty="0">
                <a:solidFill>
                  <a:srgbClr val="00B050"/>
                </a:solidFill>
                <a:cs typeface="B Mitra" pitchFamily="2" charset="-78"/>
              </a:rPr>
              <a:t>پاسخ‏گويى: </a:t>
            </a:r>
            <a:r>
              <a:rPr lang="fa-IR" sz="2000" b="1" dirty="0">
                <a:solidFill>
                  <a:prstClr val="black"/>
                </a:solidFill>
                <a:cs typeface="B Mitra" pitchFamily="2" charset="-78"/>
              </a:rPr>
              <a:t>مسئووليت توضيح اين امر كه چرا كارى انجام شده است، چگونه انجام شده است و چه نتيجه اى </a:t>
            </a:r>
            <a:r>
              <a:rPr lang="fa-IR" sz="2000" b="1" dirty="0" smtClean="0">
                <a:solidFill>
                  <a:prstClr val="black"/>
                </a:solidFill>
                <a:cs typeface="B Mitra" pitchFamily="2" charset="-78"/>
              </a:rPr>
              <a:t>به دست </a:t>
            </a:r>
            <a:r>
              <a:rPr lang="fa-IR" sz="2000" b="1" dirty="0">
                <a:solidFill>
                  <a:prstClr val="black"/>
                </a:solidFill>
                <a:cs typeface="B Mitra" pitchFamily="2" charset="-78"/>
              </a:rPr>
              <a:t>آمده است.</a:t>
            </a:r>
          </a:p>
          <a:p>
            <a:pPr algn="justLow" rtl="1">
              <a:lnSpc>
                <a:spcPts val="2300"/>
              </a:lnSpc>
            </a:pPr>
            <a:r>
              <a:rPr lang="fa-IR" sz="2000" b="1" dirty="0">
                <a:solidFill>
                  <a:prstClr val="black"/>
                </a:solidFill>
                <a:cs typeface="B Mitra" pitchFamily="2" charset="-78"/>
              </a:rPr>
              <a:t> </a:t>
            </a:r>
            <a:r>
              <a:rPr lang="fa-IR" sz="2000" b="1" dirty="0">
                <a:solidFill>
                  <a:srgbClr val="00B050"/>
                </a:solidFill>
                <a:cs typeface="B Mitra" pitchFamily="2" charset="-78"/>
              </a:rPr>
              <a:t>پاسخ‏گويى ادارى: </a:t>
            </a:r>
            <a:r>
              <a:rPr lang="fa-IR" sz="2000" b="1" dirty="0">
                <a:solidFill>
                  <a:prstClr val="black"/>
                </a:solidFill>
                <a:cs typeface="B Mitra" pitchFamily="2" charset="-78"/>
              </a:rPr>
              <a:t>ابزارى براى مقابله با </a:t>
            </a:r>
            <a:r>
              <a:rPr lang="fa-IR" sz="2000" b="1" dirty="0" smtClean="0">
                <a:solidFill>
                  <a:prstClr val="black"/>
                </a:solidFill>
                <a:cs typeface="B Mitra" pitchFamily="2" charset="-78"/>
              </a:rPr>
              <a:t>سوءا ستفاده </a:t>
            </a:r>
            <a:r>
              <a:rPr lang="fa-IR" sz="2000" b="1" dirty="0">
                <a:solidFill>
                  <a:prstClr val="black"/>
                </a:solidFill>
                <a:cs typeface="B Mitra" pitchFamily="2" charset="-78"/>
              </a:rPr>
              <a:t>از قدرت.</a:t>
            </a:r>
          </a:p>
          <a:p>
            <a:pPr algn="justLow" rtl="1">
              <a:lnSpc>
                <a:spcPts val="2300"/>
              </a:lnSpc>
            </a:pPr>
            <a:r>
              <a:rPr lang="fa-IR" sz="2000" b="1" dirty="0">
                <a:solidFill>
                  <a:prstClr val="black"/>
                </a:solidFill>
                <a:cs typeface="B Mitra" pitchFamily="2" charset="-78"/>
              </a:rPr>
              <a:t> </a:t>
            </a:r>
            <a:r>
              <a:rPr lang="fa-IR" sz="2000" b="1" dirty="0">
                <a:solidFill>
                  <a:srgbClr val="00B050"/>
                </a:solidFill>
                <a:cs typeface="B Mitra" pitchFamily="2" charset="-78"/>
              </a:rPr>
              <a:t>پاسخ‏گويى: </a:t>
            </a:r>
            <a:r>
              <a:rPr lang="fa-IR" sz="2000" b="1" dirty="0">
                <a:solidFill>
                  <a:prstClr val="black"/>
                </a:solidFill>
                <a:cs typeface="B Mitra" pitchFamily="2" charset="-78"/>
              </a:rPr>
              <a:t>توضيح اقدامات و رفتار براى مراجع قانونى.</a:t>
            </a:r>
          </a:p>
          <a:p>
            <a:pPr algn="justLow" rtl="1">
              <a:lnSpc>
                <a:spcPts val="2300"/>
              </a:lnSpc>
            </a:pPr>
            <a:r>
              <a:rPr lang="fa-IR" sz="2000" b="1" dirty="0">
                <a:solidFill>
                  <a:prstClr val="black"/>
                </a:solidFill>
                <a:cs typeface="B Mitra" pitchFamily="2" charset="-78"/>
              </a:rPr>
              <a:t> </a:t>
            </a:r>
            <a:r>
              <a:rPr lang="fa-IR" sz="2000" b="1" dirty="0">
                <a:solidFill>
                  <a:srgbClr val="00B050"/>
                </a:solidFill>
                <a:cs typeface="B Mitra" pitchFamily="2" charset="-78"/>
              </a:rPr>
              <a:t>پاسخ‏گويى عمومى: </a:t>
            </a:r>
            <a:r>
              <a:rPr lang="fa-IR" sz="2000" b="1" dirty="0">
                <a:solidFill>
                  <a:prstClr val="black"/>
                </a:solidFill>
                <a:cs typeface="B Mitra" pitchFamily="2" charset="-78"/>
              </a:rPr>
              <a:t>ارزيابى اقدامات مسئولان دولتى بر اساس استانداردهاى مصوب.</a:t>
            </a:r>
          </a:p>
          <a:p>
            <a:pPr algn="justLow" rtl="1">
              <a:lnSpc>
                <a:spcPts val="2300"/>
              </a:lnSpc>
            </a:pPr>
            <a:r>
              <a:rPr lang="fa-IR" sz="2000" b="1" dirty="0">
                <a:solidFill>
                  <a:prstClr val="black"/>
                </a:solidFill>
                <a:cs typeface="B Mitra" pitchFamily="2" charset="-78"/>
              </a:rPr>
              <a:t> </a:t>
            </a:r>
            <a:r>
              <a:rPr lang="fa-IR" sz="2000" b="1" dirty="0">
                <a:solidFill>
                  <a:srgbClr val="00B050"/>
                </a:solidFill>
                <a:cs typeface="B Mitra" pitchFamily="2" charset="-78"/>
              </a:rPr>
              <a:t>پاسخ‏گويى</a:t>
            </a:r>
            <a:r>
              <a:rPr lang="fa-IR" sz="2000" b="1" dirty="0" smtClean="0">
                <a:solidFill>
                  <a:srgbClr val="00B050"/>
                </a:solidFill>
                <a:cs typeface="B Mitra" pitchFamily="2" charset="-78"/>
              </a:rPr>
              <a:t>: </a:t>
            </a:r>
            <a:r>
              <a:rPr lang="fa-IR" sz="2000" b="1" dirty="0">
                <a:solidFill>
                  <a:prstClr val="black"/>
                </a:solidFill>
                <a:cs typeface="B Mitra" pitchFamily="2" charset="-78"/>
              </a:rPr>
              <a:t>الزام مرئوس براى اجراى مسئووليت و </a:t>
            </a:r>
            <a:r>
              <a:rPr lang="fa-IR" sz="2000" b="1" dirty="0" smtClean="0">
                <a:solidFill>
                  <a:prstClr val="black"/>
                </a:solidFill>
                <a:cs typeface="B Mitra" pitchFamily="2" charset="-78"/>
              </a:rPr>
              <a:t>به كارگيرى </a:t>
            </a:r>
            <a:r>
              <a:rPr lang="fa-IR" sz="2000" b="1" dirty="0">
                <a:solidFill>
                  <a:prstClr val="black"/>
                </a:solidFill>
                <a:cs typeface="B Mitra" pitchFamily="2" charset="-78"/>
              </a:rPr>
              <a:t>اختيار بر اساس سياست‏هاى برقرار شده. </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94566"/>
            <a:ext cx="9144000" cy="6067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362200" y="2251275"/>
            <a:ext cx="4343400" cy="175432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5400" b="1" i="0" u="none" strike="noStrike" kern="0" cap="all" spc="0" normalizeH="0" baseline="0" noProof="0" dirty="0">
                <a:ln w="0"/>
                <a:gradFill flip="none">
                  <a:gsLst>
                    <a:gs pos="0">
                      <a:srgbClr val="6EA0B0">
                        <a:tint val="75000"/>
                        <a:shade val="75000"/>
                        <a:satMod val="170000"/>
                      </a:srgbClr>
                    </a:gs>
                    <a:gs pos="49000">
                      <a:srgbClr val="6EA0B0">
                        <a:tint val="88000"/>
                        <a:shade val="65000"/>
                        <a:satMod val="172000"/>
                      </a:srgbClr>
                    </a:gs>
                    <a:gs pos="50000">
                      <a:srgbClr val="6EA0B0">
                        <a:shade val="65000"/>
                        <a:satMod val="130000"/>
                      </a:srgbClr>
                    </a:gs>
                    <a:gs pos="92000">
                      <a:srgbClr val="6EA0B0">
                        <a:shade val="50000"/>
                        <a:satMod val="120000"/>
                      </a:srgbClr>
                    </a:gs>
                    <a:gs pos="100000">
                      <a:srgbClr val="6EA0B0">
                        <a:shade val="48000"/>
                        <a:satMod val="120000"/>
                      </a:srgbClr>
                    </a:gs>
                  </a:gsLst>
                  <a:lin ang="5400000"/>
                </a:gradFill>
                <a:effectLst>
                  <a:reflection blurRad="12700" stA="50000" endPos="50000" dist="5000" dir="5400000" sy="-100000" rotWithShape="0"/>
                </a:effectLst>
                <a:uLnTx/>
                <a:uFillTx/>
              </a:rPr>
              <a:t>موفق و پاینده باشید</a:t>
            </a:r>
            <a:endParaRPr kumimoji="0" lang="en-US" sz="5400" b="1" i="0" u="none" strike="noStrike" kern="0" cap="all" spc="0" normalizeH="0" baseline="0" noProof="0" dirty="0">
              <a:ln w="0"/>
              <a:gradFill flip="none">
                <a:gsLst>
                  <a:gs pos="0">
                    <a:srgbClr val="6EA0B0">
                      <a:tint val="75000"/>
                      <a:shade val="75000"/>
                      <a:satMod val="170000"/>
                    </a:srgbClr>
                  </a:gs>
                  <a:gs pos="49000">
                    <a:srgbClr val="6EA0B0">
                      <a:tint val="88000"/>
                      <a:shade val="65000"/>
                      <a:satMod val="172000"/>
                    </a:srgbClr>
                  </a:gs>
                  <a:gs pos="50000">
                    <a:srgbClr val="6EA0B0">
                      <a:shade val="65000"/>
                      <a:satMod val="130000"/>
                    </a:srgbClr>
                  </a:gs>
                  <a:gs pos="92000">
                    <a:srgbClr val="6EA0B0">
                      <a:shade val="50000"/>
                      <a:satMod val="120000"/>
                    </a:srgbClr>
                  </a:gs>
                  <a:gs pos="100000">
                    <a:srgbClr val="6EA0B0">
                      <a:shade val="48000"/>
                      <a:satMod val="120000"/>
                    </a:srgbClr>
                  </a:gs>
                </a:gsLst>
                <a:lin ang="5400000"/>
              </a:gradFill>
              <a:effectLst>
                <a:reflection blurRad="12700" stA="50000" endPos="50000" dist="5000" dir="5400000" sy="-100000" rotWithShape="0"/>
              </a:effectLst>
              <a:uLnTx/>
              <a:uFillTx/>
            </a:endParaRPr>
          </a:p>
        </p:txBody>
      </p:sp>
    </p:spTree>
    <p:extLst>
      <p:ext uri="{BB962C8B-B14F-4D97-AF65-F5344CB8AC3E}">
        <p14:creationId xmlns:p14="http://schemas.microsoft.com/office/powerpoint/2010/main" val="2958394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4112651185"/>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061610" y="257384"/>
            <a:ext cx="6057920" cy="561326"/>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prstTxWarp prst="textWave1">
              <a:avLst>
                <a:gd name="adj1" fmla="val 20000"/>
                <a:gd name="adj2" fmla="val -1853"/>
              </a:avLst>
            </a:prstTxWarp>
            <a:normAutofit/>
          </a:bodyPr>
          <a:lstStyle/>
          <a:p>
            <a:pPr algn="ctr" rtl="1">
              <a:lnSpc>
                <a:spcPct val="250000"/>
              </a:lnSpc>
            </a:pPr>
            <a:r>
              <a:rPr lang="fa-IR" sz="1050" b="1" dirty="0" smtClean="0">
                <a:solidFill>
                  <a:srgbClr val="C00000"/>
                </a:solidFill>
                <a:effectLst>
                  <a:outerShdw blurRad="38100" dist="38100" dir="2700000" algn="tl">
                    <a:srgbClr val="000000">
                      <a:alpha val="43137"/>
                    </a:srgbClr>
                  </a:outerShdw>
                </a:effectLst>
                <a:cs typeface="B Titr" pitchFamily="2" charset="-78"/>
              </a:rPr>
              <a:t>تجزیه و تحلیل روند افزایش هزینه ها</a:t>
            </a:r>
            <a:endParaRPr lang="fa-IR" sz="105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2128" y="1427577"/>
            <a:ext cx="8685964" cy="5016758"/>
          </a:xfrm>
          <a:prstGeom prst="rect">
            <a:avLst/>
          </a:prstGeom>
        </p:spPr>
        <p:txBody>
          <a:bodyPr wrap="square">
            <a:spAutoFit/>
          </a:bodyPr>
          <a:lstStyle/>
          <a:p>
            <a:pPr algn="justLow" rtl="1">
              <a:lnSpc>
                <a:spcPts val="3200"/>
              </a:lnSpc>
            </a:pPr>
            <a:r>
              <a:rPr lang="fa-IR" sz="2000" b="1" dirty="0">
                <a:solidFill>
                  <a:prstClr val="black"/>
                </a:solidFill>
                <a:cs typeface="B Mitra" pitchFamily="2" charset="-78"/>
              </a:rPr>
              <a:t>یعنی تجزیه و تحلیل ارزش افزوده ناشی از هزینه اضافی. اگر ارزش نسبی پاسخی به این پرسش ارائه </a:t>
            </a:r>
            <a:r>
              <a:rPr lang="fa-IR" sz="2000" b="1" dirty="0" smtClean="0">
                <a:solidFill>
                  <a:prstClr val="black"/>
                </a:solidFill>
                <a:cs typeface="B Mitra" pitchFamily="2" charset="-78"/>
              </a:rPr>
              <a:t>می کند </a:t>
            </a:r>
            <a:r>
              <a:rPr lang="fa-IR" sz="2000" b="1" dirty="0">
                <a:solidFill>
                  <a:prstClr val="black"/>
                </a:solidFill>
                <a:cs typeface="B Mitra" pitchFamily="2" charset="-78"/>
              </a:rPr>
              <a:t>که «</a:t>
            </a:r>
            <a:r>
              <a:rPr lang="fa-IR" sz="2000" b="1" dirty="0" smtClean="0">
                <a:solidFill>
                  <a:prstClr val="black"/>
                </a:solidFill>
                <a:cs typeface="B Mitra" pitchFamily="2" charset="-78"/>
              </a:rPr>
              <a:t>هزینه ها </a:t>
            </a:r>
            <a:r>
              <a:rPr lang="fa-IR" sz="2000" b="1" dirty="0">
                <a:solidFill>
                  <a:prstClr val="black"/>
                </a:solidFill>
                <a:cs typeface="B Mitra" pitchFamily="2" charset="-78"/>
              </a:rPr>
              <a:t>در کدام بخش صرف شود» تجزیه و تحلیل روند افزایش </a:t>
            </a:r>
            <a:r>
              <a:rPr lang="fa-IR" sz="2000" b="1" dirty="0" smtClean="0">
                <a:solidFill>
                  <a:prstClr val="black"/>
                </a:solidFill>
                <a:cs typeface="B Mitra" pitchFamily="2" charset="-78"/>
              </a:rPr>
              <a:t>هزینه ها </a:t>
            </a:r>
            <a:r>
              <a:rPr lang="fa-IR" sz="2000" b="1" dirty="0">
                <a:solidFill>
                  <a:prstClr val="black"/>
                </a:solidFill>
                <a:cs typeface="B Mitra" pitchFamily="2" charset="-78"/>
              </a:rPr>
              <a:t>درصدد پاسخگویی به این مسأله است که «تا چه حد در یک بخش صرف شود». با توجه به پدیده مطلوبیت نهایی و قانون بازده نزولی، هزینه اضافی مصروفه برای هر برنامه باید با بازده برنامه مشابه برابر باشد.</a:t>
            </a:r>
          </a:p>
          <a:p>
            <a:pPr algn="justLow" rtl="1">
              <a:lnSpc>
                <a:spcPts val="3200"/>
              </a:lnSpc>
            </a:pPr>
            <a:r>
              <a:rPr lang="fa-IR" sz="2000" b="1" dirty="0">
                <a:solidFill>
                  <a:prstClr val="black"/>
                </a:solidFill>
                <a:cs typeface="B Mitra" pitchFamily="2" charset="-78"/>
              </a:rPr>
              <a:t>طبق این قاعده با توجه به </a:t>
            </a:r>
            <a:r>
              <a:rPr lang="fa-IR" sz="2000" b="1" dirty="0" smtClean="0">
                <a:solidFill>
                  <a:prstClr val="black"/>
                </a:solidFill>
                <a:cs typeface="B Mitra" pitchFamily="2" charset="-78"/>
              </a:rPr>
              <a:t>این که </a:t>
            </a:r>
            <a:r>
              <a:rPr lang="fa-IR" sz="2000" b="1" dirty="0">
                <a:solidFill>
                  <a:prstClr val="black"/>
                </a:solidFill>
                <a:cs typeface="B Mitra" pitchFamily="2" charset="-78"/>
              </a:rPr>
              <a:t>مطلوبیت نهایی سیر نزولی دارد، برای تقسیم منابع بین نیازهای مختلف، بازده آخرین ریالی که به مصرف هزینه خاصی اختصاص داده </a:t>
            </a:r>
            <a:r>
              <a:rPr lang="fa-IR" sz="2000" b="1" dirty="0" smtClean="0">
                <a:solidFill>
                  <a:prstClr val="black"/>
                </a:solidFill>
                <a:cs typeface="B Mitra" pitchFamily="2" charset="-78"/>
              </a:rPr>
              <a:t>می شود </a:t>
            </a:r>
            <a:r>
              <a:rPr lang="fa-IR" sz="2000" b="1" dirty="0">
                <a:solidFill>
                  <a:prstClr val="black"/>
                </a:solidFill>
                <a:cs typeface="B Mitra" pitchFamily="2" charset="-78"/>
              </a:rPr>
              <a:t>نباید کمتر از بازده </a:t>
            </a:r>
            <a:r>
              <a:rPr lang="fa-IR" sz="2000" b="1" dirty="0" smtClean="0">
                <a:solidFill>
                  <a:prstClr val="black"/>
                </a:solidFill>
                <a:cs typeface="B Mitra" pitchFamily="2" charset="-78"/>
              </a:rPr>
              <a:t>هزینه های </a:t>
            </a:r>
            <a:r>
              <a:rPr lang="fa-IR" sz="2000" b="1" dirty="0">
                <a:solidFill>
                  <a:prstClr val="black"/>
                </a:solidFill>
                <a:cs typeface="B Mitra" pitchFamily="2" charset="-78"/>
              </a:rPr>
              <a:t>دیگر باشد. باید به </a:t>
            </a:r>
            <a:r>
              <a:rPr lang="fa-IR" sz="2000" b="1" dirty="0" smtClean="0">
                <a:solidFill>
                  <a:prstClr val="black"/>
                </a:solidFill>
                <a:cs typeface="B Mitra" pitchFamily="2" charset="-78"/>
              </a:rPr>
              <a:t>اندازه ی </a:t>
            </a:r>
            <a:r>
              <a:rPr lang="fa-IR" sz="2000" b="1" dirty="0">
                <a:solidFill>
                  <a:prstClr val="black"/>
                </a:solidFill>
                <a:cs typeface="B Mitra" pitchFamily="2" charset="-78"/>
              </a:rPr>
              <a:t>پول برای ساخت تفنگ اختصاص دهیم که آخرین ریال صرف شده ارزشی برابر یا بیشتر از آخرین ریال مصرف شده برای نارنجک دستی یا هر منظور دیگر داشته باشد. یک سوال اساسی در این روش این است که </a:t>
            </a:r>
            <a:r>
              <a:rPr lang="fa-IR" sz="2000" b="1" dirty="0" smtClean="0">
                <a:solidFill>
                  <a:prstClr val="black"/>
                </a:solidFill>
                <a:cs typeface="B Mitra" pitchFamily="2" charset="-78"/>
              </a:rPr>
              <a:t>چه طور </a:t>
            </a:r>
            <a:r>
              <a:rPr lang="fa-IR" sz="2000" b="1" dirty="0">
                <a:solidFill>
                  <a:prstClr val="black"/>
                </a:solidFill>
                <a:cs typeface="B Mitra" pitchFamily="2" charset="-78"/>
              </a:rPr>
              <a:t>ارزش کارکردهای غیرمشابه </a:t>
            </a:r>
            <a:r>
              <a:rPr lang="fa-IR" sz="2000" b="1" dirty="0" smtClean="0">
                <a:solidFill>
                  <a:prstClr val="black"/>
                </a:solidFill>
                <a:cs typeface="B Mitra" pitchFamily="2" charset="-78"/>
              </a:rPr>
              <a:t>می توانند </a:t>
            </a:r>
            <a:r>
              <a:rPr lang="fa-IR" sz="2000" b="1" dirty="0">
                <a:solidFill>
                  <a:prstClr val="black"/>
                </a:solidFill>
                <a:cs typeface="B Mitra" pitchFamily="2" charset="-78"/>
              </a:rPr>
              <a:t>مقایسه شوند؟ برای پاسخ به سوالات بالا در تجزیه و تحلیل بودجه </a:t>
            </a:r>
            <a:r>
              <a:rPr lang="fa-IR" sz="2000" b="1" dirty="0" smtClean="0">
                <a:solidFill>
                  <a:prstClr val="black"/>
                </a:solidFill>
                <a:cs typeface="B Mitra" pitchFamily="2" charset="-78"/>
              </a:rPr>
              <a:t>می توان </a:t>
            </a:r>
            <a:r>
              <a:rPr lang="fa-IR" sz="2000" b="1" dirty="0">
                <a:solidFill>
                  <a:prstClr val="black"/>
                </a:solidFill>
                <a:cs typeface="B Mitra" pitchFamily="2" charset="-78"/>
              </a:rPr>
              <a:t>از معیار «اثربخشی نسبی» استفاده کرد.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65002"/>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982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592409482"/>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926595" y="143635"/>
            <a:ext cx="7183045"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اثربخشی نسبی</a:t>
            </a:r>
          </a:p>
        </p:txBody>
      </p:sp>
      <p:sp>
        <p:nvSpPr>
          <p:cNvPr id="2" name="Rectangle 1"/>
          <p:cNvSpPr/>
          <p:nvPr/>
        </p:nvSpPr>
        <p:spPr>
          <a:xfrm>
            <a:off x="202128" y="1970546"/>
            <a:ext cx="8685964" cy="2285241"/>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ارزش نسبی دو چیز </a:t>
            </a:r>
            <a:r>
              <a:rPr lang="fa-IR" sz="2000" b="1" dirty="0" smtClean="0">
                <a:solidFill>
                  <a:prstClr val="black"/>
                </a:solidFill>
                <a:cs typeface="B Mitra" pitchFamily="2" charset="-78"/>
              </a:rPr>
              <a:t>غیرمشابه، نمی تواند </a:t>
            </a:r>
            <a:r>
              <a:rPr lang="fa-IR" sz="2000" b="1" dirty="0">
                <a:solidFill>
                  <a:prstClr val="black"/>
                </a:solidFill>
                <a:cs typeface="B Mitra" pitchFamily="2" charset="-78"/>
              </a:rPr>
              <a:t>مقایسه شود مگر </a:t>
            </a:r>
            <a:r>
              <a:rPr lang="fa-IR" sz="2000" b="1" dirty="0" smtClean="0">
                <a:solidFill>
                  <a:prstClr val="black"/>
                </a:solidFill>
                <a:cs typeface="B Mitra" pitchFamily="2" charset="-78"/>
              </a:rPr>
              <a:t>این که، آن‌ها، جنبه های </a:t>
            </a:r>
            <a:r>
              <a:rPr lang="fa-IR" sz="2000" b="1" dirty="0">
                <a:solidFill>
                  <a:prstClr val="black"/>
                </a:solidFill>
                <a:cs typeface="B Mitra" pitchFamily="2" charset="-78"/>
              </a:rPr>
              <a:t>مشترکی را داشته باشند. مقایسه ارزش نسبی </a:t>
            </a:r>
            <a:r>
              <a:rPr lang="fa-IR" sz="2000" b="1" dirty="0" smtClean="0">
                <a:solidFill>
                  <a:prstClr val="black"/>
                </a:solidFill>
                <a:cs typeface="B Mitra" pitchFamily="2" charset="-78"/>
              </a:rPr>
              <a:t>برنامه ها، </a:t>
            </a:r>
            <a:r>
              <a:rPr lang="fa-IR" sz="2000" b="1" dirty="0">
                <a:solidFill>
                  <a:prstClr val="black"/>
                </a:solidFill>
                <a:cs typeface="B Mitra" pitchFamily="2" charset="-78"/>
              </a:rPr>
              <a:t>باید بر اساس اثربخشی نسبی هر یک از </a:t>
            </a:r>
            <a:r>
              <a:rPr lang="fa-IR" sz="2000" b="1" dirty="0" smtClean="0">
                <a:solidFill>
                  <a:prstClr val="black"/>
                </a:solidFill>
                <a:cs typeface="B Mitra" pitchFamily="2" charset="-78"/>
              </a:rPr>
              <a:t>آن‌ها، </a:t>
            </a:r>
            <a:r>
              <a:rPr lang="fa-IR" sz="2000" b="1" dirty="0">
                <a:solidFill>
                  <a:prstClr val="black"/>
                </a:solidFill>
                <a:cs typeface="B Mitra" pitchFamily="2" charset="-78"/>
              </a:rPr>
              <a:t>در نیل به اهداف مشترک صورت گیرد.</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8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393082766"/>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926595" y="143635"/>
            <a:ext cx="7183045"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اصول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2128" y="1970546"/>
            <a:ext cx="8685964" cy="3939540"/>
          </a:xfrm>
          <a:prstGeom prst="rect">
            <a:avLst/>
          </a:prstGeom>
        </p:spPr>
        <p:txBody>
          <a:bodyPr wrap="square">
            <a:spAutoFit/>
          </a:bodyPr>
          <a:lstStyle/>
          <a:p>
            <a:pPr algn="justLow" rtl="1">
              <a:lnSpc>
                <a:spcPct val="250000"/>
              </a:lnSpc>
            </a:pPr>
            <a:r>
              <a:rPr lang="fa-IR" sz="2000" b="1" dirty="0">
                <a:solidFill>
                  <a:prstClr val="black"/>
                </a:solidFill>
                <a:cs typeface="B Mitra" pitchFamily="2" charset="-78"/>
              </a:rPr>
              <a:t>هر علمی بر پایه های اصولی ثابت استوار است.بودجه نیز براصول و پایه های نهاده شده که از آنها به اصول بودجه یاد می شود.</a:t>
            </a:r>
          </a:p>
          <a:p>
            <a:pPr algn="justLow" rtl="1">
              <a:lnSpc>
                <a:spcPct val="250000"/>
              </a:lnSpc>
            </a:pPr>
            <a:r>
              <a:rPr lang="fa-IR" sz="2000" b="1" dirty="0">
                <a:solidFill>
                  <a:prstClr val="black"/>
                </a:solidFill>
                <a:cs typeface="B Mitra" pitchFamily="2" charset="-78"/>
              </a:rPr>
              <a:t>تدوین این اصول اولین بار در سال 1885توسط </a:t>
            </a:r>
            <a:r>
              <a:rPr lang="fa-IR" sz="2000" b="1" u="sng" dirty="0" smtClean="0">
                <a:solidFill>
                  <a:prstClr val="black"/>
                </a:solidFill>
                <a:effectLst>
                  <a:outerShdw blurRad="38100" dist="38100" dir="2700000" algn="tl">
                    <a:srgbClr val="000000">
                      <a:alpha val="43137"/>
                    </a:srgbClr>
                  </a:outerShdw>
                </a:effectLst>
                <a:cs typeface="B Mitra" pitchFamily="2" charset="-78"/>
              </a:rPr>
              <a:t>« </a:t>
            </a:r>
            <a:r>
              <a:rPr lang="fa-IR" sz="2000" b="1" u="sng" dirty="0">
                <a:solidFill>
                  <a:prstClr val="black"/>
                </a:solidFill>
                <a:effectLst>
                  <a:outerShdw blurRad="38100" dist="38100" dir="2700000" algn="tl">
                    <a:srgbClr val="000000">
                      <a:alpha val="43137"/>
                    </a:srgbClr>
                  </a:outerShdw>
                </a:effectLst>
                <a:cs typeface="B Mitra" pitchFamily="2" charset="-78"/>
              </a:rPr>
              <a:t>لئون </a:t>
            </a:r>
            <a:r>
              <a:rPr lang="fa-IR" sz="2000" b="1" u="sng" dirty="0" smtClean="0">
                <a:solidFill>
                  <a:prstClr val="black"/>
                </a:solidFill>
                <a:effectLst>
                  <a:outerShdw blurRad="38100" dist="38100" dir="2700000" algn="tl">
                    <a:srgbClr val="000000">
                      <a:alpha val="43137"/>
                    </a:srgbClr>
                  </a:outerShdw>
                </a:effectLst>
                <a:cs typeface="B Mitra" pitchFamily="2" charset="-78"/>
              </a:rPr>
              <a:t>سه »</a:t>
            </a:r>
            <a:r>
              <a:rPr lang="fa-IR" sz="2000" b="1" dirty="0" smtClean="0">
                <a:solidFill>
                  <a:prstClr val="black"/>
                </a:solidFill>
                <a:effectLst>
                  <a:outerShdw blurRad="38100" dist="38100" dir="2700000" algn="tl">
                    <a:srgbClr val="000000">
                      <a:alpha val="43137"/>
                    </a:srgbClr>
                  </a:outerShdw>
                </a:effectLst>
                <a:cs typeface="B Mitra" pitchFamily="2" charset="-78"/>
              </a:rPr>
              <a:t> </a:t>
            </a:r>
            <a:r>
              <a:rPr lang="fa-IR" sz="2000" b="1" dirty="0" smtClean="0">
                <a:solidFill>
                  <a:prstClr val="black"/>
                </a:solidFill>
                <a:cs typeface="B Mitra" pitchFamily="2" charset="-78"/>
              </a:rPr>
              <a:t>انجام </a:t>
            </a:r>
            <a:r>
              <a:rPr lang="fa-IR" sz="2000" b="1" dirty="0">
                <a:solidFill>
                  <a:prstClr val="black"/>
                </a:solidFill>
                <a:cs typeface="B Mitra" pitchFamily="2" charset="-78"/>
              </a:rPr>
              <a:t>گرفت.</a:t>
            </a:r>
          </a:p>
          <a:p>
            <a:pPr algn="justLow" rtl="1">
              <a:lnSpc>
                <a:spcPct val="250000"/>
              </a:lnSpc>
            </a:pPr>
            <a:r>
              <a:rPr lang="fa-IR" sz="2000" b="1" dirty="0">
                <a:solidFill>
                  <a:prstClr val="black"/>
                </a:solidFill>
                <a:cs typeface="B Mitra" pitchFamily="2" charset="-78"/>
              </a:rPr>
              <a:t>البته پیش از </a:t>
            </a:r>
            <a:r>
              <a:rPr lang="fa-IR" sz="2000" b="1" u="sng" dirty="0">
                <a:solidFill>
                  <a:prstClr val="black"/>
                </a:solidFill>
                <a:effectLst>
                  <a:outerShdw blurRad="38100" dist="38100" dir="2700000" algn="tl">
                    <a:srgbClr val="000000">
                      <a:alpha val="43137"/>
                    </a:srgbClr>
                  </a:outerShdw>
                </a:effectLst>
                <a:cs typeface="B Mitra" pitchFamily="2" charset="-78"/>
              </a:rPr>
              <a:t>« لئون سه »</a:t>
            </a:r>
            <a:r>
              <a:rPr lang="fa-IR" sz="2000" b="1" dirty="0">
                <a:solidFill>
                  <a:prstClr val="black"/>
                </a:solidFill>
                <a:effectLst>
                  <a:outerShdw blurRad="38100" dist="38100" dir="2700000" algn="tl">
                    <a:srgbClr val="000000">
                      <a:alpha val="43137"/>
                    </a:srgbClr>
                  </a:outerShdw>
                </a:effectLst>
                <a:cs typeface="B Mitra" pitchFamily="2" charset="-78"/>
              </a:rPr>
              <a:t> </a:t>
            </a:r>
            <a:r>
              <a:rPr lang="fa-IR" sz="2000" b="1" dirty="0" smtClean="0">
                <a:solidFill>
                  <a:prstClr val="black"/>
                </a:solidFill>
                <a:cs typeface="B Mitra" pitchFamily="2" charset="-78"/>
              </a:rPr>
              <a:t>هم </a:t>
            </a:r>
            <a:r>
              <a:rPr lang="fa-IR" sz="2000" b="1" dirty="0">
                <a:solidFill>
                  <a:prstClr val="black"/>
                </a:solidFill>
                <a:cs typeface="B Mitra" pitchFamily="2" charset="-78"/>
              </a:rPr>
              <a:t>این اصول به صورت پراکنده و در لابلای نوشته های علمای اقتصاد و مالیه یافت می شد ولی مدون نمودن آن از </a:t>
            </a:r>
            <a:r>
              <a:rPr lang="fa-IR" sz="2000" b="1" u="sng" dirty="0">
                <a:solidFill>
                  <a:prstClr val="black"/>
                </a:solidFill>
                <a:effectLst>
                  <a:outerShdw blurRad="38100" dist="38100" dir="2700000" algn="tl">
                    <a:srgbClr val="000000">
                      <a:alpha val="43137"/>
                    </a:srgbClr>
                  </a:outerShdw>
                </a:effectLst>
                <a:cs typeface="B Mitra" pitchFamily="2" charset="-78"/>
              </a:rPr>
              <a:t>« لئون سه »</a:t>
            </a:r>
            <a:r>
              <a:rPr lang="fa-IR" sz="2000" b="1" dirty="0">
                <a:solidFill>
                  <a:prstClr val="black"/>
                </a:solidFill>
                <a:effectLst>
                  <a:outerShdw blurRad="38100" dist="38100" dir="2700000" algn="tl">
                    <a:srgbClr val="000000">
                      <a:alpha val="43137"/>
                    </a:srgbClr>
                  </a:outerShdw>
                </a:effectLst>
                <a:cs typeface="B Mitra" pitchFamily="2" charset="-78"/>
              </a:rPr>
              <a:t> </a:t>
            </a:r>
            <a:r>
              <a:rPr lang="fa-IR" sz="2000" b="1" dirty="0" smtClean="0">
                <a:solidFill>
                  <a:prstClr val="black"/>
                </a:solidFill>
                <a:cs typeface="B Mitra" pitchFamily="2" charset="-78"/>
              </a:rPr>
              <a:t>به </a:t>
            </a:r>
            <a:r>
              <a:rPr lang="fa-IR" sz="2000" b="1" dirty="0">
                <a:solidFill>
                  <a:prstClr val="black"/>
                </a:solidFill>
                <a:cs typeface="B Mitra" pitchFamily="2" charset="-78"/>
              </a:rPr>
              <a:t>یادگار مانده است.</a:t>
            </a: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076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103561692"/>
              </p:ext>
            </p:extLst>
          </p:nvPr>
        </p:nvGraphicFramePr>
        <p:xfrm>
          <a:off x="323528" y="1364410"/>
          <a:ext cx="860400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385" y="275455"/>
            <a:ext cx="7381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Titr" pitchFamily="2" charset="-78"/>
              </a:rPr>
              <a:t>اصول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3209489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circle(in)">
                                      <p:cBhvr>
                                        <p:cTn id="12"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p:bldAsOne/>
      </p:bldGraphic>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Content Placeholder 4"/>
          <p:cNvGraphicFramePr>
            <a:graphicFrameLocks noGrp="1"/>
          </p:cNvGraphicFramePr>
          <p:nvPr>
            <p:ph sz="quarter" idx="4294967295"/>
            <p:extLst>
              <p:ext uri="{D42A27DB-BD31-4B8C-83A1-F6EECF244321}">
                <p14:modId xmlns:p14="http://schemas.microsoft.com/office/powerpoint/2010/main" val="3378631124"/>
              </p:ext>
            </p:extLst>
          </p:nvPr>
        </p:nvGraphicFramePr>
        <p:xfrm>
          <a:off x="288480" y="1808820"/>
          <a:ext cx="860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5"/>
          <p:cNvSpPr>
            <a:spLocks noGrp="1"/>
          </p:cNvSpPr>
          <p:nvPr>
            <p:ph type="body" sz="half" idx="2"/>
          </p:nvPr>
        </p:nvSpPr>
        <p:spPr>
          <a:xfrm>
            <a:off x="1286635" y="233645"/>
            <a:ext cx="6210690" cy="914400"/>
          </a:xfrm>
          <a:noFill/>
          <a:ln w="19050" cap="rnd" cmpd="dbl">
            <a:noFill/>
            <a:bevel/>
          </a:ln>
          <a:effectLst>
            <a:innerShdw blurRad="114300">
              <a:schemeClr val="tx1"/>
            </a:innerShdw>
          </a:effectLst>
          <a:scene3d>
            <a:camera prst="orthographicFront"/>
            <a:lightRig rig="flood" dir="t"/>
          </a:scene3d>
          <a:sp3d extrusionH="76200">
            <a:bevelT w="114300" prst="artDeco"/>
            <a:bevelB/>
            <a:extrusionClr>
              <a:schemeClr val="bg2">
                <a:lumMod val="90000"/>
              </a:schemeClr>
            </a:extrusionClr>
          </a:sp3d>
        </p:spPr>
        <p:style>
          <a:lnRef idx="1">
            <a:schemeClr val="accent6"/>
          </a:lnRef>
          <a:fillRef idx="2">
            <a:schemeClr val="accent6"/>
          </a:fillRef>
          <a:effectRef idx="1">
            <a:schemeClr val="accent6"/>
          </a:effectRef>
          <a:fontRef idx="minor">
            <a:schemeClr val="dk1"/>
          </a:fontRef>
        </p:style>
        <p:txBody>
          <a:bodyPr>
            <a:noAutofit/>
          </a:bodyPr>
          <a:lstStyle/>
          <a:p>
            <a:pPr algn="ctr" rtl="1">
              <a:lnSpc>
                <a:spcPct val="150000"/>
              </a:lnSpc>
            </a:pPr>
            <a:r>
              <a:rPr lang="fa-IR" sz="2800" b="1" dirty="0">
                <a:solidFill>
                  <a:srgbClr val="C00000"/>
                </a:solidFill>
                <a:effectLst>
                  <a:outerShdw blurRad="38100" dist="38100" dir="2700000" algn="tl">
                    <a:srgbClr val="000000">
                      <a:alpha val="43137"/>
                    </a:srgbClr>
                  </a:outerShdw>
                </a:effectLst>
                <a:cs typeface="B Titr" pitchFamily="2" charset="-78"/>
              </a:rPr>
              <a:t>اصل سالانه </a:t>
            </a:r>
            <a:r>
              <a:rPr lang="fa-IR" sz="2800" b="1" dirty="0" smtClean="0">
                <a:solidFill>
                  <a:srgbClr val="C00000"/>
                </a:solidFill>
                <a:effectLst>
                  <a:outerShdw blurRad="38100" dist="38100" dir="2700000" algn="tl">
                    <a:srgbClr val="000000">
                      <a:alpha val="43137"/>
                    </a:srgbClr>
                  </a:outerShdw>
                </a:effectLst>
                <a:cs typeface="B Titr" pitchFamily="2" charset="-78"/>
              </a:rPr>
              <a:t>بودن بودجه</a:t>
            </a:r>
            <a:endParaRPr lang="fa-IR" sz="2800" b="1" dirty="0">
              <a:solidFill>
                <a:srgbClr val="C0000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06516" y="1463197"/>
            <a:ext cx="8685964" cy="4247317"/>
          </a:xfrm>
          <a:prstGeom prst="rect">
            <a:avLst/>
          </a:prstGeom>
        </p:spPr>
        <p:txBody>
          <a:bodyPr wrap="square">
            <a:spAutoFit/>
          </a:bodyPr>
          <a:lstStyle/>
          <a:p>
            <a:pPr algn="justLow" rtl="1">
              <a:lnSpc>
                <a:spcPct val="150000"/>
              </a:lnSpc>
            </a:pPr>
            <a:r>
              <a:rPr lang="fa-IR" sz="2000" b="1" dirty="0">
                <a:solidFill>
                  <a:prstClr val="black"/>
                </a:solidFill>
                <a:cs typeface="B Mitra" pitchFamily="2" charset="-78"/>
              </a:rPr>
              <a:t>از زمانی که بودجه در اداره امور کشورها وارد گردید همیشه آن را برای یکسال در نظر می گرفتند.اصل سالیانه بودن بودجه به دوعلت  می باشد:</a:t>
            </a:r>
          </a:p>
          <a:p>
            <a:pPr marL="457200" indent="-457200" algn="justLow" rtl="1">
              <a:lnSpc>
                <a:spcPct val="150000"/>
              </a:lnSpc>
              <a:buClr>
                <a:srgbClr val="0070C0"/>
              </a:buClr>
              <a:buSzPct val="130000"/>
              <a:buFont typeface="+mj-lt"/>
              <a:buAutoNum type="arabicParenR"/>
            </a:pPr>
            <a:r>
              <a:rPr lang="fa-IR" sz="2000" b="1" dirty="0" smtClean="0">
                <a:solidFill>
                  <a:srgbClr val="00B050"/>
                </a:solidFill>
                <a:effectLst>
                  <a:outerShdw blurRad="38100" dist="38100" dir="2700000" algn="tl">
                    <a:srgbClr val="000000">
                      <a:alpha val="43137"/>
                    </a:srgbClr>
                  </a:outerShdw>
                </a:effectLst>
                <a:cs typeface="B Titr" pitchFamily="2" charset="-78"/>
              </a:rPr>
              <a:t>جنبه </a:t>
            </a:r>
            <a:r>
              <a:rPr lang="fa-IR" sz="2000" b="1" dirty="0">
                <a:solidFill>
                  <a:srgbClr val="00B050"/>
                </a:solidFill>
                <a:effectLst>
                  <a:outerShdw blurRad="38100" dist="38100" dir="2700000" algn="tl">
                    <a:srgbClr val="000000">
                      <a:alpha val="43137"/>
                    </a:srgbClr>
                  </a:outerShdw>
                </a:effectLst>
                <a:cs typeface="B Titr" pitchFamily="2" charset="-78"/>
              </a:rPr>
              <a:t>فنی </a:t>
            </a:r>
          </a:p>
          <a:p>
            <a:pPr marL="457200" indent="-457200" algn="justLow" rtl="1">
              <a:lnSpc>
                <a:spcPct val="150000"/>
              </a:lnSpc>
              <a:buClr>
                <a:srgbClr val="0070C0"/>
              </a:buClr>
              <a:buSzPct val="130000"/>
              <a:buFont typeface="+mj-lt"/>
              <a:buAutoNum type="arabicParenR"/>
            </a:pPr>
            <a:r>
              <a:rPr lang="fa-IR" sz="2000" b="1" dirty="0" smtClean="0">
                <a:solidFill>
                  <a:srgbClr val="00B050"/>
                </a:solidFill>
                <a:effectLst>
                  <a:outerShdw blurRad="38100" dist="38100" dir="2700000" algn="tl">
                    <a:srgbClr val="000000">
                      <a:alpha val="43137"/>
                    </a:srgbClr>
                  </a:outerShdw>
                </a:effectLst>
                <a:cs typeface="B Titr" pitchFamily="2" charset="-78"/>
              </a:rPr>
              <a:t>جنبه </a:t>
            </a:r>
            <a:r>
              <a:rPr lang="fa-IR" sz="2000" b="1" dirty="0">
                <a:solidFill>
                  <a:srgbClr val="00B050"/>
                </a:solidFill>
                <a:effectLst>
                  <a:outerShdw blurRad="38100" dist="38100" dir="2700000" algn="tl">
                    <a:srgbClr val="000000">
                      <a:alpha val="43137"/>
                    </a:srgbClr>
                  </a:outerShdw>
                </a:effectLst>
                <a:cs typeface="B Titr" pitchFamily="2" charset="-78"/>
              </a:rPr>
              <a:t>سیاسی </a:t>
            </a:r>
          </a:p>
          <a:p>
            <a:pPr marL="463550" lvl="0" algn="ctr" rtl="1">
              <a:lnSpc>
                <a:spcPct val="150000"/>
              </a:lnSpc>
            </a:pPr>
            <a:r>
              <a:rPr lang="fa-IR" sz="2000" b="1" dirty="0">
                <a:solidFill>
                  <a:srgbClr val="00B050"/>
                </a:solidFill>
                <a:effectLst>
                  <a:outerShdw blurRad="38100" dist="38100" dir="2700000" algn="tl">
                    <a:srgbClr val="000000">
                      <a:alpha val="43137"/>
                    </a:srgbClr>
                  </a:outerShdw>
                </a:effectLst>
                <a:cs typeface="B Titr" pitchFamily="2" charset="-78"/>
              </a:rPr>
              <a:t>جنبه فنی</a:t>
            </a:r>
          </a:p>
          <a:p>
            <a:pPr lvl="0" algn="justLow" rtl="1">
              <a:lnSpc>
                <a:spcPct val="150000"/>
              </a:lnSpc>
            </a:pPr>
            <a:r>
              <a:rPr lang="fa-IR" sz="2000" b="1" dirty="0">
                <a:solidFill>
                  <a:prstClr val="black"/>
                </a:solidFill>
                <a:cs typeface="B Mitra" pitchFamily="2" charset="-78"/>
              </a:rPr>
              <a:t>بودجه، برنامه مالی دولت است، هر برنامه ای برای یک دوره زمانی معین تنظیم می گردد و این بُعد زمانی در اختیار قانون گذار است. مناسب ترین واحد زمان، برای اجرای بودجه یک سال تشخیص داده شده است، یعنی دخل و خرج دولت، برای یک سال پیش بینی می شود و برای یک سال هم مورد تصویب مجلس قرار می گیرد</a:t>
            </a:r>
            <a:r>
              <a:rPr lang="fa-IR" sz="2000" b="1" dirty="0" smtClean="0">
                <a:solidFill>
                  <a:prstClr val="black"/>
                </a:solidFill>
                <a:cs typeface="B Mitra" pitchFamily="2" charset="-78"/>
              </a:rPr>
              <a:t>.</a:t>
            </a:r>
            <a:endParaRPr lang="fa-IR" sz="2000" b="1" dirty="0">
              <a:solidFill>
                <a:prstClr val="black"/>
              </a:solidFill>
              <a:cs typeface="B Mitra" pitchFamily="2" charset="-78"/>
            </a:endParaRPr>
          </a:p>
        </p:txBody>
      </p:sp>
      <p:pic>
        <p:nvPicPr>
          <p:cNvPr id="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8037385" y="278650"/>
            <a:ext cx="734946" cy="10972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914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1427</TotalTime>
  <Words>5229</Words>
  <Application>Microsoft Office PowerPoint</Application>
  <PresentationFormat>On-screen Show (4:3)</PresentationFormat>
  <Paragraphs>192</Paragraphs>
  <Slides>42</Slides>
  <Notes>35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سلم آبادی-مشاور</dc:creator>
  <cp:lastModifiedBy>Administrator</cp:lastModifiedBy>
  <cp:revision>185</cp:revision>
  <cp:lastPrinted>2015-09-27T07:32:49Z</cp:lastPrinted>
  <dcterms:created xsi:type="dcterms:W3CDTF">2015-09-23T14:47:56Z</dcterms:created>
  <dcterms:modified xsi:type="dcterms:W3CDTF">2015-12-30T05:26:29Z</dcterms:modified>
</cp:coreProperties>
</file>