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58" r:id="rId5"/>
    <p:sldId id="262" r:id="rId6"/>
    <p:sldId id="259" r:id="rId7"/>
    <p:sldId id="263" r:id="rId8"/>
    <p:sldId id="260" r:id="rId9"/>
    <p:sldId id="261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4" r:id="rId23"/>
    <p:sldId id="265" r:id="rId24"/>
    <p:sldId id="278" r:id="rId25"/>
    <p:sldId id="286" r:id="rId26"/>
    <p:sldId id="285" r:id="rId27"/>
    <p:sldId id="284" r:id="rId28"/>
    <p:sldId id="283" r:id="rId29"/>
    <p:sldId id="282" r:id="rId30"/>
    <p:sldId id="281" r:id="rId31"/>
    <p:sldId id="279" r:id="rId32"/>
    <p:sldId id="280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76" autoAdjust="0"/>
    <p:restoredTop sz="94660"/>
  </p:normalViewPr>
  <p:slideViewPr>
    <p:cSldViewPr>
      <p:cViewPr varScale="1">
        <p:scale>
          <a:sx n="86" d="100"/>
          <a:sy n="86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B51278-65FA-4E41-941F-6E9E76FD76DB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877FB-FE15-4529-A5E3-B7911783EF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7200" dirty="0" smtClean="0">
                <a:solidFill>
                  <a:schemeClr val="bg1"/>
                </a:solidFill>
              </a:rPr>
              <a:t>فصل سوم</a:t>
            </a:r>
          </a:p>
          <a:p>
            <a:r>
              <a:rPr lang="fa-IR" sz="6600" dirty="0" smtClean="0">
                <a:solidFill>
                  <a:schemeClr val="bg1"/>
                </a:solidFill>
              </a:rPr>
              <a:t>عکاسی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فرهنگ</a:t>
            </a:r>
            <a:r>
              <a:rPr lang="fa-IR" sz="100" dirty="0" smtClean="0"/>
              <a:t> </a:t>
            </a:r>
            <a:r>
              <a:rPr lang="fa-IR" dirty="0" smtClean="0"/>
              <a:t>و</a:t>
            </a:r>
            <a:r>
              <a:rPr lang="fa-IR" sz="100" dirty="0" smtClean="0"/>
              <a:t> </a:t>
            </a:r>
            <a:r>
              <a:rPr lang="fa-IR" dirty="0" smtClean="0"/>
              <a:t>هنر ـــ پایه</a:t>
            </a:r>
            <a:r>
              <a:rPr lang="fa-IR" sz="100" dirty="0" smtClean="0"/>
              <a:t> </a:t>
            </a:r>
            <a:r>
              <a:rPr lang="fa-IR" dirty="0" smtClean="0"/>
              <a:t>ی</a:t>
            </a:r>
            <a:r>
              <a:rPr lang="fa-IR" sz="200" dirty="0" smtClean="0"/>
              <a:t> </a:t>
            </a:r>
            <a:r>
              <a:rPr lang="fa-IR" dirty="0" smtClean="0"/>
              <a:t>نهم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bg1"/>
                </a:solidFill>
              </a:rPr>
              <a:t>ترکیب انسان با حیوانات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0" descr="C:\Users\Mahdi\Desktop\New folder\redmer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286000"/>
            <a:ext cx="428625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9" descr="C:\Users\Mahdi\Desktop\New folder\redmer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286000"/>
            <a:ext cx="428625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8" descr="C:\Users\Mahdi\Desktop\New folder\redmer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0400" y="1752600"/>
            <a:ext cx="300789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C:\Users\Mahdi\Desktop\New folder\redmer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752600"/>
            <a:ext cx="303899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6" descr="C:\Users\Mahdi\Desktop\New folder\redmer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819400"/>
            <a:ext cx="428625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5" descr="C:\Users\Mahdi\Desktop\New folder\fu71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752600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C:\Users\Mahdi\Desktop\New folder\redmer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09800"/>
            <a:ext cx="4286250" cy="3448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C:\Users\Mahdi\Desktop\New folder\redmer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7475" y="1595437"/>
            <a:ext cx="4286250" cy="427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2" descr="C:\Users\Mahdi\Desktop\New folder\redmer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447800"/>
            <a:ext cx="265471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C:\Users\Mahdi\Desktop\New folder\redmer2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0"/>
            <a:ext cx="316523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6600" dirty="0" smtClean="0">
                <a:solidFill>
                  <a:schemeClr val="bg1"/>
                </a:solidFill>
              </a:rPr>
              <a:t>درس اول 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438400"/>
            <a:ext cx="7772400" cy="2362200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13800" dirty="0" smtClean="0">
                <a:solidFill>
                  <a:schemeClr val="bg1"/>
                </a:solidFill>
                <a:latin typeface="Microsoft Uighur" pitchFamily="2" charset="-78"/>
                <a:cs typeface="Microsoft Uighur" pitchFamily="2" charset="-78"/>
              </a:rPr>
              <a:t>عکس های ترکیبی</a:t>
            </a:r>
            <a:endParaRPr lang="en-US" sz="13800" dirty="0">
              <a:solidFill>
                <a:schemeClr val="bg1"/>
              </a:solidFill>
              <a:latin typeface="Microsoft Uighur" pitchFamily="2" charset="-78"/>
              <a:cs typeface="Microsoft Uighu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Mahdi\Desktop\New folder\redmer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524000"/>
            <a:ext cx="296455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C:\Users\Mahdi\Desktop\New folder\redmer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981200"/>
            <a:ext cx="4286250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5" name="Picture 5" descr="C:\Users\Mahdi\Desktop\New folder\redmer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3276600"/>
          </a:xfrm>
          <a:prstGeom prst="rect">
            <a:avLst/>
          </a:prstGeom>
          <a:noFill/>
        </p:spPr>
      </p:pic>
      <p:pic>
        <p:nvPicPr>
          <p:cNvPr id="5126" name="Picture 6" descr="C:\Users\Mahdi\Desktop\New folder\redme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57400"/>
            <a:ext cx="4286250" cy="3590925"/>
          </a:xfrm>
          <a:prstGeom prst="rect">
            <a:avLst/>
          </a:prstGeom>
          <a:noFill/>
        </p:spPr>
      </p:pic>
      <p:pic>
        <p:nvPicPr>
          <p:cNvPr id="5128" name="Picture 8" descr="C:\Users\Mahdi\Desktop\New folder\redmer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81400"/>
            <a:ext cx="4286250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1" descr="C:\Users\Mahdi\Desktop\New folder\redmer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600200"/>
            <a:ext cx="303451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Mahdi\Desktop\New folder\--10_1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1000"/>
            <a:ext cx="6096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Mahdi\Desktop\New folder\--1_1_~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990600"/>
            <a:ext cx="54864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:\Users\Mahdi\Desktop\New folder\--2_1_~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8382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Mahdi\Desktop\New folder\--3_1_~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668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:\Users\Mahdi\Desktop\New folder\--4_1_~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47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C:\Users\Mahdi\Desktop\New folder\--5_1_~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47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2620962"/>
          </a:xfrm>
        </p:spPr>
        <p:txBody>
          <a:bodyPr>
            <a:noAutofit/>
          </a:bodyPr>
          <a:lstStyle/>
          <a:p>
            <a:pPr algn="ctr"/>
            <a:r>
              <a:rPr lang="fa-IR" sz="7200" dirty="0" smtClean="0">
                <a:solidFill>
                  <a:schemeClr val="bg1"/>
                </a:solidFill>
                <a:latin typeface="Microsoft Uighur" pitchFamily="2" charset="-78"/>
                <a:cs typeface="Microsoft Uighur" pitchFamily="2" charset="-78"/>
              </a:rPr>
              <a:t>ترکیب به زبان ساده یعنی آمیختن</a:t>
            </a:r>
            <a:br>
              <a:rPr lang="fa-IR" sz="7200" dirty="0" smtClean="0">
                <a:solidFill>
                  <a:schemeClr val="bg1"/>
                </a:solidFill>
                <a:latin typeface="Microsoft Uighur" pitchFamily="2" charset="-78"/>
                <a:cs typeface="Microsoft Uighur" pitchFamily="2" charset="-78"/>
              </a:rPr>
            </a:br>
            <a:r>
              <a:rPr lang="fa-IR" sz="7200" dirty="0" smtClean="0">
                <a:solidFill>
                  <a:schemeClr val="bg1"/>
                </a:solidFill>
                <a:latin typeface="Microsoft Uighur" pitchFamily="2" charset="-78"/>
                <a:cs typeface="Microsoft Uighur" pitchFamily="2" charset="-78"/>
              </a:rPr>
              <a:t>و یعنی ترکیب زدن چند چیز</a:t>
            </a:r>
            <a:endParaRPr lang="en-US" sz="7200" dirty="0">
              <a:solidFill>
                <a:schemeClr val="bg1"/>
              </a:solidFill>
              <a:latin typeface="Microsoft Uighur" pitchFamily="2" charset="-78"/>
              <a:cs typeface="Microsoft Uighu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276600"/>
            <a:ext cx="7772400" cy="27432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a-IR" sz="8000" dirty="0" smtClean="0">
                <a:solidFill>
                  <a:schemeClr val="bg1"/>
                </a:solidFill>
                <a:latin typeface="Microsoft Uighur" pitchFamily="2" charset="-78"/>
                <a:cs typeface="Microsoft Uighur" pitchFamily="2" charset="-78"/>
              </a:rPr>
              <a:t>به مثال های پایین توجه کنید</a:t>
            </a:r>
            <a:endParaRPr lang="en-US" sz="8000" dirty="0">
              <a:solidFill>
                <a:schemeClr val="bg1"/>
              </a:solidFill>
              <a:latin typeface="Microsoft Uighur" pitchFamily="2" charset="-78"/>
              <a:cs typeface="Microsoft Uighu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C:\Users\Mahdi\Desktop\New folder\--6_1_~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4478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0" descr="C:\Users\Mahdi\Desktop\New folder\--9_1_~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066800"/>
            <a:ext cx="5334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C:\Users\Mahdi\Desktop\New folder\--7_1_~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09600"/>
            <a:ext cx="57912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Mahdi\Desktop\New folder\0_101412001322336690_jazzaab_i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0959" y="1447800"/>
            <a:ext cx="5719281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ctr"/>
            <a:r>
              <a:rPr lang="fa-IR" dirty="0" smtClean="0">
                <a:solidFill>
                  <a:schemeClr val="bg1"/>
                </a:solidFill>
              </a:rPr>
              <a:t>ترکیب سری درب رانی با موجودات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427381056-talab-i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5000" y="1219200"/>
            <a:ext cx="54864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bg1"/>
                </a:solidFill>
              </a:rPr>
              <a:t>ترکیب حیوانات با اشیاء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Mahdi\Pictures\1085026386-talab-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752600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bg1"/>
                </a:solidFill>
              </a:rPr>
              <a:t>ترکیب سر انسان با حیوانات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1884287402-talab-ir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2571750"/>
            <a:ext cx="4286250" cy="4286250"/>
          </a:xfrm>
        </p:spPr>
      </p:pic>
      <p:pic>
        <p:nvPicPr>
          <p:cNvPr id="1026" name="Picture 2" descr="C:\Users\Mahdi\Pictures\677980810-talab-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823547"/>
            <a:ext cx="4876800" cy="30344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chemeClr val="bg1"/>
                </a:solidFill>
              </a:rPr>
              <a:t>ترکیب سر انسان با </a:t>
            </a:r>
            <a:r>
              <a:rPr lang="fa-IR" dirty="0" smtClean="0">
                <a:solidFill>
                  <a:schemeClr val="bg1"/>
                </a:solidFill>
              </a:rPr>
              <a:t>انسان</a:t>
            </a:r>
            <a:endParaRPr lang="en-US" dirty="0"/>
          </a:p>
        </p:txBody>
      </p:sp>
      <p:pic>
        <p:nvPicPr>
          <p:cNvPr id="4" name="Content Placeholder 3" descr="C:\Users\Mahdi\Pictures\1673831531-talab-ir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7475" y="1585912"/>
            <a:ext cx="4286250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bg1"/>
                </a:solidFill>
              </a:rPr>
              <a:t>ترکیب نور لامپ با بادکنک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Mahdi\Pictures\1054709355-talab-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209800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chemeClr val="bg1"/>
                </a:solidFill>
              </a:rPr>
              <a:t>ترکیب حیوانات با اشیاء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Mahdi\Pictures\fu71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752600"/>
            <a:ext cx="42862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58</TotalTime>
  <Words>60</Words>
  <Application>Microsoft Office PowerPoint</Application>
  <PresentationFormat>On-screen Show (4:3)</PresentationFormat>
  <Paragraphs>14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Equity</vt:lpstr>
      <vt:lpstr>فرهنگ و هنر ـــ پایه ی نهم</vt:lpstr>
      <vt:lpstr>درس اول </vt:lpstr>
      <vt:lpstr>ترکیب به زبان ساده یعنی آمیختن و یعنی ترکیب زدن چند چیز</vt:lpstr>
      <vt:lpstr>ترکیب سری درب رانی با موجودات</vt:lpstr>
      <vt:lpstr>ترکیب حیوانات با اشیاء</vt:lpstr>
      <vt:lpstr>ترکیب سر انسان با حیوانات</vt:lpstr>
      <vt:lpstr>ترکیب سر انسان با انسان</vt:lpstr>
      <vt:lpstr>ترکیب نور لامپ با بادکنک</vt:lpstr>
      <vt:lpstr>ترکیب حیوانات با اشیاء</vt:lpstr>
      <vt:lpstr>ترکیب انسان با حیوانات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فرهنگ و هنر ـــ پایه ی نهم</dc:title>
  <dc:creator>Mahdi</dc:creator>
  <cp:lastModifiedBy>Mahdi</cp:lastModifiedBy>
  <cp:revision>7</cp:revision>
  <dcterms:created xsi:type="dcterms:W3CDTF">2015-10-20T00:33:50Z</dcterms:created>
  <dcterms:modified xsi:type="dcterms:W3CDTF">2015-10-20T01:47:29Z</dcterms:modified>
</cp:coreProperties>
</file>