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18497-1011-41D6-AC8C-1D4CEC2CA5CB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D7147-85D6-4455-AA7C-21959C1023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D7147-85D6-4455-AA7C-21959C10233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EBDC7-0CC3-4115-A80D-342AF111C4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0FAAB74-0EC5-4D63-9A98-BC80B3E767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EBDC7-0CC3-4115-A80D-342AF111C4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AB74-0EC5-4D63-9A98-BC80B3E7673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0FAAB74-0EC5-4D63-9A98-BC80B3E767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EBDC7-0CC3-4115-A80D-342AF111C4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EBDC7-0CC3-4115-A80D-342AF111C4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0FAAB74-0EC5-4D63-9A98-BC80B3E767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EBDC7-0CC3-4115-A80D-342AF111C4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0FAAB74-0EC5-4D63-9A98-BC80B3E7673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C2EBDC7-0CC3-4115-A80D-342AF111C4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AB74-0EC5-4D63-9A98-BC80B3E767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EBDC7-0CC3-4115-A80D-342AF111C4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0FAAB74-0EC5-4D63-9A98-BC80B3E7673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EBDC7-0CC3-4115-A80D-342AF111C4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0FAAB74-0EC5-4D63-9A98-BC80B3E767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EBDC7-0CC3-4115-A80D-342AF111C4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FAAB74-0EC5-4D63-9A98-BC80B3E767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0FAAB74-0EC5-4D63-9A98-BC80B3E7673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EBDC7-0CC3-4115-A80D-342AF111C4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0FAAB74-0EC5-4D63-9A98-BC80B3E7673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C2EBDC7-0CC3-4115-A80D-342AF111C4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C2EBDC7-0CC3-4115-A80D-342AF111C4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0FAAB74-0EC5-4D63-9A98-BC80B3E7673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Placeholder 4" descr="images (1)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453" b="1453"/>
          <a:stretch>
            <a:fillRect/>
          </a:stretch>
        </p:blipFill>
        <p:spPr>
          <a:xfrm>
            <a:off x="3048000" y="609600"/>
            <a:ext cx="5867400" cy="42672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fa-IR" sz="6000" dirty="0" smtClean="0">
                <a:solidFill>
                  <a:srgbClr val="FFFF00"/>
                </a:solidFill>
              </a:rPr>
              <a:t>درس 13.14 جامعه شناسی</a:t>
            </a:r>
            <a:endParaRPr lang="en-US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 smtClean="0"/>
              <a:t>شناخت اجتماعی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/>
            <a:r>
              <a:rPr lang="fa-IR" dirty="0" smtClean="0"/>
              <a:t>آگاهی و شناخت دروازه ی ورود انسان ب جهان اجتماعی است.</a:t>
            </a:r>
          </a:p>
          <a:p>
            <a:pPr algn="r"/>
            <a:r>
              <a:rPr lang="fa-IR" dirty="0" smtClean="0"/>
              <a:t>عام ترین و گسترده ترین نوع شناخت اجتماعی فهم عرفی یا شناخت عمومی است.</a:t>
            </a:r>
          </a:p>
          <a:p>
            <a:pPr algn="r"/>
            <a:r>
              <a:rPr lang="fa-IR" dirty="0" smtClean="0"/>
              <a:t>هنگامی ک آگاهی از بین برود جهان اجتماعی نیز از بین میرود.</a:t>
            </a:r>
          </a:p>
          <a:p>
            <a:pPr algn="r"/>
            <a:r>
              <a:rPr lang="fa-IR" dirty="0" smtClean="0"/>
              <a:t>شناخت عمومی لازمه ی زندگی اجتماعی است.</a:t>
            </a:r>
          </a:p>
          <a:p>
            <a:pPr algn="r"/>
            <a:r>
              <a:rPr lang="fa-IR" dirty="0" smtClean="0"/>
              <a:t>حل مشکلات کشف حقیقت رشد فرهنگ از رابطه های بین شناخت علمی وشناخت عمومی است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1524000"/>
            <a:ext cx="6629400" cy="5334000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جوامع مختلف براساس شناخت عمومی اعتقادات ونیازهای خود با قوانین علمی برخورد میکنند.</a:t>
            </a:r>
          </a:p>
          <a:p>
            <a:pPr algn="r"/>
            <a:endParaRPr lang="fa-IR" dirty="0" smtClean="0"/>
          </a:p>
          <a:p>
            <a:pPr algn="r"/>
            <a:r>
              <a:rPr lang="fa-IR" sz="2400" dirty="0" smtClean="0">
                <a:solidFill>
                  <a:schemeClr val="accent6"/>
                </a:solidFill>
              </a:rPr>
              <a:t>شناخت عمومی در برخورد با شناخت علمی بخش هایی از ان را انکار میکند.</a:t>
            </a:r>
          </a:p>
          <a:p>
            <a:pPr algn="r"/>
            <a:r>
              <a:rPr lang="fa-IR" sz="2400" dirty="0" smtClean="0">
                <a:solidFill>
                  <a:schemeClr val="accent6"/>
                </a:solidFill>
              </a:rPr>
              <a:t>شناخت عمومی تغییر واصلاح میشود</a:t>
            </a:r>
          </a:p>
          <a:p>
            <a:pPr algn="r"/>
            <a:endParaRPr lang="fa-IR" dirty="0" smtClean="0"/>
          </a:p>
          <a:p>
            <a:pPr algn="r"/>
            <a:r>
              <a:rPr lang="fa-IR" sz="2400" dirty="0" smtClean="0">
                <a:solidFill>
                  <a:srgbClr val="FF0000"/>
                </a:solidFill>
              </a:rPr>
              <a:t>فرهنگ ها براساس شناخت عمومی یا باهرنوع شناخت مخالف اند یا هیچ فرهنگی را قبول ندارند.</a:t>
            </a:r>
          </a:p>
          <a:p>
            <a:pPr algn="r"/>
            <a:r>
              <a:rPr lang="fa-IR" sz="2400" dirty="0" smtClean="0">
                <a:solidFill>
                  <a:srgbClr val="FF0000"/>
                </a:solidFill>
              </a:rPr>
              <a:t>ویا با علم آن را جست وجو میکنند.</a:t>
            </a:r>
          </a:p>
          <a:p>
            <a:pPr algn="r"/>
            <a:endParaRPr lang="fa-IR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انواع شناخت علمی</a:t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</TotalTime>
  <Words>133</Words>
  <Application>Microsoft Office PowerPoint</Application>
  <PresentationFormat>On-screen Show (4:3)</PresentationFormat>
  <Paragraphs>16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Slide 1</vt:lpstr>
      <vt:lpstr>شناخت اجتماعی</vt:lpstr>
      <vt:lpstr>انواع شناخت علمی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erfan</dc:creator>
  <cp:lastModifiedBy>erfan</cp:lastModifiedBy>
  <cp:revision>2</cp:revision>
  <dcterms:created xsi:type="dcterms:W3CDTF">2016-03-30T11:52:01Z</dcterms:created>
  <dcterms:modified xsi:type="dcterms:W3CDTF">2016-03-30T12:05:05Z</dcterms:modified>
</cp:coreProperties>
</file>