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857" r:id="rId1"/>
  </p:sldMasterIdLst>
  <p:sldIdLst>
    <p:sldId id="278" r:id="rId2"/>
    <p:sldId id="279" r:id="rId3"/>
    <p:sldId id="256" r:id="rId4"/>
    <p:sldId id="258" r:id="rId5"/>
    <p:sldId id="259" r:id="rId6"/>
    <p:sldId id="260" r:id="rId7"/>
    <p:sldId id="261" r:id="rId8"/>
    <p:sldId id="280" r:id="rId9"/>
    <p:sldId id="262" r:id="rId10"/>
    <p:sldId id="281" r:id="rId11"/>
    <p:sldId id="282" r:id="rId12"/>
    <p:sldId id="295" r:id="rId13"/>
    <p:sldId id="267" r:id="rId14"/>
  </p:sldIdLst>
  <p:sldSz cx="12192000" cy="6858000"/>
  <p:notesSz cx="6858000" cy="9144000"/>
  <p:embeddedFontLst>
    <p:embeddedFont>
      <p:font typeface="MRT_Furat" charset="-78"/>
      <p:regular r:id="rId15"/>
    </p:embeddedFont>
    <p:embeddedFont>
      <p:font typeface="MRT_Poster_3" charset="-78"/>
      <p:bold r:id="rId16"/>
    </p:embeddedFont>
    <p:embeddedFont>
      <p:font typeface="Tahoma" pitchFamily="34" charset="0"/>
      <p:regular r:id="rId17"/>
      <p:bold r:id="rId18"/>
    </p:embeddedFont>
    <p:embeddedFont>
      <p:font typeface="IranNastaliq" pitchFamily="18" charset="0"/>
      <p:regular r:id="rId19"/>
    </p:embeddedFont>
    <p:embeddedFont>
      <p:font typeface="Century Gothic" pitchFamily="34" charset="0"/>
      <p:regular r:id="rId20"/>
      <p:bold r:id="rId21"/>
      <p:italic r:id="rId22"/>
      <p:boldItalic r:id="rId23"/>
    </p:embeddedFont>
    <p:embeddedFont>
      <p:font typeface="2  Mitra_1 (MRT)" charset="-78"/>
      <p:bold r:id="rId24"/>
    </p:embeddedFont>
    <p:embeddedFont>
      <p:font typeface="2  Jadid" charset="-78"/>
      <p:bold r:id="rId25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111" d="100"/>
          <a:sy n="111" d="100"/>
        </p:scale>
        <p:origin x="-222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2278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58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649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7938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2925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0522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9761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6670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468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373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13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952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807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0804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255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029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07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BD8E344-5732-4A13-B586-798D50D547D7}" type="datetimeFigureOut">
              <a:rPr lang="fa-IR" smtClean="0"/>
              <a:pPr/>
              <a:t>1437/07/09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E1FD904-50BF-460D-8CA9-41D01475610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9768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5536" y="83047"/>
            <a:ext cx="4176464" cy="67864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4500" dirty="0">
                <a:solidFill>
                  <a:schemeClr val="bg1"/>
                </a:solidFill>
                <a:effectLst>
                  <a:glow rad="139700">
                    <a:srgbClr val="00B050"/>
                  </a:glow>
                </a:effectLst>
                <a:latin typeface="IranNastaliq" pitchFamily="18" charset="0"/>
                <a:cs typeface="IranNastaliq" pitchFamily="18" charset="0"/>
              </a:rPr>
              <a:t>سرود ملی </a:t>
            </a:r>
          </a:p>
          <a:p>
            <a:pPr algn="ctr"/>
            <a:r>
              <a:rPr lang="fa-IR" sz="14500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IranNastaliq" pitchFamily="18" charset="0"/>
                <a:cs typeface="IranNastaliq" pitchFamily="18" charset="0"/>
              </a:rPr>
              <a:t>جمهوری</a:t>
            </a:r>
          </a:p>
          <a:p>
            <a:pPr algn="ctr"/>
            <a:r>
              <a:rPr lang="fa-IR" sz="14500" dirty="0">
                <a:solidFill>
                  <a:schemeClr val="bg1"/>
                </a:solidFill>
                <a:effectLst>
                  <a:glow rad="101600">
                    <a:srgbClr val="FF0000">
                      <a:alpha val="99000"/>
                    </a:srgbClr>
                  </a:glow>
                </a:effectLst>
                <a:latin typeface="IranNastaliq" pitchFamily="18" charset="0"/>
                <a:cs typeface="IranNastaliq" pitchFamily="18" charset="0"/>
              </a:rPr>
              <a:t>اسلامی ایران</a:t>
            </a:r>
          </a:p>
        </p:txBody>
      </p:sp>
    </p:spTree>
    <p:extLst>
      <p:ext uri="{BB962C8B-B14F-4D97-AF65-F5344CB8AC3E}">
        <p14:creationId xmlns:p14="http://schemas.microsoft.com/office/powerpoint/2010/main" val="8980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split orient="vert"/>
        <p:sndAc>
          <p:stSnd>
            <p:snd r:embed="rId2" name="سرود ملی جمهوری اسلامی ایران.wav"/>
          </p:stSnd>
        </p:sndAc>
      </p:transition>
    </mc:Choice>
    <mc:Fallback xmlns="">
      <p:transition spd="slow" advTm="0">
        <p:split orient="vert"/>
        <p:sndAc>
          <p:stSnd>
            <p:snd r:embed="rId4" name="سرود ملی جمهوری اسلامی ایران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5893" y="1088046"/>
            <a:ext cx="2836033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جهان محبی</a:t>
            </a:r>
            <a:endParaRPr lang="fa-IR" sz="14000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3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6164" y="1088046"/>
            <a:ext cx="4185762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rgbClr val="92D05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عباسعلی عباسی</a:t>
            </a:r>
            <a:endParaRPr lang="fa-IR" sz="14000" dirty="0">
              <a:solidFill>
                <a:srgbClr val="92D05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3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2585" y="1088046"/>
            <a:ext cx="2039341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rgbClr val="92D05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پذیرایی</a:t>
            </a:r>
            <a:endParaRPr lang="fa-IR" sz="14000" dirty="0">
              <a:solidFill>
                <a:srgbClr val="92D05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3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سال95\photo_2016-04-13_09-52-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7575" y="90890"/>
            <a:ext cx="7030192" cy="6767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"/>
          <a:stretch/>
        </p:blipFill>
        <p:spPr>
          <a:xfrm>
            <a:off x="-92765" y="-33786"/>
            <a:ext cx="12284765" cy="6891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1848" y="1028992"/>
            <a:ext cx="6083781" cy="2431435"/>
          </a:xfrm>
          <a:prstGeom prst="rect">
            <a:avLst/>
          </a:prstGeom>
          <a:noFill/>
          <a:effectLst>
            <a:glow rad="50800">
              <a:srgbClr val="FF0000"/>
            </a:glow>
          </a:effectLst>
        </p:spPr>
        <p:txBody>
          <a:bodyPr wrap="none" rtlCol="1">
            <a:spAutoFit/>
          </a:bodyPr>
          <a:lstStyle/>
          <a:p>
            <a:r>
              <a:rPr lang="fa-IR" sz="4400" dirty="0">
                <a:solidFill>
                  <a:srgbClr val="FFFF00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cs typeface="MRT_Furat" pitchFamily="2" charset="-78"/>
              </a:rPr>
              <a:t>تلاوت آیاتی چند از کلام الله مجید </a:t>
            </a:r>
            <a:endParaRPr lang="fa-IR" sz="4400" dirty="0" smtClean="0">
              <a:solidFill>
                <a:srgbClr val="FFFF00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cs typeface="MRT_Furat" pitchFamily="2" charset="-78"/>
            </a:endParaRPr>
          </a:p>
          <a:p>
            <a:endParaRPr lang="fa-IR" sz="6000" dirty="0" smtClean="0">
              <a:solidFill>
                <a:srgbClr val="FFFF00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cs typeface="MRT_Furat" pitchFamily="2" charset="-78"/>
            </a:endParaRPr>
          </a:p>
          <a:p>
            <a:r>
              <a:rPr lang="fa-IR" sz="4800" dirty="0" smtClean="0">
                <a:solidFill>
                  <a:srgbClr val="FFFF00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cs typeface="MRT_Furat" pitchFamily="2" charset="-78"/>
              </a:rPr>
              <a:t>توسط آقای علی شادی</a:t>
            </a:r>
            <a:endParaRPr lang="fa-IR" sz="4800" dirty="0">
              <a:solidFill>
                <a:srgbClr val="FFFF00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cs typeface="MRT_Furat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2764" y="2345278"/>
            <a:ext cx="354391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sz="11500" dirty="0">
              <a:solidFill>
                <a:srgbClr val="FF0000"/>
              </a:solidFill>
              <a:effectLst>
                <a:glow rad="177800">
                  <a:schemeClr val="tx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1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b="34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4268" y="154582"/>
            <a:ext cx="2880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خیر مقدم گویی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3843" y="1312565"/>
            <a:ext cx="3361818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فرهاد جبارپور</a:t>
            </a:r>
            <a:endParaRPr lang="fa-IR" sz="14000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813" y="633520"/>
            <a:ext cx="824296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effectLst>
                  <a:glow rad="228600">
                    <a:schemeClr val="bg1">
                      <a:lumMod val="95000"/>
                      <a:lumOff val="5000"/>
                    </a:schemeClr>
                  </a:glow>
                </a:effectLst>
                <a:cs typeface="2  Mitra_1 (MRT)" panose="00000700000000000000" pitchFamily="2" charset="-78"/>
              </a:rPr>
              <a:t>رییس اداره فرهنگ و ارشاد اسلامی شهرستان عجب شیر </a:t>
            </a:r>
            <a:endParaRPr lang="fa-IR" sz="3200" dirty="0">
              <a:effectLst>
                <a:glow rad="228600">
                  <a:schemeClr val="bg1">
                    <a:lumMod val="95000"/>
                    <a:lumOff val="5000"/>
                  </a:schemeClr>
                </a:glow>
              </a:effectLst>
              <a:cs typeface="2  Mitra_1 (MRT)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10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4949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2351" y="1088046"/>
            <a:ext cx="4299575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استاد ابراهیم پور</a:t>
            </a:r>
            <a:endParaRPr lang="fa-IR" sz="14000" dirty="0"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1552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0104" y="1088046"/>
            <a:ext cx="8061822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استادمظفر </a:t>
            </a:r>
            <a:r>
              <a:rPr lang="fa-IR" sz="1400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خدا</a:t>
            </a:r>
            <a:r>
              <a:rPr lang="fa-IR" sz="1400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وند</a:t>
            </a:r>
            <a:r>
              <a:rPr lang="fa-IR" sz="1400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گار</a:t>
            </a:r>
            <a:endParaRPr lang="fa-IR" sz="14000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97922" y="517167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2005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583" y="1088046"/>
            <a:ext cx="8233343" cy="1785104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1000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محمد مون زاده-مسئول انجمن ادبی وطن</a:t>
            </a:r>
            <a:endParaRPr lang="fa-IR" sz="11000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33206"/>
            <a:ext cx="2671947" cy="3353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324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9445" y="1088046"/>
            <a:ext cx="4142481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rgbClr val="92D05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استاد  قابل نژاد</a:t>
            </a:r>
            <a:endParaRPr lang="fa-IR" sz="14000" dirty="0">
              <a:solidFill>
                <a:srgbClr val="92D05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6043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8919" y="1088046"/>
            <a:ext cx="4423007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عزیزاله مهرابیان</a:t>
            </a:r>
            <a:endParaRPr lang="fa-IR" sz="14000" dirty="0"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37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420" y="154582"/>
            <a:ext cx="31197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002060"/>
                </a:solidFill>
                <a:effectLst>
                  <a:glow rad="355600">
                    <a:schemeClr val="tx1"/>
                  </a:glow>
                </a:effectLst>
                <a:cs typeface="2  Jadid" panose="00000700000000000000" pitchFamily="2" charset="-78"/>
              </a:rPr>
              <a:t>شعر خوانی توسط :</a:t>
            </a:r>
            <a:endParaRPr lang="fa-IR" sz="3200" dirty="0">
              <a:solidFill>
                <a:srgbClr val="002060"/>
              </a:solidFill>
              <a:effectLst>
                <a:glow rad="355600">
                  <a:schemeClr val="tx1"/>
                </a:glow>
              </a:effectLst>
              <a:cs typeface="2  Jadid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0040" y="1088046"/>
            <a:ext cx="3611886" cy="2246769"/>
          </a:xfrm>
          <a:prstGeom prst="rect">
            <a:avLst/>
          </a:prstGeom>
          <a:noFill/>
          <a:effectLst>
            <a:glow rad="127000">
              <a:schemeClr val="bg1">
                <a:lumMod val="95000"/>
                <a:lumOff val="5000"/>
              </a:schemeClr>
            </a:glow>
          </a:effectLst>
        </p:spPr>
        <p:txBody>
          <a:bodyPr wrap="none" rtlCol="1">
            <a:spAutoFit/>
          </a:bodyPr>
          <a:lstStyle/>
          <a:p>
            <a:r>
              <a:rPr lang="fa-IR" sz="14000" dirty="0" smtClean="0">
                <a:solidFill>
                  <a:srgbClr val="FFC0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سید جواد دری</a:t>
            </a:r>
            <a:endParaRPr lang="fa-IR" sz="14000" dirty="0">
              <a:solidFill>
                <a:srgbClr val="FFC0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319" y="6027003"/>
            <a:ext cx="854753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000" dirty="0" smtClean="0">
                <a:solidFill>
                  <a:srgbClr val="00B050"/>
                </a:solidFill>
                <a:effectLst>
                  <a:glow rad="177800">
                    <a:schemeClr val="bg1">
                      <a:lumMod val="95000"/>
                      <a:lumOff val="5000"/>
                    </a:schemeClr>
                  </a:glow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cs typeface="MRT_Poster_3" panose="00000700000000000000" pitchFamily="2" charset="-78"/>
              </a:rPr>
              <a:t>اداره فرهنگ وارشاد  اسلامی  شهرستان عجب شیر-انجمن ادبی وطن     فردین ماه 95</a:t>
            </a:r>
            <a:endParaRPr lang="fa-IR" sz="3000" dirty="0">
              <a:solidFill>
                <a:srgbClr val="00B050"/>
              </a:solidFill>
              <a:effectLst>
                <a:glow rad="177800">
                  <a:schemeClr val="bg1">
                    <a:lumMod val="95000"/>
                    <a:lumOff val="5000"/>
                  </a:schemeClr>
                </a:glow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cs typeface="MRT_Poster_3" panose="00000700000000000000" pitchFamily="2" charset="-78"/>
            </a:endParaRPr>
          </a:p>
        </p:txBody>
      </p:sp>
      <p:pic>
        <p:nvPicPr>
          <p:cNvPr id="7" name="Picture 2" descr="D:\سال95\photo_2016-04-13_09-52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5571"/>
            <a:ext cx="3526971" cy="442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017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168</TotalTime>
  <Words>223</Words>
  <Application>Microsoft Office PowerPoint</Application>
  <PresentationFormat>Custom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MRT_Furat</vt:lpstr>
      <vt:lpstr>MRT_Poster_3</vt:lpstr>
      <vt:lpstr>Tahoma</vt:lpstr>
      <vt:lpstr>IranNastaliq</vt:lpstr>
      <vt:lpstr>Century Gothic</vt:lpstr>
      <vt:lpstr>2  Mitra_1 (MRT)</vt:lpstr>
      <vt:lpstr>2  Jadid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ysinternet</cp:lastModifiedBy>
  <cp:revision>19</cp:revision>
  <dcterms:created xsi:type="dcterms:W3CDTF">2015-04-26T19:10:43Z</dcterms:created>
  <dcterms:modified xsi:type="dcterms:W3CDTF">2016-04-16T10:55:26Z</dcterms:modified>
</cp:coreProperties>
</file>