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8" r:id="rId3"/>
    <p:sldId id="299" r:id="rId4"/>
    <p:sldId id="300" r:id="rId5"/>
    <p:sldId id="312" r:id="rId6"/>
    <p:sldId id="324" r:id="rId7"/>
    <p:sldId id="318" r:id="rId8"/>
    <p:sldId id="313" r:id="rId9"/>
    <p:sldId id="315" r:id="rId10"/>
    <p:sldId id="316" r:id="rId11"/>
    <p:sldId id="344" r:id="rId12"/>
    <p:sldId id="345" r:id="rId13"/>
    <p:sldId id="333" r:id="rId14"/>
    <p:sldId id="328" r:id="rId15"/>
    <p:sldId id="302" r:id="rId16"/>
    <p:sldId id="310" r:id="rId17"/>
    <p:sldId id="308" r:id="rId18"/>
    <p:sldId id="303" r:id="rId19"/>
    <p:sldId id="304" r:id="rId20"/>
    <p:sldId id="305" r:id="rId21"/>
    <p:sldId id="321" r:id="rId22"/>
    <p:sldId id="334" r:id="rId23"/>
    <p:sldId id="259" r:id="rId24"/>
    <p:sldId id="336" r:id="rId25"/>
    <p:sldId id="307" r:id="rId26"/>
    <p:sldId id="258" r:id="rId27"/>
    <p:sldId id="260" r:id="rId28"/>
    <p:sldId id="266" r:id="rId29"/>
    <p:sldId id="267" r:id="rId30"/>
    <p:sldId id="343" r:id="rId31"/>
    <p:sldId id="293" r:id="rId32"/>
    <p:sldId id="342" r:id="rId33"/>
    <p:sldId id="330" r:id="rId34"/>
    <p:sldId id="294" r:id="rId35"/>
    <p:sldId id="295" r:id="rId36"/>
    <p:sldId id="326" r:id="rId37"/>
    <p:sldId id="296" r:id="rId38"/>
    <p:sldId id="338" r:id="rId39"/>
    <p:sldId id="339" r:id="rId40"/>
    <p:sldId id="340" r:id="rId41"/>
    <p:sldId id="34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875A1-3C31-4A73-A8E8-ABA0C6FB1DC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274362-B497-4549-A443-1D2D38F37DB4}">
      <dgm:prSet phldrT="[Text]"/>
      <dgm:spPr/>
      <dgm:t>
        <a:bodyPr/>
        <a:lstStyle/>
        <a:p>
          <a:r>
            <a:rPr lang="fa-IR" dirty="0" smtClean="0">
              <a:cs typeface="B Morvarid" pitchFamily="2" charset="-78"/>
            </a:rPr>
            <a:t>یاددهی و یادگیری</a:t>
          </a:r>
          <a:endParaRPr lang="en-US" dirty="0">
            <a:cs typeface="B Morvarid" pitchFamily="2" charset="-78"/>
          </a:endParaRPr>
        </a:p>
      </dgm:t>
    </dgm:pt>
    <dgm:pt modelId="{D1573A67-1842-42FB-8316-DAFA09FC2E4A}" type="parTrans" cxnId="{51C8476D-8A52-4208-97B1-8580EEAABE97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78468DD0-0E59-450A-A96D-C42519B8B6EC}" type="sibTrans" cxnId="{51C8476D-8A52-4208-97B1-8580EEAABE97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A76747BD-EC28-432F-8CDC-95A8E41A8EB7}">
      <dgm:prSet phldrT="[Text]"/>
      <dgm:spPr/>
      <dgm:t>
        <a:bodyPr/>
        <a:lstStyle/>
        <a:p>
          <a:r>
            <a:rPr lang="fa-IR" dirty="0" smtClean="0">
              <a:cs typeface="B Morvarid" pitchFamily="2" charset="-78"/>
            </a:rPr>
            <a:t>حل مساله</a:t>
          </a:r>
          <a:endParaRPr lang="en-US" dirty="0">
            <a:cs typeface="B Morvarid" pitchFamily="2" charset="-78"/>
          </a:endParaRPr>
        </a:p>
      </dgm:t>
    </dgm:pt>
    <dgm:pt modelId="{0E4C9BBA-DE27-4D1E-8DC3-24DC1F871DAF}" type="parTrans" cxnId="{1007EB22-36B1-4C22-B0FB-E3824CDA627A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C7E7E835-37A5-4A60-9133-7C144DC6F295}" type="sibTrans" cxnId="{1007EB22-36B1-4C22-B0FB-E3824CDA627A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FDE70D5E-A92A-4C77-B966-5C396C0D4183}">
      <dgm:prSet phldrT="[Text]"/>
      <dgm:spPr/>
      <dgm:t>
        <a:bodyPr/>
        <a:lstStyle/>
        <a:p>
          <a:r>
            <a:rPr lang="fa-IR" dirty="0" smtClean="0">
              <a:cs typeface="B Morvarid" pitchFamily="2" charset="-78"/>
            </a:rPr>
            <a:t>تربیت معلم ریاضی</a:t>
          </a:r>
          <a:endParaRPr lang="en-US" dirty="0">
            <a:cs typeface="B Morvarid" pitchFamily="2" charset="-78"/>
          </a:endParaRPr>
        </a:p>
      </dgm:t>
    </dgm:pt>
    <dgm:pt modelId="{454962D1-5937-4E4F-AA7A-CB85B2B20DD1}" type="parTrans" cxnId="{0470FC8E-4B9D-4DA7-B8D9-0C393C1ECE1C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E2B77268-BBB5-47A9-966C-C3966C799B90}" type="sibTrans" cxnId="{0470FC8E-4B9D-4DA7-B8D9-0C393C1ECE1C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87C39EDF-CD77-4EE7-AAC3-5B773652D324}">
      <dgm:prSet phldrT="[Text]"/>
      <dgm:spPr/>
      <dgm:t>
        <a:bodyPr/>
        <a:lstStyle/>
        <a:p>
          <a:r>
            <a:rPr lang="fa-IR" dirty="0" smtClean="0">
              <a:cs typeface="B Morvarid" pitchFamily="2" charset="-78"/>
            </a:rPr>
            <a:t>توسعه برنامه درسی</a:t>
          </a:r>
          <a:endParaRPr lang="en-US" dirty="0">
            <a:cs typeface="B Morvarid" pitchFamily="2" charset="-78"/>
          </a:endParaRPr>
        </a:p>
      </dgm:t>
    </dgm:pt>
    <dgm:pt modelId="{58107513-4906-42DD-AD0C-00AADED6CB5E}" type="parTrans" cxnId="{71DC8AB0-AE08-4BDB-9070-8BE30F92CF09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7A75FE4F-C29C-4B67-BF70-31A4F4E50B24}" type="sibTrans" cxnId="{71DC8AB0-AE08-4BDB-9070-8BE30F92CF09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5EA848AA-9BC0-416B-8A44-5AE78376C000}">
      <dgm:prSet phldrT="[Text]"/>
      <dgm:spPr/>
      <dgm:t>
        <a:bodyPr/>
        <a:lstStyle/>
        <a:p>
          <a:r>
            <a:rPr lang="fa-IR" dirty="0" smtClean="0">
              <a:cs typeface="B Morvarid" pitchFamily="2" charset="-78"/>
            </a:rPr>
            <a:t>سنجش و ارزیابی</a:t>
          </a:r>
          <a:endParaRPr lang="en-US" dirty="0">
            <a:cs typeface="B Morvarid" pitchFamily="2" charset="-78"/>
          </a:endParaRPr>
        </a:p>
      </dgm:t>
    </dgm:pt>
    <dgm:pt modelId="{81E7669C-8121-4052-A270-F7BFD18A6809}" type="parTrans" cxnId="{9CBC2889-36A7-4F90-AE65-2ECC1944B586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9A804C75-4B8A-4F93-AC3B-692F57B6AABE}" type="sibTrans" cxnId="{9CBC2889-36A7-4F90-AE65-2ECC1944B586}">
      <dgm:prSet/>
      <dgm:spPr/>
      <dgm:t>
        <a:bodyPr/>
        <a:lstStyle/>
        <a:p>
          <a:endParaRPr lang="en-US">
            <a:cs typeface="B Morvarid" pitchFamily="2" charset="-78"/>
          </a:endParaRPr>
        </a:p>
      </dgm:t>
    </dgm:pt>
    <dgm:pt modelId="{B78D060F-1173-4E32-BCDE-C2072AA755D9}" type="pres">
      <dgm:prSet presAssocID="{043875A1-3C31-4A73-A8E8-ABA0C6FB1DC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F69343-E9A9-46FC-A678-CD02F4088E36}" type="pres">
      <dgm:prSet presAssocID="{97274362-B497-4549-A443-1D2D38F37DB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280FF5-BC85-41D9-BB4C-2858A6AD3A60}" type="pres">
      <dgm:prSet presAssocID="{97274362-B497-4549-A443-1D2D38F37DB4}" presName="spNode" presStyleCnt="0"/>
      <dgm:spPr/>
    </dgm:pt>
    <dgm:pt modelId="{F5CD4F5D-6D5E-4019-A1B3-3F74E406E35F}" type="pres">
      <dgm:prSet presAssocID="{78468DD0-0E59-450A-A96D-C42519B8B6E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6E577A1F-CF25-45B0-93A2-98C1A3813AD1}" type="pres">
      <dgm:prSet presAssocID="{A76747BD-EC28-432F-8CDC-95A8E41A8EB7}" presName="node" presStyleLbl="node1" presStyleIdx="1" presStyleCnt="5" custRadScaleRad="97386" custRadScaleInc="30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00DAA-61E8-43DA-B079-73EFB1D522BC}" type="pres">
      <dgm:prSet presAssocID="{A76747BD-EC28-432F-8CDC-95A8E41A8EB7}" presName="spNode" presStyleCnt="0"/>
      <dgm:spPr/>
    </dgm:pt>
    <dgm:pt modelId="{E741D46B-968F-4ADF-9920-89D8B1B43041}" type="pres">
      <dgm:prSet presAssocID="{C7E7E835-37A5-4A60-9133-7C144DC6F295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EA982CB-13B0-4BF8-BCDF-5D1C45D271D8}" type="pres">
      <dgm:prSet presAssocID="{FDE70D5E-A92A-4C77-B966-5C396C0D41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46ACC-2FA3-4F9C-B738-57A8CA69DC03}" type="pres">
      <dgm:prSet presAssocID="{FDE70D5E-A92A-4C77-B966-5C396C0D4183}" presName="spNode" presStyleCnt="0"/>
      <dgm:spPr/>
    </dgm:pt>
    <dgm:pt modelId="{B3FF21D4-D616-4BE4-943B-9E4E3F9F375A}" type="pres">
      <dgm:prSet presAssocID="{E2B77268-BBB5-47A9-966C-C3966C799B9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502FBD8-02F8-4520-A4B6-FE8DD5273493}" type="pres">
      <dgm:prSet presAssocID="{87C39EDF-CD77-4EE7-AAC3-5B773652D32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35A27-52F0-4F01-9FCB-9EF44C7D0F24}" type="pres">
      <dgm:prSet presAssocID="{87C39EDF-CD77-4EE7-AAC3-5B773652D324}" presName="spNode" presStyleCnt="0"/>
      <dgm:spPr/>
    </dgm:pt>
    <dgm:pt modelId="{4A0F8F3E-1F9A-46A5-97EC-31410ED33233}" type="pres">
      <dgm:prSet presAssocID="{7A75FE4F-C29C-4B67-BF70-31A4F4E50B24}" presName="sibTrans" presStyleLbl="sibTrans1D1" presStyleIdx="3" presStyleCnt="5"/>
      <dgm:spPr/>
      <dgm:t>
        <a:bodyPr/>
        <a:lstStyle/>
        <a:p>
          <a:endParaRPr lang="en-US"/>
        </a:p>
      </dgm:t>
    </dgm:pt>
    <dgm:pt modelId="{37907F41-47DB-4B9F-B181-337EC0424DBD}" type="pres">
      <dgm:prSet presAssocID="{5EA848AA-9BC0-416B-8A44-5AE78376C00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78196-7986-458A-A7AA-6F3A9F0AD8EC}" type="pres">
      <dgm:prSet presAssocID="{5EA848AA-9BC0-416B-8A44-5AE78376C000}" presName="spNode" presStyleCnt="0"/>
      <dgm:spPr/>
    </dgm:pt>
    <dgm:pt modelId="{E7F73457-9F73-4E80-8196-FE8FD10F00F0}" type="pres">
      <dgm:prSet presAssocID="{9A804C75-4B8A-4F93-AC3B-692F57B6AABE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8100BE5F-2D54-4E55-9360-767ECCDF6AE4}" type="presOf" srcId="{78468DD0-0E59-450A-A96D-C42519B8B6EC}" destId="{F5CD4F5D-6D5E-4019-A1B3-3F74E406E35F}" srcOrd="0" destOrd="0" presId="urn:microsoft.com/office/officeart/2005/8/layout/cycle6"/>
    <dgm:cxn modelId="{0CC250EC-4F02-41F0-B15F-8C8D7C5658DA}" type="presOf" srcId="{C7E7E835-37A5-4A60-9133-7C144DC6F295}" destId="{E741D46B-968F-4ADF-9920-89D8B1B43041}" srcOrd="0" destOrd="0" presId="urn:microsoft.com/office/officeart/2005/8/layout/cycle6"/>
    <dgm:cxn modelId="{8B39ECB2-73C4-46D7-BE2D-69F91F6AC03D}" type="presOf" srcId="{043875A1-3C31-4A73-A8E8-ABA0C6FB1DCB}" destId="{B78D060F-1173-4E32-BCDE-C2072AA755D9}" srcOrd="0" destOrd="0" presId="urn:microsoft.com/office/officeart/2005/8/layout/cycle6"/>
    <dgm:cxn modelId="{0AB3E9A0-765B-4412-8128-6D7260F7B5DF}" type="presOf" srcId="{87C39EDF-CD77-4EE7-AAC3-5B773652D324}" destId="{8502FBD8-02F8-4520-A4B6-FE8DD5273493}" srcOrd="0" destOrd="0" presId="urn:microsoft.com/office/officeart/2005/8/layout/cycle6"/>
    <dgm:cxn modelId="{A9D45966-6D88-41A7-8AEA-C69A5DD56667}" type="presOf" srcId="{7A75FE4F-C29C-4B67-BF70-31A4F4E50B24}" destId="{4A0F8F3E-1F9A-46A5-97EC-31410ED33233}" srcOrd="0" destOrd="0" presId="urn:microsoft.com/office/officeart/2005/8/layout/cycle6"/>
    <dgm:cxn modelId="{C12D3DB2-4A36-4365-B906-9D8853900F77}" type="presOf" srcId="{FDE70D5E-A92A-4C77-B966-5C396C0D4183}" destId="{4EA982CB-13B0-4BF8-BCDF-5D1C45D271D8}" srcOrd="0" destOrd="0" presId="urn:microsoft.com/office/officeart/2005/8/layout/cycle6"/>
    <dgm:cxn modelId="{32E0AE2C-7FA4-4158-8B64-5ED6557F6909}" type="presOf" srcId="{E2B77268-BBB5-47A9-966C-C3966C799B90}" destId="{B3FF21D4-D616-4BE4-943B-9E4E3F9F375A}" srcOrd="0" destOrd="0" presId="urn:microsoft.com/office/officeart/2005/8/layout/cycle6"/>
    <dgm:cxn modelId="{51C8476D-8A52-4208-97B1-8580EEAABE97}" srcId="{043875A1-3C31-4A73-A8E8-ABA0C6FB1DCB}" destId="{97274362-B497-4549-A443-1D2D38F37DB4}" srcOrd="0" destOrd="0" parTransId="{D1573A67-1842-42FB-8316-DAFA09FC2E4A}" sibTransId="{78468DD0-0E59-450A-A96D-C42519B8B6EC}"/>
    <dgm:cxn modelId="{1007EB22-36B1-4C22-B0FB-E3824CDA627A}" srcId="{043875A1-3C31-4A73-A8E8-ABA0C6FB1DCB}" destId="{A76747BD-EC28-432F-8CDC-95A8E41A8EB7}" srcOrd="1" destOrd="0" parTransId="{0E4C9BBA-DE27-4D1E-8DC3-24DC1F871DAF}" sibTransId="{C7E7E835-37A5-4A60-9133-7C144DC6F295}"/>
    <dgm:cxn modelId="{9CBC2889-36A7-4F90-AE65-2ECC1944B586}" srcId="{043875A1-3C31-4A73-A8E8-ABA0C6FB1DCB}" destId="{5EA848AA-9BC0-416B-8A44-5AE78376C000}" srcOrd="4" destOrd="0" parTransId="{81E7669C-8121-4052-A270-F7BFD18A6809}" sibTransId="{9A804C75-4B8A-4F93-AC3B-692F57B6AABE}"/>
    <dgm:cxn modelId="{76842EDB-2A3F-44F3-BDD9-ED0B0029613F}" type="presOf" srcId="{5EA848AA-9BC0-416B-8A44-5AE78376C000}" destId="{37907F41-47DB-4B9F-B181-337EC0424DBD}" srcOrd="0" destOrd="0" presId="urn:microsoft.com/office/officeart/2005/8/layout/cycle6"/>
    <dgm:cxn modelId="{01F15E14-FEDA-441A-9107-EFF193E1CEF3}" type="presOf" srcId="{9A804C75-4B8A-4F93-AC3B-692F57B6AABE}" destId="{E7F73457-9F73-4E80-8196-FE8FD10F00F0}" srcOrd="0" destOrd="0" presId="urn:microsoft.com/office/officeart/2005/8/layout/cycle6"/>
    <dgm:cxn modelId="{71DC8AB0-AE08-4BDB-9070-8BE30F92CF09}" srcId="{043875A1-3C31-4A73-A8E8-ABA0C6FB1DCB}" destId="{87C39EDF-CD77-4EE7-AAC3-5B773652D324}" srcOrd="3" destOrd="0" parTransId="{58107513-4906-42DD-AD0C-00AADED6CB5E}" sibTransId="{7A75FE4F-C29C-4B67-BF70-31A4F4E50B24}"/>
    <dgm:cxn modelId="{7D3C3117-17E7-4FFF-8E1C-A9E44184C9E8}" type="presOf" srcId="{A76747BD-EC28-432F-8CDC-95A8E41A8EB7}" destId="{6E577A1F-CF25-45B0-93A2-98C1A3813AD1}" srcOrd="0" destOrd="0" presId="urn:microsoft.com/office/officeart/2005/8/layout/cycle6"/>
    <dgm:cxn modelId="{0470FC8E-4B9D-4DA7-B8D9-0C393C1ECE1C}" srcId="{043875A1-3C31-4A73-A8E8-ABA0C6FB1DCB}" destId="{FDE70D5E-A92A-4C77-B966-5C396C0D4183}" srcOrd="2" destOrd="0" parTransId="{454962D1-5937-4E4F-AA7A-CB85B2B20DD1}" sibTransId="{E2B77268-BBB5-47A9-966C-C3966C799B90}"/>
    <dgm:cxn modelId="{5DF391DF-52BF-42E6-9BE4-6ABCA98F7D2B}" type="presOf" srcId="{97274362-B497-4549-A443-1D2D38F37DB4}" destId="{48F69343-E9A9-46FC-A678-CD02F4088E36}" srcOrd="0" destOrd="0" presId="urn:microsoft.com/office/officeart/2005/8/layout/cycle6"/>
    <dgm:cxn modelId="{E651863F-989A-40EF-8C4C-601AE7106AC7}" type="presParOf" srcId="{B78D060F-1173-4E32-BCDE-C2072AA755D9}" destId="{48F69343-E9A9-46FC-A678-CD02F4088E36}" srcOrd="0" destOrd="0" presId="urn:microsoft.com/office/officeart/2005/8/layout/cycle6"/>
    <dgm:cxn modelId="{80AB3CCE-DEB3-4985-91A2-E449B8BA6A9A}" type="presParOf" srcId="{B78D060F-1173-4E32-BCDE-C2072AA755D9}" destId="{DB280FF5-BC85-41D9-BB4C-2858A6AD3A60}" srcOrd="1" destOrd="0" presId="urn:microsoft.com/office/officeart/2005/8/layout/cycle6"/>
    <dgm:cxn modelId="{ADE720A0-0C23-4792-8E96-121B70D28D4D}" type="presParOf" srcId="{B78D060F-1173-4E32-BCDE-C2072AA755D9}" destId="{F5CD4F5D-6D5E-4019-A1B3-3F74E406E35F}" srcOrd="2" destOrd="0" presId="urn:microsoft.com/office/officeart/2005/8/layout/cycle6"/>
    <dgm:cxn modelId="{C7DB5617-E140-4EBE-BCD9-F90F465A3F10}" type="presParOf" srcId="{B78D060F-1173-4E32-BCDE-C2072AA755D9}" destId="{6E577A1F-CF25-45B0-93A2-98C1A3813AD1}" srcOrd="3" destOrd="0" presId="urn:microsoft.com/office/officeart/2005/8/layout/cycle6"/>
    <dgm:cxn modelId="{CFD12725-3D26-46D7-B995-B10D0628198B}" type="presParOf" srcId="{B78D060F-1173-4E32-BCDE-C2072AA755D9}" destId="{68C00DAA-61E8-43DA-B079-73EFB1D522BC}" srcOrd="4" destOrd="0" presId="urn:microsoft.com/office/officeart/2005/8/layout/cycle6"/>
    <dgm:cxn modelId="{199B5911-5169-4822-8FAE-E16B8DC49330}" type="presParOf" srcId="{B78D060F-1173-4E32-BCDE-C2072AA755D9}" destId="{E741D46B-968F-4ADF-9920-89D8B1B43041}" srcOrd="5" destOrd="0" presId="urn:microsoft.com/office/officeart/2005/8/layout/cycle6"/>
    <dgm:cxn modelId="{489C125A-8029-4D1A-BA46-68AB54D61E77}" type="presParOf" srcId="{B78D060F-1173-4E32-BCDE-C2072AA755D9}" destId="{4EA982CB-13B0-4BF8-BCDF-5D1C45D271D8}" srcOrd="6" destOrd="0" presId="urn:microsoft.com/office/officeart/2005/8/layout/cycle6"/>
    <dgm:cxn modelId="{9FAB14A4-5A70-4FF6-B570-558F6990138E}" type="presParOf" srcId="{B78D060F-1173-4E32-BCDE-C2072AA755D9}" destId="{B7746ACC-2FA3-4F9C-B738-57A8CA69DC03}" srcOrd="7" destOrd="0" presId="urn:microsoft.com/office/officeart/2005/8/layout/cycle6"/>
    <dgm:cxn modelId="{7A89A2D9-9022-40CB-AAF7-2E075B9709E1}" type="presParOf" srcId="{B78D060F-1173-4E32-BCDE-C2072AA755D9}" destId="{B3FF21D4-D616-4BE4-943B-9E4E3F9F375A}" srcOrd="8" destOrd="0" presId="urn:microsoft.com/office/officeart/2005/8/layout/cycle6"/>
    <dgm:cxn modelId="{2BE57B86-1C78-4A03-9D61-C1B4EA63CB62}" type="presParOf" srcId="{B78D060F-1173-4E32-BCDE-C2072AA755D9}" destId="{8502FBD8-02F8-4520-A4B6-FE8DD5273493}" srcOrd="9" destOrd="0" presId="urn:microsoft.com/office/officeart/2005/8/layout/cycle6"/>
    <dgm:cxn modelId="{A1C9154D-F9DA-4D40-8A78-CE0271141C98}" type="presParOf" srcId="{B78D060F-1173-4E32-BCDE-C2072AA755D9}" destId="{4AB35A27-52F0-4F01-9FCB-9EF44C7D0F24}" srcOrd="10" destOrd="0" presId="urn:microsoft.com/office/officeart/2005/8/layout/cycle6"/>
    <dgm:cxn modelId="{C4B3F584-280F-4322-8483-726C5A2136FE}" type="presParOf" srcId="{B78D060F-1173-4E32-BCDE-C2072AA755D9}" destId="{4A0F8F3E-1F9A-46A5-97EC-31410ED33233}" srcOrd="11" destOrd="0" presId="urn:microsoft.com/office/officeart/2005/8/layout/cycle6"/>
    <dgm:cxn modelId="{42D0FAF3-49BC-418B-96B1-6CACD608F737}" type="presParOf" srcId="{B78D060F-1173-4E32-BCDE-C2072AA755D9}" destId="{37907F41-47DB-4B9F-B181-337EC0424DBD}" srcOrd="12" destOrd="0" presId="urn:microsoft.com/office/officeart/2005/8/layout/cycle6"/>
    <dgm:cxn modelId="{E97579DA-FA9D-40FE-82C2-7DEF517109CE}" type="presParOf" srcId="{B78D060F-1173-4E32-BCDE-C2072AA755D9}" destId="{FF478196-7986-458A-A7AA-6F3A9F0AD8EC}" srcOrd="13" destOrd="0" presId="urn:microsoft.com/office/officeart/2005/8/layout/cycle6"/>
    <dgm:cxn modelId="{3B5FB4EF-DBCC-4EB2-B28F-59E4441A669D}" type="presParOf" srcId="{B78D060F-1173-4E32-BCDE-C2072AA755D9}" destId="{E7F73457-9F73-4E80-8196-FE8FD10F00F0}" srcOrd="14" destOrd="0" presId="urn:microsoft.com/office/officeart/2005/8/layout/cycle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F2363B-C22B-446F-B167-5F0C9B4C8633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214855-F3D2-4001-8FDA-18F072D76BB7}">
      <dgm:prSet phldrT="[Text]" custT="1"/>
      <dgm:spPr/>
      <dgm:t>
        <a:bodyPr/>
        <a:lstStyle/>
        <a:p>
          <a:pPr rtl="1"/>
          <a:r>
            <a:rPr lang="fa-IR" sz="900" dirty="0" smtClean="0">
              <a:cs typeface="B Morvarid" pitchFamily="2" charset="-78"/>
            </a:rPr>
            <a:t>پرسشگری و خود پرسشی</a:t>
          </a:r>
          <a:endParaRPr lang="en-US" sz="900" dirty="0">
            <a:cs typeface="B Morvarid" pitchFamily="2" charset="-78"/>
          </a:endParaRPr>
        </a:p>
      </dgm:t>
    </dgm:pt>
    <dgm:pt modelId="{2CC66209-3314-483F-A6FF-FE18A3951844}" type="parTrans" cxnId="{3F16E2A1-5F46-4E60-8FA8-9C8071AD562A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64395C6D-98A2-4145-975A-922A09ACAAE0}" type="sibTrans" cxnId="{3F16E2A1-5F46-4E60-8FA8-9C8071AD562A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076C6173-70F4-49D1-A395-4E8BDCB4B2F3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ارتباط سازی</a:t>
          </a:r>
          <a:endParaRPr lang="en-US" sz="900" dirty="0">
            <a:cs typeface="B Morvarid" pitchFamily="2" charset="-78"/>
          </a:endParaRPr>
        </a:p>
      </dgm:t>
    </dgm:pt>
    <dgm:pt modelId="{2ECA859E-49A6-47AA-A0C4-FCC9C188F09A}" type="parTrans" cxnId="{999AF534-0E14-4EF3-BB8D-295FAC7EF33B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A7CF8EDA-BBB1-4478-A3F6-F9655890A182}" type="sibTrans" cxnId="{999AF534-0E14-4EF3-BB8D-295FAC7EF33B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EB2A867B-C798-4CD1-BCB4-F770E91D0420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سامان دهی ذهن</a:t>
          </a:r>
          <a:endParaRPr lang="en-US" sz="900" dirty="0">
            <a:cs typeface="B Morvarid" pitchFamily="2" charset="-78"/>
          </a:endParaRPr>
        </a:p>
      </dgm:t>
    </dgm:pt>
    <dgm:pt modelId="{308D204E-C9B4-41A7-B009-E6AE8D9F89CB}" type="parTrans" cxnId="{EB0CE091-7CA0-4972-A44C-A2DAB9777D4D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A4A4035E-A521-422E-9274-8C0C4C100FB1}" type="sibTrans" cxnId="{EB0CE091-7CA0-4972-A44C-A2DAB9777D4D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8174435F-C308-40CD-BFAC-1DDFD9580258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قابلیت فهم و پردازش محتوای ریاضی</a:t>
          </a:r>
          <a:endParaRPr lang="en-US" sz="900" dirty="0">
            <a:cs typeface="B Morvarid" pitchFamily="2" charset="-78"/>
          </a:endParaRPr>
        </a:p>
      </dgm:t>
    </dgm:pt>
    <dgm:pt modelId="{BBD2134D-0C99-4ABA-85D0-FF65D081A72E}" type="parTrans" cxnId="{B5F82416-CC1D-4E2A-B98D-F47C4544BEBD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89031303-86B9-4BFA-B8DE-76CA4F02DC14}" type="sibTrans" cxnId="{B5F82416-CC1D-4E2A-B98D-F47C4544BEBD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644635CB-FB3F-4CFC-8DA6-0528BA2E97EA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انعطاف پذیری</a:t>
          </a:r>
          <a:endParaRPr lang="en-US" sz="900" dirty="0">
            <a:cs typeface="B Morvarid" pitchFamily="2" charset="-78"/>
          </a:endParaRPr>
        </a:p>
      </dgm:t>
    </dgm:pt>
    <dgm:pt modelId="{5283096D-0461-465E-8F32-4C955F51F77F}" type="parTrans" cxnId="{7142ECAF-B7AD-43B6-8BBA-6FD3AA826EFC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3C39970A-20D4-49DA-A4D1-B052918BB61A}" type="sibTrans" cxnId="{7142ECAF-B7AD-43B6-8BBA-6FD3AA826EFC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6A2C5925-7E6C-49AF-A8F0-301B913BAD8F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پا فشاری</a:t>
          </a:r>
          <a:endParaRPr lang="en-US" sz="900" dirty="0">
            <a:cs typeface="B Morvarid" pitchFamily="2" charset="-78"/>
          </a:endParaRPr>
        </a:p>
      </dgm:t>
    </dgm:pt>
    <dgm:pt modelId="{7B8747EA-CB9F-4A8F-83E7-C769D3C77FFF}" type="parTrans" cxnId="{FF793AE9-F1A6-4F36-91C6-E142B3FA1FC2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4A4D00F8-2E64-484F-BA6B-10B8ADF98E14}" type="sibTrans" cxnId="{FF793AE9-F1A6-4F36-91C6-E142B3FA1FC2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1373E8D5-6EB5-47FD-984F-88EEFF8D4E98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مخاطره و ریسک پذیری</a:t>
          </a:r>
          <a:endParaRPr lang="en-US" sz="900" dirty="0">
            <a:cs typeface="B Morvarid" pitchFamily="2" charset="-78"/>
          </a:endParaRPr>
        </a:p>
      </dgm:t>
    </dgm:pt>
    <dgm:pt modelId="{EB7991A3-6D01-4194-975B-300842D79257}" type="parTrans" cxnId="{6C3B2F08-4455-49BA-88F5-877932320586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4398088E-32AB-4FB5-A201-6246ECE977D8}" type="sibTrans" cxnId="{6C3B2F08-4455-49BA-88F5-877932320586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14531040-73A6-45B7-8B67-221705734065}">
      <dgm:prSet phldrT="[Text]" custT="1"/>
      <dgm:spPr/>
      <dgm:t>
        <a:bodyPr/>
        <a:lstStyle/>
        <a:p>
          <a:r>
            <a:rPr lang="fa-IR" sz="900" dirty="0" smtClean="0">
              <a:cs typeface="B Morvarid" pitchFamily="2" charset="-78"/>
            </a:rPr>
            <a:t>خلاقیت، ابتکار و نوآوری</a:t>
          </a:r>
          <a:endParaRPr lang="en-US" sz="900" dirty="0">
            <a:cs typeface="B Morvarid" pitchFamily="2" charset="-78"/>
          </a:endParaRPr>
        </a:p>
      </dgm:t>
    </dgm:pt>
    <dgm:pt modelId="{63DABD43-BDDE-4094-AE72-FC3C0306657D}" type="parTrans" cxnId="{029AA6EC-D994-480D-8E9D-348CFD95E381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EC63C649-AEDC-4F64-8BBE-F6CB9D398CAF}" type="sibTrans" cxnId="{029AA6EC-D994-480D-8E9D-348CFD95E381}">
      <dgm:prSet/>
      <dgm:spPr/>
      <dgm:t>
        <a:bodyPr/>
        <a:lstStyle/>
        <a:p>
          <a:endParaRPr lang="en-US" sz="2400">
            <a:cs typeface="B Morvarid" pitchFamily="2" charset="-78"/>
          </a:endParaRPr>
        </a:p>
      </dgm:t>
    </dgm:pt>
    <dgm:pt modelId="{92881D0E-4196-4454-BF7E-3085EBF5D2C8}" type="pres">
      <dgm:prSet presAssocID="{E6F2363B-C22B-446F-B167-5F0C9B4C86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872DE7-57C8-4C57-AC3E-AA41DD292E24}" type="pres">
      <dgm:prSet presAssocID="{1D214855-F3D2-4001-8FDA-18F072D76BB7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F390D-A006-44C1-96EC-A1F2A7D1ADD2}" type="pres">
      <dgm:prSet presAssocID="{1D214855-F3D2-4001-8FDA-18F072D76BB7}" presName="spNode" presStyleCnt="0"/>
      <dgm:spPr/>
      <dgm:t>
        <a:bodyPr/>
        <a:lstStyle/>
        <a:p>
          <a:endParaRPr lang="en-US"/>
        </a:p>
      </dgm:t>
    </dgm:pt>
    <dgm:pt modelId="{1D8920EB-1A5F-4D87-8458-B0406CF0F26D}" type="pres">
      <dgm:prSet presAssocID="{64395C6D-98A2-4145-975A-922A09ACAAE0}" presName="sibTrans" presStyleLbl="sibTrans1D1" presStyleIdx="0" presStyleCnt="8"/>
      <dgm:spPr/>
      <dgm:t>
        <a:bodyPr/>
        <a:lstStyle/>
        <a:p>
          <a:endParaRPr lang="en-US"/>
        </a:p>
      </dgm:t>
    </dgm:pt>
    <dgm:pt modelId="{2F941663-6241-4372-926E-CDE4A7D0D3C0}" type="pres">
      <dgm:prSet presAssocID="{076C6173-70F4-49D1-A395-4E8BDCB4B2F3}" presName="node" presStyleLbl="node1" presStyleIdx="1" presStyleCnt="8" custRadScaleRad="96545" custRadScaleInc="6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B10CA-A6F2-4661-BD5E-301910EBC1E4}" type="pres">
      <dgm:prSet presAssocID="{076C6173-70F4-49D1-A395-4E8BDCB4B2F3}" presName="spNode" presStyleCnt="0"/>
      <dgm:spPr/>
      <dgm:t>
        <a:bodyPr/>
        <a:lstStyle/>
        <a:p>
          <a:endParaRPr lang="en-US"/>
        </a:p>
      </dgm:t>
    </dgm:pt>
    <dgm:pt modelId="{D7CDA111-5295-41A5-9FD3-C71AF579FE3E}" type="pres">
      <dgm:prSet presAssocID="{A7CF8EDA-BBB1-4478-A3F6-F9655890A182}" presName="sibTrans" presStyleLbl="sibTrans1D1" presStyleIdx="1" presStyleCnt="8"/>
      <dgm:spPr/>
      <dgm:t>
        <a:bodyPr/>
        <a:lstStyle/>
        <a:p>
          <a:endParaRPr lang="en-US"/>
        </a:p>
      </dgm:t>
    </dgm:pt>
    <dgm:pt modelId="{BC38CB88-B7B1-4317-B7CA-328CA1A57FA0}" type="pres">
      <dgm:prSet presAssocID="{EB2A867B-C798-4CD1-BCB4-F770E91D0420}" presName="node" presStyleLbl="node1" presStyleIdx="2" presStyleCnt="8" custRadScaleRad="95780" custRadScaleInc="-45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2FC60-F600-468F-A4CB-ECE28678D521}" type="pres">
      <dgm:prSet presAssocID="{EB2A867B-C798-4CD1-BCB4-F770E91D0420}" presName="spNode" presStyleCnt="0"/>
      <dgm:spPr/>
      <dgm:t>
        <a:bodyPr/>
        <a:lstStyle/>
        <a:p>
          <a:endParaRPr lang="en-US"/>
        </a:p>
      </dgm:t>
    </dgm:pt>
    <dgm:pt modelId="{1EA3B30C-1016-4C98-AFFC-857850E2B0FC}" type="pres">
      <dgm:prSet presAssocID="{A4A4035E-A521-422E-9274-8C0C4C100FB1}" presName="sibTrans" presStyleLbl="sibTrans1D1" presStyleIdx="2" presStyleCnt="8"/>
      <dgm:spPr/>
      <dgm:t>
        <a:bodyPr/>
        <a:lstStyle/>
        <a:p>
          <a:endParaRPr lang="en-US"/>
        </a:p>
      </dgm:t>
    </dgm:pt>
    <dgm:pt modelId="{01FE8FD0-704E-4A46-9F3A-513576F999DE}" type="pres">
      <dgm:prSet presAssocID="{8174435F-C308-40CD-BFAC-1DDFD958025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B847C3-3EE1-4E3A-853A-53EBC30F72EB}" type="pres">
      <dgm:prSet presAssocID="{8174435F-C308-40CD-BFAC-1DDFD9580258}" presName="spNode" presStyleCnt="0"/>
      <dgm:spPr/>
      <dgm:t>
        <a:bodyPr/>
        <a:lstStyle/>
        <a:p>
          <a:endParaRPr lang="en-US"/>
        </a:p>
      </dgm:t>
    </dgm:pt>
    <dgm:pt modelId="{8C150488-8D68-4F1C-9201-FF91A871459E}" type="pres">
      <dgm:prSet presAssocID="{89031303-86B9-4BFA-B8DE-76CA4F02DC14}" presName="sibTrans" presStyleLbl="sibTrans1D1" presStyleIdx="3" presStyleCnt="8"/>
      <dgm:spPr/>
      <dgm:t>
        <a:bodyPr/>
        <a:lstStyle/>
        <a:p>
          <a:endParaRPr lang="en-US"/>
        </a:p>
      </dgm:t>
    </dgm:pt>
    <dgm:pt modelId="{852AB1AA-8D4B-43D1-BDE7-DBDCAA4D5252}" type="pres">
      <dgm:prSet presAssocID="{644635CB-FB3F-4CFC-8DA6-0528BA2E97EA}" presName="node" presStyleLbl="node1" presStyleIdx="4" presStyleCnt="8" custRadScaleRad="103715" custRadScaleInc="53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2FA3E-BBA5-41C6-A458-55BB1CAAD3E4}" type="pres">
      <dgm:prSet presAssocID="{644635CB-FB3F-4CFC-8DA6-0528BA2E97EA}" presName="spNode" presStyleCnt="0"/>
      <dgm:spPr/>
      <dgm:t>
        <a:bodyPr/>
        <a:lstStyle/>
        <a:p>
          <a:endParaRPr lang="en-US"/>
        </a:p>
      </dgm:t>
    </dgm:pt>
    <dgm:pt modelId="{E1523C81-FAAD-46B8-80AA-B3EF135F2AC3}" type="pres">
      <dgm:prSet presAssocID="{3C39970A-20D4-49DA-A4D1-B052918BB61A}" presName="sibTrans" presStyleLbl="sibTrans1D1" presStyleIdx="4" presStyleCnt="8"/>
      <dgm:spPr/>
      <dgm:t>
        <a:bodyPr/>
        <a:lstStyle/>
        <a:p>
          <a:endParaRPr lang="en-US"/>
        </a:p>
      </dgm:t>
    </dgm:pt>
    <dgm:pt modelId="{EA2E8463-8AC5-40AC-A1AE-061FDF421855}" type="pres">
      <dgm:prSet presAssocID="{6A2C5925-7E6C-49AF-A8F0-301B913BAD8F}" presName="node" presStyleLbl="node1" presStyleIdx="5" presStyleCnt="8" custRadScaleRad="103715" custRadScaleInc="53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F2708-29EA-41AF-B1B5-9E5DB88D9DEC}" type="pres">
      <dgm:prSet presAssocID="{6A2C5925-7E6C-49AF-A8F0-301B913BAD8F}" presName="spNode" presStyleCnt="0"/>
      <dgm:spPr/>
      <dgm:t>
        <a:bodyPr/>
        <a:lstStyle/>
        <a:p>
          <a:endParaRPr lang="en-US"/>
        </a:p>
      </dgm:t>
    </dgm:pt>
    <dgm:pt modelId="{2106073F-D05C-4CEF-9367-E6B06F3E9FDB}" type="pres">
      <dgm:prSet presAssocID="{4A4D00F8-2E64-484F-BA6B-10B8ADF98E14}" presName="sibTrans" presStyleLbl="sibTrans1D1" presStyleIdx="5" presStyleCnt="8"/>
      <dgm:spPr/>
      <dgm:t>
        <a:bodyPr/>
        <a:lstStyle/>
        <a:p>
          <a:endParaRPr lang="en-US"/>
        </a:p>
      </dgm:t>
    </dgm:pt>
    <dgm:pt modelId="{37291CAC-5BC0-416D-82D3-0DCFD3B414A3}" type="pres">
      <dgm:prSet presAssocID="{1373E8D5-6EB5-47FD-984F-88EEFF8D4E98}" presName="node" presStyleLbl="node1" presStyleIdx="6" presStyleCnt="8" custRadScaleRad="100652" custRadScaleInc="21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0B780-F703-4FB8-875B-0439CB88C8D6}" type="pres">
      <dgm:prSet presAssocID="{1373E8D5-6EB5-47FD-984F-88EEFF8D4E98}" presName="spNode" presStyleCnt="0"/>
      <dgm:spPr/>
      <dgm:t>
        <a:bodyPr/>
        <a:lstStyle/>
        <a:p>
          <a:endParaRPr lang="en-US"/>
        </a:p>
      </dgm:t>
    </dgm:pt>
    <dgm:pt modelId="{F2955606-CC0E-4EAE-A791-D50BFD8B44D2}" type="pres">
      <dgm:prSet presAssocID="{4398088E-32AB-4FB5-A201-6246ECE977D8}" presName="sibTrans" presStyleLbl="sibTrans1D1" presStyleIdx="6" presStyleCnt="8"/>
      <dgm:spPr/>
      <dgm:t>
        <a:bodyPr/>
        <a:lstStyle/>
        <a:p>
          <a:endParaRPr lang="en-US"/>
        </a:p>
      </dgm:t>
    </dgm:pt>
    <dgm:pt modelId="{0E9E8BDC-D300-4F29-B45A-0707D6FED9C8}" type="pres">
      <dgm:prSet presAssocID="{14531040-73A6-45B7-8B67-221705734065}" presName="node" presStyleLbl="node1" presStyleIdx="7" presStyleCnt="8" custScaleX="123027" custScaleY="109150" custRadScaleRad="101872" custRadScaleInc="-25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C215A-872A-4B96-8555-1B00106201F8}" type="pres">
      <dgm:prSet presAssocID="{14531040-73A6-45B7-8B67-221705734065}" presName="spNode" presStyleCnt="0"/>
      <dgm:spPr/>
      <dgm:t>
        <a:bodyPr/>
        <a:lstStyle/>
        <a:p>
          <a:endParaRPr lang="en-US"/>
        </a:p>
      </dgm:t>
    </dgm:pt>
    <dgm:pt modelId="{9C306905-F875-4254-94D2-94A4CAC8222C}" type="pres">
      <dgm:prSet presAssocID="{EC63C649-AEDC-4F64-8BBE-F6CB9D398CAF}" presName="sibTrans" presStyleLbl="sibTrans1D1" presStyleIdx="7" presStyleCnt="8"/>
      <dgm:spPr/>
      <dgm:t>
        <a:bodyPr/>
        <a:lstStyle/>
        <a:p>
          <a:endParaRPr lang="en-US"/>
        </a:p>
      </dgm:t>
    </dgm:pt>
  </dgm:ptLst>
  <dgm:cxnLst>
    <dgm:cxn modelId="{8571C634-4A12-415F-B340-125898359ED7}" type="presOf" srcId="{EC63C649-AEDC-4F64-8BBE-F6CB9D398CAF}" destId="{9C306905-F875-4254-94D2-94A4CAC8222C}" srcOrd="0" destOrd="0" presId="urn:microsoft.com/office/officeart/2005/8/layout/cycle6"/>
    <dgm:cxn modelId="{4D99E680-EBB7-4929-92C3-02958B08492D}" type="presOf" srcId="{1373E8D5-6EB5-47FD-984F-88EEFF8D4E98}" destId="{37291CAC-5BC0-416D-82D3-0DCFD3B414A3}" srcOrd="0" destOrd="0" presId="urn:microsoft.com/office/officeart/2005/8/layout/cycle6"/>
    <dgm:cxn modelId="{6C3B2F08-4455-49BA-88F5-877932320586}" srcId="{E6F2363B-C22B-446F-B167-5F0C9B4C8633}" destId="{1373E8D5-6EB5-47FD-984F-88EEFF8D4E98}" srcOrd="6" destOrd="0" parTransId="{EB7991A3-6D01-4194-975B-300842D79257}" sibTransId="{4398088E-32AB-4FB5-A201-6246ECE977D8}"/>
    <dgm:cxn modelId="{EB0CE091-7CA0-4972-A44C-A2DAB9777D4D}" srcId="{E6F2363B-C22B-446F-B167-5F0C9B4C8633}" destId="{EB2A867B-C798-4CD1-BCB4-F770E91D0420}" srcOrd="2" destOrd="0" parTransId="{308D204E-C9B4-41A7-B009-E6AE8D9F89CB}" sibTransId="{A4A4035E-A521-422E-9274-8C0C4C100FB1}"/>
    <dgm:cxn modelId="{0C95B348-E556-41DF-AE8E-80958A505664}" type="presOf" srcId="{076C6173-70F4-49D1-A395-4E8BDCB4B2F3}" destId="{2F941663-6241-4372-926E-CDE4A7D0D3C0}" srcOrd="0" destOrd="0" presId="urn:microsoft.com/office/officeart/2005/8/layout/cycle6"/>
    <dgm:cxn modelId="{4F20833B-B7D5-44E1-9D84-F376428777CB}" type="presOf" srcId="{64395C6D-98A2-4145-975A-922A09ACAAE0}" destId="{1D8920EB-1A5F-4D87-8458-B0406CF0F26D}" srcOrd="0" destOrd="0" presId="urn:microsoft.com/office/officeart/2005/8/layout/cycle6"/>
    <dgm:cxn modelId="{FF793AE9-F1A6-4F36-91C6-E142B3FA1FC2}" srcId="{E6F2363B-C22B-446F-B167-5F0C9B4C8633}" destId="{6A2C5925-7E6C-49AF-A8F0-301B913BAD8F}" srcOrd="5" destOrd="0" parTransId="{7B8747EA-CB9F-4A8F-83E7-C769D3C77FFF}" sibTransId="{4A4D00F8-2E64-484F-BA6B-10B8ADF98E14}"/>
    <dgm:cxn modelId="{0CC5FB54-06A2-4341-B59A-B210B80CC4C8}" type="presOf" srcId="{14531040-73A6-45B7-8B67-221705734065}" destId="{0E9E8BDC-D300-4F29-B45A-0707D6FED9C8}" srcOrd="0" destOrd="0" presId="urn:microsoft.com/office/officeart/2005/8/layout/cycle6"/>
    <dgm:cxn modelId="{B5F82416-CC1D-4E2A-B98D-F47C4544BEBD}" srcId="{E6F2363B-C22B-446F-B167-5F0C9B4C8633}" destId="{8174435F-C308-40CD-BFAC-1DDFD9580258}" srcOrd="3" destOrd="0" parTransId="{BBD2134D-0C99-4ABA-85D0-FF65D081A72E}" sibTransId="{89031303-86B9-4BFA-B8DE-76CA4F02DC14}"/>
    <dgm:cxn modelId="{6D7ABEF5-0387-40E4-8245-1034A02E73FF}" type="presOf" srcId="{6A2C5925-7E6C-49AF-A8F0-301B913BAD8F}" destId="{EA2E8463-8AC5-40AC-A1AE-061FDF421855}" srcOrd="0" destOrd="0" presId="urn:microsoft.com/office/officeart/2005/8/layout/cycle6"/>
    <dgm:cxn modelId="{7142ECAF-B7AD-43B6-8BBA-6FD3AA826EFC}" srcId="{E6F2363B-C22B-446F-B167-5F0C9B4C8633}" destId="{644635CB-FB3F-4CFC-8DA6-0528BA2E97EA}" srcOrd="4" destOrd="0" parTransId="{5283096D-0461-465E-8F32-4C955F51F77F}" sibTransId="{3C39970A-20D4-49DA-A4D1-B052918BB61A}"/>
    <dgm:cxn modelId="{029AA6EC-D994-480D-8E9D-348CFD95E381}" srcId="{E6F2363B-C22B-446F-B167-5F0C9B4C8633}" destId="{14531040-73A6-45B7-8B67-221705734065}" srcOrd="7" destOrd="0" parTransId="{63DABD43-BDDE-4094-AE72-FC3C0306657D}" sibTransId="{EC63C649-AEDC-4F64-8BBE-F6CB9D398CAF}"/>
    <dgm:cxn modelId="{1995B212-E3AC-4D0A-A938-DD06CE57D081}" type="presOf" srcId="{1D214855-F3D2-4001-8FDA-18F072D76BB7}" destId="{9B872DE7-57C8-4C57-AC3E-AA41DD292E24}" srcOrd="0" destOrd="0" presId="urn:microsoft.com/office/officeart/2005/8/layout/cycle6"/>
    <dgm:cxn modelId="{9AB2462F-0856-4C21-96F1-99552A2AD55F}" type="presOf" srcId="{A4A4035E-A521-422E-9274-8C0C4C100FB1}" destId="{1EA3B30C-1016-4C98-AFFC-857850E2B0FC}" srcOrd="0" destOrd="0" presId="urn:microsoft.com/office/officeart/2005/8/layout/cycle6"/>
    <dgm:cxn modelId="{4358F3E9-0F2B-4FCC-ACEE-062705FCA65E}" type="presOf" srcId="{E6F2363B-C22B-446F-B167-5F0C9B4C8633}" destId="{92881D0E-4196-4454-BF7E-3085EBF5D2C8}" srcOrd="0" destOrd="0" presId="urn:microsoft.com/office/officeart/2005/8/layout/cycle6"/>
    <dgm:cxn modelId="{CD71763C-30DA-4078-BC66-27904DF1CBF8}" type="presOf" srcId="{3C39970A-20D4-49DA-A4D1-B052918BB61A}" destId="{E1523C81-FAAD-46B8-80AA-B3EF135F2AC3}" srcOrd="0" destOrd="0" presId="urn:microsoft.com/office/officeart/2005/8/layout/cycle6"/>
    <dgm:cxn modelId="{23DA7C3B-B324-46A8-8985-CCC3A2C80FF3}" type="presOf" srcId="{89031303-86B9-4BFA-B8DE-76CA4F02DC14}" destId="{8C150488-8D68-4F1C-9201-FF91A871459E}" srcOrd="0" destOrd="0" presId="urn:microsoft.com/office/officeart/2005/8/layout/cycle6"/>
    <dgm:cxn modelId="{2DFF1E05-84B9-4D71-A83F-7B4A36E4B4B9}" type="presOf" srcId="{4A4D00F8-2E64-484F-BA6B-10B8ADF98E14}" destId="{2106073F-D05C-4CEF-9367-E6B06F3E9FDB}" srcOrd="0" destOrd="0" presId="urn:microsoft.com/office/officeart/2005/8/layout/cycle6"/>
    <dgm:cxn modelId="{999AF534-0E14-4EF3-BB8D-295FAC7EF33B}" srcId="{E6F2363B-C22B-446F-B167-5F0C9B4C8633}" destId="{076C6173-70F4-49D1-A395-4E8BDCB4B2F3}" srcOrd="1" destOrd="0" parTransId="{2ECA859E-49A6-47AA-A0C4-FCC9C188F09A}" sibTransId="{A7CF8EDA-BBB1-4478-A3F6-F9655890A182}"/>
    <dgm:cxn modelId="{BC5ADFCE-96EC-473B-A48D-B4E6C153F486}" type="presOf" srcId="{EB2A867B-C798-4CD1-BCB4-F770E91D0420}" destId="{BC38CB88-B7B1-4317-B7CA-328CA1A57FA0}" srcOrd="0" destOrd="0" presId="urn:microsoft.com/office/officeart/2005/8/layout/cycle6"/>
    <dgm:cxn modelId="{A4681214-9AFF-43F7-9E2A-55C4D19C8D54}" type="presOf" srcId="{8174435F-C308-40CD-BFAC-1DDFD9580258}" destId="{01FE8FD0-704E-4A46-9F3A-513576F999DE}" srcOrd="0" destOrd="0" presId="urn:microsoft.com/office/officeart/2005/8/layout/cycle6"/>
    <dgm:cxn modelId="{2C1CD350-4C00-4868-904F-154C2A92D3D8}" type="presOf" srcId="{4398088E-32AB-4FB5-A201-6246ECE977D8}" destId="{F2955606-CC0E-4EAE-A791-D50BFD8B44D2}" srcOrd="0" destOrd="0" presId="urn:microsoft.com/office/officeart/2005/8/layout/cycle6"/>
    <dgm:cxn modelId="{3F16E2A1-5F46-4E60-8FA8-9C8071AD562A}" srcId="{E6F2363B-C22B-446F-B167-5F0C9B4C8633}" destId="{1D214855-F3D2-4001-8FDA-18F072D76BB7}" srcOrd="0" destOrd="0" parTransId="{2CC66209-3314-483F-A6FF-FE18A3951844}" sibTransId="{64395C6D-98A2-4145-975A-922A09ACAAE0}"/>
    <dgm:cxn modelId="{B3F008A9-EFFD-47EE-B7D6-C6CBF7DF82D4}" type="presOf" srcId="{644635CB-FB3F-4CFC-8DA6-0528BA2E97EA}" destId="{852AB1AA-8D4B-43D1-BDE7-DBDCAA4D5252}" srcOrd="0" destOrd="0" presId="urn:microsoft.com/office/officeart/2005/8/layout/cycle6"/>
    <dgm:cxn modelId="{218AA5E1-2215-4E45-B234-FFD201A7D0B6}" type="presOf" srcId="{A7CF8EDA-BBB1-4478-A3F6-F9655890A182}" destId="{D7CDA111-5295-41A5-9FD3-C71AF579FE3E}" srcOrd="0" destOrd="0" presId="urn:microsoft.com/office/officeart/2005/8/layout/cycle6"/>
    <dgm:cxn modelId="{6FE23F43-6255-4544-A1FE-B0D7E9E95FED}" type="presParOf" srcId="{92881D0E-4196-4454-BF7E-3085EBF5D2C8}" destId="{9B872DE7-57C8-4C57-AC3E-AA41DD292E24}" srcOrd="0" destOrd="0" presId="urn:microsoft.com/office/officeart/2005/8/layout/cycle6"/>
    <dgm:cxn modelId="{F7F63D2D-30E9-4223-9B38-3C04DA794439}" type="presParOf" srcId="{92881D0E-4196-4454-BF7E-3085EBF5D2C8}" destId="{819F390D-A006-44C1-96EC-A1F2A7D1ADD2}" srcOrd="1" destOrd="0" presId="urn:microsoft.com/office/officeart/2005/8/layout/cycle6"/>
    <dgm:cxn modelId="{09E3786C-027C-43E7-BF44-C48CC0B4F9C4}" type="presParOf" srcId="{92881D0E-4196-4454-BF7E-3085EBF5D2C8}" destId="{1D8920EB-1A5F-4D87-8458-B0406CF0F26D}" srcOrd="2" destOrd="0" presId="urn:microsoft.com/office/officeart/2005/8/layout/cycle6"/>
    <dgm:cxn modelId="{0686D46B-797F-4483-8153-2638DEF62A30}" type="presParOf" srcId="{92881D0E-4196-4454-BF7E-3085EBF5D2C8}" destId="{2F941663-6241-4372-926E-CDE4A7D0D3C0}" srcOrd="3" destOrd="0" presId="urn:microsoft.com/office/officeart/2005/8/layout/cycle6"/>
    <dgm:cxn modelId="{283AA2D7-4220-424A-A8F8-F5663513EBE1}" type="presParOf" srcId="{92881D0E-4196-4454-BF7E-3085EBF5D2C8}" destId="{397B10CA-A6F2-4661-BD5E-301910EBC1E4}" srcOrd="4" destOrd="0" presId="urn:microsoft.com/office/officeart/2005/8/layout/cycle6"/>
    <dgm:cxn modelId="{0DBD5B75-6178-4150-9773-81123D5349BB}" type="presParOf" srcId="{92881D0E-4196-4454-BF7E-3085EBF5D2C8}" destId="{D7CDA111-5295-41A5-9FD3-C71AF579FE3E}" srcOrd="5" destOrd="0" presId="urn:microsoft.com/office/officeart/2005/8/layout/cycle6"/>
    <dgm:cxn modelId="{5CC1756B-3748-48DB-A516-493D3BFA6C65}" type="presParOf" srcId="{92881D0E-4196-4454-BF7E-3085EBF5D2C8}" destId="{BC38CB88-B7B1-4317-B7CA-328CA1A57FA0}" srcOrd="6" destOrd="0" presId="urn:microsoft.com/office/officeart/2005/8/layout/cycle6"/>
    <dgm:cxn modelId="{C98FC1C1-629E-46BD-B205-72CDE38078B3}" type="presParOf" srcId="{92881D0E-4196-4454-BF7E-3085EBF5D2C8}" destId="{8252FC60-F600-468F-A4CB-ECE28678D521}" srcOrd="7" destOrd="0" presId="urn:microsoft.com/office/officeart/2005/8/layout/cycle6"/>
    <dgm:cxn modelId="{2CA05C1B-D99C-48FA-BB2F-6E3CBB9D6580}" type="presParOf" srcId="{92881D0E-4196-4454-BF7E-3085EBF5D2C8}" destId="{1EA3B30C-1016-4C98-AFFC-857850E2B0FC}" srcOrd="8" destOrd="0" presId="urn:microsoft.com/office/officeart/2005/8/layout/cycle6"/>
    <dgm:cxn modelId="{DE4906AC-A833-4D5A-95E7-702879DD9606}" type="presParOf" srcId="{92881D0E-4196-4454-BF7E-3085EBF5D2C8}" destId="{01FE8FD0-704E-4A46-9F3A-513576F999DE}" srcOrd="9" destOrd="0" presId="urn:microsoft.com/office/officeart/2005/8/layout/cycle6"/>
    <dgm:cxn modelId="{50C5BC9B-9B9A-44EC-B3F9-9892CD01961E}" type="presParOf" srcId="{92881D0E-4196-4454-BF7E-3085EBF5D2C8}" destId="{1CB847C3-3EE1-4E3A-853A-53EBC30F72EB}" srcOrd="10" destOrd="0" presId="urn:microsoft.com/office/officeart/2005/8/layout/cycle6"/>
    <dgm:cxn modelId="{47A22756-6567-4C6C-B31A-D680B1A2415E}" type="presParOf" srcId="{92881D0E-4196-4454-BF7E-3085EBF5D2C8}" destId="{8C150488-8D68-4F1C-9201-FF91A871459E}" srcOrd="11" destOrd="0" presId="urn:microsoft.com/office/officeart/2005/8/layout/cycle6"/>
    <dgm:cxn modelId="{E71FA97A-6FF7-43CD-89AD-3BD4CFE5CCDE}" type="presParOf" srcId="{92881D0E-4196-4454-BF7E-3085EBF5D2C8}" destId="{852AB1AA-8D4B-43D1-BDE7-DBDCAA4D5252}" srcOrd="12" destOrd="0" presId="urn:microsoft.com/office/officeart/2005/8/layout/cycle6"/>
    <dgm:cxn modelId="{36D763BA-B178-41A3-85F7-E69D6CE6206E}" type="presParOf" srcId="{92881D0E-4196-4454-BF7E-3085EBF5D2C8}" destId="{1722FA3E-BBA5-41C6-A458-55BB1CAAD3E4}" srcOrd="13" destOrd="0" presId="urn:microsoft.com/office/officeart/2005/8/layout/cycle6"/>
    <dgm:cxn modelId="{8CDDC76B-F461-4986-8100-A3B280659E0C}" type="presParOf" srcId="{92881D0E-4196-4454-BF7E-3085EBF5D2C8}" destId="{E1523C81-FAAD-46B8-80AA-B3EF135F2AC3}" srcOrd="14" destOrd="0" presId="urn:microsoft.com/office/officeart/2005/8/layout/cycle6"/>
    <dgm:cxn modelId="{BCD4D7D5-3C8D-4EDC-B324-B110C5536C0E}" type="presParOf" srcId="{92881D0E-4196-4454-BF7E-3085EBF5D2C8}" destId="{EA2E8463-8AC5-40AC-A1AE-061FDF421855}" srcOrd="15" destOrd="0" presId="urn:microsoft.com/office/officeart/2005/8/layout/cycle6"/>
    <dgm:cxn modelId="{67638F14-258F-4C51-A7CF-D2DC3083E4A3}" type="presParOf" srcId="{92881D0E-4196-4454-BF7E-3085EBF5D2C8}" destId="{ADEF2708-29EA-41AF-B1B5-9E5DB88D9DEC}" srcOrd="16" destOrd="0" presId="urn:microsoft.com/office/officeart/2005/8/layout/cycle6"/>
    <dgm:cxn modelId="{5A4232BF-EF30-41AE-86F4-EEFC09605D21}" type="presParOf" srcId="{92881D0E-4196-4454-BF7E-3085EBF5D2C8}" destId="{2106073F-D05C-4CEF-9367-E6B06F3E9FDB}" srcOrd="17" destOrd="0" presId="urn:microsoft.com/office/officeart/2005/8/layout/cycle6"/>
    <dgm:cxn modelId="{7BB98CC6-3483-46AC-A977-306B96D32249}" type="presParOf" srcId="{92881D0E-4196-4454-BF7E-3085EBF5D2C8}" destId="{37291CAC-5BC0-416D-82D3-0DCFD3B414A3}" srcOrd="18" destOrd="0" presId="urn:microsoft.com/office/officeart/2005/8/layout/cycle6"/>
    <dgm:cxn modelId="{88187DD9-957F-477A-81E5-3BD0037C64CB}" type="presParOf" srcId="{92881D0E-4196-4454-BF7E-3085EBF5D2C8}" destId="{1FF0B780-F703-4FB8-875B-0439CB88C8D6}" srcOrd="19" destOrd="0" presId="urn:microsoft.com/office/officeart/2005/8/layout/cycle6"/>
    <dgm:cxn modelId="{0C1CEA77-5A21-4466-B3EE-66FEE3304670}" type="presParOf" srcId="{92881D0E-4196-4454-BF7E-3085EBF5D2C8}" destId="{F2955606-CC0E-4EAE-A791-D50BFD8B44D2}" srcOrd="20" destOrd="0" presId="urn:microsoft.com/office/officeart/2005/8/layout/cycle6"/>
    <dgm:cxn modelId="{FB4A828B-E40B-43D4-9016-196C9CDCC06C}" type="presParOf" srcId="{92881D0E-4196-4454-BF7E-3085EBF5D2C8}" destId="{0E9E8BDC-D300-4F29-B45A-0707D6FED9C8}" srcOrd="21" destOrd="0" presId="urn:microsoft.com/office/officeart/2005/8/layout/cycle6"/>
    <dgm:cxn modelId="{DCE84F23-0421-42AA-8C5A-B89218A25CC8}" type="presParOf" srcId="{92881D0E-4196-4454-BF7E-3085EBF5D2C8}" destId="{9DBC215A-872A-4B96-8555-1B00106201F8}" srcOrd="22" destOrd="0" presId="urn:microsoft.com/office/officeart/2005/8/layout/cycle6"/>
    <dgm:cxn modelId="{D68EEB09-DB83-4A6C-A2CA-C926E04B7353}" type="presParOf" srcId="{92881D0E-4196-4454-BF7E-3085EBF5D2C8}" destId="{9C306905-F875-4254-94D2-94A4CAC8222C}" srcOrd="23" destOrd="0" presId="urn:microsoft.com/office/officeart/2005/8/layout/cycle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467A66-2EB9-4839-BBE2-B03C26AA443C}" type="doc">
      <dgm:prSet loTypeId="urn:microsoft.com/office/officeart/2005/8/layout/radial6" loCatId="cycle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47681E7-517A-4242-8332-93999CB95A9A}">
      <dgm:prSet phldrT="[Text]"/>
      <dgm:spPr/>
      <dgm:t>
        <a:bodyPr/>
        <a:lstStyle/>
        <a:p>
          <a:r>
            <a:rPr lang="fa-IR" dirty="0" smtClean="0"/>
            <a:t>تقویت  تفکر ریاضی</a:t>
          </a:r>
          <a:endParaRPr lang="en-US" dirty="0"/>
        </a:p>
      </dgm:t>
    </dgm:pt>
    <dgm:pt modelId="{C372D161-C63D-46A0-ACEB-255A72BC71C5}" type="parTrans" cxnId="{30495166-49C2-42EB-B2C4-D870B457D418}">
      <dgm:prSet/>
      <dgm:spPr/>
      <dgm:t>
        <a:bodyPr/>
        <a:lstStyle/>
        <a:p>
          <a:endParaRPr lang="en-US"/>
        </a:p>
      </dgm:t>
    </dgm:pt>
    <dgm:pt modelId="{B977CF44-39F8-4540-8911-268226A6F626}" type="sibTrans" cxnId="{30495166-49C2-42EB-B2C4-D870B457D418}">
      <dgm:prSet/>
      <dgm:spPr/>
      <dgm:t>
        <a:bodyPr/>
        <a:lstStyle/>
        <a:p>
          <a:endParaRPr lang="en-US"/>
        </a:p>
      </dgm:t>
    </dgm:pt>
    <dgm:pt modelId="{8D2E5CEA-0216-41A8-8011-088110919FB9}">
      <dgm:prSet phldrT="[Text]"/>
      <dgm:spPr/>
      <dgm:t>
        <a:bodyPr/>
        <a:lstStyle/>
        <a:p>
          <a:r>
            <a:rPr lang="fa-IR" dirty="0" smtClean="0"/>
            <a:t>ایجاد فضای تفکر ریاضی</a:t>
          </a:r>
          <a:endParaRPr lang="en-US" dirty="0"/>
        </a:p>
      </dgm:t>
    </dgm:pt>
    <dgm:pt modelId="{27183C19-55FB-47C0-A393-B611E34DE6E2}" type="parTrans" cxnId="{4E1F471D-AAD6-4AE1-A867-293BA52A6B09}">
      <dgm:prSet/>
      <dgm:spPr/>
      <dgm:t>
        <a:bodyPr/>
        <a:lstStyle/>
        <a:p>
          <a:endParaRPr lang="en-US"/>
        </a:p>
      </dgm:t>
    </dgm:pt>
    <dgm:pt modelId="{F34E740E-DE21-4EF9-904D-A4C3FAAEC3CA}" type="sibTrans" cxnId="{4E1F471D-AAD6-4AE1-A867-293BA52A6B09}">
      <dgm:prSet/>
      <dgm:spPr/>
      <dgm:t>
        <a:bodyPr/>
        <a:lstStyle/>
        <a:p>
          <a:endParaRPr lang="en-US"/>
        </a:p>
      </dgm:t>
    </dgm:pt>
    <dgm:pt modelId="{0FA48B7F-8788-44B5-8C66-690D747349B4}">
      <dgm:prSet phldrT="[Text]"/>
      <dgm:spPr/>
      <dgm:t>
        <a:bodyPr/>
        <a:lstStyle/>
        <a:p>
          <a:r>
            <a:rPr lang="fa-IR" dirty="0" smtClean="0"/>
            <a:t>مهارت های تفکر</a:t>
          </a:r>
          <a:endParaRPr lang="en-US" dirty="0"/>
        </a:p>
      </dgm:t>
    </dgm:pt>
    <dgm:pt modelId="{BB1B272F-F11D-4A41-B712-060D9CAC2D96}" type="parTrans" cxnId="{737C08ED-6E2B-4FB2-87C4-5F2D686E9294}">
      <dgm:prSet/>
      <dgm:spPr/>
      <dgm:t>
        <a:bodyPr/>
        <a:lstStyle/>
        <a:p>
          <a:endParaRPr lang="en-US"/>
        </a:p>
      </dgm:t>
    </dgm:pt>
    <dgm:pt modelId="{FD220096-F62F-408D-816F-CC6F76B86BB5}" type="sibTrans" cxnId="{737C08ED-6E2B-4FB2-87C4-5F2D686E9294}">
      <dgm:prSet/>
      <dgm:spPr/>
      <dgm:t>
        <a:bodyPr/>
        <a:lstStyle/>
        <a:p>
          <a:endParaRPr lang="en-US"/>
        </a:p>
      </dgm:t>
    </dgm:pt>
    <dgm:pt modelId="{31D4BC94-9961-4A15-AE5C-FD28B356EF87}">
      <dgm:prSet phldrT="[Text]"/>
      <dgm:spPr/>
      <dgm:t>
        <a:bodyPr/>
        <a:lstStyle/>
        <a:p>
          <a:r>
            <a:rPr lang="fa-IR" dirty="0" smtClean="0"/>
            <a:t>فرا شناخت</a:t>
          </a:r>
          <a:endParaRPr lang="en-US" dirty="0"/>
        </a:p>
      </dgm:t>
    </dgm:pt>
    <dgm:pt modelId="{A023D4D7-2B9B-437D-9890-E927AD079F3C}" type="parTrans" cxnId="{5349CF0A-9814-4606-AF20-E49CA145C255}">
      <dgm:prSet/>
      <dgm:spPr/>
      <dgm:t>
        <a:bodyPr/>
        <a:lstStyle/>
        <a:p>
          <a:endParaRPr lang="en-US"/>
        </a:p>
      </dgm:t>
    </dgm:pt>
    <dgm:pt modelId="{48E36238-6ED8-4327-BE99-3270460F700E}" type="sibTrans" cxnId="{5349CF0A-9814-4606-AF20-E49CA145C255}">
      <dgm:prSet/>
      <dgm:spPr/>
      <dgm:t>
        <a:bodyPr/>
        <a:lstStyle/>
        <a:p>
          <a:endParaRPr lang="en-US"/>
        </a:p>
      </dgm:t>
    </dgm:pt>
    <dgm:pt modelId="{0D250331-9124-4700-85CC-BB64EFF51CA3}">
      <dgm:prSet phldrT="[Text]"/>
      <dgm:spPr/>
      <dgm:t>
        <a:bodyPr/>
        <a:lstStyle/>
        <a:p>
          <a:r>
            <a:rPr lang="fa-IR" dirty="0" smtClean="0"/>
            <a:t>تعامل</a:t>
          </a:r>
          <a:endParaRPr lang="en-US" dirty="0"/>
        </a:p>
      </dgm:t>
    </dgm:pt>
    <dgm:pt modelId="{91056D8F-9E46-478F-9C3C-A40BF8E365AB}" type="parTrans" cxnId="{479D181F-136B-484F-8D27-33B4D893B8E4}">
      <dgm:prSet/>
      <dgm:spPr/>
      <dgm:t>
        <a:bodyPr/>
        <a:lstStyle/>
        <a:p>
          <a:endParaRPr lang="en-US"/>
        </a:p>
      </dgm:t>
    </dgm:pt>
    <dgm:pt modelId="{CFEE055D-5C1C-4017-9E5B-65D46AA522F8}" type="sibTrans" cxnId="{479D181F-136B-484F-8D27-33B4D893B8E4}">
      <dgm:prSet/>
      <dgm:spPr/>
      <dgm:t>
        <a:bodyPr/>
        <a:lstStyle/>
        <a:p>
          <a:endParaRPr lang="en-US"/>
        </a:p>
      </dgm:t>
    </dgm:pt>
    <dgm:pt modelId="{6E670DFA-A302-4535-823D-7544B0A45E7B}" type="pres">
      <dgm:prSet presAssocID="{76467A66-2EB9-4839-BBE2-B03C26AA443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2DFBBD-152E-4A62-80E5-DBC87B4F92B9}" type="pres">
      <dgm:prSet presAssocID="{347681E7-517A-4242-8332-93999CB95A9A}" presName="centerShape" presStyleLbl="node0" presStyleIdx="0" presStyleCnt="1"/>
      <dgm:spPr/>
      <dgm:t>
        <a:bodyPr/>
        <a:lstStyle/>
        <a:p>
          <a:endParaRPr lang="en-US"/>
        </a:p>
      </dgm:t>
    </dgm:pt>
    <dgm:pt modelId="{5B7B9210-EDB3-484A-9CFA-0CE71FDB3268}" type="pres">
      <dgm:prSet presAssocID="{8D2E5CEA-0216-41A8-8011-088110919FB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C19A5-E7B2-4420-B676-136283B6E410}" type="pres">
      <dgm:prSet presAssocID="{8D2E5CEA-0216-41A8-8011-088110919FB9}" presName="dummy" presStyleCnt="0"/>
      <dgm:spPr/>
      <dgm:t>
        <a:bodyPr/>
        <a:lstStyle/>
        <a:p>
          <a:endParaRPr lang="en-US"/>
        </a:p>
      </dgm:t>
    </dgm:pt>
    <dgm:pt modelId="{3BA4E260-07B9-459C-8AFA-7335803F5DEF}" type="pres">
      <dgm:prSet presAssocID="{F34E740E-DE21-4EF9-904D-A4C3FAAEC3CA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2E990C0-3259-4870-B2C0-66ED56F8F1FA}" type="pres">
      <dgm:prSet presAssocID="{0FA48B7F-8788-44B5-8C66-690D747349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80F14-7BA7-4C73-B5C0-5BBD5E761AAF}" type="pres">
      <dgm:prSet presAssocID="{0FA48B7F-8788-44B5-8C66-690D747349B4}" presName="dummy" presStyleCnt="0"/>
      <dgm:spPr/>
      <dgm:t>
        <a:bodyPr/>
        <a:lstStyle/>
        <a:p>
          <a:endParaRPr lang="en-US"/>
        </a:p>
      </dgm:t>
    </dgm:pt>
    <dgm:pt modelId="{85B73D00-151F-4597-9F72-E13B0E076A94}" type="pres">
      <dgm:prSet presAssocID="{FD220096-F62F-408D-816F-CC6F76B86BB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2EC538B-F284-4AB3-961F-61C3B40565F9}" type="pres">
      <dgm:prSet presAssocID="{31D4BC94-9961-4A15-AE5C-FD28B356EF8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1CCCA-4A52-419E-91D7-1D0BF20A9FEC}" type="pres">
      <dgm:prSet presAssocID="{31D4BC94-9961-4A15-AE5C-FD28B356EF87}" presName="dummy" presStyleCnt="0"/>
      <dgm:spPr/>
      <dgm:t>
        <a:bodyPr/>
        <a:lstStyle/>
        <a:p>
          <a:endParaRPr lang="en-US"/>
        </a:p>
      </dgm:t>
    </dgm:pt>
    <dgm:pt modelId="{1297E82A-9C9E-44C5-AD55-A7A767F2A5A7}" type="pres">
      <dgm:prSet presAssocID="{48E36238-6ED8-4327-BE99-3270460F700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F032518-2ED8-4D87-BBE0-74D5AFAAEAA5}" type="pres">
      <dgm:prSet presAssocID="{0D250331-9124-4700-85CC-BB64EFF51CA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B2A4E-3A7F-412B-A714-6331A1078003}" type="pres">
      <dgm:prSet presAssocID="{0D250331-9124-4700-85CC-BB64EFF51CA3}" presName="dummy" presStyleCnt="0"/>
      <dgm:spPr/>
      <dgm:t>
        <a:bodyPr/>
        <a:lstStyle/>
        <a:p>
          <a:endParaRPr lang="en-US"/>
        </a:p>
      </dgm:t>
    </dgm:pt>
    <dgm:pt modelId="{B311CE0A-E650-452F-B5FF-38D08C5A4EC1}" type="pres">
      <dgm:prSet presAssocID="{CFEE055D-5C1C-4017-9E5B-65D46AA522F8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219B3836-32D5-4A56-ADB9-B84E6CA0CF74}" type="presOf" srcId="{CFEE055D-5C1C-4017-9E5B-65D46AA522F8}" destId="{B311CE0A-E650-452F-B5FF-38D08C5A4EC1}" srcOrd="0" destOrd="0" presId="urn:microsoft.com/office/officeart/2005/8/layout/radial6"/>
    <dgm:cxn modelId="{09B60ACF-9FED-45A1-A148-9F97F0655D6E}" type="presOf" srcId="{FD220096-F62F-408D-816F-CC6F76B86BB5}" destId="{85B73D00-151F-4597-9F72-E13B0E076A94}" srcOrd="0" destOrd="0" presId="urn:microsoft.com/office/officeart/2005/8/layout/radial6"/>
    <dgm:cxn modelId="{90FA2423-361E-4EB0-AEEE-9D759E144758}" type="presOf" srcId="{0D250331-9124-4700-85CC-BB64EFF51CA3}" destId="{7F032518-2ED8-4D87-BBE0-74D5AFAAEAA5}" srcOrd="0" destOrd="0" presId="urn:microsoft.com/office/officeart/2005/8/layout/radial6"/>
    <dgm:cxn modelId="{4E1F471D-AAD6-4AE1-A867-293BA52A6B09}" srcId="{347681E7-517A-4242-8332-93999CB95A9A}" destId="{8D2E5CEA-0216-41A8-8011-088110919FB9}" srcOrd="0" destOrd="0" parTransId="{27183C19-55FB-47C0-A393-B611E34DE6E2}" sibTransId="{F34E740E-DE21-4EF9-904D-A4C3FAAEC3CA}"/>
    <dgm:cxn modelId="{479D181F-136B-484F-8D27-33B4D893B8E4}" srcId="{347681E7-517A-4242-8332-93999CB95A9A}" destId="{0D250331-9124-4700-85CC-BB64EFF51CA3}" srcOrd="3" destOrd="0" parTransId="{91056D8F-9E46-478F-9C3C-A40BF8E365AB}" sibTransId="{CFEE055D-5C1C-4017-9E5B-65D46AA522F8}"/>
    <dgm:cxn modelId="{C10D9CBE-9CA9-43F8-9DD5-1D1E9FE50F3F}" type="presOf" srcId="{76467A66-2EB9-4839-BBE2-B03C26AA443C}" destId="{6E670DFA-A302-4535-823D-7544B0A45E7B}" srcOrd="0" destOrd="0" presId="urn:microsoft.com/office/officeart/2005/8/layout/radial6"/>
    <dgm:cxn modelId="{EFADA2FB-C6A0-4850-A387-121CAD9CD119}" type="presOf" srcId="{0FA48B7F-8788-44B5-8C66-690D747349B4}" destId="{62E990C0-3259-4870-B2C0-66ED56F8F1FA}" srcOrd="0" destOrd="0" presId="urn:microsoft.com/office/officeart/2005/8/layout/radial6"/>
    <dgm:cxn modelId="{922376FB-84FC-4F7E-9691-33F0AF261714}" type="presOf" srcId="{31D4BC94-9961-4A15-AE5C-FD28B356EF87}" destId="{42EC538B-F284-4AB3-961F-61C3B40565F9}" srcOrd="0" destOrd="0" presId="urn:microsoft.com/office/officeart/2005/8/layout/radial6"/>
    <dgm:cxn modelId="{5349CF0A-9814-4606-AF20-E49CA145C255}" srcId="{347681E7-517A-4242-8332-93999CB95A9A}" destId="{31D4BC94-9961-4A15-AE5C-FD28B356EF87}" srcOrd="2" destOrd="0" parTransId="{A023D4D7-2B9B-437D-9890-E927AD079F3C}" sibTransId="{48E36238-6ED8-4327-BE99-3270460F700E}"/>
    <dgm:cxn modelId="{E37ACF34-E68E-453F-9FA5-2E2908F656EC}" type="presOf" srcId="{8D2E5CEA-0216-41A8-8011-088110919FB9}" destId="{5B7B9210-EDB3-484A-9CFA-0CE71FDB3268}" srcOrd="0" destOrd="0" presId="urn:microsoft.com/office/officeart/2005/8/layout/radial6"/>
    <dgm:cxn modelId="{97384FA3-D9F6-4339-84F7-520AC07992DA}" type="presOf" srcId="{F34E740E-DE21-4EF9-904D-A4C3FAAEC3CA}" destId="{3BA4E260-07B9-459C-8AFA-7335803F5DEF}" srcOrd="0" destOrd="0" presId="urn:microsoft.com/office/officeart/2005/8/layout/radial6"/>
    <dgm:cxn modelId="{39063E05-00C7-4E0A-8FE2-C070563B91AF}" type="presOf" srcId="{48E36238-6ED8-4327-BE99-3270460F700E}" destId="{1297E82A-9C9E-44C5-AD55-A7A767F2A5A7}" srcOrd="0" destOrd="0" presId="urn:microsoft.com/office/officeart/2005/8/layout/radial6"/>
    <dgm:cxn modelId="{D5E16FA3-F889-4D83-BBAC-0A8BFA625239}" type="presOf" srcId="{347681E7-517A-4242-8332-93999CB95A9A}" destId="{952DFBBD-152E-4A62-80E5-DBC87B4F92B9}" srcOrd="0" destOrd="0" presId="urn:microsoft.com/office/officeart/2005/8/layout/radial6"/>
    <dgm:cxn modelId="{737C08ED-6E2B-4FB2-87C4-5F2D686E9294}" srcId="{347681E7-517A-4242-8332-93999CB95A9A}" destId="{0FA48B7F-8788-44B5-8C66-690D747349B4}" srcOrd="1" destOrd="0" parTransId="{BB1B272F-F11D-4A41-B712-060D9CAC2D96}" sibTransId="{FD220096-F62F-408D-816F-CC6F76B86BB5}"/>
    <dgm:cxn modelId="{30495166-49C2-42EB-B2C4-D870B457D418}" srcId="{76467A66-2EB9-4839-BBE2-B03C26AA443C}" destId="{347681E7-517A-4242-8332-93999CB95A9A}" srcOrd="0" destOrd="0" parTransId="{C372D161-C63D-46A0-ACEB-255A72BC71C5}" sibTransId="{B977CF44-39F8-4540-8911-268226A6F626}"/>
    <dgm:cxn modelId="{8C37EDD7-5FA8-429E-A37B-DE60410ABBB6}" type="presParOf" srcId="{6E670DFA-A302-4535-823D-7544B0A45E7B}" destId="{952DFBBD-152E-4A62-80E5-DBC87B4F92B9}" srcOrd="0" destOrd="0" presId="urn:microsoft.com/office/officeart/2005/8/layout/radial6"/>
    <dgm:cxn modelId="{FE776235-FEDD-4017-92BE-8C525EA9F017}" type="presParOf" srcId="{6E670DFA-A302-4535-823D-7544B0A45E7B}" destId="{5B7B9210-EDB3-484A-9CFA-0CE71FDB3268}" srcOrd="1" destOrd="0" presId="urn:microsoft.com/office/officeart/2005/8/layout/radial6"/>
    <dgm:cxn modelId="{D81A387E-DC49-4078-BB80-5F5569CF3B44}" type="presParOf" srcId="{6E670DFA-A302-4535-823D-7544B0A45E7B}" destId="{4D0C19A5-E7B2-4420-B676-136283B6E410}" srcOrd="2" destOrd="0" presId="urn:microsoft.com/office/officeart/2005/8/layout/radial6"/>
    <dgm:cxn modelId="{2594F280-6ABF-4B7B-ADF3-9D5D41189BF7}" type="presParOf" srcId="{6E670DFA-A302-4535-823D-7544B0A45E7B}" destId="{3BA4E260-07B9-459C-8AFA-7335803F5DEF}" srcOrd="3" destOrd="0" presId="urn:microsoft.com/office/officeart/2005/8/layout/radial6"/>
    <dgm:cxn modelId="{1C9895AC-11BD-4649-B7F3-94D55B0E1556}" type="presParOf" srcId="{6E670DFA-A302-4535-823D-7544B0A45E7B}" destId="{62E990C0-3259-4870-B2C0-66ED56F8F1FA}" srcOrd="4" destOrd="0" presId="urn:microsoft.com/office/officeart/2005/8/layout/radial6"/>
    <dgm:cxn modelId="{5A31AC7D-EFD7-423E-83E4-66858D7596F4}" type="presParOf" srcId="{6E670DFA-A302-4535-823D-7544B0A45E7B}" destId="{02280F14-7BA7-4C73-B5C0-5BBD5E761AAF}" srcOrd="5" destOrd="0" presId="urn:microsoft.com/office/officeart/2005/8/layout/radial6"/>
    <dgm:cxn modelId="{FF829FC6-37AE-4A93-9A6C-597BD6C12500}" type="presParOf" srcId="{6E670DFA-A302-4535-823D-7544B0A45E7B}" destId="{85B73D00-151F-4597-9F72-E13B0E076A94}" srcOrd="6" destOrd="0" presId="urn:microsoft.com/office/officeart/2005/8/layout/radial6"/>
    <dgm:cxn modelId="{A876006C-6D99-497C-85FC-80186C3D7858}" type="presParOf" srcId="{6E670DFA-A302-4535-823D-7544B0A45E7B}" destId="{42EC538B-F284-4AB3-961F-61C3B40565F9}" srcOrd="7" destOrd="0" presId="urn:microsoft.com/office/officeart/2005/8/layout/radial6"/>
    <dgm:cxn modelId="{77C58034-3A11-4799-B7D4-A56D7C225A27}" type="presParOf" srcId="{6E670DFA-A302-4535-823D-7544B0A45E7B}" destId="{09C1CCCA-4A52-419E-91D7-1D0BF20A9FEC}" srcOrd="8" destOrd="0" presId="urn:microsoft.com/office/officeart/2005/8/layout/radial6"/>
    <dgm:cxn modelId="{66B7DF99-92F9-4CFB-B6F6-0092633A6E80}" type="presParOf" srcId="{6E670DFA-A302-4535-823D-7544B0A45E7B}" destId="{1297E82A-9C9E-44C5-AD55-A7A767F2A5A7}" srcOrd="9" destOrd="0" presId="urn:microsoft.com/office/officeart/2005/8/layout/radial6"/>
    <dgm:cxn modelId="{D0158A46-5DEB-4B7D-8EC4-72022580D40F}" type="presParOf" srcId="{6E670DFA-A302-4535-823D-7544B0A45E7B}" destId="{7F032518-2ED8-4D87-BBE0-74D5AFAAEAA5}" srcOrd="10" destOrd="0" presId="urn:microsoft.com/office/officeart/2005/8/layout/radial6"/>
    <dgm:cxn modelId="{A0728175-397C-4A99-A15A-0748F4527C21}" type="presParOf" srcId="{6E670DFA-A302-4535-823D-7544B0A45E7B}" destId="{321B2A4E-3A7F-412B-A714-6331A1078003}" srcOrd="11" destOrd="0" presId="urn:microsoft.com/office/officeart/2005/8/layout/radial6"/>
    <dgm:cxn modelId="{4CD9935B-4EF1-4C99-9F91-C7B6B23C3C52}" type="presParOf" srcId="{6E670DFA-A302-4535-823D-7544B0A45E7B}" destId="{B311CE0A-E650-452F-B5FF-38D08C5A4EC1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9600" dirty="0" smtClean="0">
                <a:latin typeface="Arabic Typesetting" pitchFamily="66" charset="-78"/>
                <a:cs typeface="Arabic Typesetting" pitchFamily="66" charset="-78"/>
              </a:rPr>
              <a:t>آموزش ریاضیات</a:t>
            </a:r>
            <a:endParaRPr lang="en-US" sz="9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539864"/>
            <a:ext cx="6488020" cy="1101248"/>
          </a:xfrm>
        </p:spPr>
        <p:txBody>
          <a:bodyPr>
            <a:noAutofit/>
          </a:bodyPr>
          <a:lstStyle/>
          <a:p>
            <a:r>
              <a:rPr lang="fa-IR" sz="4000" dirty="0" smtClean="0">
                <a:latin typeface="Arabic Typesetting" pitchFamily="66" charset="-78"/>
                <a:cs typeface="Arabic Typesetting" pitchFamily="66" charset="-78"/>
              </a:rPr>
              <a:t>ارائه دهنده: ربابه عابدی</a:t>
            </a:r>
          </a:p>
          <a:p>
            <a:r>
              <a:rPr lang="fa-IR" sz="4000" dirty="0" smtClean="0">
                <a:latin typeface="Arabic Typesetting" pitchFamily="66" charset="-78"/>
                <a:cs typeface="Arabic Typesetting" pitchFamily="66" charset="-78"/>
              </a:rPr>
              <a:t>دانشجوی دکتری آموزش ریاضی دانشگاه فردوسی</a:t>
            </a:r>
            <a:endParaRPr lang="en-US" sz="4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B9EA-8E43-47EF-9957-AA734B7A25F7}" type="datetime1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762000"/>
            <a:ext cx="72390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3200" dirty="0" smtClean="0">
                <a:cs typeface="B Baran" pitchFamily="2" charset="-78"/>
              </a:rPr>
              <a:t>اما تمامی این اصلاحات تغییری در سطح یادگیری و عملکرد دانش آموزان ایجاد نکرد و در نتیجه برنامه ای تحت عنوان رجعت به اصول ایجاد شد.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3352800"/>
            <a:ext cx="71628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800" dirty="0" smtClean="0">
                <a:cs typeface="B Baran" pitchFamily="2" charset="-78"/>
              </a:rPr>
              <a:t>اگرچه رجعت به اصول نیز نتیجه ای در پی نداشت و تحقیقات در این زمینه نشان داد که تنها راه برای پیشرفت سطح ریاضیات توجه به حل </a:t>
            </a:r>
            <a:r>
              <a:rPr lang="fa-IR" sz="2800" dirty="0" smtClean="0">
                <a:cs typeface="B Baran" pitchFamily="2" charset="-78"/>
              </a:rPr>
              <a:t>مس</a:t>
            </a:r>
            <a:r>
              <a:rPr lang="fa-IR" sz="2800" dirty="0" smtClean="0">
                <a:cs typeface="B Baran" pitchFamily="2" charset="-78"/>
              </a:rPr>
              <a:t>أ</a:t>
            </a:r>
            <a:r>
              <a:rPr lang="fa-IR" sz="2800" dirty="0" smtClean="0">
                <a:cs typeface="B Baran" pitchFamily="2" charset="-78"/>
              </a:rPr>
              <a:t>له</a:t>
            </a:r>
            <a:r>
              <a:rPr lang="fa-IR" sz="2800" dirty="0" smtClean="0">
                <a:cs typeface="B Baran" pitchFamily="2" charset="-78"/>
              </a:rPr>
              <a:t>، فراشناخت و خود </a:t>
            </a:r>
            <a:r>
              <a:rPr lang="fa-IR" sz="2800" dirty="0" smtClean="0">
                <a:cs typeface="B Baran" pitchFamily="2" charset="-78"/>
              </a:rPr>
              <a:t>تنظیمی </a:t>
            </a:r>
            <a:r>
              <a:rPr lang="fa-IR" sz="2800" dirty="0" smtClean="0">
                <a:cs typeface="B Baran" pitchFamily="2" charset="-78"/>
              </a:rPr>
              <a:t>می باشد.</a:t>
            </a:r>
            <a:endParaRPr lang="en-US" sz="2800" dirty="0">
              <a:cs typeface="B Ba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4953000"/>
            <a:ext cx="19812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2400" dirty="0" smtClean="0">
                <a:cs typeface="B Baran" pitchFamily="2" charset="-78"/>
              </a:rPr>
              <a:t>مسأله؟؟</a:t>
            </a:r>
            <a:endParaRPr lang="en-US" sz="2400" dirty="0" smtClean="0">
              <a:cs typeface="B Bara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5486400"/>
            <a:ext cx="16460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2400" dirty="0" smtClean="0">
                <a:cs typeface="B Baran" pitchFamily="2" charset="-78"/>
              </a:rPr>
              <a:t>فراشناخت؟؟</a:t>
            </a:r>
            <a:endParaRPr lang="en-US" sz="2400" dirty="0" smtClean="0">
              <a:cs typeface="B Baran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6019800"/>
            <a:ext cx="130035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400" dirty="0" smtClean="0">
                <a:cs typeface="B Baran" pitchFamily="2" charset="-78"/>
              </a:rPr>
              <a:t>خود تنظیمی 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8392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81200"/>
            <a:ext cx="91440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43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5908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نیاز به رشته آموزش ریاضی در ایران</a:t>
            </a:r>
            <a:endParaRPr lang="en-US" sz="60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0" y="685800"/>
            <a:ext cx="6477000" cy="1371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Baran" pitchFamily="2" charset="-78"/>
              </a:rPr>
              <a:t>شناخت: به فرآیند های درونی ذهنی یا راه هایی که در آن اطلاعات پردازش می شوند گفته می شود.</a:t>
            </a:r>
            <a:endParaRPr lang="en-US" sz="2400" dirty="0">
              <a:cs typeface="B Bara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" y="2667000"/>
            <a:ext cx="7391400" cy="1371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dk1"/>
                </a:solidFill>
                <a:cs typeface="B Baran" pitchFamily="2" charset="-78"/>
              </a:rPr>
              <a:t>فراشناخت به دانش و آگاهی ما درباره فرآیندهای شناختی خودمان و چگونگی استفاده بهینه از آن ها برای رسیدن به هدف های یادگیری گفته می شود(بایلر و اسنومن، 1993)</a:t>
            </a:r>
            <a:endParaRPr lang="en-US" sz="2400" dirty="0">
              <a:solidFill>
                <a:schemeClr val="dk1"/>
              </a:solidFill>
              <a:cs typeface="B Bara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4343400"/>
            <a:ext cx="7772400" cy="1143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dk1"/>
                </a:solidFill>
                <a:cs typeface="B Baran" pitchFamily="2" charset="-78"/>
              </a:rPr>
              <a:t>در واقع شناخت دانستن و یادگیری است و فراشناخت دانستن و اطلاع از چگونگی یادگیری و تفکر یا به عبارت دیگر ،  دانستن دانستن است.</a:t>
            </a:r>
            <a:endParaRPr lang="en-US" sz="2400" dirty="0">
              <a:solidFill>
                <a:schemeClr val="dk1"/>
              </a:solidFill>
              <a:cs typeface="B Ba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228600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a-IR" dirty="0" smtClean="0"/>
              <a:t>شناخت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2209800"/>
            <a:ext cx="2133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فرا شناخت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8000" dirty="0" smtClean="0">
                <a:latin typeface="Arabic Typesetting" pitchFamily="66" charset="-78"/>
                <a:cs typeface="Arabic Typesetting" pitchFamily="66" charset="-78"/>
              </a:rPr>
              <a:t>نتایج آزمون تیمز</a:t>
            </a:r>
            <a:endParaRPr lang="en-US" sz="80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cs typeface="B Baran" pitchFamily="2" charset="-78"/>
              </a:rPr>
              <a:t>نتایج بدست آمده از آزمون بین المللی تیمز بیان گر این موضوع می باشد که سطح ریاضیات دانش آموزان ایرانی پایین می باشد.</a:t>
            </a:r>
          </a:p>
          <a:p>
            <a:pPr algn="r" rtl="1">
              <a:buNone/>
            </a:pPr>
            <a:r>
              <a:rPr lang="fa-IR" sz="3200" dirty="0" smtClean="0">
                <a:cs typeface="B Baran" pitchFamily="2" charset="-78"/>
              </a:rPr>
              <a:t>در سال 2007 : 28 از 36</a:t>
            </a:r>
          </a:p>
          <a:p>
            <a:pPr algn="r" rtl="1">
              <a:buNone/>
            </a:pPr>
            <a:r>
              <a:rPr lang="fa-IR" sz="3200" dirty="0" smtClean="0">
                <a:cs typeface="B Baran" pitchFamily="2" charset="-78"/>
              </a:rPr>
              <a:t>در سال 2011: 43 از 50</a:t>
            </a:r>
            <a:endParaRPr lang="en-US" sz="3200" dirty="0">
              <a:cs typeface="B Baran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D9BD0-B627-4567-BB14-00E97F4D5CFF}" type="datetime1">
              <a:rPr lang="en-US" smtClean="0"/>
              <a:pPr/>
              <a:t>4/12/2015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36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مشکلات تحمیل شده بر فراگیران در ریاضیات را می توان ناشی از چه دانست؟</a:t>
            </a:r>
            <a:endParaRPr lang="en-US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05200" y="1524000"/>
            <a:ext cx="1676400" cy="1600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Baran" pitchFamily="2" charset="-78"/>
              </a:rPr>
              <a:t>مشکلات ریاضی</a:t>
            </a:r>
            <a:endParaRPr lang="en-US" sz="2400" dirty="0">
              <a:cs typeface="B Baran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0" y="5029200"/>
            <a:ext cx="1447800" cy="13716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Baran" pitchFamily="2" charset="-78"/>
              </a:rPr>
              <a:t>عوامل برون فردی</a:t>
            </a:r>
            <a:endParaRPr lang="en-US" sz="2000" dirty="0">
              <a:cs typeface="B Baran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1676400" y="2971800"/>
            <a:ext cx="1600200" cy="1524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Baran" pitchFamily="2" charset="-78"/>
              </a:rPr>
              <a:t>عوامل برون ریاضی</a:t>
            </a:r>
            <a:endParaRPr lang="en-US" sz="2000" dirty="0">
              <a:cs typeface="B Baran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5410200" y="3276600"/>
            <a:ext cx="1524000" cy="1524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Baran" pitchFamily="2" charset="-78"/>
              </a:rPr>
              <a:t>عوامل درون ریاضی</a:t>
            </a:r>
            <a:endParaRPr lang="en-US" sz="2000" dirty="0">
              <a:cs typeface="B Baran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381000" y="5105400"/>
            <a:ext cx="1447800" cy="13716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Baran" pitchFamily="2" charset="-78"/>
              </a:rPr>
              <a:t>عوامل درون فردی</a:t>
            </a:r>
            <a:endParaRPr lang="en-US" sz="2000" dirty="0">
              <a:cs typeface="B Baran" pitchFamily="2" charset="-78"/>
            </a:endParaRPr>
          </a:p>
        </p:txBody>
      </p:sp>
      <p:cxnSp>
        <p:nvCxnSpPr>
          <p:cNvPr id="10" name="Straight Arrow Connector 9"/>
          <p:cNvCxnSpPr>
            <a:stCxn id="4" idx="5"/>
            <a:endCxn id="7" idx="1"/>
          </p:cNvCxnSpPr>
          <p:nvPr/>
        </p:nvCxnSpPr>
        <p:spPr>
          <a:xfrm rot="16200000" flipH="1">
            <a:off x="4979777" y="2846176"/>
            <a:ext cx="609928" cy="6972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3200400" y="2895600"/>
            <a:ext cx="6096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2895600" y="4419600"/>
            <a:ext cx="6858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409700" y="4457700"/>
            <a:ext cx="8382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علت مشکلات ریاضی در </a:t>
            </a:r>
            <a:r>
              <a:rPr lang="fa-IR" sz="4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ایران(برون فردی)</a:t>
            </a:r>
            <a:endParaRPr lang="en-US" sz="4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dirty="0" smtClean="0">
                <a:latin typeface="Arabic Typesetting" pitchFamily="66" charset="-78"/>
                <a:cs typeface="Arabic Typesetting" pitchFamily="66" charset="-78"/>
              </a:rPr>
              <a:t>کتب درسی</a:t>
            </a:r>
          </a:p>
          <a:p>
            <a:pPr algn="r" rtl="1"/>
            <a:r>
              <a:rPr lang="fa-IR" sz="4800" dirty="0" smtClean="0">
                <a:latin typeface="Arabic Typesetting" pitchFamily="66" charset="-78"/>
                <a:cs typeface="Arabic Typesetting" pitchFamily="66" charset="-78"/>
              </a:rPr>
              <a:t>معلمان</a:t>
            </a:r>
          </a:p>
          <a:p>
            <a:pPr algn="r" rtl="1"/>
            <a:endParaRPr lang="en-US" sz="4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239000" cy="484632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Morvarid" pitchFamily="2" charset="-78"/>
              </a:rPr>
              <a:t>طول مدت آموزش و حجم اختصاص یافته به مطالب کوتاه است.</a:t>
            </a:r>
          </a:p>
          <a:p>
            <a:pPr algn="r" rtl="1"/>
            <a:r>
              <a:rPr lang="fa-IR" dirty="0" smtClean="0">
                <a:cs typeface="B Morvarid" pitchFamily="2" charset="-78"/>
              </a:rPr>
              <a:t>تدریس مباحث مختلف ریاضی تقریبا با یک سال اختلاف در ایران صورت می گیرد.</a:t>
            </a:r>
          </a:p>
          <a:p>
            <a:pPr algn="r" rtl="1"/>
            <a:r>
              <a:rPr lang="fa-IR" dirty="0" smtClean="0">
                <a:cs typeface="B Morvarid" pitchFamily="2" charset="-78"/>
              </a:rPr>
              <a:t>محتوای کتب درسی بیشتر به سطح عملکردی دانستن تکیه دارد.</a:t>
            </a:r>
          </a:p>
          <a:p>
            <a:pPr algn="r" rtl="1"/>
            <a:r>
              <a:rPr lang="fa-IR" dirty="0" smtClean="0">
                <a:cs typeface="B Morvarid" pitchFamily="2" charset="-78"/>
              </a:rPr>
              <a:t>مباحث ارائه شده در کتب به طور متوسط تنها در یک سال مورد توجه قرار دارد.</a:t>
            </a:r>
            <a:endParaRPr lang="en-US" dirty="0">
              <a:cs typeface="B Morvarid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E03F-B481-4F65-8C8A-5F9D9D10ABEC}" type="datetime1">
              <a:rPr lang="en-US" smtClean="0"/>
              <a:pPr/>
              <a:t>4/12/2015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685800"/>
            <a:ext cx="6400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3600" dirty="0" smtClean="0">
                <a:cs typeface="B Baran" pitchFamily="2" charset="-78"/>
              </a:rPr>
              <a:t>مشکلات مربوط به کتب درسی</a:t>
            </a:r>
            <a:endParaRPr lang="en-US" sz="3600" dirty="0">
              <a:cs typeface="B Bar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6600" dirty="0" smtClean="0">
                <a:latin typeface="Arabic Typesetting" pitchFamily="66" charset="-78"/>
                <a:cs typeface="Arabic Typesetting" pitchFamily="66" charset="-78"/>
              </a:rPr>
              <a:t>نتایج حاصل از بررسی معلمان</a:t>
            </a:r>
            <a:endParaRPr lang="en-US" sz="6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سوالاتی در کلاس طرح می شود که پاسخ واحدی دارد.</a:t>
            </a:r>
          </a:p>
          <a:p>
            <a:pPr algn="r" rtl="1"/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در تدریس تنها به ارائه مطالب و مفاهیم پرداخته می شود و به نقادی توجهی نمی شود.</a:t>
            </a:r>
          </a:p>
          <a:p>
            <a:pPr algn="r" rtl="1"/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در تدریس فرصتی برای تفکر دانش آموز ایجاد نمی شود.</a:t>
            </a:r>
          </a:p>
          <a:p>
            <a:pPr algn="r" rtl="1"/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به ایده های دانش آموزان توجهی نمی شود.</a:t>
            </a:r>
          </a:p>
          <a:p>
            <a:pPr algn="r" rtl="1"/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2203-44DE-4A3E-89FD-108A9CF9C5EE}" type="datetime1">
              <a:rPr lang="en-US" smtClean="0"/>
              <a:pPr/>
              <a:t>4/12/2015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2390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Baran" pitchFamily="2" charset="-78"/>
              </a:rPr>
              <a:t>ریاضیات چیست؟</a:t>
            </a:r>
            <a:endParaRPr lang="en-US" sz="6000" dirty="0">
              <a:cs typeface="B Bar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828800"/>
            <a:ext cx="5943600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1">
              <a:buNone/>
            </a:pPr>
            <a:r>
              <a:rPr lang="fa-IR" sz="3200" dirty="0" smtClean="0">
                <a:cs typeface="B Baran" pitchFamily="2" charset="-78"/>
              </a:rPr>
              <a:t>هالموس(1986): ریاضیات تفکر مجرد </a:t>
            </a:r>
            <a:r>
              <a:rPr lang="fa-IR" sz="3200" dirty="0" smtClean="0">
                <a:cs typeface="B Baran" pitchFamily="2" charset="-78"/>
              </a:rPr>
              <a:t>است</a:t>
            </a:r>
          </a:p>
          <a:p>
            <a:pPr algn="justLow" rtl="1">
              <a:buNone/>
            </a:pPr>
            <a:r>
              <a:rPr lang="fa-IR" sz="3200" dirty="0" smtClean="0">
                <a:cs typeface="B Baran" pitchFamily="2" charset="-78"/>
              </a:rPr>
              <a:t> </a:t>
            </a:r>
            <a:r>
              <a:rPr lang="fa-IR" sz="3200" dirty="0" smtClean="0">
                <a:cs typeface="B Baran" pitchFamily="2" charset="-78"/>
              </a:rPr>
              <a:t>ریاضیات منطق محض </a:t>
            </a:r>
            <a:r>
              <a:rPr lang="fa-IR" sz="3200" dirty="0" smtClean="0">
                <a:cs typeface="B Baran" pitchFamily="2" charset="-78"/>
              </a:rPr>
              <a:t>است</a:t>
            </a:r>
          </a:p>
          <a:p>
            <a:pPr algn="justLow" rtl="1">
              <a:buNone/>
            </a:pPr>
            <a:r>
              <a:rPr lang="fa-IR" sz="3200" dirty="0" smtClean="0">
                <a:cs typeface="B Baran" pitchFamily="2" charset="-78"/>
              </a:rPr>
              <a:t>ریاضیات </a:t>
            </a:r>
            <a:r>
              <a:rPr lang="fa-IR" sz="3200" dirty="0" smtClean="0">
                <a:cs typeface="B Baran" pitchFamily="2" charset="-78"/>
              </a:rPr>
              <a:t>هنری خلاق </a:t>
            </a:r>
            <a:r>
              <a:rPr lang="fa-IR" sz="3200" dirty="0" smtClean="0">
                <a:cs typeface="B Baran" pitchFamily="2" charset="-78"/>
              </a:rPr>
              <a:t>است</a:t>
            </a:r>
          </a:p>
          <a:p>
            <a:pPr algn="justLow" rtl="1">
              <a:buNone/>
            </a:pPr>
            <a:r>
              <a:rPr lang="fa-IR" sz="3200" dirty="0" smtClean="0">
                <a:cs typeface="B Baran" pitchFamily="2" charset="-78"/>
              </a:rPr>
              <a:t>اما </a:t>
            </a:r>
            <a:r>
              <a:rPr lang="fa-IR" sz="3200" dirty="0" smtClean="0">
                <a:cs typeface="B Baran" pitchFamily="2" charset="-78"/>
              </a:rPr>
              <a:t>اندکی هم صحت دارد، </a:t>
            </a:r>
            <a:endParaRPr lang="en-US" sz="3200" dirty="0">
              <a:cs typeface="B Bar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4114800"/>
            <a:ext cx="266290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400" dirty="0" smtClean="0">
                <a:cs typeface="B Baran" pitchFamily="2" charset="-78"/>
              </a:rPr>
              <a:t>همه این گزاره نادرست است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066800" y="5105400"/>
            <a:ext cx="70104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3200" dirty="0" smtClean="0">
                <a:cs typeface="B Baran" pitchFamily="2" charset="-78"/>
              </a:rPr>
              <a:t>همه این حرف ها از این که بگوییم ریاضیات عدد است یا ریاضیات اشکال هندسی است به حقیقت نزدیکتر است.</a:t>
            </a:r>
            <a:endParaRPr lang="en-US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atin typeface="Arabic Typesetting" pitchFamily="66" charset="-78"/>
                <a:cs typeface="Arabic Typesetting" pitchFamily="66" charset="-78"/>
              </a:rPr>
              <a:t>مشکلات اساسی معلمان</a:t>
            </a:r>
            <a:endParaRPr lang="en-US" sz="48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Morvarid" pitchFamily="2" charset="-78"/>
              </a:rPr>
              <a:t>عدم اطلاع معلمان از روش تدریس</a:t>
            </a:r>
          </a:p>
          <a:p>
            <a:pPr algn="r" rtl="1"/>
            <a:r>
              <a:rPr lang="fa-IR" sz="2800" dirty="0" smtClean="0">
                <a:cs typeface="B Morvarid" pitchFamily="2" charset="-78"/>
              </a:rPr>
              <a:t>مسلط نبودن به محتوای کتب درسی</a:t>
            </a:r>
          </a:p>
          <a:p>
            <a:pPr algn="r" rtl="1"/>
            <a:r>
              <a:rPr lang="fa-IR" sz="2800" dirty="0" smtClean="0">
                <a:cs typeface="B Morvarid" pitchFamily="2" charset="-78"/>
              </a:rPr>
              <a:t>کم کاری معلمان</a:t>
            </a:r>
            <a:endParaRPr lang="en-US" sz="2800" dirty="0">
              <a:cs typeface="B Morvarid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C8B8-20FD-4382-9D83-556905F29EB4}" type="datetime1">
              <a:rPr lang="en-US" smtClean="0"/>
              <a:pPr/>
              <a:t>4/12/2015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Baran" pitchFamily="2" charset="-78"/>
              </a:rPr>
              <a:t>و اما راه حل برای ارتقا سطح ریاضیات ایران در آزمون های بین المللی</a:t>
            </a:r>
            <a:endParaRPr lang="en-US" sz="3600" dirty="0">
              <a:cs typeface="B Bara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3435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fa-IR" dirty="0" smtClean="0">
                <a:cs typeface="B Baran" pitchFamily="2" charset="-78"/>
              </a:rPr>
              <a:t>کلید اصلی</a:t>
            </a:r>
          </a:p>
          <a:p>
            <a:pPr algn="r" rtl="1">
              <a:buNone/>
            </a:pPr>
            <a:r>
              <a:rPr lang="fa-IR" dirty="0" smtClean="0">
                <a:cs typeface="B Baran" pitchFamily="2" charset="-78"/>
              </a:rPr>
              <a:t>بهبود وضعیت آموزش ریاضی مدرسه ای در ایران</a:t>
            </a:r>
          </a:p>
          <a:p>
            <a:pPr algn="r" rtl="1">
              <a:buNone/>
            </a:pPr>
            <a:r>
              <a:rPr lang="fa-IR" dirty="0" smtClean="0">
                <a:cs typeface="B Baran" pitchFamily="2" charset="-78"/>
              </a:rPr>
              <a:t>تربیت سه نوع نیرو برای تدریس در مدارس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کارشناسی ارشد آموزش ریاضی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کارشناسی ارشد تدریس ریاضی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دکتری آموزش ریاضی</a:t>
            </a:r>
            <a:endParaRPr lang="en-US" dirty="0">
              <a:cs typeface="B Baran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253A-0E14-46BB-A47D-394EC937411B}" type="datetime1">
              <a:rPr lang="en-US" smtClean="0"/>
              <a:pPr/>
              <a:t>4/12/2015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239000" cy="1143000"/>
          </a:xfrm>
        </p:spPr>
        <p:txBody>
          <a:bodyPr>
            <a:normAutofit/>
          </a:bodyPr>
          <a:lstStyle/>
          <a:p>
            <a:r>
              <a:rPr lang="fa-IR" sz="6600" dirty="0" smtClean="0">
                <a:latin typeface="Arabic Typesetting" pitchFamily="66" charset="-78"/>
                <a:cs typeface="Arabic Typesetting" pitchFamily="66" charset="-78"/>
              </a:rPr>
              <a:t>آموزش ریاضی و اهداف آن</a:t>
            </a:r>
            <a:endParaRPr lang="en-US" sz="6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514600"/>
            <a:ext cx="4381500" cy="332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239000" cy="762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3600" dirty="0" smtClean="0">
                <a:latin typeface="Arabic Typesetting" pitchFamily="66" charset="-78"/>
                <a:cs typeface="Arabic Typesetting" pitchFamily="66" charset="-78"/>
              </a:rPr>
              <a:t>آموزش ریاضیات ترکیب از چه شاخه هایی از علوم است؟</a:t>
            </a:r>
            <a:endParaRPr lang="en-US" sz="3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239000" cy="1895784"/>
          </a:xfrm>
        </p:spPr>
        <p:txBody>
          <a:bodyPr/>
          <a:lstStyle/>
          <a:p>
            <a:pPr algn="ctr">
              <a:buNone/>
            </a:pPr>
            <a:r>
              <a:rPr lang="fa-IR" sz="4400" dirty="0" smtClean="0">
                <a:latin typeface="Arabic Typesetting" pitchFamily="66" charset="-78"/>
                <a:cs typeface="Arabic Typesetting" pitchFamily="66" charset="-78"/>
              </a:rPr>
              <a:t>مدل چهار وجهی هیگنسون</a:t>
            </a:r>
          </a:p>
          <a:p>
            <a:pPr algn="ctr" rtl="1">
              <a:buNone/>
            </a:pPr>
            <a:r>
              <a:rPr lang="fa-IR" sz="3600" dirty="0" smtClean="0">
                <a:cs typeface="B Baran" pitchFamily="2" charset="-78"/>
              </a:rPr>
              <a:t>ریاضی، فلسفه، جامعه شناسی،روانشناسی</a:t>
            </a:r>
          </a:p>
          <a:p>
            <a:pPr algn="ctr" rtl="1">
              <a:buNone/>
            </a:pPr>
            <a:endParaRPr lang="fa-IR" dirty="0" smtClean="0">
              <a:cs typeface="B Baran" pitchFamily="2" charset="-78"/>
            </a:endParaRPr>
          </a:p>
          <a:p>
            <a:pPr algn="ctr" rtl="1">
              <a:buNone/>
            </a:pPr>
            <a:endParaRPr lang="fa-IR" dirty="0" smtClean="0">
              <a:cs typeface="B Bar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5638800"/>
            <a:ext cx="632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400" dirty="0" smtClean="0">
                <a:cs typeface="B Baran" pitchFamily="2" charset="-78"/>
              </a:rPr>
              <a:t>این مدل این موضوع را تبیین می کند که ، چه ریاضی، چه موقع، چه کسی، چرا و چگونه آموزش داده شود.</a:t>
            </a:r>
            <a:endParaRPr lang="en-US" sz="2400" dirty="0">
              <a:cs typeface="B Baran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Baran" pitchFamily="2" charset="-78"/>
              </a:rPr>
              <a:t>هدف عمده آموزش ریاضی</a:t>
            </a:r>
            <a:endParaRPr lang="en-US" sz="4400" dirty="0">
              <a:cs typeface="B Bara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038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fa-IR" dirty="0" smtClean="0">
                <a:cs typeface="B Baran" pitchFamily="2" charset="-78"/>
              </a:rPr>
              <a:t>کامروفت: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تهیه استانداردهای جدید برای ریاضی مدرسه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ارتقا حرفه ای معلم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تغییر در ارزیابی به گونه ای که پاسخ گوی نیازهای آینده باشد</a:t>
            </a:r>
          </a:p>
          <a:p>
            <a:pPr algn="r" rtl="1"/>
            <a:r>
              <a:rPr lang="fa-IR" dirty="0" smtClean="0">
                <a:cs typeface="B Baran" pitchFamily="2" charset="-78"/>
              </a:rPr>
              <a:t>تقویت ریاضی دانشگاهی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28F1-7804-43D5-9634-ED331E4CD6F2}" type="datetime1">
              <a:rPr lang="en-US" smtClean="0"/>
              <a:pPr/>
              <a:t>4/12/2015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239000" cy="548640"/>
          </a:xfrm>
        </p:spPr>
        <p:txBody>
          <a:bodyPr>
            <a:noAutofit/>
          </a:bodyPr>
          <a:lstStyle/>
          <a:p>
            <a:pPr algn="r" rtl="1"/>
            <a:r>
              <a:rPr lang="fa-IR" sz="3600" dirty="0" smtClean="0">
                <a:cs typeface="B Baran" pitchFamily="2" charset="-78"/>
              </a:rPr>
              <a:t>اهدافی که دانش آموزان در ریاضیات باید به آن دست یابند</a:t>
            </a:r>
            <a:endParaRPr lang="en-US" sz="3600" dirty="0">
              <a:cs typeface="B Bara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sz="2800" dirty="0" smtClean="0">
                <a:cs typeface="B Baran" pitchFamily="2" charset="-78"/>
              </a:rPr>
              <a:t>انجمن ملی معلمان ریاضی(1989) اهدافی را برای دانش آموزان در آموزش ریاضیات در نظر گرفته اند، همه شاگردان باید:</a:t>
            </a:r>
          </a:p>
          <a:p>
            <a:pPr algn="r" rtl="1"/>
            <a:r>
              <a:rPr lang="fa-IR" sz="2800" dirty="0" smtClean="0">
                <a:cs typeface="B Baran" pitchFamily="2" charset="-78"/>
              </a:rPr>
              <a:t>بیاموزند که به دانش ریاضی ارج نهند.</a:t>
            </a:r>
          </a:p>
          <a:p>
            <a:pPr algn="r" rtl="1"/>
            <a:r>
              <a:rPr lang="fa-IR" sz="2800" dirty="0" smtClean="0">
                <a:cs typeface="B Baran" pitchFamily="2" charset="-78"/>
              </a:rPr>
              <a:t>نسبت به قابلیت های خود در انجام کار ریاضی مطمئن باشند.</a:t>
            </a:r>
          </a:p>
          <a:p>
            <a:pPr algn="r" rtl="1"/>
            <a:r>
              <a:rPr lang="fa-IR" sz="2800" dirty="0" smtClean="0">
                <a:cs typeface="B Baran" pitchFamily="2" charset="-78"/>
              </a:rPr>
              <a:t>بتوانند مسائل ریاضی را حل کنند.</a:t>
            </a:r>
          </a:p>
          <a:p>
            <a:pPr algn="r" rtl="1"/>
            <a:r>
              <a:rPr lang="fa-IR" sz="2800" dirty="0" smtClean="0">
                <a:cs typeface="B Baran" pitchFamily="2" charset="-78"/>
              </a:rPr>
              <a:t>یاد بگیرند که ریاضیات را با دیگران در میان بگذارند.</a:t>
            </a:r>
          </a:p>
          <a:p>
            <a:endParaRPr lang="en-US" sz="2800" dirty="0">
              <a:cs typeface="B Baran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4176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fa-IR" sz="3600" dirty="0" smtClean="0">
                <a:cs typeface="B Morvarid" pitchFamily="2" charset="-78"/>
              </a:rPr>
              <a:t>مواردی که دیدگاه های آموزش ریاضی بر آن تاکید اساسی دارد</a:t>
            </a:r>
            <a:endParaRPr lang="en-US" sz="3600" dirty="0">
              <a:cs typeface="B Morvari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229600" cy="4525963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اهمیت تفکر</a:t>
            </a:r>
          </a:p>
          <a:p>
            <a:pPr algn="r" rtl="1"/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یادگیری معنادار</a:t>
            </a:r>
          </a:p>
          <a:p>
            <a:pPr algn="r" rtl="1"/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توجه به حل مساله</a:t>
            </a:r>
          </a:p>
          <a:p>
            <a:pPr algn="r" rtl="1"/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در نظر گرفتن تفاوت های فردی شاگردان</a:t>
            </a:r>
          </a:p>
          <a:p>
            <a:pPr algn="r" rtl="1"/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توجه به بدفهمی های دانش آموزان</a:t>
            </a:r>
          </a:p>
          <a:p>
            <a:pPr algn="r" rtl="1"/>
            <a:endParaRPr lang="en-US" sz="36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8382000" cy="1143000"/>
          </a:xfrm>
        </p:spPr>
        <p:txBody>
          <a:bodyPr>
            <a:normAutofit/>
          </a:bodyPr>
          <a:lstStyle/>
          <a:p>
            <a:r>
              <a:rPr lang="en-US" sz="36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Mathematics education as a research domain</a:t>
            </a:r>
            <a:endParaRPr lang="en-US" sz="3600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2057400"/>
          <a:ext cx="6400800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3429000" y="3657600"/>
            <a:ext cx="1219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orvarid" pitchFamily="2" charset="-78"/>
              </a:rPr>
              <a:t>آموزش ریاضی</a:t>
            </a:r>
            <a:endParaRPr lang="en-US" dirty="0">
              <a:cs typeface="B Morvar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239000" cy="762000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/>
              <a:t>مهمترین وظیفه معلم: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81000" y="1828800"/>
          <a:ext cx="7239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3276600" y="3429000"/>
            <a:ext cx="1219200" cy="1143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Morvarid" pitchFamily="2" charset="-78"/>
              </a:rPr>
              <a:t>متفکر ریاضی</a:t>
            </a:r>
            <a:endParaRPr lang="en-US" dirty="0">
              <a:cs typeface="B Morvarid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066800"/>
            <a:ext cx="253306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800" dirty="0" smtClean="0">
                <a:cs typeface="B Morvarid" pitchFamily="2" charset="-78"/>
              </a:rPr>
              <a:t>توسعه تفکر ریاضی</a:t>
            </a:r>
            <a:endParaRPr lang="en-US" sz="2800" dirty="0">
              <a:cs typeface="B Morvar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1143000"/>
          </a:xfrm>
        </p:spPr>
        <p:txBody>
          <a:bodyPr/>
          <a:lstStyle/>
          <a:p>
            <a:pPr algn="ctr"/>
            <a:r>
              <a:rPr lang="fa-IR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Morvarid" pitchFamily="2" charset="-78"/>
              </a:rPr>
              <a:t>تقویت تفکر ریاضی</a:t>
            </a:r>
            <a:endParaRPr lang="en-US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B Morvarid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1371600"/>
          <a:ext cx="6324600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943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Morvarid" pitchFamily="2" charset="-78"/>
              </a:rPr>
              <a:t>مدل کاوی در مورد تقویت تفکر ریاضی</a:t>
            </a:r>
            <a:endParaRPr lang="en-US" dirty="0">
              <a:cs typeface="B Morvar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7239000" cy="9813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fa-IR" sz="2800" dirty="0" smtClean="0">
                <a:cs typeface="B Baran" pitchFamily="2" charset="-78"/>
              </a:rPr>
              <a:t>وایلدر (1968) : ریاضیات یکی از مهم ترین، مولفه های فرهنگی جوامع مدرن می باشد.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828800"/>
            <a:ext cx="70104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800" dirty="0" smtClean="0">
                <a:cs typeface="B Baran" pitchFamily="2" charset="-78"/>
              </a:rPr>
              <a:t>هالموس: ریاضیات یک زبان است، زبانی دقیق  و برای این طراحی شده است که انواع معینی از اندیشه ها را خلاصه تر، دقیق تر و سودمند تر از زبان معمولی بیان کند.</a:t>
            </a:r>
            <a:endParaRPr lang="en-US" sz="2800" dirty="0">
              <a:cs typeface="B Baran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تقویت تفکر ریاضی در مورد حل مسأله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640" y="1600200"/>
            <a:ext cx="889536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971800"/>
            <a:ext cx="3333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latin typeface="Arabic Typesetting" pitchFamily="66" charset="-78"/>
                <a:cs typeface="Arabic Typesetting" pitchFamily="66" charset="-78"/>
              </a:rPr>
              <a:t>دکتری آموزش ریاضی در آمریکا</a:t>
            </a:r>
            <a:endParaRPr lang="en-US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65778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b="1" dirty="0" smtClean="0">
                <a:latin typeface="Arabic Typesetting" pitchFamily="66" charset="-78"/>
                <a:cs typeface="Arabic Typesetting" pitchFamily="66" charset="-78"/>
              </a:rPr>
              <a:t>این رشته در ایالت های امریکا در دانشکده ریاضی و یا علوم تربیتی تشکیل می شود.</a:t>
            </a:r>
          </a:p>
          <a:p>
            <a:pPr algn="r" rtl="1">
              <a:buNone/>
            </a:pPr>
            <a:r>
              <a:rPr lang="fa-IR" sz="3200" b="1" dirty="0" smtClean="0">
                <a:latin typeface="Arabic Typesetting" pitchFamily="66" charset="-78"/>
                <a:cs typeface="Arabic Typesetting" pitchFamily="66" charset="-78"/>
              </a:rPr>
              <a:t>شامل دروس: ریاضی، آموزش ریاضی، روش های تحقیقات آموزشی، کار آموزی</a:t>
            </a:r>
            <a:endParaRPr lang="en-US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3CBC0-01BC-41D3-887A-C6924154CCF8}" type="datetime1">
              <a:rPr lang="en-US" smtClean="0"/>
              <a:pPr/>
              <a:t>4/12/2015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76600"/>
            <a:ext cx="7239000" cy="1219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dirty="0" smtClean="0"/>
              <a:t>ادامه تحصیل در آموزش ریاضی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4901-C676-4220-9C47-851DFEDCC6CE}" type="datetime1">
              <a:rPr lang="en-US" smtClean="0"/>
              <a:pPr/>
              <a:t>4/12/2015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905000"/>
            <a:ext cx="75438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در اوایل قرن بیستم، اولین برنامه دوره دکتری آموزش ریاضی در آمریکا در کالج معلمان دانشگاه کلمبیا و شیکاگو تاسیس شد.</a:t>
            </a:r>
            <a:endParaRPr lang="en-US" sz="36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کارشناسی ارشد آموزش ریاضی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77" y="1471613"/>
            <a:ext cx="7170412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A0BF-75FB-4B24-A0F5-69727F145AFC}" type="datetime1">
              <a:rPr lang="en-US" smtClean="0"/>
              <a:pPr/>
              <a:t>4/12/2015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8053772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E8C7-13F2-4366-8AC3-F5F34E58CA03}" type="datetime1">
              <a:rPr lang="en-US" smtClean="0"/>
              <a:pPr/>
              <a:t>4/12/2015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دکترای آموزش ریاضی در ایران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این رشته در دانشگاه های بهشتی، فردوسی و چمران</a:t>
            </a:r>
            <a:endParaRPr lang="en-US" sz="36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244334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b="1" dirty="0" smtClean="0">
                <a:latin typeface="Arabic Typesetting" pitchFamily="66" charset="-78"/>
                <a:cs typeface="Arabic Typesetting" pitchFamily="66" charset="-78"/>
              </a:rPr>
              <a:t>شامل دروس: ریاضی، آموزش ریاضی، روش های تحقیقات آموزشی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latin typeface="Arabic Typesetting" pitchFamily="66" charset="-78"/>
                <a:cs typeface="Arabic Typesetting" pitchFamily="66" charset="-78"/>
              </a:rPr>
              <a:t>هدف از تربیت آموزشگران ریاضی</a:t>
            </a:r>
            <a:endParaRPr lang="en-US" sz="48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latin typeface="Arabic Typesetting" pitchFamily="66" charset="-78"/>
                <a:cs typeface="Arabic Typesetting" pitchFamily="66" charset="-78"/>
              </a:rPr>
              <a:t>تربیت مدرس آموزش ریاضی برای مراکز تربیت معلم</a:t>
            </a:r>
          </a:p>
          <a:p>
            <a:pPr algn="r" rtl="1"/>
            <a:r>
              <a:rPr lang="fa-IR" sz="2800" b="1" dirty="0" smtClean="0">
                <a:latin typeface="Arabic Typesetting" pitchFamily="66" charset="-78"/>
                <a:cs typeface="Arabic Typesetting" pitchFamily="66" charset="-78"/>
              </a:rPr>
              <a:t>بهبود کیفیت علمی معلمان ریاضی در کلیه مقاطع تحصیلی</a:t>
            </a:r>
          </a:p>
          <a:p>
            <a:pPr algn="r" rtl="1"/>
            <a:r>
              <a:rPr lang="fa-IR" sz="2800" b="1" dirty="0" smtClean="0">
                <a:latin typeface="Arabic Typesetting" pitchFamily="66" charset="-78"/>
                <a:cs typeface="Arabic Typesetting" pitchFamily="66" charset="-78"/>
              </a:rPr>
              <a:t>تأمین نیروهای متخصص برای برنامه ریزی درسی ریاضی با توجه به روش های علمی تدریس</a:t>
            </a:r>
          </a:p>
          <a:p>
            <a:pPr algn="r" rtl="1"/>
            <a:r>
              <a:rPr lang="fa-IR" sz="2800" b="1" dirty="0" smtClean="0">
                <a:latin typeface="Arabic Typesetting" pitchFamily="66" charset="-78"/>
                <a:cs typeface="Arabic Typesetting" pitchFamily="66" charset="-78"/>
              </a:rPr>
              <a:t>تربیت پژوهشگران آموزش ریاضی در سطح کشور</a:t>
            </a:r>
            <a:endParaRPr lang="en-US" sz="2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EDDC-CED9-449F-8D2C-F20ACE79187C}" type="datetime1">
              <a:rPr lang="en-US" smtClean="0"/>
              <a:pPr/>
              <a:t>4/12/2015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96200" cy="25053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>
              <a:buNone/>
            </a:pPr>
            <a:r>
              <a:rPr lang="fa-IR" sz="4000" dirty="0" smtClean="0">
                <a:latin typeface="Arabic Typesetting" pitchFamily="66" charset="-78"/>
                <a:cs typeface="Arabic Typesetting" pitchFamily="66" charset="-78"/>
              </a:rPr>
              <a:t>در گذر از ریاضیات مدرسه، دانش آموزان عمدتا از سه مرحله یا دوره مهم عبور می کنند، که هر دوره هم از سوی فراگیر و هم معلمان و برنامه ریزان دارای ویژگی هایی است که در اینجا بیان می کنیم.</a:t>
            </a:r>
            <a:endParaRPr lang="en-US" sz="4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 dirty="0" smtClean="0">
                <a:latin typeface="Arabic Typesetting" pitchFamily="66" charset="-78"/>
                <a:cs typeface="Arabic Typesetting" pitchFamily="66" charset="-78"/>
              </a:rPr>
              <a:t>ریاضیات دوران ابتدایی</a:t>
            </a:r>
            <a:endParaRPr lang="en-US" sz="5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2743200" y="1600200"/>
            <a:ext cx="53340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Morvarid" pitchFamily="2" charset="-78"/>
              </a:rPr>
              <a:t>ایجاد نگرش نسبت به ریاضیات</a:t>
            </a:r>
            <a:endParaRPr lang="en-US" sz="2400" dirty="0">
              <a:cs typeface="B Morvarid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24000" y="3200400"/>
            <a:ext cx="48006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dk1"/>
                </a:solidFill>
                <a:cs typeface="B Morvarid" pitchFamily="2" charset="-78"/>
              </a:rPr>
              <a:t>برقراری رابطه بین ریاضیات با تجربیات زندگی</a:t>
            </a:r>
            <a:endParaRPr lang="en-US" sz="2400" dirty="0">
              <a:solidFill>
                <a:schemeClr val="dk1"/>
              </a:solidFill>
              <a:cs typeface="B Morvarid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5105400"/>
            <a:ext cx="4572000" cy="1143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dk1"/>
                </a:solidFill>
                <a:cs typeface="B Morvarid" pitchFamily="2" charset="-78"/>
              </a:rPr>
              <a:t>حالت های عاطفی و هیجانی</a:t>
            </a:r>
            <a:endParaRPr lang="en-US" sz="2400" dirty="0">
              <a:solidFill>
                <a:schemeClr val="dk1"/>
              </a:solidFill>
              <a:cs typeface="B Morvar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2390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6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محتوای دانش ریاضی</a:t>
            </a:r>
            <a:endParaRPr lang="en-US" sz="66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اصول موضوعه</a:t>
            </a:r>
          </a:p>
          <a:p>
            <a:pPr algn="r" rtl="1"/>
            <a:r>
              <a:rPr lang="fa-IR" dirty="0" smtClean="0"/>
              <a:t>تعریف ها و توصیف ها</a:t>
            </a:r>
          </a:p>
          <a:p>
            <a:pPr algn="r" rtl="1"/>
            <a:r>
              <a:rPr lang="fa-IR" dirty="0" smtClean="0"/>
              <a:t>ساختمان های ریاضی</a:t>
            </a:r>
          </a:p>
          <a:p>
            <a:pPr algn="r" rtl="1"/>
            <a:r>
              <a:rPr lang="fa-IR" dirty="0" smtClean="0"/>
              <a:t>قضیه، لم ها و نتایج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latin typeface="Arabic Typesetting" pitchFamily="66" charset="-78"/>
                <a:cs typeface="Arabic Typesetting" pitchFamily="66" charset="-78"/>
              </a:rPr>
              <a:t>ریاضیات دوره راهنمایی</a:t>
            </a:r>
            <a:endParaRPr lang="en-US" sz="6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14800" y="1981200"/>
            <a:ext cx="4419600" cy="1143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cs typeface="B Morvarid" pitchFamily="2" charset="-78"/>
              </a:rPr>
              <a:t>این دوره همراه با تغیرات رشدی جسمانی، عاطفی، روانی و فکری</a:t>
            </a:r>
            <a:endParaRPr lang="en-US" sz="2000" dirty="0">
              <a:solidFill>
                <a:schemeClr val="tx1"/>
              </a:solidFill>
              <a:cs typeface="B Morvarid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38400" y="3352800"/>
            <a:ext cx="3505200" cy="1219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cs typeface="B Morvarid" pitchFamily="2" charset="-78"/>
              </a:rPr>
              <a:t>ایجاد اعتماد بنفس و خود کارآمدی</a:t>
            </a:r>
            <a:endParaRPr lang="en-US" sz="2000" dirty="0">
              <a:solidFill>
                <a:schemeClr val="tx1"/>
              </a:solidFill>
              <a:cs typeface="B Morvarid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4800600"/>
            <a:ext cx="3200400" cy="1066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cs typeface="B Morvarid" pitchFamily="2" charset="-78"/>
              </a:rPr>
              <a:t>تقویت قدرت استدلال </a:t>
            </a:r>
            <a:endParaRPr lang="en-US" sz="2000" dirty="0">
              <a:solidFill>
                <a:schemeClr val="tx1"/>
              </a:solidFill>
              <a:cs typeface="B Morvarid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43400" y="5105400"/>
            <a:ext cx="3733800" cy="1143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cs typeface="B Morvarid" pitchFamily="2" charset="-78"/>
              </a:rPr>
              <a:t>انتقال دانش آموزان به سمت ریاضی مجرد و انتزاعی</a:t>
            </a:r>
            <a:endParaRPr lang="en-US" sz="2000" dirty="0">
              <a:solidFill>
                <a:schemeClr val="tx1"/>
              </a:solidFill>
              <a:cs typeface="B Morvarid" pitchFamily="2" charset="-7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 dirty="0" smtClean="0">
                <a:latin typeface="Arabic Typesetting" pitchFamily="66" charset="-78"/>
                <a:cs typeface="Arabic Typesetting" pitchFamily="66" charset="-78"/>
              </a:rPr>
              <a:t>ریاضیات دوران دبیرستان</a:t>
            </a:r>
            <a:endParaRPr lang="en-US" sz="5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447800" y="1600200"/>
            <a:ext cx="6324600" cy="1905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Morvarid" pitchFamily="2" charset="-78"/>
              </a:rPr>
              <a:t>اهمیت ارتباط بین انتخاب های علمی و سایر انتخاب های دوران زندگی</a:t>
            </a:r>
            <a:endParaRPr lang="en-US" sz="2400" dirty="0">
              <a:cs typeface="B Morvar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latin typeface="Arabic Typesetting" pitchFamily="66" charset="-78"/>
                <a:cs typeface="Arabic Typesetting" pitchFamily="66" charset="-78"/>
              </a:rPr>
              <a:t>آموزش ریاضی چیست؟</a:t>
            </a:r>
            <a:endParaRPr lang="en-US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038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شونفیلد(1987):</a:t>
            </a:r>
          </a:p>
          <a:p>
            <a:pPr algn="r" rtl="1">
              <a:buNone/>
            </a:pPr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آموزش ریاضی یعی هر آنچه که مربوط به آموزش و یادگیری ریاضی می شود.</a:t>
            </a:r>
          </a:p>
          <a:p>
            <a:pPr algn="r" rtl="1">
              <a:buNone/>
            </a:pPr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برنامه درس ریاضی و چگونگی تدریس و یادگیری ریاضی</a:t>
            </a:r>
          </a:p>
          <a:p>
            <a:pPr algn="r" rtl="1">
              <a:buNone/>
            </a:pPr>
            <a:r>
              <a:rPr lang="fa-IR" sz="3200" dirty="0" smtClean="0">
                <a:latin typeface="Arabic Typesetting" pitchFamily="66" charset="-78"/>
                <a:cs typeface="Arabic Typesetting" pitchFamily="66" charset="-78"/>
              </a:rPr>
              <a:t>تغییر دیدگاه نسبت به خود علم ریاضی وپیدایش فلسفه و روانشناسی تربیتی همگی از نیروهای اساسی در تشکیل دیسیپلین آموزش ریاضی هستند.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8B6A-3625-4388-9595-B6C1922E49E5}" type="datetime1">
              <a:rPr lang="en-US" smtClean="0"/>
              <a:pPr/>
              <a:t>4/12/2015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Baran" pitchFamily="2" charset="-78"/>
              </a:rPr>
              <a:t>تاریخچه آموزش ریاضی</a:t>
            </a:r>
            <a:endParaRPr lang="en-US" sz="4400" dirty="0">
              <a:cs typeface="B Baran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47E6-B0A3-44FA-B79E-84B3D7B78958}" type="datetime1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40624" y="3276600"/>
            <a:ext cx="611257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sz="2400" dirty="0" smtClean="0">
                <a:cs typeface="B Baran" pitchFamily="2" charset="-78"/>
              </a:rPr>
              <a:t>کیل پاتریک(1994)              سابقه دانشگاهی کمتر از یک قرن    </a:t>
            </a:r>
          </a:p>
        </p:txBody>
      </p:sp>
      <p:sp>
        <p:nvSpPr>
          <p:cNvPr id="6" name="Left Arrow 5"/>
          <p:cNvSpPr/>
          <p:nvPr/>
        </p:nvSpPr>
        <p:spPr>
          <a:xfrm>
            <a:off x="4343400" y="3429000"/>
            <a:ext cx="762000" cy="1981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1981200"/>
            <a:ext cx="6858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400" dirty="0" smtClean="0">
                <a:cs typeface="B Baran" pitchFamily="2" charset="-78"/>
              </a:rPr>
              <a:t>زمان شروع این رشته:   هنگامی که آموزش دبیران ریاضی به دانشگاه برده شد.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4267200"/>
            <a:ext cx="70866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400" dirty="0" smtClean="0">
                <a:cs typeface="B Baran" pitchFamily="2" charset="-78"/>
              </a:rPr>
              <a:t>اولین مدرک دکتری آموزش ریاضی در 1911، به یکی از دانشجویا کلاین در گوتینگتن اعطا شد.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5486400"/>
            <a:ext cx="480228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dirty="0" smtClean="0">
                <a:cs typeface="B Morvarid" pitchFamily="2" charset="-78"/>
              </a:rPr>
              <a:t>جنگ های جهانی روند پیشرفت این رشته را متوقف کردند.</a:t>
            </a:r>
            <a:endParaRPr lang="en-US" dirty="0">
              <a:cs typeface="B Morvarid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8000" dirty="0" smtClean="0">
                <a:latin typeface="Arabic Typesetting" pitchFamily="66" charset="-78"/>
                <a:cs typeface="Arabic Typesetting" pitchFamily="66" charset="-78"/>
              </a:rPr>
              <a:t>آموزش ریاضی</a:t>
            </a:r>
            <a:endParaRPr lang="en-US" sz="80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cs typeface="B Baran" pitchFamily="2" charset="-78"/>
              </a:rPr>
              <a:t>توجه به این شاخه از علوم از سال 1962 جایگاهی مهم در محافل علمی جهان پیدا کرده است. </a:t>
            </a:r>
            <a:endParaRPr lang="en-US" sz="3200" dirty="0">
              <a:cs typeface="B Bar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581400"/>
            <a:ext cx="76962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800" dirty="0" smtClean="0">
                <a:cs typeface="B Morvarid" pitchFamily="2" charset="-78"/>
              </a:rPr>
              <a:t>بیانیه معروف در سال 1962 که به امضای 72 تن از ریاضی دانان رسید، تکیه افراطی بر تجرد گرایی را مورد انتقاد قرار داد.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Baran" pitchFamily="2" charset="-78"/>
              </a:rPr>
              <a:t>دوران ریاضی جدید</a:t>
            </a:r>
            <a:endParaRPr lang="en-US" sz="44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B Baran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DE4B-9A3E-4156-84FA-FEE730C7C203}" type="datetime1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75438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sz="2800" dirty="0" smtClean="0">
                <a:cs typeface="B Morvarid" pitchFamily="2" charset="-78"/>
              </a:rPr>
              <a:t>این دوران پس از فرستادن اولین قمر مصنوعی شوروی بوجود آمد.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3505200"/>
            <a:ext cx="71628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cs typeface="B Morvarid" pitchFamily="2" charset="-78"/>
              </a:rPr>
              <a:t>علت نا کارآمدی را ناتوانی دانش آموزان در ریاضیات دانستند.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85800" y="4953000"/>
            <a:ext cx="7315200" cy="1219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3200" dirty="0" smtClean="0">
                <a:cs typeface="B Baran" pitchFamily="2" charset="-78"/>
              </a:rPr>
              <a:t>تاکید بر درک مفاهیم، تقویت قدرت استدلال، توسعه  نیروی تفکر</a:t>
            </a:r>
            <a:endParaRPr lang="en-US" sz="3200" dirty="0">
              <a:cs typeface="B Baran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657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cs typeface="B Baran" pitchFamily="2" charset="-78"/>
              </a:rPr>
              <a:t>فلیکس کلین: تدریس ریاضیات نه تنها قابل قبول بلکه مطلقا ضروری است که در شروع کم تر انتزاعی بوده و مرتب به کاربردها بپردازیم و فقط زمانی به طور تدریجی به پالایش ایده ها و تجرید برسیم که دانش آموز برای درک آن توانمند شده باشد.</a:t>
            </a:r>
            <a:endParaRPr lang="en-US" sz="3200" dirty="0">
              <a:cs typeface="B Baran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81F5-91B3-4AE4-8D0E-B07646CB06B4}" type="datetime1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4953000"/>
            <a:ext cx="32766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/>
              <a:t>مثال در این زمینه ؟؟؟؟</a:t>
            </a: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837</TotalTime>
  <Words>1339</Words>
  <Application>Microsoft Office PowerPoint</Application>
  <PresentationFormat>On-screen Show (4:3)</PresentationFormat>
  <Paragraphs>172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Opulent</vt:lpstr>
      <vt:lpstr>آموزش ریاضیات</vt:lpstr>
      <vt:lpstr>ریاضیات چیست؟</vt:lpstr>
      <vt:lpstr>Slide 3</vt:lpstr>
      <vt:lpstr>محتوای دانش ریاضی</vt:lpstr>
      <vt:lpstr>آموزش ریاضی چیست؟</vt:lpstr>
      <vt:lpstr>تاریخچه آموزش ریاضی</vt:lpstr>
      <vt:lpstr>آموزش ریاضی</vt:lpstr>
      <vt:lpstr>دوران ریاضی جدید</vt:lpstr>
      <vt:lpstr>Slide 9</vt:lpstr>
      <vt:lpstr>Slide 10</vt:lpstr>
      <vt:lpstr>Slide 11</vt:lpstr>
      <vt:lpstr>Slide 12</vt:lpstr>
      <vt:lpstr>نیاز به رشته آموزش ریاضی در ایران</vt:lpstr>
      <vt:lpstr>Slide 14</vt:lpstr>
      <vt:lpstr>نتایج آزمون تیمز</vt:lpstr>
      <vt:lpstr>مشکلات تحمیل شده بر فراگیران در ریاضیات را می توان ناشی از چه دانست؟</vt:lpstr>
      <vt:lpstr>علت مشکلات ریاضی در ایران(برون فردی)</vt:lpstr>
      <vt:lpstr>Slide 18</vt:lpstr>
      <vt:lpstr>نتایج حاصل از بررسی معلمان</vt:lpstr>
      <vt:lpstr>مشکلات اساسی معلمان</vt:lpstr>
      <vt:lpstr>و اما راه حل برای ارتقا سطح ریاضیات ایران در آزمون های بین المللی</vt:lpstr>
      <vt:lpstr>آموزش ریاضی و اهداف آن</vt:lpstr>
      <vt:lpstr>آموزش ریاضیات ترکیب از چه شاخه هایی از علوم است؟</vt:lpstr>
      <vt:lpstr>هدف عمده آموزش ریاضی</vt:lpstr>
      <vt:lpstr>اهدافی که دانش آموزان در ریاضیات باید به آن دست یابند</vt:lpstr>
      <vt:lpstr>مواردی که دیدگاه های آموزش ریاضی بر آن تاکید اساسی دارد</vt:lpstr>
      <vt:lpstr>Mathematics education as a research domain</vt:lpstr>
      <vt:lpstr>مهمترین وظیفه معلم:</vt:lpstr>
      <vt:lpstr>تقویت تفکر ریاضی</vt:lpstr>
      <vt:lpstr>تقویت تفکر ریاضی در مورد حل مسأله</vt:lpstr>
      <vt:lpstr>دکتری آموزش ریاضی در آمریکا</vt:lpstr>
      <vt:lpstr>ادامه تحصیل در آموزش ریاضی</vt:lpstr>
      <vt:lpstr>Slide 33</vt:lpstr>
      <vt:lpstr>کارشناسی ارشد آموزش ریاضی</vt:lpstr>
      <vt:lpstr>Slide 35</vt:lpstr>
      <vt:lpstr>دکترای آموزش ریاضی در ایران</vt:lpstr>
      <vt:lpstr>هدف از تربیت آموزشگران ریاضی</vt:lpstr>
      <vt:lpstr>Slide 38</vt:lpstr>
      <vt:lpstr>ریاضیات دوران ابتدایی</vt:lpstr>
      <vt:lpstr>ریاضیات دوره راهنمایی</vt:lpstr>
      <vt:lpstr>ریاضیات دوران دبیرستان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ریاضیات</dc:title>
  <dc:creator>LORD</dc:creator>
  <cp:lastModifiedBy>LORD</cp:lastModifiedBy>
  <cp:revision>76</cp:revision>
  <dcterms:created xsi:type="dcterms:W3CDTF">2006-08-16T00:00:00Z</dcterms:created>
  <dcterms:modified xsi:type="dcterms:W3CDTF">2015-04-12T12:51:52Z</dcterms:modified>
</cp:coreProperties>
</file>