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D59-A137-4C0E-8373-2D912EA241E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C9E-03EB-4B06-B380-50FCA2503FB0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D59-A137-4C0E-8373-2D912EA241E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C9E-03EB-4B06-B380-50FCA2503FB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D59-A137-4C0E-8373-2D912EA241E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C9E-03EB-4B06-B380-50FCA2503FB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D59-A137-4C0E-8373-2D912EA241E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C9E-03EB-4B06-B380-50FCA2503FB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D59-A137-4C0E-8373-2D912EA241E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C9E-03EB-4B06-B380-50FCA2503FB0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D59-A137-4C0E-8373-2D912EA241E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C9E-03EB-4B06-B380-50FCA2503FB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D59-A137-4C0E-8373-2D912EA241E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C9E-03EB-4B06-B380-50FCA2503FB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D59-A137-4C0E-8373-2D912EA241E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C9E-03EB-4B06-B380-50FCA2503FB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D59-A137-4C0E-8373-2D912EA241E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C9E-03EB-4B06-B380-50FCA2503FB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D59-A137-4C0E-8373-2D912EA241E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C9E-03EB-4B06-B380-50FCA2503FB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D59-A137-4C0E-8373-2D912EA241E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2ABC9E-03EB-4B06-B380-50FCA2503FB0}" type="slidenum">
              <a:rPr lang="fa-IR" smtClean="0"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A03D59-A137-4C0E-8373-2D912EA241E6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2ABC9E-03EB-4B06-B380-50FCA2503FB0}" type="slidenum">
              <a:rPr lang="fa-IR" smtClean="0"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11 جامعه شناسی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محمد استیری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41263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55576" y="1628800"/>
            <a:ext cx="2743200" cy="4572000"/>
          </a:xfrm>
        </p:spPr>
        <p:txBody>
          <a:bodyPr>
            <a:noAutofit/>
          </a:bodyPr>
          <a:lstStyle/>
          <a:p>
            <a:pPr algn="r"/>
            <a:r>
              <a:rPr lang="fa-IR" sz="4400" dirty="0" smtClean="0"/>
              <a:t>منظور از افزون زدایی معنا زدایی و تقدس زدایی جهان است</a:t>
            </a:r>
            <a:endParaRPr lang="fa-IR" sz="4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556792"/>
            <a:ext cx="4392487" cy="4392488"/>
          </a:xfrm>
        </p:spPr>
      </p:pic>
    </p:spTree>
    <p:extLst>
      <p:ext uri="{BB962C8B-B14F-4D97-AF65-F5344CB8AC3E}">
        <p14:creationId xmlns:p14="http://schemas.microsoft.com/office/powerpoint/2010/main" val="3412505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204864"/>
            <a:ext cx="4392488" cy="424847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a-IR" dirty="0" smtClean="0"/>
              <a:t>منظور از عقلانیت ابزاری دانش ها و علوم ابزاری است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9411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dirty="0" smtClean="0"/>
              <a:t>جهان اجتماعی از بستر اعتباریات و خواست آدمیان به وجود می آید</a:t>
            </a:r>
            <a:endParaRPr lang="fa-IR" sz="4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300" y="1844824"/>
            <a:ext cx="3520132" cy="3744415"/>
          </a:xfrm>
        </p:spPr>
      </p:pic>
    </p:spTree>
    <p:extLst>
      <p:ext uri="{BB962C8B-B14F-4D97-AF65-F5344CB8AC3E}">
        <p14:creationId xmlns:p14="http://schemas.microsoft.com/office/powerpoint/2010/main" val="10963925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39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درس 11 جامعه شناسی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11 جامعه شناسی</dc:title>
  <dc:creator>Coffinet.com</dc:creator>
  <cp:lastModifiedBy>Coffinet.com</cp:lastModifiedBy>
  <cp:revision>1</cp:revision>
  <dcterms:created xsi:type="dcterms:W3CDTF">2016-02-02T14:32:17Z</dcterms:created>
  <dcterms:modified xsi:type="dcterms:W3CDTF">2016-02-02T14:39:57Z</dcterms:modified>
</cp:coreProperties>
</file>