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595E7B0-3310-44D4-943B-5F39D35E25E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DD04E2A-D751-4F16-8770-BD319CA82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E7B0-3310-44D4-943B-5F39D35E25E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E2A-D751-4F16-8770-BD319CA82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E7B0-3310-44D4-943B-5F39D35E25E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E2A-D751-4F16-8770-BD319CA82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595E7B0-3310-44D4-943B-5F39D35E25E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E2A-D751-4F16-8770-BD319CA82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595E7B0-3310-44D4-943B-5F39D35E25E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DD04E2A-D751-4F16-8770-BD319CA824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595E7B0-3310-44D4-943B-5F39D35E25E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DD04E2A-D751-4F16-8770-BD319CA82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595E7B0-3310-44D4-943B-5F39D35E25E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DD04E2A-D751-4F16-8770-BD319CA82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E7B0-3310-44D4-943B-5F39D35E25E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E2A-D751-4F16-8770-BD319CA82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595E7B0-3310-44D4-943B-5F39D35E25E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DD04E2A-D751-4F16-8770-BD319CA82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595E7B0-3310-44D4-943B-5F39D35E25E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DD04E2A-D751-4F16-8770-BD319CA82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595E7B0-3310-44D4-943B-5F39D35E25E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DD04E2A-D751-4F16-8770-BD319CA82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595E7B0-3310-44D4-943B-5F39D35E25E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DD04E2A-D751-4F16-8770-BD319CA82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3000">
    <p:diamond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گوشی جدید مهدیه\سال تحصیلی98-97\کلیپ\SAM_2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34" y="188640"/>
            <a:ext cx="3905250" cy="2933700"/>
          </a:xfrm>
          <a:prstGeom prst="rect">
            <a:avLst/>
          </a:prstGeom>
          <a:noFill/>
        </p:spPr>
      </p:pic>
      <p:pic>
        <p:nvPicPr>
          <p:cNvPr id="1032" name="Picture 8" descr="E:\گوشی جدید مهدیه\سال تحصیلی98-97\کلیپ\SAM_2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905250" cy="2933700"/>
          </a:xfrm>
          <a:prstGeom prst="rect">
            <a:avLst/>
          </a:prstGeom>
          <a:noFill/>
        </p:spPr>
      </p:pic>
      <p:pic>
        <p:nvPicPr>
          <p:cNvPr id="1034" name="Picture 10" descr="E:\گوشی جدید مهدیه\سال تحصیلی98-97\کلیپ\SAM_2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9238" y="3284984"/>
            <a:ext cx="3905250" cy="2933700"/>
          </a:xfrm>
          <a:prstGeom prst="rect">
            <a:avLst/>
          </a:prstGeom>
          <a:noFill/>
        </p:spPr>
      </p:pic>
      <p:pic>
        <p:nvPicPr>
          <p:cNvPr id="1035" name="Picture 11" descr="E:\گوشی جدید مهدیه\سال تحصیلی98-97\کلیپ\SAM_2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12976"/>
            <a:ext cx="3905250" cy="29337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 rot="20899089">
            <a:off x="1946006" y="2780195"/>
            <a:ext cx="53931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روز بازگشایی مدرس</a:t>
            </a:r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ه </a:t>
            </a: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1397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cs typeface="2  Titr" pitchFamily="2" charset="-78"/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گوشی جدید مهدیه\سال تحصیلی98-97\کلیپ\SAM_3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3960440" cy="2996952"/>
          </a:xfrm>
          <a:prstGeom prst="rect">
            <a:avLst/>
          </a:prstGeom>
          <a:noFill/>
        </p:spPr>
      </p:pic>
      <p:pic>
        <p:nvPicPr>
          <p:cNvPr id="10243" name="Picture 3" descr="E:\گوشی جدید مهدیه\سال تحصیلی98-97\کلیپ\SAM_3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796680" cy="2808312"/>
          </a:xfrm>
          <a:prstGeom prst="rect">
            <a:avLst/>
          </a:prstGeom>
          <a:noFill/>
        </p:spPr>
      </p:pic>
      <p:pic>
        <p:nvPicPr>
          <p:cNvPr id="10244" name="Picture 4" descr="E:\گوشی جدید مهدیه\سال تحصیلی98-97\کلیپ\SAM_3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3214" y="332656"/>
            <a:ext cx="3905250" cy="2933700"/>
          </a:xfrm>
          <a:prstGeom prst="rect">
            <a:avLst/>
          </a:prstGeom>
          <a:noFill/>
        </p:spPr>
      </p:pic>
      <p:pic>
        <p:nvPicPr>
          <p:cNvPr id="10245" name="Picture 5" descr="E:\گوشی جدید مهدیه\سال تحصیلی98-97\کلیپ\SAM_3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3888432" cy="295232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27661" y="2708921"/>
            <a:ext cx="7888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گرامیداشت یاد شهدا در آستانه سال جدید</a:t>
            </a:r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1397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2  Titr" pitchFamily="2" charset="-78"/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گوشی جدید مهدیه\سال تحصیلی98-97\کلیپ\۲۰۱۸۱۲۱۹_۱۱۱۶۳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98391"/>
            <a:ext cx="4193282" cy="2726953"/>
          </a:xfrm>
          <a:prstGeom prst="rect">
            <a:avLst/>
          </a:prstGeom>
          <a:noFill/>
        </p:spPr>
      </p:pic>
      <p:pic>
        <p:nvPicPr>
          <p:cNvPr id="11267" name="Picture 3" descr="E:\گوشی جدید مهدیه\سال تحصیلی98-97\کلیپ\۲۰۱۸۱۲۱۹_۱۱۱۷۰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0648"/>
            <a:ext cx="3977258" cy="2843585"/>
          </a:xfrm>
          <a:prstGeom prst="rect">
            <a:avLst/>
          </a:prstGeom>
          <a:noFill/>
        </p:spPr>
      </p:pic>
      <p:pic>
        <p:nvPicPr>
          <p:cNvPr id="11268" name="Picture 4" descr="E:\گوشی جدید مهدیه\سال تحصیلی98-97\کلیپ\۲۰۱۸۱۲۱۹_۱۱۲۷۱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740" y="3789040"/>
            <a:ext cx="3951557" cy="275761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75407" y="2947591"/>
            <a:ext cx="55931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مراسم زیبای شب یلدا </a:t>
            </a:r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1397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2  Titr" pitchFamily="2" charset="-78"/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گوشی جدید مهدیه\سال تحصیلی98-97\کلیپ\SAM_2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905250" cy="2933700"/>
          </a:xfrm>
          <a:prstGeom prst="rect">
            <a:avLst/>
          </a:prstGeom>
          <a:noFill/>
        </p:spPr>
      </p:pic>
      <p:pic>
        <p:nvPicPr>
          <p:cNvPr id="2052" name="Picture 4" descr="E:\گوشی جدید مهدیه\سال تحصیلی98-97\کلیپ\SAM_2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230" y="332656"/>
            <a:ext cx="3905250" cy="2933700"/>
          </a:xfrm>
          <a:prstGeom prst="rect">
            <a:avLst/>
          </a:prstGeom>
          <a:noFill/>
        </p:spPr>
      </p:pic>
      <p:pic>
        <p:nvPicPr>
          <p:cNvPr id="2053" name="Picture 5" descr="E:\گوشی جدید مهدیه\سال تحصیلی98-97\کلیپ\SAM_2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905250" cy="2933700"/>
          </a:xfrm>
          <a:prstGeom prst="rect">
            <a:avLst/>
          </a:prstGeom>
          <a:noFill/>
        </p:spPr>
      </p:pic>
      <p:pic>
        <p:nvPicPr>
          <p:cNvPr id="2054" name="Picture 6" descr="E:\گوشی جدید مهدیه\سال تحصیلی98-97\کلیپ\SAM_22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429000"/>
            <a:ext cx="3905250" cy="29337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20557394">
            <a:off x="1902236" y="2570695"/>
            <a:ext cx="52399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انتخابات شورای دانش آموزی </a:t>
            </a:r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1397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cs typeface="2  Titr" pitchFamily="2" charset="-78"/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گوشی جدید مهدیه\سال تحصیلی98-97\کلیپ\SAM_2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905250" cy="2933700"/>
          </a:xfrm>
          <a:prstGeom prst="rect">
            <a:avLst/>
          </a:prstGeom>
          <a:noFill/>
        </p:spPr>
      </p:pic>
      <p:pic>
        <p:nvPicPr>
          <p:cNvPr id="3075" name="Picture 3" descr="E:\گوشی جدید مهدیه\سال تحصیلی98-97\کلیپ\SAM_2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905250" cy="2933700"/>
          </a:xfrm>
          <a:prstGeom prst="rect">
            <a:avLst/>
          </a:prstGeom>
          <a:noFill/>
        </p:spPr>
      </p:pic>
      <p:pic>
        <p:nvPicPr>
          <p:cNvPr id="3076" name="Picture 4" descr="E:\گوشی جدید مهدیه\سال تحصیلی98-97\کلیپ\SAM_2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73016"/>
            <a:ext cx="3905250" cy="29337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20631451">
            <a:off x="900270" y="3236416"/>
            <a:ext cx="7529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انتخابات انجمن اولیاء و مربیان </a:t>
            </a:r>
            <a:r>
              <a:rPr lang="fa-IR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1397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cs typeface="2  Titr" pitchFamily="2" charset="-78"/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گوشی جدید مهدیه\سال تحصیلی98-97\کلیپ\SAM_2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1284"/>
            <a:ext cx="3905250" cy="2933700"/>
          </a:xfrm>
          <a:prstGeom prst="rect">
            <a:avLst/>
          </a:prstGeom>
          <a:noFill/>
        </p:spPr>
      </p:pic>
      <p:pic>
        <p:nvPicPr>
          <p:cNvPr id="4099" name="Picture 3" descr="E:\گوشی جدید مهدیه\سال تحصیلی98-97\کلیپ\SAM_2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3905250" cy="2933700"/>
          </a:xfrm>
          <a:prstGeom prst="rect">
            <a:avLst/>
          </a:prstGeom>
          <a:noFill/>
        </p:spPr>
      </p:pic>
      <p:pic>
        <p:nvPicPr>
          <p:cNvPr id="4100" name="Picture 4" descr="E:\گوشی جدید مهدیه\سال تحصیلی98-97\کلیپ\SAM_2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56992"/>
            <a:ext cx="3905250" cy="2933700"/>
          </a:xfrm>
          <a:prstGeom prst="rect">
            <a:avLst/>
          </a:prstGeom>
          <a:noFill/>
        </p:spPr>
      </p:pic>
      <p:pic>
        <p:nvPicPr>
          <p:cNvPr id="4101" name="Picture 5" descr="C:\Users\puya-pc\Desktop\97\پرورشی97\سیزده ابان 97-98\SAM_2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905250" cy="29337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0481035">
            <a:off x="2530302" y="2580287"/>
            <a:ext cx="3850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13 آبان </a:t>
            </a:r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1397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2  Titr" pitchFamily="2" charset="-78"/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گوشی جدید مهدیه\سال تحصیلی98-97\کلیپ\SAM_2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952328" cy="2217846"/>
          </a:xfrm>
          <a:prstGeom prst="rect">
            <a:avLst/>
          </a:prstGeom>
          <a:noFill/>
        </p:spPr>
      </p:pic>
      <p:pic>
        <p:nvPicPr>
          <p:cNvPr id="5123" name="Picture 3" descr="E:\گوشی جدید مهدیه\سال تحصیلی98-97\کلیپ\SAM_2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75" y="1962150"/>
            <a:ext cx="3905250" cy="2933700"/>
          </a:xfrm>
          <a:prstGeom prst="rect">
            <a:avLst/>
          </a:prstGeom>
          <a:noFill/>
        </p:spPr>
      </p:pic>
      <p:pic>
        <p:nvPicPr>
          <p:cNvPr id="5124" name="Picture 4" descr="E:\گوشی جدید مهدیه\سال تحصیلی98-97\کلیپ\SAM_2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0418" y="4221088"/>
            <a:ext cx="2850847" cy="2141612"/>
          </a:xfrm>
          <a:prstGeom prst="rect">
            <a:avLst/>
          </a:prstGeom>
          <a:noFill/>
        </p:spPr>
      </p:pic>
      <p:pic>
        <p:nvPicPr>
          <p:cNvPr id="5125" name="Picture 5" descr="E:\گوشی جدید مهدیه\سال تحصیلی98-97\کلیپ\SAM_2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2850847" cy="2141612"/>
          </a:xfrm>
          <a:prstGeom prst="rect">
            <a:avLst/>
          </a:prstGeom>
          <a:noFill/>
        </p:spPr>
      </p:pic>
      <p:pic>
        <p:nvPicPr>
          <p:cNvPr id="5126" name="Picture 6" descr="E:\گوشی جدید مهدیه\سال تحصیلی98-97\کلیپ\SAM_25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88640"/>
            <a:ext cx="2588080" cy="194421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20554418">
            <a:off x="4084646" y="3570310"/>
            <a:ext cx="46944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المپیاد ورزشی</a:t>
            </a:r>
            <a:r>
              <a:rPr lang="fa-I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1397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2  Titr" pitchFamily="2" charset="-78"/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گوشی جدید مهدیه\سال تحصیلی98-97\کلیپ\SAM_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17032"/>
            <a:ext cx="3905250" cy="2861692"/>
          </a:xfrm>
          <a:prstGeom prst="rect">
            <a:avLst/>
          </a:prstGeom>
          <a:noFill/>
        </p:spPr>
      </p:pic>
      <p:pic>
        <p:nvPicPr>
          <p:cNvPr id="6149" name="Picture 5" descr="E:\گوشی جدید مهدیه\سال تحصیلی98-97\کلیپ\SAM_2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5222" y="260648"/>
            <a:ext cx="3905250" cy="2933700"/>
          </a:xfrm>
          <a:prstGeom prst="rect">
            <a:avLst/>
          </a:prstGeom>
          <a:noFill/>
        </p:spPr>
      </p:pic>
      <p:pic>
        <p:nvPicPr>
          <p:cNvPr id="6150" name="Picture 6" descr="E:\گوشی جدید مهدیه\سال تحصیلی98-97\کلیپ\SAM_2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3905250" cy="2933700"/>
          </a:xfrm>
          <a:prstGeom prst="rect">
            <a:avLst/>
          </a:prstGeom>
          <a:noFill/>
        </p:spPr>
      </p:pic>
      <p:pic>
        <p:nvPicPr>
          <p:cNvPr id="6146" name="Picture 2" descr="E:\گوشی جدید مهدیه\سال تحصیلی98-97\کلیپ\SAM_27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3888432" cy="288032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20919790">
            <a:off x="1962152" y="2710393"/>
            <a:ext cx="52196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محفل انس با قرآن 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1397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2  Titr" pitchFamily="2" charset="-78"/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گوشی جدید مهدیه\سال تحصیلی98-97\کلیپ\SAM_2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18" y="3501008"/>
            <a:ext cx="3905250" cy="2933700"/>
          </a:xfrm>
          <a:prstGeom prst="rect">
            <a:avLst/>
          </a:prstGeom>
          <a:noFill/>
        </p:spPr>
      </p:pic>
      <p:pic>
        <p:nvPicPr>
          <p:cNvPr id="7171" name="Picture 3" descr="E:\گوشی جدید مهدیه\سال تحصیلی98-97\کلیپ\SAM_2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7"/>
            <a:ext cx="3816424" cy="2880320"/>
          </a:xfrm>
          <a:prstGeom prst="rect">
            <a:avLst/>
          </a:prstGeom>
          <a:noFill/>
        </p:spPr>
      </p:pic>
      <p:pic>
        <p:nvPicPr>
          <p:cNvPr id="7172" name="Picture 4" descr="E:\گوشی جدید مهدیه\سال تحصیلی98-97\کلیپ\SAM_2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6672"/>
            <a:ext cx="3905250" cy="2933700"/>
          </a:xfrm>
          <a:prstGeom prst="rect">
            <a:avLst/>
          </a:prstGeom>
          <a:noFill/>
        </p:spPr>
      </p:pic>
      <p:pic>
        <p:nvPicPr>
          <p:cNvPr id="7173" name="Picture 5" descr="E:\گوشی جدید مهدیه\سال تحصیلی98-97\کلیپ\SAM_2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6672"/>
            <a:ext cx="3905250" cy="29337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0892016">
            <a:off x="-101174" y="462203"/>
            <a:ext cx="5559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جشن برف و روز هوای پاک </a:t>
            </a:r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1397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2  Titr" pitchFamily="2" charset="-78"/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گوشی جدید مهدیه\سال تحصیلی98-97\کلیپ\SAM_2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549208" cy="46085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7593" y="5180999"/>
            <a:ext cx="863890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نشریه قرآنی تهیه شده توسط دانش آموزان</a:t>
            </a:r>
          </a:p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1397</a:t>
            </a:r>
            <a:endParaRPr lang="fa-IR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2  Titr" pitchFamily="2" charset="-78"/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گوشی جدید مهدیه\سال تحصیلی98-97\کلیپ\SAM_281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52928" cy="43924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0738" y="5013176"/>
            <a:ext cx="81163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عکس یادگاری با گروههای آموزشی اداره کل آموزش و پرورش</a:t>
            </a:r>
          </a:p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1397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2  Titr" pitchFamily="2" charset="-78"/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</TotalTime>
  <Words>63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puya-pc</dc:creator>
  <cp:lastModifiedBy>puya-pc</cp:lastModifiedBy>
  <cp:revision>24</cp:revision>
  <dcterms:created xsi:type="dcterms:W3CDTF">2019-05-20T07:52:03Z</dcterms:created>
  <dcterms:modified xsi:type="dcterms:W3CDTF">2019-06-02T17:16:49Z</dcterms:modified>
</cp:coreProperties>
</file>