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80B35-0E18-4A3B-B7EB-8AE508475F25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4726905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Python basic tutorial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5912310"/>
            <a:ext cx="369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Design by :</a:t>
            </a:r>
            <a:r>
              <a:rPr lang="en-US" dirty="0" smtClean="0"/>
              <a:t> Abdullah  </a:t>
            </a:r>
            <a:r>
              <a:rPr lang="en-US" dirty="0" err="1" smtClean="0"/>
              <a:t>Saremi</a:t>
            </a:r>
            <a:r>
              <a:rPr lang="en-US" dirty="0" smtClean="0"/>
              <a:t>  </a:t>
            </a:r>
            <a:r>
              <a:rPr lang="en-US" dirty="0" err="1" smtClean="0"/>
              <a:t>Naeini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0913" y="764704"/>
            <a:ext cx="171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Turtle</a:t>
            </a:r>
            <a:endParaRPr lang="en-US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274" y="1772816"/>
            <a:ext cx="1524000" cy="207645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595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</a:rPr>
              <a:t>import</a:t>
            </a:r>
            <a:r>
              <a:rPr lang="en-US" sz="2400" b="1" dirty="0"/>
              <a:t> turtle</a:t>
            </a:r>
          </a:p>
          <a:p>
            <a:pPr marL="0" indent="0">
              <a:buNone/>
            </a:pPr>
            <a:r>
              <a:rPr lang="en-US" sz="2400" b="1" dirty="0" err="1"/>
              <a:t>wn</a:t>
            </a:r>
            <a:r>
              <a:rPr lang="en-US" sz="2400" b="1" dirty="0"/>
              <a:t>=</a:t>
            </a:r>
            <a:r>
              <a:rPr lang="en-US" sz="2400" b="1" dirty="0" err="1"/>
              <a:t>turtle.Screen</a:t>
            </a:r>
            <a:r>
              <a:rPr lang="en-US" sz="2400" b="1" dirty="0"/>
              <a:t>()</a:t>
            </a:r>
          </a:p>
          <a:p>
            <a:pPr marL="0" indent="0">
              <a:buNone/>
            </a:pPr>
            <a:r>
              <a:rPr lang="en-US" sz="2400" b="1" dirty="0"/>
              <a:t>pat=</a:t>
            </a:r>
            <a:r>
              <a:rPr lang="en-US" sz="2400" b="1" dirty="0" err="1"/>
              <a:t>turtle.Turtle</a:t>
            </a:r>
            <a:r>
              <a:rPr lang="en-US" sz="2400" b="1" dirty="0"/>
              <a:t>()</a:t>
            </a:r>
          </a:p>
          <a:p>
            <a:pPr marL="0" indent="0">
              <a:buNone/>
            </a:pPr>
            <a:r>
              <a:rPr lang="en-US" sz="2400" b="1" dirty="0" err="1"/>
              <a:t>pat.forward</a:t>
            </a:r>
            <a:r>
              <a:rPr lang="en-US" sz="2400" b="1" dirty="0"/>
              <a:t>(100)</a:t>
            </a:r>
          </a:p>
          <a:p>
            <a:pPr marL="0" indent="0">
              <a:buNone/>
            </a:pPr>
            <a:r>
              <a:rPr lang="en-US" sz="2400" b="1" dirty="0" err="1"/>
              <a:t>pat.left</a:t>
            </a:r>
            <a:r>
              <a:rPr lang="en-US" sz="2400" b="1" dirty="0"/>
              <a:t>(90)</a:t>
            </a:r>
          </a:p>
          <a:p>
            <a:pPr marL="0" indent="0">
              <a:buNone/>
            </a:pPr>
            <a:r>
              <a:rPr lang="en-US" sz="2400" b="1" dirty="0" err="1"/>
              <a:t>pat.fd</a:t>
            </a:r>
            <a:r>
              <a:rPr lang="en-US" sz="2400" b="1" dirty="0"/>
              <a:t>(100)</a:t>
            </a:r>
          </a:p>
          <a:p>
            <a:pPr marL="0" indent="0">
              <a:buNone/>
            </a:pPr>
            <a:r>
              <a:rPr lang="en-US" sz="2400" b="1" dirty="0" err="1"/>
              <a:t>wn.mainloop</a:t>
            </a:r>
            <a:r>
              <a:rPr lang="en-US" sz="2400" b="1" dirty="0"/>
              <a:t>()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613" y="2636912"/>
            <a:ext cx="363855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08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4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import</a:t>
            </a:r>
            <a:r>
              <a:rPr lang="en-US" b="1" dirty="0"/>
              <a:t> turtle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/>
              <a:t>wn</a:t>
            </a:r>
            <a:r>
              <a:rPr lang="en-US" b="1" dirty="0"/>
              <a:t> = </a:t>
            </a:r>
            <a:r>
              <a:rPr lang="en-US" b="1" dirty="0" err="1"/>
              <a:t>turtle.Screen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/>
              <a:t>wn.bgcolor</a:t>
            </a:r>
            <a:r>
              <a:rPr lang="en-US" b="1" dirty="0">
                <a:solidFill>
                  <a:srgbClr val="00B050"/>
                </a:solidFill>
              </a:rPr>
              <a:t>("</a:t>
            </a:r>
            <a:r>
              <a:rPr lang="en-US" b="1" dirty="0" err="1">
                <a:solidFill>
                  <a:srgbClr val="00B050"/>
                </a:solidFill>
              </a:rPr>
              <a:t>lightgreen</a:t>
            </a:r>
            <a:r>
              <a:rPr lang="en-US" b="1" dirty="0">
                <a:solidFill>
                  <a:srgbClr val="00B050"/>
                </a:solidFill>
              </a:rPr>
              <a:t>"</a:t>
            </a:r>
            <a:r>
              <a:rPr lang="en-US" b="1" dirty="0"/>
              <a:t>)  </a:t>
            </a:r>
            <a:r>
              <a:rPr lang="en-US" b="1" dirty="0" smtClean="0">
                <a:solidFill>
                  <a:srgbClr val="FF0000"/>
                </a:solidFill>
              </a:rPr>
              <a:t># </a:t>
            </a:r>
            <a:r>
              <a:rPr lang="en-US" b="1" dirty="0">
                <a:solidFill>
                  <a:srgbClr val="FF0000"/>
                </a:solidFill>
              </a:rPr>
              <a:t>Set the window background color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/>
              <a:t>wn.title</a:t>
            </a:r>
            <a:r>
              <a:rPr lang="en-US" b="1" dirty="0">
                <a:solidFill>
                  <a:srgbClr val="00B050"/>
                </a:solidFill>
              </a:rPr>
              <a:t>("Hello, Tess!"</a:t>
            </a:r>
            <a:r>
              <a:rPr lang="en-US" b="1" dirty="0"/>
              <a:t>)      </a:t>
            </a:r>
            <a:r>
              <a:rPr lang="en-US" b="1" dirty="0">
                <a:solidFill>
                  <a:srgbClr val="FF0000"/>
                </a:solidFill>
              </a:rPr>
              <a:t># Set the window title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mat= </a:t>
            </a:r>
            <a:r>
              <a:rPr lang="en-US" b="1" dirty="0" err="1"/>
              <a:t>turtle.Turtle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mat.color</a:t>
            </a:r>
            <a:r>
              <a:rPr lang="en-US" b="1" dirty="0">
                <a:solidFill>
                  <a:srgbClr val="00B050"/>
                </a:solidFill>
              </a:rPr>
              <a:t>("blue"</a:t>
            </a:r>
            <a:r>
              <a:rPr lang="en-US" b="1" dirty="0"/>
              <a:t>)            </a:t>
            </a:r>
            <a:r>
              <a:rPr lang="en-US" b="1" dirty="0" smtClean="0"/>
              <a:t>   </a:t>
            </a:r>
            <a:r>
              <a:rPr lang="en-US" b="1" dirty="0" smtClean="0">
                <a:solidFill>
                  <a:srgbClr val="FF0000"/>
                </a:solidFill>
              </a:rPr>
              <a:t># </a:t>
            </a:r>
            <a:r>
              <a:rPr lang="en-US" b="1" dirty="0">
                <a:solidFill>
                  <a:srgbClr val="FF0000"/>
                </a:solidFill>
              </a:rPr>
              <a:t>Tell </a:t>
            </a:r>
            <a:r>
              <a:rPr lang="en-US" b="1" dirty="0" smtClean="0">
                <a:solidFill>
                  <a:srgbClr val="FF0000"/>
                </a:solidFill>
              </a:rPr>
              <a:t>mat to </a:t>
            </a:r>
            <a:r>
              <a:rPr lang="en-US" b="1" dirty="0">
                <a:solidFill>
                  <a:srgbClr val="FF0000"/>
                </a:solidFill>
              </a:rPr>
              <a:t>change her color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mat.pensize</a:t>
            </a:r>
            <a:r>
              <a:rPr lang="en-US" b="1" dirty="0" smtClean="0"/>
              <a:t>(3</a:t>
            </a:r>
            <a:r>
              <a:rPr lang="en-US" b="1" dirty="0"/>
              <a:t>)               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# </a:t>
            </a:r>
            <a:r>
              <a:rPr lang="en-US" b="1" dirty="0">
                <a:solidFill>
                  <a:srgbClr val="FF0000"/>
                </a:solidFill>
              </a:rPr>
              <a:t>Tell </a:t>
            </a:r>
            <a:r>
              <a:rPr lang="en-US" b="1" dirty="0" smtClean="0">
                <a:solidFill>
                  <a:srgbClr val="FF0000"/>
                </a:solidFill>
              </a:rPr>
              <a:t>mat to </a:t>
            </a:r>
            <a:r>
              <a:rPr lang="en-US" b="1" dirty="0">
                <a:solidFill>
                  <a:srgbClr val="FF0000"/>
                </a:solidFill>
              </a:rPr>
              <a:t>set her pen width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mat.forward</a:t>
            </a:r>
            <a:r>
              <a:rPr lang="en-US" b="1" dirty="0" smtClean="0"/>
              <a:t>(50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mat.left</a:t>
            </a:r>
            <a:r>
              <a:rPr lang="en-US" b="1" dirty="0" smtClean="0"/>
              <a:t>(120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mat.forward</a:t>
            </a:r>
            <a:r>
              <a:rPr lang="en-US" b="1" dirty="0" smtClean="0"/>
              <a:t>(50</a:t>
            </a:r>
            <a:r>
              <a:rPr lang="en-US" b="1" dirty="0"/>
              <a:t>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err="1" smtClean="0"/>
              <a:t>wn.exitonclick</a:t>
            </a:r>
            <a:r>
              <a:rPr lang="en-US" b="1" dirty="0" smtClean="0"/>
              <a:t>()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80928"/>
            <a:ext cx="3838575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import</a:t>
            </a:r>
            <a:r>
              <a:rPr lang="en-US" b="1" dirty="0"/>
              <a:t> turtle</a:t>
            </a:r>
          </a:p>
          <a:p>
            <a:pPr marL="0" indent="0">
              <a:buNone/>
            </a:pPr>
            <a:r>
              <a:rPr lang="en-US" b="1" dirty="0" err="1"/>
              <a:t>wn</a:t>
            </a:r>
            <a:r>
              <a:rPr lang="en-US" b="1" dirty="0"/>
              <a:t> = </a:t>
            </a:r>
            <a:r>
              <a:rPr lang="en-US" b="1" dirty="0" err="1"/>
              <a:t>turtle.Screen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b="1" dirty="0" err="1"/>
              <a:t>wn.bgcolor</a:t>
            </a:r>
            <a:r>
              <a:rPr lang="en-US" b="1" dirty="0">
                <a:solidFill>
                  <a:srgbClr val="00B050"/>
                </a:solidFill>
              </a:rPr>
              <a:t>("</a:t>
            </a:r>
            <a:r>
              <a:rPr lang="en-US" b="1" dirty="0" err="1">
                <a:solidFill>
                  <a:srgbClr val="00B050"/>
                </a:solidFill>
              </a:rPr>
              <a:t>lightgreen</a:t>
            </a:r>
            <a:r>
              <a:rPr lang="en-US" b="1" dirty="0">
                <a:solidFill>
                  <a:srgbClr val="00B050"/>
                </a:solidFill>
              </a:rPr>
              <a:t>"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 smtClean="0"/>
              <a:t>mat= </a:t>
            </a:r>
            <a:r>
              <a:rPr lang="en-US" b="1" dirty="0" err="1"/>
              <a:t>turtle.Turtle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b="1" dirty="0" err="1" smtClean="0"/>
              <a:t>mat.shape</a:t>
            </a:r>
            <a:r>
              <a:rPr lang="en-US" b="1" dirty="0"/>
              <a:t>(</a:t>
            </a:r>
            <a:r>
              <a:rPr lang="en-US" b="1" dirty="0">
                <a:solidFill>
                  <a:srgbClr val="00B050"/>
                </a:solidFill>
              </a:rPr>
              <a:t>"turtle"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 err="1" smtClean="0"/>
              <a:t>mat.color</a:t>
            </a:r>
            <a:r>
              <a:rPr lang="en-US" b="1" dirty="0"/>
              <a:t>(</a:t>
            </a:r>
            <a:r>
              <a:rPr lang="en-US" b="1" dirty="0">
                <a:solidFill>
                  <a:srgbClr val="00B050"/>
                </a:solidFill>
              </a:rPr>
              <a:t>"blue"</a:t>
            </a:r>
            <a:r>
              <a:rPr lang="en-US" b="1" dirty="0"/>
              <a:t>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mat.penup</a:t>
            </a:r>
            <a:r>
              <a:rPr lang="en-US" b="1" dirty="0"/>
              <a:t>()               </a:t>
            </a:r>
            <a:r>
              <a:rPr lang="en-US" b="1" dirty="0">
                <a:solidFill>
                  <a:srgbClr val="FF0000"/>
                </a:solidFill>
              </a:rPr>
              <a:t> # This is new</a:t>
            </a:r>
          </a:p>
          <a:p>
            <a:pPr marL="0" indent="0">
              <a:buNone/>
            </a:pPr>
            <a:r>
              <a:rPr lang="en-US" b="1" dirty="0"/>
              <a:t>size = 20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for</a:t>
            </a:r>
            <a:r>
              <a:rPr lang="en-US" b="1" dirty="0"/>
              <a:t> i </a:t>
            </a:r>
            <a:r>
              <a:rPr lang="en-US" b="1" dirty="0">
                <a:solidFill>
                  <a:srgbClr val="FFC000"/>
                </a:solidFill>
              </a:rPr>
              <a:t>in</a:t>
            </a:r>
            <a:r>
              <a:rPr lang="en-US" b="1" dirty="0"/>
              <a:t> range(30):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dirty="0" err="1" smtClean="0"/>
              <a:t>mat.stamp</a:t>
            </a:r>
            <a:r>
              <a:rPr lang="en-US" b="1" dirty="0"/>
              <a:t>()             </a:t>
            </a:r>
            <a:r>
              <a:rPr lang="en-US" b="1" dirty="0">
                <a:solidFill>
                  <a:srgbClr val="FF0000"/>
                </a:solidFill>
              </a:rPr>
              <a:t># Leave an impression on the canvas</a:t>
            </a:r>
          </a:p>
          <a:p>
            <a:pPr marL="0" indent="0">
              <a:buNone/>
            </a:pPr>
            <a:r>
              <a:rPr lang="en-US" b="1" dirty="0"/>
              <a:t>   size = size + 3         </a:t>
            </a:r>
            <a:r>
              <a:rPr lang="en-US" b="1" dirty="0">
                <a:solidFill>
                  <a:srgbClr val="FF0000"/>
                </a:solidFill>
              </a:rPr>
              <a:t> # Increase the size on every iteration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dirty="0" err="1" smtClean="0"/>
              <a:t>mat.forward</a:t>
            </a:r>
            <a:r>
              <a:rPr lang="en-US" b="1" dirty="0" smtClean="0"/>
              <a:t>(size</a:t>
            </a:r>
            <a:r>
              <a:rPr lang="en-US" b="1" dirty="0"/>
              <a:t>) 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# Move </a:t>
            </a:r>
            <a:r>
              <a:rPr lang="en-US" b="1" dirty="0" smtClean="0">
                <a:solidFill>
                  <a:srgbClr val="FF0000"/>
                </a:solidFill>
              </a:rPr>
              <a:t>mat along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b="1" dirty="0" err="1" smtClean="0"/>
              <a:t>mat.right</a:t>
            </a:r>
            <a:r>
              <a:rPr lang="en-US" b="1" dirty="0" smtClean="0"/>
              <a:t>(24</a:t>
            </a:r>
            <a:r>
              <a:rPr lang="en-US" b="1" dirty="0"/>
              <a:t>)          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#  </a:t>
            </a:r>
            <a:r>
              <a:rPr lang="en-US" b="1" dirty="0">
                <a:solidFill>
                  <a:srgbClr val="FF0000"/>
                </a:solidFill>
              </a:rPr>
              <a:t>...  and turn her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wn.mainloop</a:t>
            </a:r>
            <a:r>
              <a:rPr lang="en-US" b="1" dirty="0"/>
              <a:t>()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6952"/>
            <a:ext cx="3328987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8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import</a:t>
            </a:r>
            <a:r>
              <a:rPr lang="en-US" b="1" dirty="0"/>
              <a:t> turtle</a:t>
            </a:r>
          </a:p>
          <a:p>
            <a:pPr marL="0" indent="0">
              <a:buNone/>
            </a:pPr>
            <a:r>
              <a:rPr lang="en-US" b="1" dirty="0" err="1"/>
              <a:t>wn</a:t>
            </a:r>
            <a:r>
              <a:rPr lang="en-US" b="1" dirty="0"/>
              <a:t> = </a:t>
            </a:r>
            <a:r>
              <a:rPr lang="en-US" b="1" dirty="0" err="1"/>
              <a:t>turtle.Screen</a:t>
            </a:r>
            <a:r>
              <a:rPr lang="en-US" b="1" dirty="0"/>
              <a:t>()</a:t>
            </a:r>
          </a:p>
          <a:p>
            <a:pPr marL="0" indent="0">
              <a:buNone/>
            </a:pPr>
            <a:r>
              <a:rPr lang="en-US" b="1" dirty="0" err="1"/>
              <a:t>wn.bgcolor</a:t>
            </a:r>
            <a:r>
              <a:rPr lang="en-US" b="1" dirty="0">
                <a:solidFill>
                  <a:srgbClr val="00B050"/>
                </a:solidFill>
              </a:rPr>
              <a:t>("</a:t>
            </a:r>
            <a:r>
              <a:rPr lang="en-US" b="1" dirty="0" err="1">
                <a:solidFill>
                  <a:srgbClr val="00B050"/>
                </a:solidFill>
              </a:rPr>
              <a:t>lightgreen</a:t>
            </a:r>
            <a:r>
              <a:rPr lang="en-US" b="1" dirty="0">
                <a:solidFill>
                  <a:srgbClr val="00B050"/>
                </a:solidFill>
              </a:rPr>
              <a:t>"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 err="1"/>
              <a:t>wn.setup</a:t>
            </a:r>
            <a:r>
              <a:rPr lang="en-US" b="1" dirty="0"/>
              <a:t>(300,300)</a:t>
            </a:r>
          </a:p>
          <a:p>
            <a:pPr marL="0" indent="0">
              <a:buNone/>
            </a:pPr>
            <a:r>
              <a:rPr lang="en-US" b="1" dirty="0"/>
              <a:t>pat=</a:t>
            </a:r>
            <a:r>
              <a:rPr lang="en-US" b="1" dirty="0" err="1"/>
              <a:t>turtle.Turtle</a:t>
            </a:r>
            <a:r>
              <a:rPr lang="en-US" b="1" dirty="0"/>
              <a:t>()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pat.color</a:t>
            </a:r>
            <a:r>
              <a:rPr lang="en-US" b="1" dirty="0"/>
              <a:t>(</a:t>
            </a:r>
            <a:r>
              <a:rPr lang="en-US" b="1" dirty="0">
                <a:solidFill>
                  <a:srgbClr val="00B050"/>
                </a:solidFill>
              </a:rPr>
              <a:t>"red"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b="1" dirty="0" err="1"/>
              <a:t>pat.pensize</a:t>
            </a:r>
            <a:r>
              <a:rPr lang="en-US" b="1" dirty="0"/>
              <a:t>(3)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for</a:t>
            </a:r>
            <a:r>
              <a:rPr lang="en-US" b="1" dirty="0"/>
              <a:t> i </a:t>
            </a:r>
            <a:r>
              <a:rPr lang="en-US" b="1" dirty="0">
                <a:solidFill>
                  <a:srgbClr val="FFC000"/>
                </a:solidFill>
              </a:rPr>
              <a:t>in</a:t>
            </a:r>
            <a:r>
              <a:rPr lang="en-US" b="1" dirty="0"/>
              <a:t> [0,1,2,3,4]: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pat.forward</a:t>
            </a:r>
            <a:r>
              <a:rPr lang="en-US" b="1" dirty="0"/>
              <a:t>(30)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pat.left</a:t>
            </a:r>
            <a:r>
              <a:rPr lang="en-US" b="1" dirty="0"/>
              <a:t>(72)</a:t>
            </a:r>
          </a:p>
          <a:p>
            <a:pPr marL="0" indent="0">
              <a:buNone/>
            </a:pPr>
            <a:r>
              <a:rPr lang="en-US" b="1" dirty="0"/>
              <a:t>    </a:t>
            </a:r>
          </a:p>
          <a:p>
            <a:pPr marL="0" indent="0">
              <a:buNone/>
            </a:pPr>
            <a:r>
              <a:rPr lang="en-US" b="1" dirty="0" err="1"/>
              <a:t>wn.mainloop</a:t>
            </a:r>
            <a:r>
              <a:rPr lang="en-US" b="1" dirty="0"/>
              <a:t>()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3009900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FFC000"/>
                </a:solidFill>
              </a:rPr>
              <a:t>import</a:t>
            </a:r>
            <a:r>
              <a:rPr lang="en-US" sz="1600" b="1" dirty="0"/>
              <a:t> turtle</a:t>
            </a:r>
          </a:p>
          <a:p>
            <a:pPr marL="0" indent="0">
              <a:buNone/>
            </a:pPr>
            <a:r>
              <a:rPr lang="en-US" sz="1600" b="1" dirty="0" err="1"/>
              <a:t>wn</a:t>
            </a:r>
            <a:r>
              <a:rPr lang="en-US" sz="1600" b="1" dirty="0"/>
              <a:t> = </a:t>
            </a:r>
            <a:r>
              <a:rPr lang="en-US" sz="1600" b="1" dirty="0" err="1"/>
              <a:t>turtle.Screen</a:t>
            </a:r>
            <a:r>
              <a:rPr lang="en-US" sz="1600" b="1" dirty="0"/>
              <a:t>()</a:t>
            </a:r>
          </a:p>
          <a:p>
            <a:pPr marL="0" indent="0">
              <a:buNone/>
            </a:pPr>
            <a:r>
              <a:rPr lang="en-US" sz="1600" b="1" dirty="0" err="1"/>
              <a:t>wn.bgcolor</a:t>
            </a:r>
            <a:r>
              <a:rPr lang="en-US" sz="1600" b="1" dirty="0">
                <a:solidFill>
                  <a:schemeClr val="tx1"/>
                </a:solidFill>
              </a:rPr>
              <a:t>(</a:t>
            </a:r>
            <a:r>
              <a:rPr lang="en-US" sz="1600" b="1" dirty="0">
                <a:solidFill>
                  <a:srgbClr val="00B050"/>
                </a:solidFill>
              </a:rPr>
              <a:t>"</a:t>
            </a:r>
            <a:r>
              <a:rPr lang="en-US" sz="1600" b="1" dirty="0" err="1">
                <a:solidFill>
                  <a:srgbClr val="00B050"/>
                </a:solidFill>
              </a:rPr>
              <a:t>lightgreen</a:t>
            </a:r>
            <a:r>
              <a:rPr lang="en-US" sz="1600" b="1" dirty="0">
                <a:solidFill>
                  <a:srgbClr val="00B050"/>
                </a:solidFill>
              </a:rPr>
              <a:t>"</a:t>
            </a:r>
            <a:r>
              <a:rPr lang="en-US" sz="1600" b="1" dirty="0"/>
              <a:t>)</a:t>
            </a:r>
          </a:p>
          <a:p>
            <a:pPr marL="0" indent="0">
              <a:buNone/>
            </a:pPr>
            <a:r>
              <a:rPr lang="en-US" sz="1600" b="1" dirty="0" err="1"/>
              <a:t>wn.setup</a:t>
            </a:r>
            <a:r>
              <a:rPr lang="en-US" sz="1600" b="1" dirty="0"/>
              <a:t>(300,300)</a:t>
            </a:r>
          </a:p>
          <a:p>
            <a:pPr marL="0" indent="0">
              <a:buNone/>
            </a:pPr>
            <a:r>
              <a:rPr lang="en-US" sz="1600" b="1" dirty="0"/>
              <a:t>pat=</a:t>
            </a:r>
            <a:r>
              <a:rPr lang="en-US" sz="1600" b="1" dirty="0" err="1"/>
              <a:t>turtle.Turtle</a:t>
            </a:r>
            <a:r>
              <a:rPr lang="en-US" sz="1600" b="1" dirty="0"/>
              <a:t>()</a:t>
            </a:r>
          </a:p>
          <a:p>
            <a:pPr marL="0" indent="0">
              <a:buNone/>
            </a:pPr>
            <a:r>
              <a:rPr lang="en-US" sz="1600" b="1" dirty="0" err="1"/>
              <a:t>def</a:t>
            </a:r>
            <a:r>
              <a:rPr lang="en-US" sz="1600" b="1" dirty="0"/>
              <a:t> square(x):</a:t>
            </a:r>
          </a:p>
          <a:p>
            <a:pPr marL="0" indent="0">
              <a:buNone/>
            </a:pPr>
            <a:r>
              <a:rPr lang="en-US" sz="1600" b="1" dirty="0"/>
              <a:t>    </a:t>
            </a:r>
            <a:r>
              <a:rPr lang="en-US" sz="1600" b="1" dirty="0">
                <a:solidFill>
                  <a:srgbClr val="FFC000"/>
                </a:solidFill>
              </a:rPr>
              <a:t>for</a:t>
            </a:r>
            <a:r>
              <a:rPr lang="en-US" sz="1600" b="1" dirty="0"/>
              <a:t> i </a:t>
            </a:r>
            <a:r>
              <a:rPr lang="en-US" sz="1600" b="1" dirty="0">
                <a:solidFill>
                  <a:srgbClr val="FFC000"/>
                </a:solidFill>
              </a:rPr>
              <a:t>in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7030A0"/>
                </a:solidFill>
              </a:rPr>
              <a:t>range</a:t>
            </a:r>
            <a:r>
              <a:rPr lang="en-US" sz="1600" b="1" dirty="0"/>
              <a:t>(4):</a:t>
            </a:r>
          </a:p>
          <a:p>
            <a:pPr marL="0" indent="0">
              <a:buNone/>
            </a:pPr>
            <a:r>
              <a:rPr lang="en-US" sz="1600" b="1" dirty="0"/>
              <a:t>      </a:t>
            </a:r>
            <a:r>
              <a:rPr lang="en-US" sz="1600" b="1" dirty="0" smtClean="0"/>
              <a:t>  </a:t>
            </a:r>
            <a:r>
              <a:rPr lang="en-US" sz="1600" b="1" dirty="0" err="1"/>
              <a:t>pat.forward</a:t>
            </a:r>
            <a:r>
              <a:rPr lang="en-US" sz="1600" b="1" dirty="0"/>
              <a:t>(x)</a:t>
            </a:r>
          </a:p>
          <a:p>
            <a:pPr marL="0" indent="0">
              <a:buNone/>
            </a:pPr>
            <a:r>
              <a:rPr lang="en-US" sz="1600" b="1" dirty="0"/>
              <a:t>        </a:t>
            </a:r>
            <a:r>
              <a:rPr lang="en-US" sz="1600" b="1" dirty="0" err="1"/>
              <a:t>pat.left</a:t>
            </a:r>
            <a:r>
              <a:rPr lang="en-US" sz="1600" b="1" dirty="0"/>
              <a:t>(90)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err="1" smtClean="0"/>
              <a:t>pat.color</a:t>
            </a:r>
            <a:r>
              <a:rPr lang="en-US" sz="1600" b="1" dirty="0"/>
              <a:t>(</a:t>
            </a:r>
            <a:r>
              <a:rPr lang="en-US" sz="1600" b="1" dirty="0">
                <a:solidFill>
                  <a:srgbClr val="00B050"/>
                </a:solidFill>
              </a:rPr>
              <a:t>"red"</a:t>
            </a:r>
            <a:r>
              <a:rPr lang="en-US" sz="1600" b="1" dirty="0"/>
              <a:t>)</a:t>
            </a:r>
          </a:p>
          <a:p>
            <a:pPr marL="0" indent="0">
              <a:buNone/>
            </a:pPr>
            <a:r>
              <a:rPr lang="en-US" sz="1600" b="1" dirty="0"/>
              <a:t>for i in </a:t>
            </a:r>
            <a:r>
              <a:rPr lang="en-US" sz="1600" b="1" dirty="0">
                <a:solidFill>
                  <a:srgbClr val="7030A0"/>
                </a:solidFill>
              </a:rPr>
              <a:t>range</a:t>
            </a:r>
            <a:r>
              <a:rPr lang="en-US" sz="1600" b="1" dirty="0"/>
              <a:t>(20):</a:t>
            </a:r>
          </a:p>
          <a:p>
            <a:pPr marL="0" indent="0">
              <a:buNone/>
            </a:pPr>
            <a:r>
              <a:rPr lang="en-US" sz="1600" b="1" dirty="0"/>
              <a:t>    square(50)</a:t>
            </a:r>
          </a:p>
          <a:p>
            <a:pPr marL="0" indent="0">
              <a:buNone/>
            </a:pPr>
            <a:r>
              <a:rPr lang="en-US" sz="1600" b="1" dirty="0"/>
              <a:t>    </a:t>
            </a:r>
            <a:r>
              <a:rPr lang="en-US" sz="1600" b="1" dirty="0" err="1"/>
              <a:t>pat.left</a:t>
            </a:r>
            <a:r>
              <a:rPr lang="en-US" sz="1600" b="1" dirty="0"/>
              <a:t>(18)</a:t>
            </a:r>
          </a:p>
          <a:p>
            <a:pPr marL="0" indent="0">
              <a:buNone/>
            </a:pPr>
            <a:r>
              <a:rPr lang="en-US" sz="1600" b="1" dirty="0"/>
              <a:t>    </a:t>
            </a:r>
          </a:p>
          <a:p>
            <a:pPr marL="0" indent="0">
              <a:buNone/>
            </a:pPr>
            <a:r>
              <a:rPr lang="en-US" sz="1600" b="1" dirty="0" err="1"/>
              <a:t>wn.mainloop</a:t>
            </a:r>
            <a:r>
              <a:rPr lang="en-US" sz="1600" b="1" dirty="0"/>
              <a:t>()</a:t>
            </a:r>
          </a:p>
          <a:p>
            <a:pPr marL="0" indent="0">
              <a:buNone/>
            </a:pPr>
            <a:endParaRPr lang="en-US" sz="16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2976"/>
            <a:ext cx="3009900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56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013848" cy="51201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56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err="1" smtClean="0"/>
              <a:t>frACTAL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86" y="1113945"/>
            <a:ext cx="4227721" cy="5627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3168352"/>
            <a:ext cx="4193083" cy="3645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371" y="1363555"/>
            <a:ext cx="3600401" cy="1804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50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1628800"/>
            <a:ext cx="5573962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atin typeface="Times New Roman" pitchFamily="18" charset="0"/>
                <a:cs typeface="Times New Roman" pitchFamily="18" charset="0"/>
              </a:rPr>
              <a:t>END</a:t>
            </a:r>
            <a:endParaRPr lang="en-US" sz="199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1949</TotalTime>
  <Words>260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Python basic tutorial</vt:lpstr>
      <vt:lpstr>First</vt:lpstr>
      <vt:lpstr>Second</vt:lpstr>
      <vt:lpstr>Third</vt:lpstr>
      <vt:lpstr>Fourth</vt:lpstr>
      <vt:lpstr>Last</vt:lpstr>
      <vt:lpstr>fractal</vt:lpstr>
      <vt:lpstr>frACTAL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Education</dc:creator>
  <cp:lastModifiedBy>Sima</cp:lastModifiedBy>
  <cp:revision>47</cp:revision>
  <dcterms:created xsi:type="dcterms:W3CDTF">2016-08-07T10:36:11Z</dcterms:created>
  <dcterms:modified xsi:type="dcterms:W3CDTF">2016-09-04T00:12:19Z</dcterms:modified>
</cp:coreProperties>
</file>