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7" r:id="rId4"/>
    <p:sldId id="268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6" r:id="rId15"/>
    <p:sldId id="287" r:id="rId16"/>
    <p:sldId id="288" r:id="rId17"/>
    <p:sldId id="289" r:id="rId18"/>
    <p:sldId id="290" r:id="rId19"/>
    <p:sldId id="260" r:id="rId20"/>
    <p:sldId id="261" r:id="rId21"/>
    <p:sldId id="269" r:id="rId22"/>
    <p:sldId id="262" r:id="rId23"/>
    <p:sldId id="263" r:id="rId24"/>
    <p:sldId id="264" r:id="rId25"/>
    <p:sldId id="265" r:id="rId26"/>
    <p:sldId id="266" r:id="rId27"/>
    <p:sldId id="270" r:id="rId28"/>
    <p:sldId id="271" r:id="rId29"/>
    <p:sldId id="272" r:id="rId30"/>
    <p:sldId id="284" r:id="rId31"/>
    <p:sldId id="285" r:id="rId32"/>
    <p:sldId id="27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8077200" cy="61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1) انواع بسته بندی های مواد غذایی در سردخانه زیر صفر به تناسب مصرف در یک وعده و ظرفیت سردخانه ذخیره سازی شوند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2) انواع مواد غذایی در دمای یخچالی از حالت انجماد خارج شوند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3) فضای ذخیره سازی مواد غذایی خام و پخته در یخچال جدا از هم باشند 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4) مواد غذایی بودار از سایر مواد غذایی جدا نگهداری شوند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5) فضای ذخیره سازی انواع گوشت و سبزی در سردخانه زیر صفر جدا از هم باشند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6) دستگاه های سردکننده مواد غذایی سالم باشند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7) دمای دستگاه های سردکننده با تواتر زمانی تعیین شده کنترل شود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8) سه فضای یخچالی مجزا برای نگهداری گوشت، لبنیات، میوه ها و سبزیجات در آشپزخانه وجود داشته باشد 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9) سه سردخانه مجزا برای نگهداری گوشت (-2 تا -18)، لبنیات (4 درجه)، میوه و سبزیجات (4-5 درجه) وجود داشته باشد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10) مواد غذایی در یخچال درپوش داشته باشند 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11) مواد غذایی موجود در یخچال متناسب با حجم یخچال باشد.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12) ترمومتر سالم در یخچال و سردخانه و انبار همراه با فرم ثبت درجه حرارت روزانه وجود داشته باشد.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13) مواد غذایی در سردخانه زیر صفر، روی پالت گذاشته شده باشد. 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14) تعداد دستگاه های سرد کننده در آشپزخانه به تعداد کافی باشد. </a:t>
            </a:r>
          </a:p>
          <a:p>
            <a:pPr algn="r" rtl="1"/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685800"/>
            <a:ext cx="6934200" cy="5105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726292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838200"/>
            <a:ext cx="5943600" cy="47548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25537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4236983" cy="3276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133600"/>
            <a:ext cx="4191000" cy="4316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4877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762000"/>
            <a:ext cx="6858000" cy="5181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3417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33400"/>
            <a:ext cx="6781800" cy="5562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82048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انبار مواد غذایی باید در محل مناسب احداث شود.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سطح و فضای انبار باید متناسب با نوع و میزان مواد مورد ذخیره باشد.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4648200"/>
            <a:ext cx="7543800" cy="167640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انبار باید دارای قفسه بندی مناسب بوده و مواد طوری چیده شوند که خطر سقوط نداشته باشند و مزاحمتی برای عبور و مرور افراد ایجاد ننماید. </a:t>
            </a:r>
            <a:endParaRPr lang="fa-IR" sz="32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09800"/>
            <a:ext cx="7772400" cy="1470025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4000" b="1" dirty="0" smtClean="0">
                <a:solidFill>
                  <a:schemeClr val="tx1"/>
                </a:solidFill>
                <a:cs typeface="B Nazanin" pitchFamily="2" charset="-78"/>
              </a:rPr>
              <a:t>انبار سازی و </a:t>
            </a:r>
            <a:r>
              <a:rPr lang="fa-IR" sz="4000" b="1" dirty="0" smtClean="0">
                <a:solidFill>
                  <a:schemeClr val="tx1"/>
                </a:solidFill>
                <a:cs typeface="B Nazanin" pitchFamily="2" charset="-78"/>
              </a:rPr>
              <a:t>نگهداری</a:t>
            </a:r>
            <a:r>
              <a:rPr lang="en-US" sz="4000" b="1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4000" b="1" dirty="0" smtClean="0">
                <a:solidFill>
                  <a:schemeClr val="tx1"/>
                </a:solidFill>
                <a:cs typeface="B Nazanin" pitchFamily="2" charset="-78"/>
              </a:rPr>
              <a:t>مواد اولیه</a:t>
            </a:r>
            <a:endParaRPr lang="fa-IR" sz="4000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دیوار، سقف و کف انبار باید صاف و بدون ترک خوردگی و قابل نظافت باشد.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دیوارهای جانبی انبار از سطح زمین به ارتفاع 80 سانتی متر از بتون و مصالح مقاوم ساخته شود تا مانع ورود جوندگانی مثل موش به داخل انبار گردد. (</a:t>
            </a:r>
            <a:r>
              <a:rPr lang="en-US" sz="2800" dirty="0" smtClean="0">
                <a:cs typeface="B Nazanin" pitchFamily="2" charset="-78"/>
              </a:rPr>
              <a:t>rat proofing</a:t>
            </a:r>
            <a:r>
              <a:rPr lang="fa-IR" sz="2800" dirty="0" smtClean="0">
                <a:cs typeface="B Nazanin" pitchFamily="2" charset="-78"/>
              </a:rPr>
              <a:t>)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4648200"/>
            <a:ext cx="7543800" cy="1676400"/>
          </a:xfrm>
          <a:prstGeom prst="roundRect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کلیه ی درب ها و پنجره </a:t>
            </a:r>
            <a:r>
              <a:rPr lang="fa-IR" sz="3200" dirty="0" smtClean="0">
                <a:cs typeface="B Nazanin" pitchFamily="2" charset="-78"/>
              </a:rPr>
              <a:t>های </a:t>
            </a:r>
            <a:r>
              <a:rPr lang="fa-IR" sz="3200" dirty="0" smtClean="0">
                <a:cs typeface="B Nazanin" pitchFamily="2" charset="-78"/>
              </a:rPr>
              <a:t>انبار باید سالم، قابل شستشو و مجهز به توری ضد زنگ باشد. (ترجیحا دیوارها تا ارتفاع 2 متر سرامیک یا کاشی)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در فاصله مناسب از دیوارها زه کشی مناسب دارای توری جهت راهنمایی عبور آب ایجاد شود.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ترجیحا دیوار و سقف انبار از مواد غیر قابل اشتعال باشد.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4648200"/>
            <a:ext cx="7848600" cy="1905000"/>
          </a:xfrm>
          <a:prstGeom prst="roundRect">
            <a:avLst/>
          </a:prstGeom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 ترجیحا در صورتیکه عرض انبار کمتر از 20 متر است عرض راهرو داخل انبار کمتر از 1.5 متر نباشد و در صورتیکه عرض انبار بیشتر از 20 متر است عرض راهرو کمتر از 2 متر نباشد.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درب انبار نبایستی از کف زمین فاصله داشته باشد و پایین درب بایستی به ارتفاع 20-30 سانتی متر با ورق آلومینیوم مجهز گردد تا از نفوذ حیوانات موذی جلوگیری گردد.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انبار باید به هواکش برقی متناسب با فضای آن مجهز باشد. (در یک ساعت حداقل 10 بار هوای آن عوض شود) ( پشت هواکش توری با نمره 16 نصب شده باشد)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4648200"/>
            <a:ext cx="7543800" cy="1676400"/>
          </a:xfrm>
          <a:prstGeom prst="round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درجه حرارت انبار بایستی مرتبا کنترل گردیده به طوریکه در تمام فصول سال متناسب با نوع مواد مورد ذخیره بوده و از تابش مستقیم نور خورشید بر روی مواد غذایی جلوگیری گردد. 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مواد غذایی فاسد نشدنی باید در ظروف مناسب و درب داربه ارتفاع </a:t>
            </a:r>
            <a:r>
              <a:rPr lang="fa-IR" sz="2800" dirty="0" smtClean="0">
                <a:cs typeface="B Nazanin" pitchFamily="2" charset="-78"/>
              </a:rPr>
              <a:t>14-20 </a:t>
            </a:r>
            <a:r>
              <a:rPr lang="fa-IR" sz="2800" dirty="0" smtClean="0">
                <a:cs typeface="B Nazanin" pitchFamily="2" charset="-78"/>
              </a:rPr>
              <a:t>سانتی متر از کف انبار روی پالت ها نگهداری شوند. 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کارگرانی که در انبار کار می کنند باید کارت بهداشتی داشته باشند.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4648200"/>
            <a:ext cx="7543800" cy="1676400"/>
          </a:xfrm>
          <a:prstGeom prst="roundRect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از انبار نمودن ظروف خالی و وسایل اسقاطی در انبار خودداری گردد. 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نظافت و گندزدایی انبار باید به طور منظم صورت گیرد. 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ورود افراد متفرقه به انبار مواد غذایی ممنوع می باشد. 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8200" y="4648200"/>
            <a:ext cx="7543800" cy="1676400"/>
          </a:xfrm>
          <a:prstGeom prst="roundRect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سیستم انبار داری به نحو مناسب اجرا گردد. (ثبت، رعایت تاریخ مصرف و تقدم و تاخر کالاو...)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400" dirty="0" smtClean="0">
                <a:cs typeface="B Nazanin" pitchFamily="2" charset="-78"/>
              </a:rPr>
              <a:t>موادی نظیر حبوبات و غلات باید در ظروف مقاوم در مقابل رطوبت و نفوذ حشرات نگهداری گردد و امکان برقراری تهویه طبیعی با استفاده از تورهای مناسب در محل نگهداری آنها وجود داشته باشد. 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مواد شیمیایی باید به نحو مناسب برچسب گذاری و از مواد غذایی جدا گردد. 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8200" y="4648200"/>
            <a:ext cx="7543800" cy="1676400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محوطه اطراف انبار باید آسفالت یا پوشش مناسب باشد تا از رشد علف هرز و تجمع آب جلوگیری </a:t>
            </a:r>
            <a:r>
              <a:rPr lang="fa-IR" sz="2800" dirty="0" smtClean="0">
                <a:cs typeface="B Nazanin" pitchFamily="2" charset="-78"/>
              </a:rPr>
              <a:t>گردد </a:t>
            </a:r>
            <a:r>
              <a:rPr lang="fa-IR" sz="2800" dirty="0" smtClean="0">
                <a:cs typeface="B Nazanin" pitchFamily="2" charset="-78"/>
              </a:rPr>
              <a:t>و از ورود گرد وخاک به داخل انبار جلوگیری گردد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cs typeface="B Nazanin" pitchFamily="2" charset="-78"/>
              </a:rPr>
              <a:t>دارای سکوی تخلیه و بارگیری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کنترل مداوم تاریخ انقضا اقلام و مواد موجود در انبار- انبارگردانی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8200" y="4648200"/>
            <a:ext cx="7543800" cy="1676400"/>
          </a:xfrm>
          <a:prstGeom prst="roundRect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بازرسی های تصادفی برای کنترل موجودی انبار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38200" y="533400"/>
            <a:ext cx="7543800" cy="1447800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پالت های داخل انبار فلزی ضد زنگ یا پلاستیکی باشد. 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قفسه از جنس قابل شستشو باشد.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8200" y="4648200"/>
            <a:ext cx="7543800" cy="167640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ارتفاع پالت از سطح زمین 14 سانتی متر و از دیوار 50 سانتی متر (حداقل 30 ) و از ردیف مجاور 60 سانتی متر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معمولا دمای انبار خنک باید بین 5-15 درجه و انبار معمولی بین 15-30 درجه باشد.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وجود جعبه کمک های اولیه در انبار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8200" y="4648200"/>
            <a:ext cx="7543800" cy="1676400"/>
          </a:xfrm>
          <a:prstGeom prst="roundRect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itchFamily="2" charset="-78"/>
              </a:rPr>
              <a:t>وجود تابلوهای هشدار بهداشتی و نکات ایمنی که از فاصله 15 متری قابل خواندن باشد. 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لامپ ها از نوع چسبیده به سقف و حداقل یک متر با بالاترین ردیف کالا در قفسه فاصله داشته باشد.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رعایت قانون </a:t>
            </a:r>
            <a:r>
              <a:rPr lang="en-US" sz="2800" dirty="0" smtClean="0">
                <a:cs typeface="B Nazanin" pitchFamily="2" charset="-78"/>
              </a:rPr>
              <a:t>FIFO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en-US" sz="2800" dirty="0" smtClean="0">
                <a:cs typeface="B Nazanin" pitchFamily="2" charset="-78"/>
              </a:rPr>
              <a:t>(</a:t>
            </a:r>
            <a:r>
              <a:rPr lang="en-US" sz="2800" dirty="0" err="1" smtClean="0">
                <a:cs typeface="B Nazanin" pitchFamily="2" charset="-78"/>
              </a:rPr>
              <a:t>firstin-firtout</a:t>
            </a:r>
            <a:r>
              <a:rPr lang="en-US" sz="2800" dirty="0" smtClean="0">
                <a:cs typeface="B Nazanin" pitchFamily="2" charset="-78"/>
              </a:rPr>
              <a:t>)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0" y="4648200"/>
            <a:ext cx="7772400" cy="1676400"/>
          </a:xfrm>
          <a:prstGeom prst="roundRect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انبار خشک برای نگهداری برنج و روغن و حبوبات با دمای 4/4 تا 7/2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2670175"/>
          </a:xfrm>
          <a:ln w="57150">
            <a:solidFill>
              <a:schemeClr val="accent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itchFamily="2" charset="-78"/>
              </a:rPr>
              <a:t>انبار داری به معنای تهیه و نگهداری کالا به منظور عرضه به موقع به نحوی که کالا برای مدت بیشتری قابل دسترس و مصرف باشد.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81200" y="914400"/>
            <a:ext cx="5943600" cy="1219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هدف از انبارداری ؟؟؟</a:t>
            </a:r>
            <a:endParaRPr lang="fa-IR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0" y="533400"/>
            <a:ext cx="7543800" cy="1447800"/>
          </a:xfrm>
          <a:prstGeom prst="roundRect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کارگران برای ورود به سردخانه باید کفش مخصوص بپوشند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0" y="2514600"/>
            <a:ext cx="7543800" cy="1447800"/>
          </a:xfrm>
          <a:prstGeom prst="roundRect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ارتفاع مواد در داخل سردخانه از سطح زمین حداقل 30 سانتی متر باشد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0" y="4648200"/>
            <a:ext cx="7772400" cy="1676400"/>
          </a:xfrm>
          <a:prstGeom prst="roundRect">
            <a:avLst/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dirty="0" smtClean="0">
                <a:cs typeface="B Nazanin" pitchFamily="2" charset="-78"/>
              </a:rPr>
              <a:t>سردخانه مجهز به سیستم برق اضطراری باشد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itchFamily="2" charset="-78"/>
              </a:rPr>
              <a:t>درخواست مواد اولیه از انبار مواد غذایی؛ 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1) تهیه آمار غذای معمولی و رژیمی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2) تعیین برنامه غذایی توسط کارشناس تغذیه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3) برآورد مواد اولیه مورد نیاز توسط سرآشپز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4) نوشتن حواله انبار توسط ناظر غذا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5) تایید حواله توسط نماینده پیمانکار یا کارشناس تغذیه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6) تحویل حواله به انباردار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7) آماده سازی و جداسازی مقادیر توسط انباردار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8) تحویل مواد اولیه به آشپزخانه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9) انتقال مواد اولیه به محل آماده سازی غذا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2743200"/>
          </a:xfrm>
          <a:ln w="57150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 algn="just" rtl="1"/>
            <a:r>
              <a:rPr lang="fa-IR" sz="3200" dirty="0" smtClean="0">
                <a:cs typeface="B Nazanin" pitchFamily="2" charset="-78"/>
              </a:rPr>
              <a:t>با انبار کردن صحیح مواد غذایی، از افزایش بیش از اندازه یک ماده در انبار جلوگیری کرده در نتیجه از سفارشات اضافی و تکراری جلوگیری شده و از فساد و خرابی ماده و ضرر اقتصادی آن جلوگیری می گردد و در عین حال دسترسی به ماده مورد نظر به موقع و به آسانی انجام می گیرد.</a:t>
            </a:r>
            <a:endParaRPr lang="fa-IR" sz="32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  <a:ln w="57150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itchFamily="2" charset="-78"/>
              </a:rPr>
              <a:t>انبار کردن مواد یا در </a:t>
            </a:r>
            <a:r>
              <a:rPr lang="fa-IR" sz="3200" dirty="0" smtClean="0">
                <a:solidFill>
                  <a:srgbClr val="7030A0"/>
                </a:solidFill>
                <a:cs typeface="B Nazanin" pitchFamily="2" charset="-78"/>
              </a:rPr>
              <a:t>انبار های </a:t>
            </a:r>
            <a:r>
              <a:rPr lang="fa-IR" sz="3200" dirty="0" smtClean="0">
                <a:solidFill>
                  <a:srgbClr val="7030A0"/>
                </a:solidFill>
                <a:cs typeface="B Nazanin" pitchFamily="2" charset="-78"/>
              </a:rPr>
              <a:t>معمولی</a:t>
            </a:r>
            <a:r>
              <a:rPr lang="fa-IR" sz="3200" dirty="0" smtClean="0"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انجام می شود و یا در </a:t>
            </a:r>
            <a:r>
              <a:rPr lang="fa-IR" sz="3200" dirty="0" smtClean="0">
                <a:solidFill>
                  <a:srgbClr val="7030A0"/>
                </a:solidFill>
                <a:cs typeface="B Nazanin" pitchFamily="2" charset="-78"/>
              </a:rPr>
              <a:t>سردخانه</a:t>
            </a:r>
            <a:r>
              <a:rPr lang="fa-IR" sz="3200" dirty="0" smtClean="0">
                <a:cs typeface="B Nazanin" pitchFamily="2" charset="-78"/>
              </a:rPr>
              <a:t> های با دمای </a:t>
            </a:r>
            <a:r>
              <a:rPr lang="fa-IR" sz="3200" dirty="0" smtClean="0">
                <a:cs typeface="B Nazanin" pitchFamily="2" charset="-78"/>
              </a:rPr>
              <a:t>خیلی پایین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8001000" cy="2438400"/>
          </a:xfrm>
          <a:ln w="57150">
            <a:solidFill>
              <a:schemeClr val="accent3"/>
            </a:solidFill>
          </a:ln>
        </p:spPr>
        <p:txBody>
          <a:bodyPr>
            <a:noAutofit/>
          </a:bodyPr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انبار سازی و نگهداری مواد اولیه به عهده </a:t>
            </a:r>
            <a:r>
              <a:rPr lang="fa-IR" dirty="0" smtClean="0">
                <a:solidFill>
                  <a:srgbClr val="7030A0"/>
                </a:solidFill>
                <a:cs typeface="B Nazanin" pitchFamily="2" charset="-78"/>
              </a:rPr>
              <a:t>انباردار مواد غذایی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می باشد که باید در تعامل و هماهنگی کامل با کارشناس تغذیه و کارشناس بهداشت محیط در زمینه استانداردهای مربوطه و رعایت اصول بهداشتی باشد.</a:t>
            </a:r>
            <a:endParaRPr lang="fa-IR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984375"/>
          </a:xfrm>
          <a:ln w="57150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itchFamily="2" charset="-78"/>
              </a:rPr>
              <a:t>انباردار مواد غذایی مسئول ثبت و کنترل درجه حرارت سردخانه و انبار مواد غذایی، کنترل بهترین زمان استفاده از مواد و به روز بودن تاریخ استفاده از آن ها می باشد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00600" y="1219200"/>
            <a:ext cx="3352800" cy="1066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600" b="1" dirty="0" smtClean="0">
                <a:solidFill>
                  <a:schemeClr val="tx1"/>
                </a:solidFill>
                <a:cs typeface="B Nazanin" pitchFamily="2" charset="-78"/>
              </a:rPr>
              <a:t>وظایف انباردار؟؟؟</a:t>
            </a:r>
            <a:endParaRPr lang="fa-IR" sz="36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1) مراقبت و نگهداری مواد غذایی موجود در انبار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2) تهیه درخواست کسری مواد غذایی بیمارستان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3) تحویل مواد غذایی درخواستی از قسمت ها مطابق درخواست و دستور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4) نوشتن حواله انبار و تایید آن توسط مسئول شرکت پیمانکاری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5) ثبت و درج مواد غذایی و تحویل برابر حواله انبار صادره حسابداری بیمارستان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6) صدور قبض انبار در مقابل دریافت اجناس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7) خروج مواد اولیه از انبار با توجه به قاعده </a:t>
            </a:r>
            <a:r>
              <a:rPr lang="en-US" dirty="0" smtClean="0">
                <a:cs typeface="B Nazanin" pitchFamily="2" charset="-78"/>
              </a:rPr>
              <a:t>FIFO</a:t>
            </a:r>
            <a:r>
              <a:rPr lang="fa-IR" dirty="0" smtClean="0">
                <a:cs typeface="B Nazanin" pitchFamily="2" charset="-78"/>
              </a:rPr>
              <a:t>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8) تحویل مواد اولیه غذایی به آشپزخانه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9) آگاه نمودن کارشناس تغذیه در مورد کمبود جا و مکان نگهداری اجناس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10) کشیک در موارد ضروری جهت تحویل اجناس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11) ثبت روزانه درجه حرارت یخچال و سردحانه مواد غذایی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12) انجام سایر امور مربوطه مطابق دستور مقام مافوق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57150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 rtl="1"/>
            <a:r>
              <a:rPr lang="fa-IR" sz="2800" b="1" dirty="0" smtClean="0">
                <a:cs typeface="B Nazanin" pitchFamily="2" charset="-78"/>
              </a:rPr>
              <a:t>کارشناس تغذیه </a:t>
            </a:r>
            <a:r>
              <a:rPr lang="fa-IR" sz="2800" b="1" dirty="0" smtClean="0">
                <a:cs typeface="B Nazanin" pitchFamily="2" charset="-78"/>
              </a:rPr>
              <a:t>در کنار کارشناس بهداشت محیط باید به موارد زیر نظارت داشته باشد؛</a:t>
            </a:r>
            <a:endParaRPr lang="fa-IR" sz="2800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1289</Words>
  <Application>Microsoft Office PowerPoint</Application>
  <PresentationFormat>On-screen Show (4:3)</PresentationFormat>
  <Paragraphs>92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B Nazanin</vt:lpstr>
      <vt:lpstr>Calibri</vt:lpstr>
      <vt:lpstr>Office Theme</vt:lpstr>
      <vt:lpstr>PowerPoint Presentation</vt:lpstr>
      <vt:lpstr>انبار سازی و نگهداری مواد اولیه</vt:lpstr>
      <vt:lpstr>انبار داری به معنای تهیه و نگهداری کالا به منظور عرضه به موقع به نحوی که کالا برای مدت بیشتری قابل دسترس و مصرف باشد.</vt:lpstr>
      <vt:lpstr>با انبار کردن صحیح مواد غذایی، از افزایش بیش از اندازه یک ماده در انبار جلوگیری کرده در نتیجه از سفارشات اضافی و تکراری جلوگیری شده و از فساد و خرابی ماده و ضرر اقتصادی آن جلوگیری می گردد و در عین حال دسترسی به ماده مورد نظر به موقع و به آسانی انجام می گیرد.</vt:lpstr>
      <vt:lpstr>انبار کردن مواد یا در انبار های معمولی انجام می شود و یا در سردخانه های با دمای خیلی پایین</vt:lpstr>
      <vt:lpstr>انباردار مواد غذایی مسئول ثبت و کنترل درجه حرارت سردخانه و انبار مواد غذایی، کنترل بهترین زمان استفاده از مواد و به روز بودن تاریخ استفاده از آن ها می باشد</vt:lpstr>
      <vt:lpstr>PowerPoint Presentation</vt:lpstr>
      <vt:lpstr>PowerPoint Presentation</vt:lpstr>
      <vt:lpstr>کارشناس تغذیه در کنار کارشناس بهداشت محیط باید به موارد زیر نظارت داشته باشد؛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درخواست مواد اولیه از انبار مواد غذایی؛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انبار سازی و نگهداری</dc:title>
  <dc:creator>Fatemeh</dc:creator>
  <cp:lastModifiedBy>Fatemeh ghafouri</cp:lastModifiedBy>
  <cp:revision>29</cp:revision>
  <dcterms:created xsi:type="dcterms:W3CDTF">2006-08-16T00:00:00Z</dcterms:created>
  <dcterms:modified xsi:type="dcterms:W3CDTF">2016-09-25T06:17:28Z</dcterms:modified>
</cp:coreProperties>
</file>