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55F1A-CAA4-4BE1-BFAF-6E1CE0846BEB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F6C6EE-2688-4CF0-B3F3-18CD6CCFDE1B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26AC75-8B83-426E-AFAF-02930818899F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دررررررررررس 9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/>
              <a:t>امیر کلاته اقا محمدی</a:t>
            </a:r>
          </a:p>
        </p:txBody>
      </p:sp>
    </p:spTree>
    <p:extLst>
      <p:ext uri="{BB962C8B-B14F-4D97-AF65-F5344CB8AC3E}">
        <p14:creationId xmlns:p14="http://schemas.microsoft.com/office/powerpoint/2010/main" val="223259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5267672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دانشمندان جهان اجتماعی را بر اساس : 1- نظام اجتماعی 2- اندازه و دامنه 3- ذهنی و عینی بودن آن تقسیم میکنند</a:t>
            </a:r>
            <a:endParaRPr lang="fa-I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980728"/>
            <a:ext cx="5040559" cy="4176464"/>
          </a:xfrm>
        </p:spPr>
      </p:pic>
    </p:spTree>
    <p:extLst>
      <p:ext uri="{BB962C8B-B14F-4D97-AF65-F5344CB8AC3E}">
        <p14:creationId xmlns:p14="http://schemas.microsoft.com/office/powerpoint/2010/main" val="351328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" b="1515"/>
          <a:stretch>
            <a:fillRect/>
          </a:stretch>
        </p:blipFill>
        <p:spPr>
          <a:xfrm>
            <a:off x="1115616" y="476672"/>
            <a:ext cx="7490792" cy="3657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37112"/>
            <a:ext cx="8511480" cy="1864456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انسان ها به منظور انتقال معانی از نماد ها استفاده میکنند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97204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" b="1515"/>
          <a:stretch>
            <a:fillRect/>
          </a:stretch>
        </p:blipFill>
        <p:spPr>
          <a:xfrm>
            <a:off x="1259632" y="616634"/>
            <a:ext cx="7274768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581128"/>
            <a:ext cx="8367464" cy="1720440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آشکارترین و سطحی ترین پدیده اجتماعی زبان گفتاری و نوشتاری است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69788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50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دررررررررررس 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دررررررررررس 9</dc:title>
  <dc:creator>Coffinet.com</dc:creator>
  <cp:lastModifiedBy>Coffinet.com</cp:lastModifiedBy>
  <cp:revision>2</cp:revision>
  <dcterms:created xsi:type="dcterms:W3CDTF">2016-02-02T13:43:06Z</dcterms:created>
  <dcterms:modified xsi:type="dcterms:W3CDTF">2016-02-02T13:53:04Z</dcterms:modified>
</cp:coreProperties>
</file>