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FA55F1A-CAA4-4BE1-BFAF-6E1CE0846BEB}">
          <p14:sldIdLst>
            <p14:sldId id="256"/>
            <p14:sldId id="257"/>
            <p14:sldId id="258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C6EE-2688-4CF0-B3F3-18CD6CCFDE1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026AC75-8B83-426E-AFAF-02930818899F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C6EE-2688-4CF0-B3F3-18CD6CCFDE1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AC75-8B83-426E-AFAF-02930818899F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C6EE-2688-4CF0-B3F3-18CD6CCFDE1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AC75-8B83-426E-AFAF-02930818899F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C6EE-2688-4CF0-B3F3-18CD6CCFDE1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026AC75-8B83-426E-AFAF-02930818899F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C6EE-2688-4CF0-B3F3-18CD6CCFDE1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AC75-8B83-426E-AFAF-02930818899F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C6EE-2688-4CF0-B3F3-18CD6CCFDE1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AC75-8B83-426E-AFAF-02930818899F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C6EE-2688-4CF0-B3F3-18CD6CCFDE1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026AC75-8B83-426E-AFAF-02930818899F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C6EE-2688-4CF0-B3F3-18CD6CCFDE1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AC75-8B83-426E-AFAF-02930818899F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C6EE-2688-4CF0-B3F3-18CD6CCFDE1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AC75-8B83-426E-AFAF-02930818899F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C6EE-2688-4CF0-B3F3-18CD6CCFDE1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AC75-8B83-426E-AFAF-02930818899F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C6EE-2688-4CF0-B3F3-18CD6CCFDE1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6AC75-8B83-426E-AFAF-02930818899F}" type="slidenum">
              <a:rPr lang="fa-IR" smtClean="0"/>
              <a:t>‹#›</a:t>
            </a:fld>
            <a:endParaRPr lang="fa-I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EF6C6EE-2688-4CF0-B3F3-18CD6CCFDE1B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026AC75-8B83-426E-AFAF-02930818899F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dirty="0" smtClean="0"/>
              <a:t>دررررررررررس 9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a-IR" dirty="0" smtClean="0"/>
              <a:t>امیر کلاته اقا محمدی</a:t>
            </a:r>
          </a:p>
        </p:txBody>
      </p:sp>
    </p:spTree>
    <p:extLst>
      <p:ext uri="{BB962C8B-B14F-4D97-AF65-F5344CB8AC3E}">
        <p14:creationId xmlns:p14="http://schemas.microsoft.com/office/powerpoint/2010/main" val="2232597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5267672"/>
          </a:xfrm>
        </p:spPr>
        <p:txBody>
          <a:bodyPr>
            <a:normAutofit/>
          </a:bodyPr>
          <a:lstStyle/>
          <a:p>
            <a:r>
              <a:rPr lang="fa-IR" sz="2800" dirty="0" smtClean="0"/>
              <a:t>دانشمندان جهان اجتماعی را بر اساس : 1- نظام اجتماعی 2- اندازه و دامنه 3- ذهنی و عینی بودن آن تقسیم میکنند</a:t>
            </a:r>
            <a:endParaRPr lang="fa-IR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980728"/>
            <a:ext cx="5040559" cy="4176464"/>
          </a:xfrm>
        </p:spPr>
      </p:pic>
    </p:spTree>
    <p:extLst>
      <p:ext uri="{BB962C8B-B14F-4D97-AF65-F5344CB8AC3E}">
        <p14:creationId xmlns:p14="http://schemas.microsoft.com/office/powerpoint/2010/main" val="3513285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5" b="1515"/>
          <a:stretch>
            <a:fillRect/>
          </a:stretch>
        </p:blipFill>
        <p:spPr>
          <a:xfrm>
            <a:off x="1115616" y="476672"/>
            <a:ext cx="7490792" cy="36576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4437112"/>
            <a:ext cx="8511480" cy="1864456"/>
          </a:xfrm>
        </p:spPr>
        <p:txBody>
          <a:bodyPr>
            <a:normAutofit/>
          </a:bodyPr>
          <a:lstStyle/>
          <a:p>
            <a:r>
              <a:rPr lang="fa-IR" sz="2800" dirty="0" smtClean="0"/>
              <a:t>انسان ها به منظور انتقال معانی از نماد ها استفاده میکنند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2972041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5" b="1515"/>
          <a:stretch>
            <a:fillRect/>
          </a:stretch>
        </p:blipFill>
        <p:spPr>
          <a:xfrm>
            <a:off x="1259632" y="616634"/>
            <a:ext cx="7274768" cy="3657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4581128"/>
            <a:ext cx="8367464" cy="1720440"/>
          </a:xfrm>
        </p:spPr>
        <p:txBody>
          <a:bodyPr>
            <a:normAutofit/>
          </a:bodyPr>
          <a:lstStyle/>
          <a:p>
            <a:r>
              <a:rPr lang="fa-IR" sz="2400" dirty="0" smtClean="0"/>
              <a:t>آشکارترین و سطحی ترین پدیده اجتماعی زبان گفتاری و نوشتاری است 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3697881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</TotalTime>
  <Words>50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Trek</vt:lpstr>
      <vt:lpstr>دررررررررررس 9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دررررررررررس 9</dc:title>
  <dc:creator>Coffinet.com</dc:creator>
  <cp:lastModifiedBy>Coffinet.com</cp:lastModifiedBy>
  <cp:revision>2</cp:revision>
  <dcterms:created xsi:type="dcterms:W3CDTF">2016-02-02T13:43:06Z</dcterms:created>
  <dcterms:modified xsi:type="dcterms:W3CDTF">2016-02-02T13:53:04Z</dcterms:modified>
</cp:coreProperties>
</file>