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6"/>
  </p:notesMasterIdLst>
  <p:sldIdLst>
    <p:sldId id="257" r:id="rId2"/>
    <p:sldId id="256" r:id="rId3"/>
    <p:sldId id="328" r:id="rId4"/>
    <p:sldId id="321" r:id="rId5"/>
    <p:sldId id="322" r:id="rId6"/>
    <p:sldId id="258" r:id="rId7"/>
    <p:sldId id="325" r:id="rId8"/>
    <p:sldId id="317" r:id="rId9"/>
    <p:sldId id="318" r:id="rId10"/>
    <p:sldId id="323" r:id="rId11"/>
    <p:sldId id="260" r:id="rId12"/>
    <p:sldId id="327" r:id="rId13"/>
    <p:sldId id="326" r:id="rId14"/>
    <p:sldId id="264" r:id="rId15"/>
    <p:sldId id="275" r:id="rId16"/>
    <p:sldId id="265" r:id="rId17"/>
    <p:sldId id="268" r:id="rId18"/>
    <p:sldId id="271" r:id="rId19"/>
    <p:sldId id="272" r:id="rId20"/>
    <p:sldId id="276" r:id="rId21"/>
    <p:sldId id="329" r:id="rId22"/>
    <p:sldId id="330" r:id="rId23"/>
    <p:sldId id="349" r:id="rId24"/>
    <p:sldId id="353" r:id="rId25"/>
    <p:sldId id="331" r:id="rId26"/>
    <p:sldId id="278" r:id="rId27"/>
    <p:sldId id="281" r:id="rId28"/>
    <p:sldId id="283" r:id="rId29"/>
    <p:sldId id="287" r:id="rId30"/>
    <p:sldId id="352" r:id="rId31"/>
    <p:sldId id="282" r:id="rId32"/>
    <p:sldId id="284" r:id="rId33"/>
    <p:sldId id="351" r:id="rId34"/>
    <p:sldId id="341" r:id="rId35"/>
    <p:sldId id="343" r:id="rId36"/>
    <p:sldId id="289" r:id="rId37"/>
    <p:sldId id="346" r:id="rId38"/>
    <p:sldId id="293" r:id="rId39"/>
    <p:sldId id="344" r:id="rId40"/>
    <p:sldId id="345" r:id="rId41"/>
    <p:sldId id="294" r:id="rId42"/>
    <p:sldId id="347" r:id="rId43"/>
    <p:sldId id="295" r:id="rId44"/>
    <p:sldId id="315" r:id="rId45"/>
    <p:sldId id="299" r:id="rId46"/>
    <p:sldId id="298" r:id="rId47"/>
    <p:sldId id="301" r:id="rId48"/>
    <p:sldId id="302" r:id="rId49"/>
    <p:sldId id="303" r:id="rId50"/>
    <p:sldId id="304" r:id="rId51"/>
    <p:sldId id="305" r:id="rId52"/>
    <p:sldId id="306" r:id="rId53"/>
    <p:sldId id="339" r:id="rId54"/>
    <p:sldId id="332" r:id="rId55"/>
    <p:sldId id="333" r:id="rId56"/>
    <p:sldId id="334" r:id="rId57"/>
    <p:sldId id="335" r:id="rId58"/>
    <p:sldId id="337" r:id="rId59"/>
    <p:sldId id="336" r:id="rId60"/>
    <p:sldId id="338" r:id="rId61"/>
    <p:sldId id="355" r:id="rId62"/>
    <p:sldId id="354" r:id="rId63"/>
    <p:sldId id="356" r:id="rId64"/>
    <p:sldId id="311"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69" d="100"/>
          <a:sy n="69" d="100"/>
        </p:scale>
        <p:origin x="-1416" y="-102"/>
      </p:cViewPr>
      <p:guideLst>
        <p:guide orient="horz" pos="2160"/>
        <p:guide pos="2880"/>
      </p:guideLst>
    </p:cSldViewPr>
  </p:slideViewPr>
  <p:outlineViewPr>
    <p:cViewPr>
      <p:scale>
        <a:sx n="33" d="100"/>
        <a:sy n="33" d="100"/>
      </p:scale>
      <p:origin x="48" y="738"/>
    </p:cViewPr>
  </p:outlineViewPr>
  <p:notesTextViewPr>
    <p:cViewPr>
      <p:scale>
        <a:sx n="100" d="100"/>
        <a:sy n="100" d="100"/>
      </p:scale>
      <p:origin x="0" y="0"/>
    </p:cViewPr>
  </p:notesTextViewPr>
  <p:sorterViewPr>
    <p:cViewPr>
      <p:scale>
        <a:sx n="80" d="100"/>
        <a:sy n="8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9CDFD4-B5EA-43AC-BE69-85B5B4B84EEA}" type="doc">
      <dgm:prSet loTypeId="urn:microsoft.com/office/officeart/2005/8/layout/hProcess4" loCatId="process" qsTypeId="urn:microsoft.com/office/officeart/2005/8/quickstyle/simple5" qsCatId="simple" csTypeId="urn:microsoft.com/office/officeart/2005/8/colors/colorful1" csCatId="colorful" phldr="1"/>
      <dgm:spPr/>
      <dgm:t>
        <a:bodyPr/>
        <a:lstStyle/>
        <a:p>
          <a:endParaRPr lang="en-US"/>
        </a:p>
      </dgm:t>
    </dgm:pt>
    <dgm:pt modelId="{FD94C794-D9B0-4777-AA2B-9DD2D61F439A}">
      <dgm:prSet phldrT="[Text]"/>
      <dgm:spPr/>
      <dgm:t>
        <a:bodyPr/>
        <a:lstStyle/>
        <a:p>
          <a:r>
            <a:rPr lang="en-US" dirty="0" err="1" smtClean="0"/>
            <a:t>Frese’s</a:t>
          </a:r>
          <a:r>
            <a:rPr lang="en-US" dirty="0" smtClean="0"/>
            <a:t> Overactive nature</a:t>
          </a:r>
          <a:endParaRPr lang="en-US" dirty="0"/>
        </a:p>
      </dgm:t>
    </dgm:pt>
    <dgm:pt modelId="{8B6D517A-2F5C-49F2-B0E8-6285152CD3AC}" type="parTrans" cxnId="{48FBBC4C-1CF3-465E-BE09-6050B2A6C3BE}">
      <dgm:prSet/>
      <dgm:spPr/>
      <dgm:t>
        <a:bodyPr/>
        <a:lstStyle/>
        <a:p>
          <a:endParaRPr lang="en-US"/>
        </a:p>
      </dgm:t>
    </dgm:pt>
    <dgm:pt modelId="{F76E4ABA-DC99-4B53-80C6-69FC65D4E4F9}" type="sibTrans" cxnId="{48FBBC4C-1CF3-465E-BE09-6050B2A6C3BE}">
      <dgm:prSet/>
      <dgm:spPr/>
      <dgm:t>
        <a:bodyPr/>
        <a:lstStyle/>
        <a:p>
          <a:endParaRPr lang="en-US"/>
        </a:p>
      </dgm:t>
    </dgm:pt>
    <dgm:pt modelId="{D9528D17-82A4-4EF8-95D7-9BD5338591C8}">
      <dgm:prSet phldrT="[Text]" custT="1"/>
      <dgm:spPr/>
      <dgm:t>
        <a:bodyPr/>
        <a:lstStyle/>
        <a:p>
          <a:r>
            <a:rPr lang="en-US" sz="1600" b="1" dirty="0" smtClean="0">
              <a:effectLst>
                <a:outerShdw blurRad="38100" dist="38100" dir="2700000" algn="tl">
                  <a:srgbClr val="000000">
                    <a:alpha val="43137"/>
                  </a:srgbClr>
                </a:outerShdw>
              </a:effectLst>
            </a:rPr>
            <a:t>To be active</a:t>
          </a:r>
          <a:endParaRPr lang="en-US" sz="1600" b="1" dirty="0">
            <a:effectLst>
              <a:outerShdw blurRad="38100" dist="38100" dir="2700000" algn="tl">
                <a:srgbClr val="000000">
                  <a:alpha val="43137"/>
                </a:srgbClr>
              </a:outerShdw>
            </a:effectLst>
          </a:endParaRPr>
        </a:p>
      </dgm:t>
    </dgm:pt>
    <dgm:pt modelId="{388E99BD-C230-42AC-9469-8A11723B381D}" type="parTrans" cxnId="{EB084599-6BA5-4ED3-BA26-0586987E69EB}">
      <dgm:prSet/>
      <dgm:spPr/>
      <dgm:t>
        <a:bodyPr/>
        <a:lstStyle/>
        <a:p>
          <a:endParaRPr lang="en-US"/>
        </a:p>
      </dgm:t>
    </dgm:pt>
    <dgm:pt modelId="{1D144046-EF8A-44E5-89D2-F2D7A9CB4225}" type="sibTrans" cxnId="{EB084599-6BA5-4ED3-BA26-0586987E69EB}">
      <dgm:prSet/>
      <dgm:spPr/>
      <dgm:t>
        <a:bodyPr/>
        <a:lstStyle/>
        <a:p>
          <a:endParaRPr lang="en-US"/>
        </a:p>
      </dgm:t>
    </dgm:pt>
    <dgm:pt modelId="{766F1AA2-5A2A-4230-954E-555AE68EA752}">
      <dgm:prSet phldrT="[Text]"/>
      <dgm:spPr/>
      <dgm:t>
        <a:bodyPr/>
        <a:lstStyle/>
        <a:p>
          <a:r>
            <a:rPr lang="en-US" dirty="0" smtClean="0"/>
            <a:t>Active Approach</a:t>
          </a:r>
          <a:endParaRPr lang="en-US" dirty="0"/>
        </a:p>
      </dgm:t>
    </dgm:pt>
    <dgm:pt modelId="{6DB913D3-44A6-49E6-AEEC-580B51A8B64C}" type="parTrans" cxnId="{2F64BCBF-8708-492E-AF14-5D4C5FE6D386}">
      <dgm:prSet/>
      <dgm:spPr/>
      <dgm:t>
        <a:bodyPr/>
        <a:lstStyle/>
        <a:p>
          <a:endParaRPr lang="en-US"/>
        </a:p>
      </dgm:t>
    </dgm:pt>
    <dgm:pt modelId="{B09236CD-91DC-4323-A91B-F37D2275C288}" type="sibTrans" cxnId="{2F64BCBF-8708-492E-AF14-5D4C5FE6D386}">
      <dgm:prSet/>
      <dgm:spPr/>
      <dgm:t>
        <a:bodyPr/>
        <a:lstStyle/>
        <a:p>
          <a:endParaRPr lang="en-US"/>
        </a:p>
      </dgm:t>
    </dgm:pt>
    <dgm:pt modelId="{2D7036C5-FECF-4646-9130-24E22D6CAD45}">
      <dgm:prSet phldrT="[Text]" custT="1"/>
      <dgm:spPr/>
      <dgm:t>
        <a:bodyPr/>
        <a:lstStyle/>
        <a:p>
          <a:r>
            <a:rPr lang="en-US" sz="1600" b="1" dirty="0" err="1" smtClean="0">
              <a:effectLst>
                <a:outerShdw blurRad="38100" dist="38100" dir="2700000" algn="tl">
                  <a:srgbClr val="000000">
                    <a:alpha val="43137"/>
                  </a:srgbClr>
                </a:outerShdw>
              </a:effectLst>
            </a:rPr>
            <a:t>Rotter’s</a:t>
          </a:r>
          <a:r>
            <a:rPr lang="en-US" sz="1600" b="1" dirty="0" smtClean="0">
              <a:effectLst>
                <a:outerShdw blurRad="38100" dist="38100" dir="2700000" algn="tl">
                  <a:srgbClr val="000000">
                    <a:alpha val="43137"/>
                  </a:srgbClr>
                </a:outerShdw>
              </a:effectLst>
            </a:rPr>
            <a:t> </a:t>
          </a:r>
          <a:r>
            <a:rPr lang="en-US" sz="1600" b="1" i="1" dirty="0" smtClean="0">
              <a:effectLst>
                <a:outerShdw blurRad="38100" dist="38100" dir="2700000" algn="tl">
                  <a:srgbClr val="000000">
                    <a:alpha val="43137"/>
                  </a:srgbClr>
                </a:outerShdw>
              </a:effectLst>
            </a:rPr>
            <a:t>cognitive behaviorist theory </a:t>
          </a:r>
          <a:endParaRPr lang="en-US" sz="1600" b="1" dirty="0">
            <a:effectLst>
              <a:outerShdw blurRad="38100" dist="38100" dir="2700000" algn="tl">
                <a:srgbClr val="000000">
                  <a:alpha val="43137"/>
                </a:srgbClr>
              </a:outerShdw>
            </a:effectLst>
          </a:endParaRPr>
        </a:p>
      </dgm:t>
    </dgm:pt>
    <dgm:pt modelId="{B40F4E8F-DDE5-475A-BF6B-4F0A6559C8A9}" type="parTrans" cxnId="{D8196865-B2FD-4CF0-BE65-894AF58F8C6C}">
      <dgm:prSet/>
      <dgm:spPr/>
      <dgm:t>
        <a:bodyPr/>
        <a:lstStyle/>
        <a:p>
          <a:endParaRPr lang="en-US"/>
        </a:p>
      </dgm:t>
    </dgm:pt>
    <dgm:pt modelId="{11027E93-DB0F-47DB-AE7E-DC62175E153F}" type="sibTrans" cxnId="{D8196865-B2FD-4CF0-BE65-894AF58F8C6C}">
      <dgm:prSet/>
      <dgm:spPr/>
      <dgm:t>
        <a:bodyPr/>
        <a:lstStyle/>
        <a:p>
          <a:endParaRPr lang="en-US"/>
        </a:p>
      </dgm:t>
    </dgm:pt>
    <dgm:pt modelId="{9D60A261-2B45-4960-88F0-2546D28941C7}">
      <dgm:prSet phldrT="[Text]"/>
      <dgm:spPr/>
      <dgm:t>
        <a:bodyPr/>
        <a:lstStyle/>
        <a:p>
          <a:r>
            <a:rPr lang="en-US" dirty="0" smtClean="0"/>
            <a:t>Themes of an active approach</a:t>
          </a:r>
          <a:endParaRPr lang="en-US" dirty="0"/>
        </a:p>
      </dgm:t>
    </dgm:pt>
    <dgm:pt modelId="{3818D6AB-25BB-484F-8C5E-93729C51556F}" type="parTrans" cxnId="{E815C7C5-2499-422E-97B6-E311BAEF8763}">
      <dgm:prSet/>
      <dgm:spPr/>
      <dgm:t>
        <a:bodyPr/>
        <a:lstStyle/>
        <a:p>
          <a:endParaRPr lang="en-US"/>
        </a:p>
      </dgm:t>
    </dgm:pt>
    <dgm:pt modelId="{9F75C29D-81E5-4170-B4C1-09A21637647A}" type="sibTrans" cxnId="{E815C7C5-2499-422E-97B6-E311BAEF8763}">
      <dgm:prSet/>
      <dgm:spPr/>
      <dgm:t>
        <a:bodyPr/>
        <a:lstStyle/>
        <a:p>
          <a:endParaRPr lang="en-US"/>
        </a:p>
      </dgm:t>
    </dgm:pt>
    <dgm:pt modelId="{34BA303E-2B30-4632-98EA-984DEA2D44DC}">
      <dgm:prSet phldrT="[Text]" custT="1"/>
      <dgm:spPr/>
      <dgm:t>
        <a:bodyPr/>
        <a:lstStyle/>
        <a:p>
          <a:r>
            <a:rPr lang="en-US" sz="1600" b="1" dirty="0" smtClean="0">
              <a:effectLst>
                <a:outerShdw blurRad="38100" dist="38100" dir="2700000" algn="tl">
                  <a:srgbClr val="000000">
                    <a:alpha val="43137"/>
                  </a:srgbClr>
                </a:outerShdw>
              </a:effectLst>
            </a:rPr>
            <a:t>PI(Personal Initiative)</a:t>
          </a:r>
          <a:endParaRPr lang="en-US" sz="1600" b="1" dirty="0">
            <a:effectLst>
              <a:outerShdw blurRad="38100" dist="38100" dir="2700000" algn="tl">
                <a:srgbClr val="000000">
                  <a:alpha val="43137"/>
                </a:srgbClr>
              </a:outerShdw>
            </a:effectLst>
          </a:endParaRPr>
        </a:p>
      </dgm:t>
    </dgm:pt>
    <dgm:pt modelId="{B8AF6C8B-311F-49BC-961D-A4663952F870}" type="parTrans" cxnId="{14365A6A-EC44-4A99-9AA2-25FDD5D8CF4B}">
      <dgm:prSet/>
      <dgm:spPr/>
      <dgm:t>
        <a:bodyPr/>
        <a:lstStyle/>
        <a:p>
          <a:endParaRPr lang="en-US"/>
        </a:p>
      </dgm:t>
    </dgm:pt>
    <dgm:pt modelId="{9465C360-7E03-4D08-B1E9-9154A934FA4E}" type="sibTrans" cxnId="{14365A6A-EC44-4A99-9AA2-25FDD5D8CF4B}">
      <dgm:prSet/>
      <dgm:spPr/>
      <dgm:t>
        <a:bodyPr/>
        <a:lstStyle/>
        <a:p>
          <a:endParaRPr lang="en-US"/>
        </a:p>
      </dgm:t>
    </dgm:pt>
    <dgm:pt modelId="{2C0FA49D-B75D-40FC-96E8-A1665CA5E7F1}">
      <dgm:prSet phldrT="[Text]" custT="1"/>
      <dgm:spPr/>
      <dgm:t>
        <a:bodyPr/>
        <a:lstStyle/>
        <a:p>
          <a:r>
            <a:rPr lang="en-US" sz="1600" b="1" dirty="0" smtClean="0">
              <a:effectLst>
                <a:outerShdw blurRad="38100" dist="38100" dir="2700000" algn="tl">
                  <a:srgbClr val="000000">
                    <a:alpha val="43137"/>
                  </a:srgbClr>
                </a:outerShdw>
              </a:effectLst>
            </a:rPr>
            <a:t>Error Management</a:t>
          </a:r>
          <a:endParaRPr lang="en-US" sz="1600" b="1" dirty="0">
            <a:effectLst>
              <a:outerShdw blurRad="38100" dist="38100" dir="2700000" algn="tl">
                <a:srgbClr val="000000">
                  <a:alpha val="43137"/>
                </a:srgbClr>
              </a:outerShdw>
            </a:effectLst>
          </a:endParaRPr>
        </a:p>
      </dgm:t>
    </dgm:pt>
    <dgm:pt modelId="{226DC1B6-B20A-4998-BB16-98ADDEC1DC51}" type="parTrans" cxnId="{9836E24D-65EE-4578-AF91-B56D0D62573F}">
      <dgm:prSet/>
      <dgm:spPr/>
      <dgm:t>
        <a:bodyPr/>
        <a:lstStyle/>
        <a:p>
          <a:endParaRPr lang="en-US"/>
        </a:p>
      </dgm:t>
    </dgm:pt>
    <dgm:pt modelId="{E4DA5849-9F77-4473-9C7C-C9B3D673BF9F}" type="sibTrans" cxnId="{9836E24D-65EE-4578-AF91-B56D0D62573F}">
      <dgm:prSet/>
      <dgm:spPr/>
      <dgm:t>
        <a:bodyPr/>
        <a:lstStyle/>
        <a:p>
          <a:endParaRPr lang="en-US"/>
        </a:p>
      </dgm:t>
    </dgm:pt>
    <dgm:pt modelId="{996A0D42-F2ED-4EAC-B55A-FFE7722FDD14}">
      <dgm:prSet custT="1"/>
      <dgm:spPr/>
      <dgm:t>
        <a:bodyPr/>
        <a:lstStyle/>
        <a:p>
          <a:r>
            <a:rPr lang="en-US" sz="1600" b="1" dirty="0" smtClean="0">
              <a:effectLst>
                <a:outerShdw blurRad="38100" dist="38100" dir="2700000" algn="tl">
                  <a:srgbClr val="000000">
                    <a:alpha val="43137"/>
                  </a:srgbClr>
                </a:outerShdw>
              </a:effectLst>
            </a:rPr>
            <a:t>Seligman’s </a:t>
          </a:r>
          <a:r>
            <a:rPr lang="en-US" sz="1600" b="1" i="1" dirty="0" smtClean="0">
              <a:effectLst>
                <a:outerShdw blurRad="38100" dist="38100" dir="2700000" algn="tl">
                  <a:srgbClr val="000000">
                    <a:alpha val="43137"/>
                  </a:srgbClr>
                </a:outerShdw>
              </a:effectLst>
            </a:rPr>
            <a:t>learned helplessness theory </a:t>
          </a:r>
        </a:p>
      </dgm:t>
    </dgm:pt>
    <dgm:pt modelId="{59E46EF9-5D4C-480C-9739-92F53B776EB0}" type="parTrans" cxnId="{CBBAF6B2-F30B-45F2-9A88-DA5C4655FA86}">
      <dgm:prSet/>
      <dgm:spPr/>
      <dgm:t>
        <a:bodyPr/>
        <a:lstStyle/>
        <a:p>
          <a:endParaRPr lang="en-US"/>
        </a:p>
      </dgm:t>
    </dgm:pt>
    <dgm:pt modelId="{45657625-787A-4A1D-8125-14D113A7332C}" type="sibTrans" cxnId="{CBBAF6B2-F30B-45F2-9A88-DA5C4655FA86}">
      <dgm:prSet/>
      <dgm:spPr/>
      <dgm:t>
        <a:bodyPr/>
        <a:lstStyle/>
        <a:p>
          <a:endParaRPr lang="en-US"/>
        </a:p>
      </dgm:t>
    </dgm:pt>
    <dgm:pt modelId="{099CD597-1AE4-4485-B0A0-31B2A9AB281D}">
      <dgm:prSet custT="1"/>
      <dgm:spPr/>
      <dgm:t>
        <a:bodyPr/>
        <a:lstStyle/>
        <a:p>
          <a:r>
            <a:rPr lang="en-US" sz="1600" b="1" i="1" dirty="0" smtClean="0">
              <a:effectLst>
                <a:outerShdw blurRad="38100" dist="38100" dir="2700000" algn="tl">
                  <a:srgbClr val="000000">
                    <a:alpha val="43137"/>
                  </a:srgbClr>
                </a:outerShdw>
              </a:effectLst>
            </a:rPr>
            <a:t>Hacker’s action (regulation) theory</a:t>
          </a:r>
          <a:r>
            <a:rPr lang="en-US" sz="1600" b="1" dirty="0" smtClean="0">
              <a:effectLst>
                <a:outerShdw blurRad="38100" dist="38100" dir="2700000" algn="tl">
                  <a:srgbClr val="000000">
                    <a:alpha val="43137"/>
                  </a:srgbClr>
                </a:outerShdw>
              </a:effectLst>
            </a:rPr>
            <a:t> </a:t>
          </a:r>
          <a:endParaRPr lang="en-US" sz="1600" b="1" dirty="0">
            <a:effectLst>
              <a:outerShdw blurRad="38100" dist="38100" dir="2700000" algn="tl">
                <a:srgbClr val="000000">
                  <a:alpha val="43137"/>
                </a:srgbClr>
              </a:outerShdw>
            </a:effectLst>
          </a:endParaRPr>
        </a:p>
      </dgm:t>
    </dgm:pt>
    <dgm:pt modelId="{8C0872F3-665A-4E0E-9FFF-5EFC7B54C68D}" type="parTrans" cxnId="{AB1B4284-85D0-46F0-985F-93FAA70F55BB}">
      <dgm:prSet/>
      <dgm:spPr/>
      <dgm:t>
        <a:bodyPr/>
        <a:lstStyle/>
        <a:p>
          <a:endParaRPr lang="en-US"/>
        </a:p>
      </dgm:t>
    </dgm:pt>
    <dgm:pt modelId="{847E3B01-2386-4518-BFFE-C828F8748A98}" type="sibTrans" cxnId="{AB1B4284-85D0-46F0-985F-93FAA70F55BB}">
      <dgm:prSet/>
      <dgm:spPr/>
      <dgm:t>
        <a:bodyPr/>
        <a:lstStyle/>
        <a:p>
          <a:endParaRPr lang="en-US"/>
        </a:p>
      </dgm:t>
    </dgm:pt>
    <dgm:pt modelId="{E3D4B584-A91B-4E5B-9454-E648B24105EA}">
      <dgm:prSet phldrT="[Text]" custT="1"/>
      <dgm:spPr/>
      <dgm:t>
        <a:bodyPr/>
        <a:lstStyle/>
        <a:p>
          <a:r>
            <a:rPr lang="en-US" sz="1600" b="1" dirty="0" smtClean="0">
              <a:effectLst>
                <a:outerShdw blurRad="38100" dist="38100" dir="2700000" algn="tl">
                  <a:srgbClr val="000000">
                    <a:alpha val="43137"/>
                  </a:srgbClr>
                </a:outerShdw>
              </a:effectLst>
            </a:rPr>
            <a:t>To be in control of things</a:t>
          </a:r>
          <a:endParaRPr lang="en-US" sz="1600" b="1" dirty="0">
            <a:effectLst>
              <a:outerShdw blurRad="38100" dist="38100" dir="2700000" algn="tl">
                <a:srgbClr val="000000">
                  <a:alpha val="43137"/>
                </a:srgbClr>
              </a:outerShdw>
            </a:effectLst>
          </a:endParaRPr>
        </a:p>
      </dgm:t>
    </dgm:pt>
    <dgm:pt modelId="{1BA48E39-AC8B-44C3-BBC3-05B2BF33A493}" type="parTrans" cxnId="{16C47F3A-4DAF-4D2E-B999-A5B41ED42DCA}">
      <dgm:prSet/>
      <dgm:spPr/>
      <dgm:t>
        <a:bodyPr/>
        <a:lstStyle/>
        <a:p>
          <a:endParaRPr lang="en-US"/>
        </a:p>
      </dgm:t>
    </dgm:pt>
    <dgm:pt modelId="{23611D0C-D0C3-45A6-843F-7F99F3420F9A}" type="sibTrans" cxnId="{16C47F3A-4DAF-4D2E-B999-A5B41ED42DCA}">
      <dgm:prSet/>
      <dgm:spPr/>
      <dgm:t>
        <a:bodyPr/>
        <a:lstStyle/>
        <a:p>
          <a:endParaRPr lang="en-US"/>
        </a:p>
      </dgm:t>
    </dgm:pt>
    <dgm:pt modelId="{923A6A47-5E8B-4AF7-9823-333B6E4D380D}" type="pres">
      <dgm:prSet presAssocID="{F99CDFD4-B5EA-43AC-BE69-85B5B4B84EEA}" presName="Name0" presStyleCnt="0">
        <dgm:presLayoutVars>
          <dgm:dir/>
          <dgm:animLvl val="lvl"/>
          <dgm:resizeHandles val="exact"/>
        </dgm:presLayoutVars>
      </dgm:prSet>
      <dgm:spPr/>
      <dgm:t>
        <a:bodyPr/>
        <a:lstStyle/>
        <a:p>
          <a:endParaRPr lang="en-US"/>
        </a:p>
      </dgm:t>
    </dgm:pt>
    <dgm:pt modelId="{639B7017-B668-4433-8A0E-F95AFBDC7F42}" type="pres">
      <dgm:prSet presAssocID="{F99CDFD4-B5EA-43AC-BE69-85B5B4B84EEA}" presName="tSp" presStyleCnt="0"/>
      <dgm:spPr/>
    </dgm:pt>
    <dgm:pt modelId="{BAC7B850-1CC1-4233-B833-224AA517F3F8}" type="pres">
      <dgm:prSet presAssocID="{F99CDFD4-B5EA-43AC-BE69-85B5B4B84EEA}" presName="bSp" presStyleCnt="0"/>
      <dgm:spPr/>
    </dgm:pt>
    <dgm:pt modelId="{9EC848EE-04A2-4628-BE4B-955176124F05}" type="pres">
      <dgm:prSet presAssocID="{F99CDFD4-B5EA-43AC-BE69-85B5B4B84EEA}" presName="process" presStyleCnt="0"/>
      <dgm:spPr/>
    </dgm:pt>
    <dgm:pt modelId="{D51CEB62-EDF2-4740-92B0-DF673A216190}" type="pres">
      <dgm:prSet presAssocID="{FD94C794-D9B0-4777-AA2B-9DD2D61F439A}" presName="composite1" presStyleCnt="0"/>
      <dgm:spPr/>
    </dgm:pt>
    <dgm:pt modelId="{788B7E8D-35A5-4883-9000-7AB87C591BBC}" type="pres">
      <dgm:prSet presAssocID="{FD94C794-D9B0-4777-AA2B-9DD2D61F439A}" presName="dummyNode1" presStyleLbl="node1" presStyleIdx="0" presStyleCnt="3"/>
      <dgm:spPr/>
    </dgm:pt>
    <dgm:pt modelId="{30A0468D-D744-4C8B-AE9F-74984D655A12}" type="pres">
      <dgm:prSet presAssocID="{FD94C794-D9B0-4777-AA2B-9DD2D61F439A}" presName="childNode1" presStyleLbl="bgAcc1" presStyleIdx="0" presStyleCnt="3" custScaleY="115939">
        <dgm:presLayoutVars>
          <dgm:bulletEnabled val="1"/>
        </dgm:presLayoutVars>
      </dgm:prSet>
      <dgm:spPr/>
      <dgm:t>
        <a:bodyPr/>
        <a:lstStyle/>
        <a:p>
          <a:endParaRPr lang="en-US"/>
        </a:p>
      </dgm:t>
    </dgm:pt>
    <dgm:pt modelId="{20038601-94E0-4EEA-B842-6ABFBE9FE60A}" type="pres">
      <dgm:prSet presAssocID="{FD94C794-D9B0-4777-AA2B-9DD2D61F439A}" presName="childNode1tx" presStyleLbl="bgAcc1" presStyleIdx="0" presStyleCnt="3">
        <dgm:presLayoutVars>
          <dgm:bulletEnabled val="1"/>
        </dgm:presLayoutVars>
      </dgm:prSet>
      <dgm:spPr/>
      <dgm:t>
        <a:bodyPr/>
        <a:lstStyle/>
        <a:p>
          <a:endParaRPr lang="en-US"/>
        </a:p>
      </dgm:t>
    </dgm:pt>
    <dgm:pt modelId="{2BB2B03D-3442-442C-AEE3-5F586EC79178}" type="pres">
      <dgm:prSet presAssocID="{FD94C794-D9B0-4777-AA2B-9DD2D61F439A}" presName="parentNode1" presStyleLbl="node1" presStyleIdx="0" presStyleCnt="3">
        <dgm:presLayoutVars>
          <dgm:chMax val="1"/>
          <dgm:bulletEnabled val="1"/>
        </dgm:presLayoutVars>
      </dgm:prSet>
      <dgm:spPr/>
      <dgm:t>
        <a:bodyPr/>
        <a:lstStyle/>
        <a:p>
          <a:endParaRPr lang="en-US"/>
        </a:p>
      </dgm:t>
    </dgm:pt>
    <dgm:pt modelId="{30E9AEFB-B3F6-4EA0-B580-2AB607DA42E9}" type="pres">
      <dgm:prSet presAssocID="{FD94C794-D9B0-4777-AA2B-9DD2D61F439A}" presName="connSite1" presStyleCnt="0"/>
      <dgm:spPr/>
    </dgm:pt>
    <dgm:pt modelId="{EB354A13-120D-4C85-B897-9CC27F16EB3E}" type="pres">
      <dgm:prSet presAssocID="{F76E4ABA-DC99-4B53-80C6-69FC65D4E4F9}" presName="Name9" presStyleLbl="sibTrans2D1" presStyleIdx="0" presStyleCnt="2"/>
      <dgm:spPr/>
      <dgm:t>
        <a:bodyPr/>
        <a:lstStyle/>
        <a:p>
          <a:endParaRPr lang="en-US"/>
        </a:p>
      </dgm:t>
    </dgm:pt>
    <dgm:pt modelId="{BD11E1C1-502B-4B2A-B3DC-9F40511500CF}" type="pres">
      <dgm:prSet presAssocID="{766F1AA2-5A2A-4230-954E-555AE68EA752}" presName="composite2" presStyleCnt="0"/>
      <dgm:spPr/>
    </dgm:pt>
    <dgm:pt modelId="{11E815DE-3751-412B-A20F-E3FB6365F99A}" type="pres">
      <dgm:prSet presAssocID="{766F1AA2-5A2A-4230-954E-555AE68EA752}" presName="dummyNode2" presStyleLbl="node1" presStyleIdx="0" presStyleCnt="3"/>
      <dgm:spPr/>
    </dgm:pt>
    <dgm:pt modelId="{D75575AE-A2F2-4DDF-9DB5-A698B2317141}" type="pres">
      <dgm:prSet presAssocID="{766F1AA2-5A2A-4230-954E-555AE68EA752}" presName="childNode2" presStyleLbl="bgAcc1" presStyleIdx="1" presStyleCnt="3" custScaleY="112316">
        <dgm:presLayoutVars>
          <dgm:bulletEnabled val="1"/>
        </dgm:presLayoutVars>
      </dgm:prSet>
      <dgm:spPr/>
      <dgm:t>
        <a:bodyPr/>
        <a:lstStyle/>
        <a:p>
          <a:endParaRPr lang="en-US"/>
        </a:p>
      </dgm:t>
    </dgm:pt>
    <dgm:pt modelId="{0D7A6B0A-2204-4AC9-8520-E134B8BFDA26}" type="pres">
      <dgm:prSet presAssocID="{766F1AA2-5A2A-4230-954E-555AE68EA752}" presName="childNode2tx" presStyleLbl="bgAcc1" presStyleIdx="1" presStyleCnt="3">
        <dgm:presLayoutVars>
          <dgm:bulletEnabled val="1"/>
        </dgm:presLayoutVars>
      </dgm:prSet>
      <dgm:spPr/>
      <dgm:t>
        <a:bodyPr/>
        <a:lstStyle/>
        <a:p>
          <a:endParaRPr lang="en-US"/>
        </a:p>
      </dgm:t>
    </dgm:pt>
    <dgm:pt modelId="{B55ED0FE-C3FE-47B3-B54A-0F1DC4376B88}" type="pres">
      <dgm:prSet presAssocID="{766F1AA2-5A2A-4230-954E-555AE68EA752}" presName="parentNode2" presStyleLbl="node1" presStyleIdx="1" presStyleCnt="3">
        <dgm:presLayoutVars>
          <dgm:chMax val="0"/>
          <dgm:bulletEnabled val="1"/>
        </dgm:presLayoutVars>
      </dgm:prSet>
      <dgm:spPr/>
      <dgm:t>
        <a:bodyPr/>
        <a:lstStyle/>
        <a:p>
          <a:endParaRPr lang="en-US"/>
        </a:p>
      </dgm:t>
    </dgm:pt>
    <dgm:pt modelId="{683465B6-4540-4EAC-A0BD-D2701E0AD93F}" type="pres">
      <dgm:prSet presAssocID="{766F1AA2-5A2A-4230-954E-555AE68EA752}" presName="connSite2" presStyleCnt="0"/>
      <dgm:spPr/>
    </dgm:pt>
    <dgm:pt modelId="{A75F238C-11B4-4F37-9FE4-F1B49279AEE0}" type="pres">
      <dgm:prSet presAssocID="{B09236CD-91DC-4323-A91B-F37D2275C288}" presName="Name18" presStyleLbl="sibTrans2D1" presStyleIdx="1" presStyleCnt="2"/>
      <dgm:spPr/>
      <dgm:t>
        <a:bodyPr/>
        <a:lstStyle/>
        <a:p>
          <a:endParaRPr lang="en-US"/>
        </a:p>
      </dgm:t>
    </dgm:pt>
    <dgm:pt modelId="{FF57B917-CF42-46F2-91A5-3C1641697E65}" type="pres">
      <dgm:prSet presAssocID="{9D60A261-2B45-4960-88F0-2546D28941C7}" presName="composite1" presStyleCnt="0"/>
      <dgm:spPr/>
    </dgm:pt>
    <dgm:pt modelId="{C9076988-40CE-4862-AFAC-B094B21B30E8}" type="pres">
      <dgm:prSet presAssocID="{9D60A261-2B45-4960-88F0-2546D28941C7}" presName="dummyNode1" presStyleLbl="node1" presStyleIdx="1" presStyleCnt="3"/>
      <dgm:spPr/>
    </dgm:pt>
    <dgm:pt modelId="{1E7DAA7D-150A-4ABB-8FB3-2209927E3982}" type="pres">
      <dgm:prSet presAssocID="{9D60A261-2B45-4960-88F0-2546D28941C7}" presName="childNode1" presStyleLbl="bgAcc1" presStyleIdx="2" presStyleCnt="3" custScaleY="115939">
        <dgm:presLayoutVars>
          <dgm:bulletEnabled val="1"/>
        </dgm:presLayoutVars>
      </dgm:prSet>
      <dgm:spPr/>
      <dgm:t>
        <a:bodyPr/>
        <a:lstStyle/>
        <a:p>
          <a:endParaRPr lang="en-US"/>
        </a:p>
      </dgm:t>
    </dgm:pt>
    <dgm:pt modelId="{2EF94551-A7D2-4F41-A3CF-BAEEDAF9CF70}" type="pres">
      <dgm:prSet presAssocID="{9D60A261-2B45-4960-88F0-2546D28941C7}" presName="childNode1tx" presStyleLbl="bgAcc1" presStyleIdx="2" presStyleCnt="3">
        <dgm:presLayoutVars>
          <dgm:bulletEnabled val="1"/>
        </dgm:presLayoutVars>
      </dgm:prSet>
      <dgm:spPr/>
      <dgm:t>
        <a:bodyPr/>
        <a:lstStyle/>
        <a:p>
          <a:endParaRPr lang="en-US"/>
        </a:p>
      </dgm:t>
    </dgm:pt>
    <dgm:pt modelId="{0866117A-D034-4E55-94EB-35C5844A98BB}" type="pres">
      <dgm:prSet presAssocID="{9D60A261-2B45-4960-88F0-2546D28941C7}" presName="parentNode1" presStyleLbl="node1" presStyleIdx="2" presStyleCnt="3">
        <dgm:presLayoutVars>
          <dgm:chMax val="1"/>
          <dgm:bulletEnabled val="1"/>
        </dgm:presLayoutVars>
      </dgm:prSet>
      <dgm:spPr/>
      <dgm:t>
        <a:bodyPr/>
        <a:lstStyle/>
        <a:p>
          <a:endParaRPr lang="en-US"/>
        </a:p>
      </dgm:t>
    </dgm:pt>
    <dgm:pt modelId="{665E1DBF-C3F9-40F0-B0E5-F6B3E8A5B85F}" type="pres">
      <dgm:prSet presAssocID="{9D60A261-2B45-4960-88F0-2546D28941C7}" presName="connSite1" presStyleCnt="0"/>
      <dgm:spPr/>
    </dgm:pt>
  </dgm:ptLst>
  <dgm:cxnLst>
    <dgm:cxn modelId="{C5D8B005-C3CD-430F-8D0C-1F81F79C5127}" type="presOf" srcId="{2C0FA49D-B75D-40FC-96E8-A1665CA5E7F1}" destId="{1E7DAA7D-150A-4ABB-8FB3-2209927E3982}" srcOrd="0" destOrd="1" presId="urn:microsoft.com/office/officeart/2005/8/layout/hProcess4"/>
    <dgm:cxn modelId="{AB1B4284-85D0-46F0-985F-93FAA70F55BB}" srcId="{766F1AA2-5A2A-4230-954E-555AE68EA752}" destId="{099CD597-1AE4-4485-B0A0-31B2A9AB281D}" srcOrd="2" destOrd="0" parTransId="{8C0872F3-665A-4E0E-9FFF-5EFC7B54C68D}" sibTransId="{847E3B01-2386-4518-BFFE-C828F8748A98}"/>
    <dgm:cxn modelId="{4A81A8DB-E9B6-40B7-9F97-D9C5B3BB1269}" type="presOf" srcId="{2D7036C5-FECF-4646-9130-24E22D6CAD45}" destId="{D75575AE-A2F2-4DDF-9DB5-A698B2317141}" srcOrd="0" destOrd="0" presId="urn:microsoft.com/office/officeart/2005/8/layout/hProcess4"/>
    <dgm:cxn modelId="{9836E24D-65EE-4578-AF91-B56D0D62573F}" srcId="{9D60A261-2B45-4960-88F0-2546D28941C7}" destId="{2C0FA49D-B75D-40FC-96E8-A1665CA5E7F1}" srcOrd="1" destOrd="0" parTransId="{226DC1B6-B20A-4998-BB16-98ADDEC1DC51}" sibTransId="{E4DA5849-9F77-4473-9C7C-C9B3D673BF9F}"/>
    <dgm:cxn modelId="{1A8D7D1F-7009-4186-AC64-C26F3D99817C}" type="presOf" srcId="{766F1AA2-5A2A-4230-954E-555AE68EA752}" destId="{B55ED0FE-C3FE-47B3-B54A-0F1DC4376B88}" srcOrd="0" destOrd="0" presId="urn:microsoft.com/office/officeart/2005/8/layout/hProcess4"/>
    <dgm:cxn modelId="{14365A6A-EC44-4A99-9AA2-25FDD5D8CF4B}" srcId="{9D60A261-2B45-4960-88F0-2546D28941C7}" destId="{34BA303E-2B30-4632-98EA-984DEA2D44DC}" srcOrd="0" destOrd="0" parTransId="{B8AF6C8B-311F-49BC-961D-A4663952F870}" sibTransId="{9465C360-7E03-4D08-B1E9-9154A934FA4E}"/>
    <dgm:cxn modelId="{5995EAEB-2D06-42FD-AF71-0C74429E7841}" type="presOf" srcId="{34BA303E-2B30-4632-98EA-984DEA2D44DC}" destId="{2EF94551-A7D2-4F41-A3CF-BAEEDAF9CF70}" srcOrd="1" destOrd="0" presId="urn:microsoft.com/office/officeart/2005/8/layout/hProcess4"/>
    <dgm:cxn modelId="{610FE6F3-80B8-410E-BB37-0CFE64F0AF2C}" type="presOf" srcId="{099CD597-1AE4-4485-B0A0-31B2A9AB281D}" destId="{0D7A6B0A-2204-4AC9-8520-E134B8BFDA26}" srcOrd="1" destOrd="2" presId="urn:microsoft.com/office/officeart/2005/8/layout/hProcess4"/>
    <dgm:cxn modelId="{D8337867-807D-41D7-87E3-9FCF9B0AC579}" type="presOf" srcId="{2C0FA49D-B75D-40FC-96E8-A1665CA5E7F1}" destId="{2EF94551-A7D2-4F41-A3CF-BAEEDAF9CF70}" srcOrd="1" destOrd="1" presId="urn:microsoft.com/office/officeart/2005/8/layout/hProcess4"/>
    <dgm:cxn modelId="{8851FE55-B496-4703-8E90-144F0EE1BB2F}" type="presOf" srcId="{2D7036C5-FECF-4646-9130-24E22D6CAD45}" destId="{0D7A6B0A-2204-4AC9-8520-E134B8BFDA26}" srcOrd="1" destOrd="0" presId="urn:microsoft.com/office/officeart/2005/8/layout/hProcess4"/>
    <dgm:cxn modelId="{48FBBC4C-1CF3-465E-BE09-6050B2A6C3BE}" srcId="{F99CDFD4-B5EA-43AC-BE69-85B5B4B84EEA}" destId="{FD94C794-D9B0-4777-AA2B-9DD2D61F439A}" srcOrd="0" destOrd="0" parTransId="{8B6D517A-2F5C-49F2-B0E8-6285152CD3AC}" sibTransId="{F76E4ABA-DC99-4B53-80C6-69FC65D4E4F9}"/>
    <dgm:cxn modelId="{FACF5537-E11B-4140-A3A5-6B233D17523B}" type="presOf" srcId="{FD94C794-D9B0-4777-AA2B-9DD2D61F439A}" destId="{2BB2B03D-3442-442C-AEE3-5F586EC79178}" srcOrd="0" destOrd="0" presId="urn:microsoft.com/office/officeart/2005/8/layout/hProcess4"/>
    <dgm:cxn modelId="{C9409747-64F4-4797-BDBA-E75A67685D11}" type="presOf" srcId="{D9528D17-82A4-4EF8-95D7-9BD5338591C8}" destId="{30A0468D-D744-4C8B-AE9F-74984D655A12}" srcOrd="0" destOrd="0" presId="urn:microsoft.com/office/officeart/2005/8/layout/hProcess4"/>
    <dgm:cxn modelId="{0DA1B8E7-B755-465F-BC0E-534E1A0624CA}" type="presOf" srcId="{F99CDFD4-B5EA-43AC-BE69-85B5B4B84EEA}" destId="{923A6A47-5E8B-4AF7-9823-333B6E4D380D}" srcOrd="0" destOrd="0" presId="urn:microsoft.com/office/officeart/2005/8/layout/hProcess4"/>
    <dgm:cxn modelId="{5F357D93-D12A-47B1-A543-B52DDA1B7CDE}" type="presOf" srcId="{B09236CD-91DC-4323-A91B-F37D2275C288}" destId="{A75F238C-11B4-4F37-9FE4-F1B49279AEE0}" srcOrd="0" destOrd="0" presId="urn:microsoft.com/office/officeart/2005/8/layout/hProcess4"/>
    <dgm:cxn modelId="{B37709D1-6CA8-4EA2-AC4E-DD7434804C7B}" type="presOf" srcId="{F76E4ABA-DC99-4B53-80C6-69FC65D4E4F9}" destId="{EB354A13-120D-4C85-B897-9CC27F16EB3E}" srcOrd="0" destOrd="0" presId="urn:microsoft.com/office/officeart/2005/8/layout/hProcess4"/>
    <dgm:cxn modelId="{AD118FBD-338E-40B8-8F52-6C488F2E89AC}" type="presOf" srcId="{996A0D42-F2ED-4EAC-B55A-FFE7722FDD14}" destId="{0D7A6B0A-2204-4AC9-8520-E134B8BFDA26}" srcOrd="1" destOrd="1" presId="urn:microsoft.com/office/officeart/2005/8/layout/hProcess4"/>
    <dgm:cxn modelId="{39FBC075-B8A5-4695-B9E1-E3D0A1D39D21}" type="presOf" srcId="{099CD597-1AE4-4485-B0A0-31B2A9AB281D}" destId="{D75575AE-A2F2-4DDF-9DB5-A698B2317141}" srcOrd="0" destOrd="2" presId="urn:microsoft.com/office/officeart/2005/8/layout/hProcess4"/>
    <dgm:cxn modelId="{D8196865-B2FD-4CF0-BE65-894AF58F8C6C}" srcId="{766F1AA2-5A2A-4230-954E-555AE68EA752}" destId="{2D7036C5-FECF-4646-9130-24E22D6CAD45}" srcOrd="0" destOrd="0" parTransId="{B40F4E8F-DDE5-475A-BF6B-4F0A6559C8A9}" sibTransId="{11027E93-DB0F-47DB-AE7E-DC62175E153F}"/>
    <dgm:cxn modelId="{0A97ED60-4FE0-4DB0-969D-F53C671D3800}" type="presOf" srcId="{D9528D17-82A4-4EF8-95D7-9BD5338591C8}" destId="{20038601-94E0-4EEA-B842-6ABFBE9FE60A}" srcOrd="1" destOrd="0" presId="urn:microsoft.com/office/officeart/2005/8/layout/hProcess4"/>
    <dgm:cxn modelId="{84E45354-3ABB-4103-AE74-D3C119A8EAF0}" type="presOf" srcId="{996A0D42-F2ED-4EAC-B55A-FFE7722FDD14}" destId="{D75575AE-A2F2-4DDF-9DB5-A698B2317141}" srcOrd="0" destOrd="1" presId="urn:microsoft.com/office/officeart/2005/8/layout/hProcess4"/>
    <dgm:cxn modelId="{EB084599-6BA5-4ED3-BA26-0586987E69EB}" srcId="{FD94C794-D9B0-4777-AA2B-9DD2D61F439A}" destId="{D9528D17-82A4-4EF8-95D7-9BD5338591C8}" srcOrd="0" destOrd="0" parTransId="{388E99BD-C230-42AC-9469-8A11723B381D}" sibTransId="{1D144046-EF8A-44E5-89D2-F2D7A9CB4225}"/>
    <dgm:cxn modelId="{5CB52294-CC18-4458-A8F1-CBEDD0D2AA02}" type="presOf" srcId="{E3D4B584-A91B-4E5B-9454-E648B24105EA}" destId="{20038601-94E0-4EEA-B842-6ABFBE9FE60A}" srcOrd="1" destOrd="1" presId="urn:microsoft.com/office/officeart/2005/8/layout/hProcess4"/>
    <dgm:cxn modelId="{E815C7C5-2499-422E-97B6-E311BAEF8763}" srcId="{F99CDFD4-B5EA-43AC-BE69-85B5B4B84EEA}" destId="{9D60A261-2B45-4960-88F0-2546D28941C7}" srcOrd="2" destOrd="0" parTransId="{3818D6AB-25BB-484F-8C5E-93729C51556F}" sibTransId="{9F75C29D-81E5-4170-B4C1-09A21637647A}"/>
    <dgm:cxn modelId="{8AF2FF30-DFA1-4A4E-9C5D-CF59714CB7BD}" type="presOf" srcId="{34BA303E-2B30-4632-98EA-984DEA2D44DC}" destId="{1E7DAA7D-150A-4ABB-8FB3-2209927E3982}" srcOrd="0" destOrd="0" presId="urn:microsoft.com/office/officeart/2005/8/layout/hProcess4"/>
    <dgm:cxn modelId="{67C450A4-A4CE-48E4-A817-3599AD233566}" type="presOf" srcId="{9D60A261-2B45-4960-88F0-2546D28941C7}" destId="{0866117A-D034-4E55-94EB-35C5844A98BB}" srcOrd="0" destOrd="0" presId="urn:microsoft.com/office/officeart/2005/8/layout/hProcess4"/>
    <dgm:cxn modelId="{2F64BCBF-8708-492E-AF14-5D4C5FE6D386}" srcId="{F99CDFD4-B5EA-43AC-BE69-85B5B4B84EEA}" destId="{766F1AA2-5A2A-4230-954E-555AE68EA752}" srcOrd="1" destOrd="0" parTransId="{6DB913D3-44A6-49E6-AEEC-580B51A8B64C}" sibTransId="{B09236CD-91DC-4323-A91B-F37D2275C288}"/>
    <dgm:cxn modelId="{4D6D716E-E786-47E2-8507-62C2770EED4A}" type="presOf" srcId="{E3D4B584-A91B-4E5B-9454-E648B24105EA}" destId="{30A0468D-D744-4C8B-AE9F-74984D655A12}" srcOrd="0" destOrd="1" presId="urn:microsoft.com/office/officeart/2005/8/layout/hProcess4"/>
    <dgm:cxn modelId="{CBBAF6B2-F30B-45F2-9A88-DA5C4655FA86}" srcId="{766F1AA2-5A2A-4230-954E-555AE68EA752}" destId="{996A0D42-F2ED-4EAC-B55A-FFE7722FDD14}" srcOrd="1" destOrd="0" parTransId="{59E46EF9-5D4C-480C-9739-92F53B776EB0}" sibTransId="{45657625-787A-4A1D-8125-14D113A7332C}"/>
    <dgm:cxn modelId="{16C47F3A-4DAF-4D2E-B999-A5B41ED42DCA}" srcId="{FD94C794-D9B0-4777-AA2B-9DD2D61F439A}" destId="{E3D4B584-A91B-4E5B-9454-E648B24105EA}" srcOrd="1" destOrd="0" parTransId="{1BA48E39-AC8B-44C3-BBC3-05B2BF33A493}" sibTransId="{23611D0C-D0C3-45A6-843F-7F99F3420F9A}"/>
    <dgm:cxn modelId="{D7511AF0-E719-4DA5-B242-285222BACE56}" type="presParOf" srcId="{923A6A47-5E8B-4AF7-9823-333B6E4D380D}" destId="{639B7017-B668-4433-8A0E-F95AFBDC7F42}" srcOrd="0" destOrd="0" presId="urn:microsoft.com/office/officeart/2005/8/layout/hProcess4"/>
    <dgm:cxn modelId="{AC139F96-8DA4-4762-A1AD-A871ABA8CD96}" type="presParOf" srcId="{923A6A47-5E8B-4AF7-9823-333B6E4D380D}" destId="{BAC7B850-1CC1-4233-B833-224AA517F3F8}" srcOrd="1" destOrd="0" presId="urn:microsoft.com/office/officeart/2005/8/layout/hProcess4"/>
    <dgm:cxn modelId="{924C4311-E1A5-4F52-91E3-6338C1ECF58D}" type="presParOf" srcId="{923A6A47-5E8B-4AF7-9823-333B6E4D380D}" destId="{9EC848EE-04A2-4628-BE4B-955176124F05}" srcOrd="2" destOrd="0" presId="urn:microsoft.com/office/officeart/2005/8/layout/hProcess4"/>
    <dgm:cxn modelId="{50927B39-3E55-44AC-8366-4D6FBE753F0E}" type="presParOf" srcId="{9EC848EE-04A2-4628-BE4B-955176124F05}" destId="{D51CEB62-EDF2-4740-92B0-DF673A216190}" srcOrd="0" destOrd="0" presId="urn:microsoft.com/office/officeart/2005/8/layout/hProcess4"/>
    <dgm:cxn modelId="{62492639-2D0B-4710-89FE-B848C925A389}" type="presParOf" srcId="{D51CEB62-EDF2-4740-92B0-DF673A216190}" destId="{788B7E8D-35A5-4883-9000-7AB87C591BBC}" srcOrd="0" destOrd="0" presId="urn:microsoft.com/office/officeart/2005/8/layout/hProcess4"/>
    <dgm:cxn modelId="{55F5531F-9AEE-4C23-9E4A-C3656E0F965A}" type="presParOf" srcId="{D51CEB62-EDF2-4740-92B0-DF673A216190}" destId="{30A0468D-D744-4C8B-AE9F-74984D655A12}" srcOrd="1" destOrd="0" presId="urn:microsoft.com/office/officeart/2005/8/layout/hProcess4"/>
    <dgm:cxn modelId="{D22AB230-6036-4586-867C-5C3B0F37D1D3}" type="presParOf" srcId="{D51CEB62-EDF2-4740-92B0-DF673A216190}" destId="{20038601-94E0-4EEA-B842-6ABFBE9FE60A}" srcOrd="2" destOrd="0" presId="urn:microsoft.com/office/officeart/2005/8/layout/hProcess4"/>
    <dgm:cxn modelId="{2CB8A478-BCBC-45F4-B2F6-4F46CC75D0FD}" type="presParOf" srcId="{D51CEB62-EDF2-4740-92B0-DF673A216190}" destId="{2BB2B03D-3442-442C-AEE3-5F586EC79178}" srcOrd="3" destOrd="0" presId="urn:microsoft.com/office/officeart/2005/8/layout/hProcess4"/>
    <dgm:cxn modelId="{88845168-02A0-4C4E-930A-623F9EDADA89}" type="presParOf" srcId="{D51CEB62-EDF2-4740-92B0-DF673A216190}" destId="{30E9AEFB-B3F6-4EA0-B580-2AB607DA42E9}" srcOrd="4" destOrd="0" presId="urn:microsoft.com/office/officeart/2005/8/layout/hProcess4"/>
    <dgm:cxn modelId="{5719D5FD-D7A8-4537-81A5-E2400145391C}" type="presParOf" srcId="{9EC848EE-04A2-4628-BE4B-955176124F05}" destId="{EB354A13-120D-4C85-B897-9CC27F16EB3E}" srcOrd="1" destOrd="0" presId="urn:microsoft.com/office/officeart/2005/8/layout/hProcess4"/>
    <dgm:cxn modelId="{8A663645-B24E-4121-9BA3-CD0532310F19}" type="presParOf" srcId="{9EC848EE-04A2-4628-BE4B-955176124F05}" destId="{BD11E1C1-502B-4B2A-B3DC-9F40511500CF}" srcOrd="2" destOrd="0" presId="urn:microsoft.com/office/officeart/2005/8/layout/hProcess4"/>
    <dgm:cxn modelId="{9E08D2B8-F608-47CE-8F83-522DDEDB6C53}" type="presParOf" srcId="{BD11E1C1-502B-4B2A-B3DC-9F40511500CF}" destId="{11E815DE-3751-412B-A20F-E3FB6365F99A}" srcOrd="0" destOrd="0" presId="urn:microsoft.com/office/officeart/2005/8/layout/hProcess4"/>
    <dgm:cxn modelId="{18FFEA05-7161-4BBF-A488-B017C0D9DA38}" type="presParOf" srcId="{BD11E1C1-502B-4B2A-B3DC-9F40511500CF}" destId="{D75575AE-A2F2-4DDF-9DB5-A698B2317141}" srcOrd="1" destOrd="0" presId="urn:microsoft.com/office/officeart/2005/8/layout/hProcess4"/>
    <dgm:cxn modelId="{AB6744D6-4127-4DD8-A566-8D17563DA47B}" type="presParOf" srcId="{BD11E1C1-502B-4B2A-B3DC-9F40511500CF}" destId="{0D7A6B0A-2204-4AC9-8520-E134B8BFDA26}" srcOrd="2" destOrd="0" presId="urn:microsoft.com/office/officeart/2005/8/layout/hProcess4"/>
    <dgm:cxn modelId="{DE48E2E8-27D5-4EED-B56B-73D90CC92E28}" type="presParOf" srcId="{BD11E1C1-502B-4B2A-B3DC-9F40511500CF}" destId="{B55ED0FE-C3FE-47B3-B54A-0F1DC4376B88}" srcOrd="3" destOrd="0" presId="urn:microsoft.com/office/officeart/2005/8/layout/hProcess4"/>
    <dgm:cxn modelId="{73C94704-D6FE-4379-9A0C-9F8791D443A0}" type="presParOf" srcId="{BD11E1C1-502B-4B2A-B3DC-9F40511500CF}" destId="{683465B6-4540-4EAC-A0BD-D2701E0AD93F}" srcOrd="4" destOrd="0" presId="urn:microsoft.com/office/officeart/2005/8/layout/hProcess4"/>
    <dgm:cxn modelId="{7ADBBD2B-7475-4BD3-A516-D879231DB283}" type="presParOf" srcId="{9EC848EE-04A2-4628-BE4B-955176124F05}" destId="{A75F238C-11B4-4F37-9FE4-F1B49279AEE0}" srcOrd="3" destOrd="0" presId="urn:microsoft.com/office/officeart/2005/8/layout/hProcess4"/>
    <dgm:cxn modelId="{B731EB2D-A449-4540-9505-70A3EE60768C}" type="presParOf" srcId="{9EC848EE-04A2-4628-BE4B-955176124F05}" destId="{FF57B917-CF42-46F2-91A5-3C1641697E65}" srcOrd="4" destOrd="0" presId="urn:microsoft.com/office/officeart/2005/8/layout/hProcess4"/>
    <dgm:cxn modelId="{B0177173-AB3B-4916-A4C6-4BF996E79346}" type="presParOf" srcId="{FF57B917-CF42-46F2-91A5-3C1641697E65}" destId="{C9076988-40CE-4862-AFAC-B094B21B30E8}" srcOrd="0" destOrd="0" presId="urn:microsoft.com/office/officeart/2005/8/layout/hProcess4"/>
    <dgm:cxn modelId="{99CB5B84-5214-4D1B-A513-437CF53E0230}" type="presParOf" srcId="{FF57B917-CF42-46F2-91A5-3C1641697E65}" destId="{1E7DAA7D-150A-4ABB-8FB3-2209927E3982}" srcOrd="1" destOrd="0" presId="urn:microsoft.com/office/officeart/2005/8/layout/hProcess4"/>
    <dgm:cxn modelId="{35D839BD-6D47-4F41-AB10-A1A9E7613250}" type="presParOf" srcId="{FF57B917-CF42-46F2-91A5-3C1641697E65}" destId="{2EF94551-A7D2-4F41-A3CF-BAEEDAF9CF70}" srcOrd="2" destOrd="0" presId="urn:microsoft.com/office/officeart/2005/8/layout/hProcess4"/>
    <dgm:cxn modelId="{900EE51A-EE1E-4ED1-8D5D-FC2DA2D1C77E}" type="presParOf" srcId="{FF57B917-CF42-46F2-91A5-3C1641697E65}" destId="{0866117A-D034-4E55-94EB-35C5844A98BB}" srcOrd="3" destOrd="0" presId="urn:microsoft.com/office/officeart/2005/8/layout/hProcess4"/>
    <dgm:cxn modelId="{93337505-F2D7-4A44-9E3C-FE2F5AB8BCC0}" type="presParOf" srcId="{FF57B917-CF42-46F2-91A5-3C1641697E65}" destId="{665E1DBF-C3F9-40F0-B0E5-F6B3E8A5B85F}" srcOrd="4" destOrd="0" presId="urn:microsoft.com/office/officeart/2005/8/layout/hProcess4"/>
  </dgm:cxnLst>
  <dgm:bg/>
  <dgm:whole/>
</dgm:dataModel>
</file>

<file path=ppt/diagrams/data10.xml><?xml version="1.0" encoding="utf-8"?>
<dgm:dataModel xmlns:dgm="http://schemas.openxmlformats.org/drawingml/2006/diagram" xmlns:a="http://schemas.openxmlformats.org/drawingml/2006/main">
  <dgm:ptLst>
    <dgm:pt modelId="{70FBD1C8-E33E-47F7-A75F-EFF20DEE07B8}" type="doc">
      <dgm:prSet loTypeId="urn:microsoft.com/office/officeart/2005/8/layout/cycle7" loCatId="cycle" qsTypeId="urn:microsoft.com/office/officeart/2005/8/quickstyle/3d4" qsCatId="3D" csTypeId="urn:microsoft.com/office/officeart/2005/8/colors/colorful3" csCatId="colorful" phldr="1"/>
      <dgm:spPr/>
      <dgm:t>
        <a:bodyPr/>
        <a:lstStyle/>
        <a:p>
          <a:endParaRPr lang="en-US"/>
        </a:p>
      </dgm:t>
    </dgm:pt>
    <dgm:pt modelId="{F75F66BA-370B-498F-8C17-608124BB232F}">
      <dgm:prSet phldrT="[Text]"/>
      <dgm:spPr/>
      <dgm:t>
        <a:bodyPr/>
        <a:lstStyle/>
        <a:p>
          <a:r>
            <a:rPr lang="en-US" dirty="0" smtClean="0"/>
            <a:t>Self-Starting</a:t>
          </a:r>
          <a:endParaRPr lang="en-US" dirty="0"/>
        </a:p>
      </dgm:t>
    </dgm:pt>
    <dgm:pt modelId="{75CE21F1-FC58-4C36-B8B8-1D41FB5A4EE9}" type="parTrans" cxnId="{F4CF3EAE-543E-40EB-B3B4-71FE79613700}">
      <dgm:prSet/>
      <dgm:spPr/>
      <dgm:t>
        <a:bodyPr/>
        <a:lstStyle/>
        <a:p>
          <a:endParaRPr lang="en-US"/>
        </a:p>
      </dgm:t>
    </dgm:pt>
    <dgm:pt modelId="{0ABDFBD0-F5F5-43C3-9667-43683DE52D26}" type="sibTrans" cxnId="{F4CF3EAE-543E-40EB-B3B4-71FE79613700}">
      <dgm:prSet/>
      <dgm:spPr/>
      <dgm:t>
        <a:bodyPr/>
        <a:lstStyle/>
        <a:p>
          <a:endParaRPr lang="en-US"/>
        </a:p>
      </dgm:t>
    </dgm:pt>
    <dgm:pt modelId="{C2B26522-0959-4001-AC95-7F9C79D451D0}">
      <dgm:prSet phldrT="[Text]"/>
      <dgm:spPr/>
      <dgm:t>
        <a:bodyPr/>
        <a:lstStyle/>
        <a:p>
          <a:r>
            <a:rPr lang="en-US" dirty="0" smtClean="0"/>
            <a:t>proactive</a:t>
          </a:r>
          <a:endParaRPr lang="en-US" dirty="0"/>
        </a:p>
      </dgm:t>
    </dgm:pt>
    <dgm:pt modelId="{8F2C8D5A-F6F4-485F-A95F-056CC24B03A4}" type="parTrans" cxnId="{C768290A-DC0D-468F-AA80-B8B6546F0150}">
      <dgm:prSet/>
      <dgm:spPr/>
      <dgm:t>
        <a:bodyPr/>
        <a:lstStyle/>
        <a:p>
          <a:endParaRPr lang="en-US"/>
        </a:p>
      </dgm:t>
    </dgm:pt>
    <dgm:pt modelId="{B406A9BB-89B1-4919-8392-522F9E6DF4B2}" type="sibTrans" cxnId="{C768290A-DC0D-468F-AA80-B8B6546F0150}">
      <dgm:prSet/>
      <dgm:spPr/>
      <dgm:t>
        <a:bodyPr/>
        <a:lstStyle/>
        <a:p>
          <a:endParaRPr lang="en-US"/>
        </a:p>
      </dgm:t>
    </dgm:pt>
    <dgm:pt modelId="{F2550E0C-E4F7-4B45-AA61-63A239180ABC}">
      <dgm:prSet phldrT="[Text]"/>
      <dgm:spPr/>
      <dgm:t>
        <a:bodyPr/>
        <a:lstStyle/>
        <a:p>
          <a:r>
            <a:rPr lang="en-US" dirty="0" smtClean="0"/>
            <a:t>persistent</a:t>
          </a:r>
          <a:endParaRPr lang="en-US" dirty="0"/>
        </a:p>
      </dgm:t>
    </dgm:pt>
    <dgm:pt modelId="{55087C0C-67DB-4010-A640-1F7CC401ADE8}" type="parTrans" cxnId="{9B93340A-A117-4BEF-864F-8BAFC10FEAE6}">
      <dgm:prSet/>
      <dgm:spPr/>
      <dgm:t>
        <a:bodyPr/>
        <a:lstStyle/>
        <a:p>
          <a:endParaRPr lang="en-US"/>
        </a:p>
      </dgm:t>
    </dgm:pt>
    <dgm:pt modelId="{FA125900-E6C0-4479-B162-6CE2045BAB9F}" type="sibTrans" cxnId="{9B93340A-A117-4BEF-864F-8BAFC10FEAE6}">
      <dgm:prSet/>
      <dgm:spPr/>
      <dgm:t>
        <a:bodyPr/>
        <a:lstStyle/>
        <a:p>
          <a:endParaRPr lang="en-US"/>
        </a:p>
      </dgm:t>
    </dgm:pt>
    <dgm:pt modelId="{E9A3DD6E-61ED-4D48-A8E9-BB16756AB6AC}" type="pres">
      <dgm:prSet presAssocID="{70FBD1C8-E33E-47F7-A75F-EFF20DEE07B8}" presName="Name0" presStyleCnt="0">
        <dgm:presLayoutVars>
          <dgm:dir/>
          <dgm:resizeHandles val="exact"/>
        </dgm:presLayoutVars>
      </dgm:prSet>
      <dgm:spPr/>
      <dgm:t>
        <a:bodyPr/>
        <a:lstStyle/>
        <a:p>
          <a:endParaRPr lang="en-US"/>
        </a:p>
      </dgm:t>
    </dgm:pt>
    <dgm:pt modelId="{E48C4430-61AD-46DD-AC4A-BCEB47C7DD0F}" type="pres">
      <dgm:prSet presAssocID="{F75F66BA-370B-498F-8C17-608124BB232F}" presName="node" presStyleLbl="node1" presStyleIdx="0" presStyleCnt="3" custRadScaleRad="66286" custRadScaleInc="616">
        <dgm:presLayoutVars>
          <dgm:bulletEnabled val="1"/>
        </dgm:presLayoutVars>
      </dgm:prSet>
      <dgm:spPr/>
      <dgm:t>
        <a:bodyPr/>
        <a:lstStyle/>
        <a:p>
          <a:endParaRPr lang="en-US"/>
        </a:p>
      </dgm:t>
    </dgm:pt>
    <dgm:pt modelId="{F913EBFF-E5E9-4B4E-8A4A-2A7CCAD013BE}" type="pres">
      <dgm:prSet presAssocID="{0ABDFBD0-F5F5-43C3-9667-43683DE52D26}" presName="sibTrans" presStyleLbl="sibTrans2D1" presStyleIdx="0" presStyleCnt="3" custLinFactNeighborX="27995" custLinFactNeighborY="-19178" custRadScaleRad="251598" custRadScaleInc="-2147483648"/>
      <dgm:spPr/>
      <dgm:t>
        <a:bodyPr/>
        <a:lstStyle/>
        <a:p>
          <a:endParaRPr lang="en-US"/>
        </a:p>
      </dgm:t>
    </dgm:pt>
    <dgm:pt modelId="{895BCFA3-2A73-4CE4-918F-7E33130C762B}" type="pres">
      <dgm:prSet presAssocID="{0ABDFBD0-F5F5-43C3-9667-43683DE52D26}" presName="connectorText" presStyleLbl="sibTrans2D1" presStyleIdx="0" presStyleCnt="3"/>
      <dgm:spPr/>
      <dgm:t>
        <a:bodyPr/>
        <a:lstStyle/>
        <a:p>
          <a:endParaRPr lang="en-US"/>
        </a:p>
      </dgm:t>
    </dgm:pt>
    <dgm:pt modelId="{91B3A564-E733-4565-BDC1-8CBDB113DC28}" type="pres">
      <dgm:prSet presAssocID="{C2B26522-0959-4001-AC95-7F9C79D451D0}" presName="node" presStyleLbl="node1" presStyleIdx="1" presStyleCnt="3">
        <dgm:presLayoutVars>
          <dgm:bulletEnabled val="1"/>
        </dgm:presLayoutVars>
      </dgm:prSet>
      <dgm:spPr/>
      <dgm:t>
        <a:bodyPr/>
        <a:lstStyle/>
        <a:p>
          <a:endParaRPr lang="en-US"/>
        </a:p>
      </dgm:t>
    </dgm:pt>
    <dgm:pt modelId="{A5085372-AF90-4C97-BADA-8DEDD59D5AC3}" type="pres">
      <dgm:prSet presAssocID="{B406A9BB-89B1-4919-8392-522F9E6DF4B2}" presName="sibTrans" presStyleLbl="sibTrans2D1" presStyleIdx="1" presStyleCnt="3"/>
      <dgm:spPr/>
      <dgm:t>
        <a:bodyPr/>
        <a:lstStyle/>
        <a:p>
          <a:endParaRPr lang="en-US"/>
        </a:p>
      </dgm:t>
    </dgm:pt>
    <dgm:pt modelId="{4019EF21-4106-4973-A89E-B895AF12460B}" type="pres">
      <dgm:prSet presAssocID="{B406A9BB-89B1-4919-8392-522F9E6DF4B2}" presName="connectorText" presStyleLbl="sibTrans2D1" presStyleIdx="1" presStyleCnt="3"/>
      <dgm:spPr/>
      <dgm:t>
        <a:bodyPr/>
        <a:lstStyle/>
        <a:p>
          <a:endParaRPr lang="en-US"/>
        </a:p>
      </dgm:t>
    </dgm:pt>
    <dgm:pt modelId="{BC6AEE1A-9553-4557-9605-32FF239E5D4A}" type="pres">
      <dgm:prSet presAssocID="{F2550E0C-E4F7-4B45-AA61-63A239180ABC}" presName="node" presStyleLbl="node1" presStyleIdx="2" presStyleCnt="3">
        <dgm:presLayoutVars>
          <dgm:bulletEnabled val="1"/>
        </dgm:presLayoutVars>
      </dgm:prSet>
      <dgm:spPr/>
      <dgm:t>
        <a:bodyPr/>
        <a:lstStyle/>
        <a:p>
          <a:endParaRPr lang="en-US"/>
        </a:p>
      </dgm:t>
    </dgm:pt>
    <dgm:pt modelId="{6475E8E8-D9D1-434E-A35D-0C309F964A8E}" type="pres">
      <dgm:prSet presAssocID="{FA125900-E6C0-4479-B162-6CE2045BAB9F}" presName="sibTrans" presStyleLbl="sibTrans2D1" presStyleIdx="2" presStyleCnt="3"/>
      <dgm:spPr/>
      <dgm:t>
        <a:bodyPr/>
        <a:lstStyle/>
        <a:p>
          <a:endParaRPr lang="en-US"/>
        </a:p>
      </dgm:t>
    </dgm:pt>
    <dgm:pt modelId="{9B9B8D15-2791-4FBF-8A12-AD24FB419269}" type="pres">
      <dgm:prSet presAssocID="{FA125900-E6C0-4479-B162-6CE2045BAB9F}" presName="connectorText" presStyleLbl="sibTrans2D1" presStyleIdx="2" presStyleCnt="3"/>
      <dgm:spPr/>
      <dgm:t>
        <a:bodyPr/>
        <a:lstStyle/>
        <a:p>
          <a:endParaRPr lang="en-US"/>
        </a:p>
      </dgm:t>
    </dgm:pt>
  </dgm:ptLst>
  <dgm:cxnLst>
    <dgm:cxn modelId="{C768290A-DC0D-468F-AA80-B8B6546F0150}" srcId="{70FBD1C8-E33E-47F7-A75F-EFF20DEE07B8}" destId="{C2B26522-0959-4001-AC95-7F9C79D451D0}" srcOrd="1" destOrd="0" parTransId="{8F2C8D5A-F6F4-485F-A95F-056CC24B03A4}" sibTransId="{B406A9BB-89B1-4919-8392-522F9E6DF4B2}"/>
    <dgm:cxn modelId="{F4CF3EAE-543E-40EB-B3B4-71FE79613700}" srcId="{70FBD1C8-E33E-47F7-A75F-EFF20DEE07B8}" destId="{F75F66BA-370B-498F-8C17-608124BB232F}" srcOrd="0" destOrd="0" parTransId="{75CE21F1-FC58-4C36-B8B8-1D41FB5A4EE9}" sibTransId="{0ABDFBD0-F5F5-43C3-9667-43683DE52D26}"/>
    <dgm:cxn modelId="{041B0578-C11B-4513-B189-39488398A0A3}" type="presOf" srcId="{B406A9BB-89B1-4919-8392-522F9E6DF4B2}" destId="{4019EF21-4106-4973-A89E-B895AF12460B}" srcOrd="1" destOrd="0" presId="urn:microsoft.com/office/officeart/2005/8/layout/cycle7"/>
    <dgm:cxn modelId="{BFBABFD5-6BFA-48EA-AF84-8487B02E75EB}" type="presOf" srcId="{0ABDFBD0-F5F5-43C3-9667-43683DE52D26}" destId="{F913EBFF-E5E9-4B4E-8A4A-2A7CCAD013BE}" srcOrd="0" destOrd="0" presId="urn:microsoft.com/office/officeart/2005/8/layout/cycle7"/>
    <dgm:cxn modelId="{AA019E12-6C11-48E4-A8D8-37FDC807B1A3}" type="presOf" srcId="{F2550E0C-E4F7-4B45-AA61-63A239180ABC}" destId="{BC6AEE1A-9553-4557-9605-32FF239E5D4A}" srcOrd="0" destOrd="0" presId="urn:microsoft.com/office/officeart/2005/8/layout/cycle7"/>
    <dgm:cxn modelId="{BF3ECCC0-9B5A-4A91-8180-83EBEB09AD14}" type="presOf" srcId="{70FBD1C8-E33E-47F7-A75F-EFF20DEE07B8}" destId="{E9A3DD6E-61ED-4D48-A8E9-BB16756AB6AC}" srcOrd="0" destOrd="0" presId="urn:microsoft.com/office/officeart/2005/8/layout/cycle7"/>
    <dgm:cxn modelId="{9F3A4F12-CC49-4681-A10B-3147A46DC958}" type="presOf" srcId="{C2B26522-0959-4001-AC95-7F9C79D451D0}" destId="{91B3A564-E733-4565-BDC1-8CBDB113DC28}" srcOrd="0" destOrd="0" presId="urn:microsoft.com/office/officeart/2005/8/layout/cycle7"/>
    <dgm:cxn modelId="{2644516C-9B89-4B29-97DE-85E882AFC644}" type="presOf" srcId="{FA125900-E6C0-4479-B162-6CE2045BAB9F}" destId="{6475E8E8-D9D1-434E-A35D-0C309F964A8E}" srcOrd="0" destOrd="0" presId="urn:microsoft.com/office/officeart/2005/8/layout/cycle7"/>
    <dgm:cxn modelId="{CFFE96DE-4123-4069-8361-6129B0CCA9A1}" type="presOf" srcId="{0ABDFBD0-F5F5-43C3-9667-43683DE52D26}" destId="{895BCFA3-2A73-4CE4-918F-7E33130C762B}" srcOrd="1" destOrd="0" presId="urn:microsoft.com/office/officeart/2005/8/layout/cycle7"/>
    <dgm:cxn modelId="{9B93340A-A117-4BEF-864F-8BAFC10FEAE6}" srcId="{70FBD1C8-E33E-47F7-A75F-EFF20DEE07B8}" destId="{F2550E0C-E4F7-4B45-AA61-63A239180ABC}" srcOrd="2" destOrd="0" parTransId="{55087C0C-67DB-4010-A640-1F7CC401ADE8}" sibTransId="{FA125900-E6C0-4479-B162-6CE2045BAB9F}"/>
    <dgm:cxn modelId="{2201D8BD-E005-4DAB-81CC-2F1508BDBF88}" type="presOf" srcId="{F75F66BA-370B-498F-8C17-608124BB232F}" destId="{E48C4430-61AD-46DD-AC4A-BCEB47C7DD0F}" srcOrd="0" destOrd="0" presId="urn:microsoft.com/office/officeart/2005/8/layout/cycle7"/>
    <dgm:cxn modelId="{A22EB5CF-9B3A-491E-9F49-1B78E8B9C069}" type="presOf" srcId="{B406A9BB-89B1-4919-8392-522F9E6DF4B2}" destId="{A5085372-AF90-4C97-BADA-8DEDD59D5AC3}" srcOrd="0" destOrd="0" presId="urn:microsoft.com/office/officeart/2005/8/layout/cycle7"/>
    <dgm:cxn modelId="{69E85BA0-698F-47C9-8A14-8F67B5305823}" type="presOf" srcId="{FA125900-E6C0-4479-B162-6CE2045BAB9F}" destId="{9B9B8D15-2791-4FBF-8A12-AD24FB419269}" srcOrd="1" destOrd="0" presId="urn:microsoft.com/office/officeart/2005/8/layout/cycle7"/>
    <dgm:cxn modelId="{7C5167E6-02A8-42C0-9BFD-0556A9139207}" type="presParOf" srcId="{E9A3DD6E-61ED-4D48-A8E9-BB16756AB6AC}" destId="{E48C4430-61AD-46DD-AC4A-BCEB47C7DD0F}" srcOrd="0" destOrd="0" presId="urn:microsoft.com/office/officeart/2005/8/layout/cycle7"/>
    <dgm:cxn modelId="{B75FE62C-B45C-45C6-9379-E4685468C143}" type="presParOf" srcId="{E9A3DD6E-61ED-4D48-A8E9-BB16756AB6AC}" destId="{F913EBFF-E5E9-4B4E-8A4A-2A7CCAD013BE}" srcOrd="1" destOrd="0" presId="urn:microsoft.com/office/officeart/2005/8/layout/cycle7"/>
    <dgm:cxn modelId="{17778DBD-412C-4320-BDE2-3C6277FF23FA}" type="presParOf" srcId="{F913EBFF-E5E9-4B4E-8A4A-2A7CCAD013BE}" destId="{895BCFA3-2A73-4CE4-918F-7E33130C762B}" srcOrd="0" destOrd="0" presId="urn:microsoft.com/office/officeart/2005/8/layout/cycle7"/>
    <dgm:cxn modelId="{124074E3-790E-4B82-9EAB-3E45DE598205}" type="presParOf" srcId="{E9A3DD6E-61ED-4D48-A8E9-BB16756AB6AC}" destId="{91B3A564-E733-4565-BDC1-8CBDB113DC28}" srcOrd="2" destOrd="0" presId="urn:microsoft.com/office/officeart/2005/8/layout/cycle7"/>
    <dgm:cxn modelId="{D275703C-5593-41CB-846B-74A796F82716}" type="presParOf" srcId="{E9A3DD6E-61ED-4D48-A8E9-BB16756AB6AC}" destId="{A5085372-AF90-4C97-BADA-8DEDD59D5AC3}" srcOrd="3" destOrd="0" presId="urn:microsoft.com/office/officeart/2005/8/layout/cycle7"/>
    <dgm:cxn modelId="{C1FADEF2-1A1C-4418-A78D-A9150EB52AAA}" type="presParOf" srcId="{A5085372-AF90-4C97-BADA-8DEDD59D5AC3}" destId="{4019EF21-4106-4973-A89E-B895AF12460B}" srcOrd="0" destOrd="0" presId="urn:microsoft.com/office/officeart/2005/8/layout/cycle7"/>
    <dgm:cxn modelId="{3AA178E2-81F2-4C47-94E6-4B08AA27009A}" type="presParOf" srcId="{E9A3DD6E-61ED-4D48-A8E9-BB16756AB6AC}" destId="{BC6AEE1A-9553-4557-9605-32FF239E5D4A}" srcOrd="4" destOrd="0" presId="urn:microsoft.com/office/officeart/2005/8/layout/cycle7"/>
    <dgm:cxn modelId="{00278678-8194-4185-BCD5-EA35F60C5B3F}" type="presParOf" srcId="{E9A3DD6E-61ED-4D48-A8E9-BB16756AB6AC}" destId="{6475E8E8-D9D1-434E-A35D-0C309F964A8E}" srcOrd="5" destOrd="0" presId="urn:microsoft.com/office/officeart/2005/8/layout/cycle7"/>
    <dgm:cxn modelId="{665A8355-D490-446B-9E16-3452D38507FA}" type="presParOf" srcId="{6475E8E8-D9D1-434E-A35D-0C309F964A8E}" destId="{9B9B8D15-2791-4FBF-8A12-AD24FB419269}" srcOrd="0" destOrd="0" presId="urn:microsoft.com/office/officeart/2005/8/layout/cycle7"/>
  </dgm:cxnLst>
  <dgm:bg/>
  <dgm:whole/>
</dgm:dataModel>
</file>

<file path=ppt/diagrams/data11.xml><?xml version="1.0" encoding="utf-8"?>
<dgm:dataModel xmlns:dgm="http://schemas.openxmlformats.org/drawingml/2006/diagram" xmlns:a="http://schemas.openxmlformats.org/drawingml/2006/main">
  <dgm:ptLst>
    <dgm:pt modelId="{3DA41BE6-52B3-4177-823D-B911AB9DC474}" type="doc">
      <dgm:prSet loTypeId="urn:microsoft.com/office/officeart/2005/8/layout/bProcess2" loCatId="process" qsTypeId="urn:microsoft.com/office/officeart/2005/8/quickstyle/simple2" qsCatId="simple" csTypeId="urn:microsoft.com/office/officeart/2005/8/colors/accent3_2" csCatId="accent3" phldr="1"/>
      <dgm:spPr/>
    </dgm:pt>
    <dgm:pt modelId="{FA7461B8-19C0-42D7-BA11-50A18EB6CD62}">
      <dgm:prSet phldrT="[Text]" custT="1"/>
      <dgm:spPr/>
      <dgm:t>
        <a:bodyPr/>
        <a:lstStyle/>
        <a:p>
          <a:pPr algn="ctr"/>
          <a:r>
            <a:rPr lang="en-US" sz="1800" b="1" dirty="0" smtClean="0">
              <a:effectLst>
                <a:outerShdw blurRad="38100" dist="38100" dir="2700000" algn="tl">
                  <a:srgbClr val="000000">
                    <a:alpha val="43137"/>
                  </a:srgbClr>
                </a:outerShdw>
              </a:effectLst>
            </a:rPr>
            <a:t>Goal </a:t>
          </a:r>
          <a:r>
            <a:rPr lang="en-US" sz="1600" b="1" dirty="0" smtClean="0">
              <a:effectLst>
                <a:outerShdw blurRad="38100" dist="38100" dir="2700000" algn="tl">
                  <a:srgbClr val="000000">
                    <a:alpha val="43137"/>
                  </a:srgbClr>
                </a:outerShdw>
              </a:effectLst>
            </a:rPr>
            <a:t>development</a:t>
          </a:r>
          <a:endParaRPr lang="en-US" sz="1600" b="1" dirty="0">
            <a:effectLst>
              <a:outerShdw blurRad="38100" dist="38100" dir="2700000" algn="tl">
                <a:srgbClr val="000000">
                  <a:alpha val="43137"/>
                </a:srgbClr>
              </a:outerShdw>
            </a:effectLst>
          </a:endParaRPr>
        </a:p>
      </dgm:t>
    </dgm:pt>
    <dgm:pt modelId="{E96815AE-0E87-416F-95D0-9FF6FB9DF0F1}" type="parTrans" cxnId="{51542F69-7ADF-4697-87BD-76F30CBFF2DE}">
      <dgm:prSet/>
      <dgm:spPr/>
      <dgm:t>
        <a:bodyPr/>
        <a:lstStyle/>
        <a:p>
          <a:endParaRPr lang="en-US"/>
        </a:p>
      </dgm:t>
    </dgm:pt>
    <dgm:pt modelId="{56ABBF48-11FF-41F4-A663-A27E445B1EE5}" type="sibTrans" cxnId="{51542F69-7ADF-4697-87BD-76F30CBFF2DE}">
      <dgm:prSet/>
      <dgm:spPr/>
      <dgm:t>
        <a:bodyPr/>
        <a:lstStyle/>
        <a:p>
          <a:endParaRPr lang="en-US"/>
        </a:p>
      </dgm:t>
    </dgm:pt>
    <dgm:pt modelId="{7106C17F-E4B4-4293-89CE-D0036443B747}">
      <dgm:prSet phldrT="[Text]" custT="1"/>
      <dgm:spPr/>
      <dgm:t>
        <a:bodyPr/>
        <a:lstStyle/>
        <a:p>
          <a:r>
            <a:rPr lang="en-US" sz="2000" b="1" dirty="0" smtClean="0">
              <a:effectLst>
                <a:outerShdw blurRad="38100" dist="38100" dir="2700000" algn="tl">
                  <a:srgbClr val="000000">
                    <a:alpha val="43137"/>
                  </a:srgbClr>
                </a:outerShdw>
              </a:effectLst>
            </a:rPr>
            <a:t>Collecting information</a:t>
          </a:r>
          <a:endParaRPr lang="en-US" sz="2000" b="1" dirty="0">
            <a:effectLst>
              <a:outerShdw blurRad="38100" dist="38100" dir="2700000" algn="tl">
                <a:srgbClr val="000000">
                  <a:alpha val="43137"/>
                </a:srgbClr>
              </a:outerShdw>
            </a:effectLst>
          </a:endParaRPr>
        </a:p>
      </dgm:t>
    </dgm:pt>
    <dgm:pt modelId="{3889B072-4673-47E9-A5FC-0C1EDE6297FE}" type="parTrans" cxnId="{1E776DE5-B29C-44AC-A728-506756FC0F5D}">
      <dgm:prSet/>
      <dgm:spPr/>
      <dgm:t>
        <a:bodyPr/>
        <a:lstStyle/>
        <a:p>
          <a:endParaRPr lang="en-US"/>
        </a:p>
      </dgm:t>
    </dgm:pt>
    <dgm:pt modelId="{6B9414B4-D81F-4200-9486-B02102FFB6C3}" type="sibTrans" cxnId="{1E776DE5-B29C-44AC-A728-506756FC0F5D}">
      <dgm:prSet/>
      <dgm:spPr/>
      <dgm:t>
        <a:bodyPr/>
        <a:lstStyle/>
        <a:p>
          <a:endParaRPr lang="en-US"/>
        </a:p>
      </dgm:t>
    </dgm:pt>
    <dgm:pt modelId="{D5D7E8D3-2329-4053-8425-B58E4D3C1D6A}">
      <dgm:prSet phldrT="[Text]" custT="1"/>
      <dgm:spPr/>
      <dgm:t>
        <a:bodyPr/>
        <a:lstStyle/>
        <a:p>
          <a:r>
            <a:rPr lang="en-US" sz="2000" b="1" dirty="0" smtClean="0">
              <a:effectLst>
                <a:outerShdw blurRad="38100" dist="38100" dir="2700000" algn="tl">
                  <a:srgbClr val="000000">
                    <a:alpha val="43137"/>
                  </a:srgbClr>
                </a:outerShdw>
              </a:effectLst>
            </a:rPr>
            <a:t>planning</a:t>
          </a:r>
          <a:endParaRPr lang="en-US" sz="2000" b="1" dirty="0">
            <a:effectLst>
              <a:outerShdw blurRad="38100" dist="38100" dir="2700000" algn="tl">
                <a:srgbClr val="000000">
                  <a:alpha val="43137"/>
                </a:srgbClr>
              </a:outerShdw>
            </a:effectLst>
          </a:endParaRPr>
        </a:p>
      </dgm:t>
    </dgm:pt>
    <dgm:pt modelId="{92220A0B-272E-437A-8FFB-992F4A9A9EB0}" type="parTrans" cxnId="{F6981D32-38F7-4CA0-AA51-755C9B64EE9B}">
      <dgm:prSet/>
      <dgm:spPr/>
      <dgm:t>
        <a:bodyPr/>
        <a:lstStyle/>
        <a:p>
          <a:endParaRPr lang="en-US"/>
        </a:p>
      </dgm:t>
    </dgm:pt>
    <dgm:pt modelId="{C2528990-DBD9-4D0C-A7B4-DBC061EFDC77}" type="sibTrans" cxnId="{F6981D32-38F7-4CA0-AA51-755C9B64EE9B}">
      <dgm:prSet/>
      <dgm:spPr/>
      <dgm:t>
        <a:bodyPr/>
        <a:lstStyle/>
        <a:p>
          <a:endParaRPr lang="en-US"/>
        </a:p>
      </dgm:t>
    </dgm:pt>
    <dgm:pt modelId="{465013DB-99ED-4317-A970-11F1A7A755C8}">
      <dgm:prSet custT="1"/>
      <dgm:spPr/>
      <dgm:t>
        <a:bodyPr/>
        <a:lstStyle/>
        <a:p>
          <a:r>
            <a:rPr lang="en-US" sz="2000" b="1" dirty="0" smtClean="0">
              <a:effectLst>
                <a:outerShdw blurRad="38100" dist="38100" dir="2700000" algn="tl">
                  <a:srgbClr val="000000">
                    <a:alpha val="43137"/>
                  </a:srgbClr>
                </a:outerShdw>
              </a:effectLst>
            </a:rPr>
            <a:t>monitoring</a:t>
          </a:r>
          <a:endParaRPr lang="en-US" sz="2000" b="1" dirty="0">
            <a:effectLst>
              <a:outerShdw blurRad="38100" dist="38100" dir="2700000" algn="tl">
                <a:srgbClr val="000000">
                  <a:alpha val="43137"/>
                </a:srgbClr>
              </a:outerShdw>
            </a:effectLst>
          </a:endParaRPr>
        </a:p>
      </dgm:t>
    </dgm:pt>
    <dgm:pt modelId="{9BDB887C-9AAA-4493-9AE3-C7AC0DF94E27}" type="parTrans" cxnId="{8B8F5609-2D37-4F6C-82F1-71DF80AD63DB}">
      <dgm:prSet/>
      <dgm:spPr/>
      <dgm:t>
        <a:bodyPr/>
        <a:lstStyle/>
        <a:p>
          <a:endParaRPr lang="en-US"/>
        </a:p>
      </dgm:t>
    </dgm:pt>
    <dgm:pt modelId="{B4AF588E-47D1-4889-A969-729963367453}" type="sibTrans" cxnId="{8B8F5609-2D37-4F6C-82F1-71DF80AD63DB}">
      <dgm:prSet/>
      <dgm:spPr/>
      <dgm:t>
        <a:bodyPr/>
        <a:lstStyle/>
        <a:p>
          <a:endParaRPr lang="en-US"/>
        </a:p>
      </dgm:t>
    </dgm:pt>
    <dgm:pt modelId="{BAE6B57C-8E1C-4816-828C-43849D73CE52}">
      <dgm:prSet custT="1"/>
      <dgm:spPr/>
      <dgm:t>
        <a:bodyPr/>
        <a:lstStyle/>
        <a:p>
          <a:r>
            <a:rPr lang="en-US" sz="2000" b="1" dirty="0" smtClean="0">
              <a:effectLst>
                <a:outerShdw blurRad="38100" dist="38100" dir="2700000" algn="tl">
                  <a:srgbClr val="000000">
                    <a:alpha val="43137"/>
                  </a:srgbClr>
                </a:outerShdw>
              </a:effectLst>
            </a:rPr>
            <a:t>feedback</a:t>
          </a:r>
          <a:endParaRPr lang="en-US" sz="2000" b="1" dirty="0">
            <a:effectLst>
              <a:outerShdw blurRad="38100" dist="38100" dir="2700000" algn="tl">
                <a:srgbClr val="000000">
                  <a:alpha val="43137"/>
                </a:srgbClr>
              </a:outerShdw>
            </a:effectLst>
          </a:endParaRPr>
        </a:p>
      </dgm:t>
    </dgm:pt>
    <dgm:pt modelId="{FC4E0B3B-2DC8-4972-845E-AE4FEF6F7FF7}" type="parTrans" cxnId="{0DADA751-04BE-42CB-AE80-DD856D942FD0}">
      <dgm:prSet/>
      <dgm:spPr/>
      <dgm:t>
        <a:bodyPr/>
        <a:lstStyle/>
        <a:p>
          <a:endParaRPr lang="en-US"/>
        </a:p>
      </dgm:t>
    </dgm:pt>
    <dgm:pt modelId="{D09CF397-850A-4C9A-B921-2AD4A89D750F}" type="sibTrans" cxnId="{0DADA751-04BE-42CB-AE80-DD856D942FD0}">
      <dgm:prSet/>
      <dgm:spPr/>
      <dgm:t>
        <a:bodyPr/>
        <a:lstStyle/>
        <a:p>
          <a:endParaRPr lang="en-US"/>
        </a:p>
      </dgm:t>
    </dgm:pt>
    <dgm:pt modelId="{29F54705-3938-479B-AAA4-FA2A7C7C1D67}" type="pres">
      <dgm:prSet presAssocID="{3DA41BE6-52B3-4177-823D-B911AB9DC474}" presName="diagram" presStyleCnt="0">
        <dgm:presLayoutVars>
          <dgm:dir/>
          <dgm:resizeHandles/>
        </dgm:presLayoutVars>
      </dgm:prSet>
      <dgm:spPr/>
    </dgm:pt>
    <dgm:pt modelId="{C10AD596-1975-49C0-BE38-109C3B514A02}" type="pres">
      <dgm:prSet presAssocID="{FA7461B8-19C0-42D7-BA11-50A18EB6CD62}" presName="firstNode" presStyleLbl="node1" presStyleIdx="0" presStyleCnt="5" custScaleX="88059" custScaleY="89875">
        <dgm:presLayoutVars>
          <dgm:bulletEnabled val="1"/>
        </dgm:presLayoutVars>
      </dgm:prSet>
      <dgm:spPr/>
      <dgm:t>
        <a:bodyPr/>
        <a:lstStyle/>
        <a:p>
          <a:endParaRPr lang="en-US"/>
        </a:p>
      </dgm:t>
    </dgm:pt>
    <dgm:pt modelId="{0AD9BF86-463D-411D-8A31-64C2A4A37B24}" type="pres">
      <dgm:prSet presAssocID="{56ABBF48-11FF-41F4-A663-A27E445B1EE5}" presName="sibTrans" presStyleLbl="sibTrans2D1" presStyleIdx="0" presStyleCnt="4"/>
      <dgm:spPr/>
      <dgm:t>
        <a:bodyPr/>
        <a:lstStyle/>
        <a:p>
          <a:endParaRPr lang="en-US"/>
        </a:p>
      </dgm:t>
    </dgm:pt>
    <dgm:pt modelId="{7A666E88-6918-42EB-881F-C12865A37B17}" type="pres">
      <dgm:prSet presAssocID="{7106C17F-E4B4-4293-89CE-D0036443B747}" presName="middleNode" presStyleCnt="0"/>
      <dgm:spPr/>
    </dgm:pt>
    <dgm:pt modelId="{0F3B48E3-232A-486E-9319-9B69ED1F8173}" type="pres">
      <dgm:prSet presAssocID="{7106C17F-E4B4-4293-89CE-D0036443B747}" presName="padding" presStyleLbl="node1" presStyleIdx="0" presStyleCnt="5"/>
      <dgm:spPr/>
    </dgm:pt>
    <dgm:pt modelId="{9202AB4F-3EDB-4EE4-A570-62E4F6F19489}" type="pres">
      <dgm:prSet presAssocID="{7106C17F-E4B4-4293-89CE-D0036443B747}" presName="shape" presStyleLbl="node1" presStyleIdx="1" presStyleCnt="5" custScaleX="152940" custScaleY="127571">
        <dgm:presLayoutVars>
          <dgm:bulletEnabled val="1"/>
        </dgm:presLayoutVars>
      </dgm:prSet>
      <dgm:spPr/>
      <dgm:t>
        <a:bodyPr/>
        <a:lstStyle/>
        <a:p>
          <a:endParaRPr lang="en-US"/>
        </a:p>
      </dgm:t>
    </dgm:pt>
    <dgm:pt modelId="{567B9A45-1C33-4F13-A328-76927F7DE404}" type="pres">
      <dgm:prSet presAssocID="{6B9414B4-D81F-4200-9486-B02102FFB6C3}" presName="sibTrans" presStyleLbl="sibTrans2D1" presStyleIdx="1" presStyleCnt="4"/>
      <dgm:spPr/>
      <dgm:t>
        <a:bodyPr/>
        <a:lstStyle/>
        <a:p>
          <a:endParaRPr lang="en-US"/>
        </a:p>
      </dgm:t>
    </dgm:pt>
    <dgm:pt modelId="{71B9A418-080F-4158-8D1C-236A1E0B743A}" type="pres">
      <dgm:prSet presAssocID="{D5D7E8D3-2329-4053-8425-B58E4D3C1D6A}" presName="middleNode" presStyleCnt="0"/>
      <dgm:spPr/>
    </dgm:pt>
    <dgm:pt modelId="{75623DC2-9A68-4465-8797-22DF9260F485}" type="pres">
      <dgm:prSet presAssocID="{D5D7E8D3-2329-4053-8425-B58E4D3C1D6A}" presName="padding" presStyleLbl="node1" presStyleIdx="1" presStyleCnt="5"/>
      <dgm:spPr/>
    </dgm:pt>
    <dgm:pt modelId="{0A56B93A-5730-459A-902B-D5F197CD9CC7}" type="pres">
      <dgm:prSet presAssocID="{D5D7E8D3-2329-4053-8425-B58E4D3C1D6A}" presName="shape" presStyleLbl="node1" presStyleIdx="2" presStyleCnt="5" custScaleX="115719" custScaleY="127571">
        <dgm:presLayoutVars>
          <dgm:bulletEnabled val="1"/>
        </dgm:presLayoutVars>
      </dgm:prSet>
      <dgm:spPr/>
      <dgm:t>
        <a:bodyPr/>
        <a:lstStyle/>
        <a:p>
          <a:endParaRPr lang="en-US"/>
        </a:p>
      </dgm:t>
    </dgm:pt>
    <dgm:pt modelId="{909B4A95-3B75-4945-8E03-8190039C0935}" type="pres">
      <dgm:prSet presAssocID="{C2528990-DBD9-4D0C-A7B4-DBC061EFDC77}" presName="sibTrans" presStyleLbl="sibTrans2D1" presStyleIdx="2" presStyleCnt="4"/>
      <dgm:spPr/>
      <dgm:t>
        <a:bodyPr/>
        <a:lstStyle/>
        <a:p>
          <a:endParaRPr lang="en-US"/>
        </a:p>
      </dgm:t>
    </dgm:pt>
    <dgm:pt modelId="{C42C07A6-56EC-47DB-B9CD-392C6F6B5461}" type="pres">
      <dgm:prSet presAssocID="{465013DB-99ED-4317-A970-11F1A7A755C8}" presName="middleNode" presStyleCnt="0"/>
      <dgm:spPr/>
    </dgm:pt>
    <dgm:pt modelId="{E9ADAE7E-2ACD-4B26-AB84-969F37E3355E}" type="pres">
      <dgm:prSet presAssocID="{465013DB-99ED-4317-A970-11F1A7A755C8}" presName="padding" presStyleLbl="node1" presStyleIdx="2" presStyleCnt="5"/>
      <dgm:spPr/>
    </dgm:pt>
    <dgm:pt modelId="{C433608D-88C0-441A-85CF-69F536A8AEAE}" type="pres">
      <dgm:prSet presAssocID="{465013DB-99ED-4317-A970-11F1A7A755C8}" presName="shape" presStyleLbl="node1" presStyleIdx="3" presStyleCnt="5">
        <dgm:presLayoutVars>
          <dgm:bulletEnabled val="1"/>
        </dgm:presLayoutVars>
      </dgm:prSet>
      <dgm:spPr/>
      <dgm:t>
        <a:bodyPr/>
        <a:lstStyle/>
        <a:p>
          <a:endParaRPr lang="en-US"/>
        </a:p>
      </dgm:t>
    </dgm:pt>
    <dgm:pt modelId="{AA0415BD-8F50-4B98-AE5B-6D99040EFD11}" type="pres">
      <dgm:prSet presAssocID="{B4AF588E-47D1-4889-A969-729963367453}" presName="sibTrans" presStyleLbl="sibTrans2D1" presStyleIdx="3" presStyleCnt="4"/>
      <dgm:spPr/>
      <dgm:t>
        <a:bodyPr/>
        <a:lstStyle/>
        <a:p>
          <a:endParaRPr lang="en-US"/>
        </a:p>
      </dgm:t>
    </dgm:pt>
    <dgm:pt modelId="{2DDC5271-D3C3-4698-97AA-C398EEDF1F0F}" type="pres">
      <dgm:prSet presAssocID="{BAE6B57C-8E1C-4816-828C-43849D73CE52}" presName="lastNode" presStyleLbl="node1" presStyleIdx="4" presStyleCnt="5" custScaleX="86048" custScaleY="89875">
        <dgm:presLayoutVars>
          <dgm:bulletEnabled val="1"/>
        </dgm:presLayoutVars>
      </dgm:prSet>
      <dgm:spPr/>
      <dgm:t>
        <a:bodyPr/>
        <a:lstStyle/>
        <a:p>
          <a:endParaRPr lang="en-US"/>
        </a:p>
      </dgm:t>
    </dgm:pt>
  </dgm:ptLst>
  <dgm:cxnLst>
    <dgm:cxn modelId="{F6981D32-38F7-4CA0-AA51-755C9B64EE9B}" srcId="{3DA41BE6-52B3-4177-823D-B911AB9DC474}" destId="{D5D7E8D3-2329-4053-8425-B58E4D3C1D6A}" srcOrd="2" destOrd="0" parTransId="{92220A0B-272E-437A-8FFB-992F4A9A9EB0}" sibTransId="{C2528990-DBD9-4D0C-A7B4-DBC061EFDC77}"/>
    <dgm:cxn modelId="{1E776DE5-B29C-44AC-A728-506756FC0F5D}" srcId="{3DA41BE6-52B3-4177-823D-B911AB9DC474}" destId="{7106C17F-E4B4-4293-89CE-D0036443B747}" srcOrd="1" destOrd="0" parTransId="{3889B072-4673-47E9-A5FC-0C1EDE6297FE}" sibTransId="{6B9414B4-D81F-4200-9486-B02102FFB6C3}"/>
    <dgm:cxn modelId="{BE0445B6-A5B8-4E9C-9B44-D6C2C439B3B4}" type="presOf" srcId="{D5D7E8D3-2329-4053-8425-B58E4D3C1D6A}" destId="{0A56B93A-5730-459A-902B-D5F197CD9CC7}" srcOrd="0" destOrd="0" presId="urn:microsoft.com/office/officeart/2005/8/layout/bProcess2"/>
    <dgm:cxn modelId="{63441C25-2A28-4312-A75E-972AC82F1615}" type="presOf" srcId="{B4AF588E-47D1-4889-A969-729963367453}" destId="{AA0415BD-8F50-4B98-AE5B-6D99040EFD11}" srcOrd="0" destOrd="0" presId="urn:microsoft.com/office/officeart/2005/8/layout/bProcess2"/>
    <dgm:cxn modelId="{8B8F5609-2D37-4F6C-82F1-71DF80AD63DB}" srcId="{3DA41BE6-52B3-4177-823D-B911AB9DC474}" destId="{465013DB-99ED-4317-A970-11F1A7A755C8}" srcOrd="3" destOrd="0" parTransId="{9BDB887C-9AAA-4493-9AE3-C7AC0DF94E27}" sibTransId="{B4AF588E-47D1-4889-A969-729963367453}"/>
    <dgm:cxn modelId="{20873071-DCA1-4954-8B36-FEB548B1590D}" type="presOf" srcId="{BAE6B57C-8E1C-4816-828C-43849D73CE52}" destId="{2DDC5271-D3C3-4698-97AA-C398EEDF1F0F}" srcOrd="0" destOrd="0" presId="urn:microsoft.com/office/officeart/2005/8/layout/bProcess2"/>
    <dgm:cxn modelId="{3C0BBD2D-5AAB-4A7F-846A-3EDB0741A293}" type="presOf" srcId="{465013DB-99ED-4317-A970-11F1A7A755C8}" destId="{C433608D-88C0-441A-85CF-69F536A8AEAE}" srcOrd="0" destOrd="0" presId="urn:microsoft.com/office/officeart/2005/8/layout/bProcess2"/>
    <dgm:cxn modelId="{345FC966-B3AA-495C-9386-2D25E11432CA}" type="presOf" srcId="{C2528990-DBD9-4D0C-A7B4-DBC061EFDC77}" destId="{909B4A95-3B75-4945-8E03-8190039C0935}" srcOrd="0" destOrd="0" presId="urn:microsoft.com/office/officeart/2005/8/layout/bProcess2"/>
    <dgm:cxn modelId="{51542F69-7ADF-4697-87BD-76F30CBFF2DE}" srcId="{3DA41BE6-52B3-4177-823D-B911AB9DC474}" destId="{FA7461B8-19C0-42D7-BA11-50A18EB6CD62}" srcOrd="0" destOrd="0" parTransId="{E96815AE-0E87-416F-95D0-9FF6FB9DF0F1}" sibTransId="{56ABBF48-11FF-41F4-A663-A27E445B1EE5}"/>
    <dgm:cxn modelId="{DA032AF2-4E01-4984-B722-89B30E091C9E}" type="presOf" srcId="{7106C17F-E4B4-4293-89CE-D0036443B747}" destId="{9202AB4F-3EDB-4EE4-A570-62E4F6F19489}" srcOrd="0" destOrd="0" presId="urn:microsoft.com/office/officeart/2005/8/layout/bProcess2"/>
    <dgm:cxn modelId="{08AB6385-B013-4610-890E-DB6148051A32}" type="presOf" srcId="{6B9414B4-D81F-4200-9486-B02102FFB6C3}" destId="{567B9A45-1C33-4F13-A328-76927F7DE404}" srcOrd="0" destOrd="0" presId="urn:microsoft.com/office/officeart/2005/8/layout/bProcess2"/>
    <dgm:cxn modelId="{3E3985CE-F106-4EB2-B951-AEE2CE10B7D4}" type="presOf" srcId="{3DA41BE6-52B3-4177-823D-B911AB9DC474}" destId="{29F54705-3938-479B-AAA4-FA2A7C7C1D67}" srcOrd="0" destOrd="0" presId="urn:microsoft.com/office/officeart/2005/8/layout/bProcess2"/>
    <dgm:cxn modelId="{3F9B73CD-EDE5-4EDE-BE5E-AC3A5B45DA58}" type="presOf" srcId="{56ABBF48-11FF-41F4-A663-A27E445B1EE5}" destId="{0AD9BF86-463D-411D-8A31-64C2A4A37B24}" srcOrd="0" destOrd="0" presId="urn:microsoft.com/office/officeart/2005/8/layout/bProcess2"/>
    <dgm:cxn modelId="{0DADA751-04BE-42CB-AE80-DD856D942FD0}" srcId="{3DA41BE6-52B3-4177-823D-B911AB9DC474}" destId="{BAE6B57C-8E1C-4816-828C-43849D73CE52}" srcOrd="4" destOrd="0" parTransId="{FC4E0B3B-2DC8-4972-845E-AE4FEF6F7FF7}" sibTransId="{D09CF397-850A-4C9A-B921-2AD4A89D750F}"/>
    <dgm:cxn modelId="{158EB226-955D-48EB-8CF5-7B00DD544C98}" type="presOf" srcId="{FA7461B8-19C0-42D7-BA11-50A18EB6CD62}" destId="{C10AD596-1975-49C0-BE38-109C3B514A02}" srcOrd="0" destOrd="0" presId="urn:microsoft.com/office/officeart/2005/8/layout/bProcess2"/>
    <dgm:cxn modelId="{9A775E84-53FC-43FA-A95F-77F944447DA3}" type="presParOf" srcId="{29F54705-3938-479B-AAA4-FA2A7C7C1D67}" destId="{C10AD596-1975-49C0-BE38-109C3B514A02}" srcOrd="0" destOrd="0" presId="urn:microsoft.com/office/officeart/2005/8/layout/bProcess2"/>
    <dgm:cxn modelId="{4152917B-1C29-4C0D-8F5E-9BAADA27CF82}" type="presParOf" srcId="{29F54705-3938-479B-AAA4-FA2A7C7C1D67}" destId="{0AD9BF86-463D-411D-8A31-64C2A4A37B24}" srcOrd="1" destOrd="0" presId="urn:microsoft.com/office/officeart/2005/8/layout/bProcess2"/>
    <dgm:cxn modelId="{3DA19979-8344-4711-9843-F7B4FC5860FA}" type="presParOf" srcId="{29F54705-3938-479B-AAA4-FA2A7C7C1D67}" destId="{7A666E88-6918-42EB-881F-C12865A37B17}" srcOrd="2" destOrd="0" presId="urn:microsoft.com/office/officeart/2005/8/layout/bProcess2"/>
    <dgm:cxn modelId="{DC4E93B2-7239-42BB-A104-407ADC746A41}" type="presParOf" srcId="{7A666E88-6918-42EB-881F-C12865A37B17}" destId="{0F3B48E3-232A-486E-9319-9B69ED1F8173}" srcOrd="0" destOrd="0" presId="urn:microsoft.com/office/officeart/2005/8/layout/bProcess2"/>
    <dgm:cxn modelId="{B59048C5-F6E9-42D0-A5F9-12E83EA20C99}" type="presParOf" srcId="{7A666E88-6918-42EB-881F-C12865A37B17}" destId="{9202AB4F-3EDB-4EE4-A570-62E4F6F19489}" srcOrd="1" destOrd="0" presId="urn:microsoft.com/office/officeart/2005/8/layout/bProcess2"/>
    <dgm:cxn modelId="{E5043BC1-D8DB-410B-8AE9-E9A43F934FE4}" type="presParOf" srcId="{29F54705-3938-479B-AAA4-FA2A7C7C1D67}" destId="{567B9A45-1C33-4F13-A328-76927F7DE404}" srcOrd="3" destOrd="0" presId="urn:microsoft.com/office/officeart/2005/8/layout/bProcess2"/>
    <dgm:cxn modelId="{FCD24DFE-F99C-4CDB-BE84-3C6E20D8A5BD}" type="presParOf" srcId="{29F54705-3938-479B-AAA4-FA2A7C7C1D67}" destId="{71B9A418-080F-4158-8D1C-236A1E0B743A}" srcOrd="4" destOrd="0" presId="urn:microsoft.com/office/officeart/2005/8/layout/bProcess2"/>
    <dgm:cxn modelId="{D2CA1EF7-9015-449C-A078-A477C0352A7B}" type="presParOf" srcId="{71B9A418-080F-4158-8D1C-236A1E0B743A}" destId="{75623DC2-9A68-4465-8797-22DF9260F485}" srcOrd="0" destOrd="0" presId="urn:microsoft.com/office/officeart/2005/8/layout/bProcess2"/>
    <dgm:cxn modelId="{77870C3D-6229-4451-8A79-97B354FF037F}" type="presParOf" srcId="{71B9A418-080F-4158-8D1C-236A1E0B743A}" destId="{0A56B93A-5730-459A-902B-D5F197CD9CC7}" srcOrd="1" destOrd="0" presId="urn:microsoft.com/office/officeart/2005/8/layout/bProcess2"/>
    <dgm:cxn modelId="{F81567CF-EE9E-42EA-AE85-168E47C4D929}" type="presParOf" srcId="{29F54705-3938-479B-AAA4-FA2A7C7C1D67}" destId="{909B4A95-3B75-4945-8E03-8190039C0935}" srcOrd="5" destOrd="0" presId="urn:microsoft.com/office/officeart/2005/8/layout/bProcess2"/>
    <dgm:cxn modelId="{CE54DE6A-5F35-449E-B1B8-5086EE9EA02D}" type="presParOf" srcId="{29F54705-3938-479B-AAA4-FA2A7C7C1D67}" destId="{C42C07A6-56EC-47DB-B9CD-392C6F6B5461}" srcOrd="6" destOrd="0" presId="urn:microsoft.com/office/officeart/2005/8/layout/bProcess2"/>
    <dgm:cxn modelId="{EB26BB3F-1778-4FFA-8300-63BCBBB90700}" type="presParOf" srcId="{C42C07A6-56EC-47DB-B9CD-392C6F6B5461}" destId="{E9ADAE7E-2ACD-4B26-AB84-969F37E3355E}" srcOrd="0" destOrd="0" presId="urn:microsoft.com/office/officeart/2005/8/layout/bProcess2"/>
    <dgm:cxn modelId="{C04D8AC8-F3F0-4AB6-93B1-459D38B2DB2F}" type="presParOf" srcId="{C42C07A6-56EC-47DB-B9CD-392C6F6B5461}" destId="{C433608D-88C0-441A-85CF-69F536A8AEAE}" srcOrd="1" destOrd="0" presId="urn:microsoft.com/office/officeart/2005/8/layout/bProcess2"/>
    <dgm:cxn modelId="{C861A9B3-AA3C-4138-87AC-DD5645070A6F}" type="presParOf" srcId="{29F54705-3938-479B-AAA4-FA2A7C7C1D67}" destId="{AA0415BD-8F50-4B98-AE5B-6D99040EFD11}" srcOrd="7" destOrd="0" presId="urn:microsoft.com/office/officeart/2005/8/layout/bProcess2"/>
    <dgm:cxn modelId="{2F8AE28B-7D3E-4603-B120-280DCCB7FFAC}" type="presParOf" srcId="{29F54705-3938-479B-AAA4-FA2A7C7C1D67}" destId="{2DDC5271-D3C3-4698-97AA-C398EEDF1F0F}" srcOrd="8" destOrd="0" presId="urn:microsoft.com/office/officeart/2005/8/layout/bProcess2"/>
  </dgm:cxnLst>
  <dgm:bg/>
  <dgm:whole/>
</dgm:dataModel>
</file>

<file path=ppt/diagrams/data12.xml><?xml version="1.0" encoding="utf-8"?>
<dgm:dataModel xmlns:dgm="http://schemas.openxmlformats.org/drawingml/2006/diagram" xmlns:a="http://schemas.openxmlformats.org/drawingml/2006/main">
  <dgm:ptLst>
    <dgm:pt modelId="{A414679D-2421-458C-8D8E-42FC1A207713}" type="doc">
      <dgm:prSet loTypeId="urn:microsoft.com/office/officeart/2005/8/layout/cycle1" loCatId="cycle" qsTypeId="urn:microsoft.com/office/officeart/2005/8/quickstyle/3d3" qsCatId="3D" csTypeId="urn:microsoft.com/office/officeart/2005/8/colors/accent3_2" csCatId="accent3" phldr="1"/>
      <dgm:spPr/>
      <dgm:t>
        <a:bodyPr/>
        <a:lstStyle/>
        <a:p>
          <a:endParaRPr lang="en-US"/>
        </a:p>
      </dgm:t>
    </dgm:pt>
    <dgm:pt modelId="{C8BBE972-B48D-4F96-BD8A-83FCCCB10D4F}">
      <dgm:prSet phldrT="[Text]"/>
      <dgm:spPr/>
      <dgm:t>
        <a:bodyPr/>
        <a:lstStyle/>
        <a:p>
          <a:r>
            <a:rPr lang="en-US" dirty="0" smtClean="0"/>
            <a:t>Success</a:t>
          </a:r>
          <a:endParaRPr lang="en-US" dirty="0"/>
        </a:p>
      </dgm:t>
    </dgm:pt>
    <dgm:pt modelId="{78662FB3-0955-446B-A5C0-DFD2B9EAD8E2}" type="parTrans" cxnId="{8E0AB903-DE51-490E-84FF-A4D738199C30}">
      <dgm:prSet/>
      <dgm:spPr/>
      <dgm:t>
        <a:bodyPr/>
        <a:lstStyle/>
        <a:p>
          <a:endParaRPr lang="en-US"/>
        </a:p>
      </dgm:t>
    </dgm:pt>
    <dgm:pt modelId="{629383DF-A0D6-4FE5-8BBC-388E0F5052BA}" type="sibTrans" cxnId="{8E0AB903-DE51-490E-84FF-A4D738199C30}">
      <dgm:prSet/>
      <dgm:spPr/>
      <dgm:t>
        <a:bodyPr/>
        <a:lstStyle/>
        <a:p>
          <a:endParaRPr lang="en-US"/>
        </a:p>
      </dgm:t>
    </dgm:pt>
    <dgm:pt modelId="{CEC9CD79-141E-4C18-9F64-F07BD73CF2E9}">
      <dgm:prSet phldrT="[Text]"/>
      <dgm:spPr/>
      <dgm:t>
        <a:bodyPr/>
        <a:lstStyle/>
        <a:p>
          <a:r>
            <a:rPr lang="en-US" dirty="0" smtClean="0"/>
            <a:t>Planning</a:t>
          </a:r>
          <a:endParaRPr lang="en-US" dirty="0"/>
        </a:p>
      </dgm:t>
    </dgm:pt>
    <dgm:pt modelId="{CA7EFB91-06B2-4931-B7FF-1F0E5F59499E}" type="parTrans" cxnId="{5AEB5A57-F5F7-4313-B081-8B9CA452933E}">
      <dgm:prSet/>
      <dgm:spPr/>
      <dgm:t>
        <a:bodyPr/>
        <a:lstStyle/>
        <a:p>
          <a:endParaRPr lang="en-US"/>
        </a:p>
      </dgm:t>
    </dgm:pt>
    <dgm:pt modelId="{C7592037-DC99-477C-A5DE-67440FBA77F2}" type="sibTrans" cxnId="{5AEB5A57-F5F7-4313-B081-8B9CA452933E}">
      <dgm:prSet/>
      <dgm:spPr/>
      <dgm:t>
        <a:bodyPr/>
        <a:lstStyle/>
        <a:p>
          <a:endParaRPr lang="en-US"/>
        </a:p>
      </dgm:t>
    </dgm:pt>
    <dgm:pt modelId="{DE8E7605-E6F8-45E4-B405-C8C4C1B16620}" type="pres">
      <dgm:prSet presAssocID="{A414679D-2421-458C-8D8E-42FC1A207713}" presName="cycle" presStyleCnt="0">
        <dgm:presLayoutVars>
          <dgm:dir/>
          <dgm:resizeHandles val="exact"/>
        </dgm:presLayoutVars>
      </dgm:prSet>
      <dgm:spPr/>
      <dgm:t>
        <a:bodyPr/>
        <a:lstStyle/>
        <a:p>
          <a:endParaRPr lang="en-US"/>
        </a:p>
      </dgm:t>
    </dgm:pt>
    <dgm:pt modelId="{57764225-EA11-4677-AAE1-B67779645F1C}" type="pres">
      <dgm:prSet presAssocID="{C8BBE972-B48D-4F96-BD8A-83FCCCB10D4F}" presName="dummy" presStyleCnt="0"/>
      <dgm:spPr/>
    </dgm:pt>
    <dgm:pt modelId="{A9534179-0D60-4950-8245-3A8DE6E7B3C5}" type="pres">
      <dgm:prSet presAssocID="{C8BBE972-B48D-4F96-BD8A-83FCCCB10D4F}" presName="node" presStyleLbl="revTx" presStyleIdx="0" presStyleCnt="2">
        <dgm:presLayoutVars>
          <dgm:bulletEnabled val="1"/>
        </dgm:presLayoutVars>
      </dgm:prSet>
      <dgm:spPr/>
      <dgm:t>
        <a:bodyPr/>
        <a:lstStyle/>
        <a:p>
          <a:endParaRPr lang="en-US"/>
        </a:p>
      </dgm:t>
    </dgm:pt>
    <dgm:pt modelId="{4F3CC0F4-29A6-4F5E-81A9-2E786A24F768}" type="pres">
      <dgm:prSet presAssocID="{629383DF-A0D6-4FE5-8BBC-388E0F5052BA}" presName="sibTrans" presStyleLbl="node1" presStyleIdx="0" presStyleCnt="2"/>
      <dgm:spPr/>
      <dgm:t>
        <a:bodyPr/>
        <a:lstStyle/>
        <a:p>
          <a:endParaRPr lang="en-US"/>
        </a:p>
      </dgm:t>
    </dgm:pt>
    <dgm:pt modelId="{E7A29E65-E074-401E-9C9D-DE8834CD8AD1}" type="pres">
      <dgm:prSet presAssocID="{CEC9CD79-141E-4C18-9F64-F07BD73CF2E9}" presName="dummy" presStyleCnt="0"/>
      <dgm:spPr/>
    </dgm:pt>
    <dgm:pt modelId="{A436B7BA-9D51-4DF9-AF6C-1FD5272C9792}" type="pres">
      <dgm:prSet presAssocID="{CEC9CD79-141E-4C18-9F64-F07BD73CF2E9}" presName="node" presStyleLbl="revTx" presStyleIdx="1" presStyleCnt="2">
        <dgm:presLayoutVars>
          <dgm:bulletEnabled val="1"/>
        </dgm:presLayoutVars>
      </dgm:prSet>
      <dgm:spPr/>
      <dgm:t>
        <a:bodyPr/>
        <a:lstStyle/>
        <a:p>
          <a:endParaRPr lang="en-US"/>
        </a:p>
      </dgm:t>
    </dgm:pt>
    <dgm:pt modelId="{97515BCD-AD45-4A72-8E6C-A9355A03AB17}" type="pres">
      <dgm:prSet presAssocID="{C7592037-DC99-477C-A5DE-67440FBA77F2}" presName="sibTrans" presStyleLbl="node1" presStyleIdx="1" presStyleCnt="2"/>
      <dgm:spPr/>
      <dgm:t>
        <a:bodyPr/>
        <a:lstStyle/>
        <a:p>
          <a:endParaRPr lang="en-US"/>
        </a:p>
      </dgm:t>
    </dgm:pt>
  </dgm:ptLst>
  <dgm:cxnLst>
    <dgm:cxn modelId="{43D4D4C9-B052-4708-961C-65E90C897745}" type="presOf" srcId="{C8BBE972-B48D-4F96-BD8A-83FCCCB10D4F}" destId="{A9534179-0D60-4950-8245-3A8DE6E7B3C5}" srcOrd="0" destOrd="0" presId="urn:microsoft.com/office/officeart/2005/8/layout/cycle1"/>
    <dgm:cxn modelId="{5AEB5A57-F5F7-4313-B081-8B9CA452933E}" srcId="{A414679D-2421-458C-8D8E-42FC1A207713}" destId="{CEC9CD79-141E-4C18-9F64-F07BD73CF2E9}" srcOrd="1" destOrd="0" parTransId="{CA7EFB91-06B2-4931-B7FF-1F0E5F59499E}" sibTransId="{C7592037-DC99-477C-A5DE-67440FBA77F2}"/>
    <dgm:cxn modelId="{CE92E080-BEEB-4C79-A20B-6CF69446CEC4}" type="presOf" srcId="{629383DF-A0D6-4FE5-8BBC-388E0F5052BA}" destId="{4F3CC0F4-29A6-4F5E-81A9-2E786A24F768}" srcOrd="0" destOrd="0" presId="urn:microsoft.com/office/officeart/2005/8/layout/cycle1"/>
    <dgm:cxn modelId="{3C3AC3D3-1443-4BDC-8CC8-DD219E29B2E2}" type="presOf" srcId="{A414679D-2421-458C-8D8E-42FC1A207713}" destId="{DE8E7605-E6F8-45E4-B405-C8C4C1B16620}" srcOrd="0" destOrd="0" presId="urn:microsoft.com/office/officeart/2005/8/layout/cycle1"/>
    <dgm:cxn modelId="{A6ACB3EB-CC46-4FB5-A362-797E287BE315}" type="presOf" srcId="{C7592037-DC99-477C-A5DE-67440FBA77F2}" destId="{97515BCD-AD45-4A72-8E6C-A9355A03AB17}" srcOrd="0" destOrd="0" presId="urn:microsoft.com/office/officeart/2005/8/layout/cycle1"/>
    <dgm:cxn modelId="{8E0AB903-DE51-490E-84FF-A4D738199C30}" srcId="{A414679D-2421-458C-8D8E-42FC1A207713}" destId="{C8BBE972-B48D-4F96-BD8A-83FCCCB10D4F}" srcOrd="0" destOrd="0" parTransId="{78662FB3-0955-446B-A5C0-DFD2B9EAD8E2}" sibTransId="{629383DF-A0D6-4FE5-8BBC-388E0F5052BA}"/>
    <dgm:cxn modelId="{9DB8BB8F-3CB2-41FD-AAF1-6286E8BE3891}" type="presOf" srcId="{CEC9CD79-141E-4C18-9F64-F07BD73CF2E9}" destId="{A436B7BA-9D51-4DF9-AF6C-1FD5272C9792}" srcOrd="0" destOrd="0" presId="urn:microsoft.com/office/officeart/2005/8/layout/cycle1"/>
    <dgm:cxn modelId="{6E0FE15B-0FE6-46F7-B91B-BB00027B7D3E}" type="presParOf" srcId="{DE8E7605-E6F8-45E4-B405-C8C4C1B16620}" destId="{57764225-EA11-4677-AAE1-B67779645F1C}" srcOrd="0" destOrd="0" presId="urn:microsoft.com/office/officeart/2005/8/layout/cycle1"/>
    <dgm:cxn modelId="{0ACB9BBC-F497-4D8C-B241-7144F9CD4131}" type="presParOf" srcId="{DE8E7605-E6F8-45E4-B405-C8C4C1B16620}" destId="{A9534179-0D60-4950-8245-3A8DE6E7B3C5}" srcOrd="1" destOrd="0" presId="urn:microsoft.com/office/officeart/2005/8/layout/cycle1"/>
    <dgm:cxn modelId="{A85CDF20-0287-4751-AB28-C24023651ED8}" type="presParOf" srcId="{DE8E7605-E6F8-45E4-B405-C8C4C1B16620}" destId="{4F3CC0F4-29A6-4F5E-81A9-2E786A24F768}" srcOrd="2" destOrd="0" presId="urn:microsoft.com/office/officeart/2005/8/layout/cycle1"/>
    <dgm:cxn modelId="{784ED34A-29FD-4CE3-B1F9-5310063E84E1}" type="presParOf" srcId="{DE8E7605-E6F8-45E4-B405-C8C4C1B16620}" destId="{E7A29E65-E074-401E-9C9D-DE8834CD8AD1}" srcOrd="3" destOrd="0" presId="urn:microsoft.com/office/officeart/2005/8/layout/cycle1"/>
    <dgm:cxn modelId="{2153E3B0-0356-4BF2-9AFC-4D8A1F9A9376}" type="presParOf" srcId="{DE8E7605-E6F8-45E4-B405-C8C4C1B16620}" destId="{A436B7BA-9D51-4DF9-AF6C-1FD5272C9792}" srcOrd="4" destOrd="0" presId="urn:microsoft.com/office/officeart/2005/8/layout/cycle1"/>
    <dgm:cxn modelId="{83D5F118-E8B4-4E76-908D-922BD9EE8A23}" type="presParOf" srcId="{DE8E7605-E6F8-45E4-B405-C8C4C1B16620}" destId="{97515BCD-AD45-4A72-8E6C-A9355A03AB17}" srcOrd="5" destOrd="0" presId="urn:microsoft.com/office/officeart/2005/8/layout/cycle1"/>
  </dgm:cxnLst>
  <dgm:bg/>
  <dgm:whole/>
</dgm:dataModel>
</file>

<file path=ppt/diagrams/data13.xml><?xml version="1.0" encoding="utf-8"?>
<dgm:dataModel xmlns:dgm="http://schemas.openxmlformats.org/drawingml/2006/diagram" xmlns:a="http://schemas.openxmlformats.org/drawingml/2006/main">
  <dgm:ptLst>
    <dgm:pt modelId="{C769B9C7-13B7-409D-A891-135F3F16BF63}" type="doc">
      <dgm:prSet loTypeId="urn:microsoft.com/office/officeart/2005/8/layout/cycle1" loCatId="cycle" qsTypeId="urn:microsoft.com/office/officeart/2005/8/quickstyle/3d3" qsCatId="3D" csTypeId="urn:microsoft.com/office/officeart/2005/8/colors/accent2_2" csCatId="accent2" phldr="1"/>
      <dgm:spPr/>
      <dgm:t>
        <a:bodyPr/>
        <a:lstStyle/>
        <a:p>
          <a:endParaRPr lang="en-US"/>
        </a:p>
      </dgm:t>
    </dgm:pt>
    <dgm:pt modelId="{C6D530E4-577C-4ABF-98C8-08CC5E2F9504}">
      <dgm:prSet phldrT="[Text]"/>
      <dgm:spPr/>
      <dgm:t>
        <a:bodyPr/>
        <a:lstStyle/>
        <a:p>
          <a:r>
            <a:rPr lang="en-US" dirty="0" smtClean="0"/>
            <a:t>Failure</a:t>
          </a:r>
          <a:endParaRPr lang="en-US" dirty="0"/>
        </a:p>
      </dgm:t>
    </dgm:pt>
    <dgm:pt modelId="{7FB8FA90-BE33-4391-B5FF-7F9CA90017A1}" type="parTrans" cxnId="{3A1A026F-1732-45A2-BBFE-E356BAA20C6C}">
      <dgm:prSet/>
      <dgm:spPr/>
      <dgm:t>
        <a:bodyPr/>
        <a:lstStyle/>
        <a:p>
          <a:endParaRPr lang="en-US"/>
        </a:p>
      </dgm:t>
    </dgm:pt>
    <dgm:pt modelId="{03AFF997-F9CD-43D5-B926-A47ED8705493}" type="sibTrans" cxnId="{3A1A026F-1732-45A2-BBFE-E356BAA20C6C}">
      <dgm:prSet/>
      <dgm:spPr/>
      <dgm:t>
        <a:bodyPr/>
        <a:lstStyle/>
        <a:p>
          <a:endParaRPr lang="en-US"/>
        </a:p>
      </dgm:t>
    </dgm:pt>
    <dgm:pt modelId="{BBEA2886-F97F-4C89-A615-AA8060C576D5}">
      <dgm:prSet phldrT="[Text]"/>
      <dgm:spPr/>
      <dgm:t>
        <a:bodyPr/>
        <a:lstStyle/>
        <a:p>
          <a:r>
            <a:rPr lang="en-US" dirty="0" smtClean="0"/>
            <a:t>Reactive approach</a:t>
          </a:r>
          <a:endParaRPr lang="en-US" dirty="0"/>
        </a:p>
      </dgm:t>
    </dgm:pt>
    <dgm:pt modelId="{C797D8A8-EA71-4BCF-BB8B-5D835356BF65}" type="parTrans" cxnId="{3830D219-EE25-49B5-91FF-10B74BD32CDF}">
      <dgm:prSet/>
      <dgm:spPr/>
      <dgm:t>
        <a:bodyPr/>
        <a:lstStyle/>
        <a:p>
          <a:endParaRPr lang="en-US"/>
        </a:p>
      </dgm:t>
    </dgm:pt>
    <dgm:pt modelId="{90752969-FD00-43D1-932D-77ABD2B1E5AA}" type="sibTrans" cxnId="{3830D219-EE25-49B5-91FF-10B74BD32CDF}">
      <dgm:prSet/>
      <dgm:spPr/>
      <dgm:t>
        <a:bodyPr/>
        <a:lstStyle/>
        <a:p>
          <a:endParaRPr lang="en-US"/>
        </a:p>
      </dgm:t>
    </dgm:pt>
    <dgm:pt modelId="{875E1B70-33E2-43C6-AAC0-FA9DAE90BDED}" type="pres">
      <dgm:prSet presAssocID="{C769B9C7-13B7-409D-A891-135F3F16BF63}" presName="cycle" presStyleCnt="0">
        <dgm:presLayoutVars>
          <dgm:dir/>
          <dgm:resizeHandles val="exact"/>
        </dgm:presLayoutVars>
      </dgm:prSet>
      <dgm:spPr/>
      <dgm:t>
        <a:bodyPr/>
        <a:lstStyle/>
        <a:p>
          <a:endParaRPr lang="en-US"/>
        </a:p>
      </dgm:t>
    </dgm:pt>
    <dgm:pt modelId="{7684A439-CD27-44EB-8684-ECE58669CD1C}" type="pres">
      <dgm:prSet presAssocID="{C6D530E4-577C-4ABF-98C8-08CC5E2F9504}" presName="dummy" presStyleCnt="0"/>
      <dgm:spPr/>
    </dgm:pt>
    <dgm:pt modelId="{1B60909C-1813-40AB-AB63-C61A3F572647}" type="pres">
      <dgm:prSet presAssocID="{C6D530E4-577C-4ABF-98C8-08CC5E2F9504}" presName="node" presStyleLbl="revTx" presStyleIdx="0" presStyleCnt="2">
        <dgm:presLayoutVars>
          <dgm:bulletEnabled val="1"/>
        </dgm:presLayoutVars>
      </dgm:prSet>
      <dgm:spPr/>
      <dgm:t>
        <a:bodyPr/>
        <a:lstStyle/>
        <a:p>
          <a:endParaRPr lang="en-US"/>
        </a:p>
      </dgm:t>
    </dgm:pt>
    <dgm:pt modelId="{0245F0B7-1663-4A33-92A1-82B9E3643D17}" type="pres">
      <dgm:prSet presAssocID="{03AFF997-F9CD-43D5-B926-A47ED8705493}" presName="sibTrans" presStyleLbl="node1" presStyleIdx="0" presStyleCnt="2"/>
      <dgm:spPr/>
      <dgm:t>
        <a:bodyPr/>
        <a:lstStyle/>
        <a:p>
          <a:endParaRPr lang="en-US"/>
        </a:p>
      </dgm:t>
    </dgm:pt>
    <dgm:pt modelId="{50684D5E-8054-4C42-AFF0-CFE353723849}" type="pres">
      <dgm:prSet presAssocID="{BBEA2886-F97F-4C89-A615-AA8060C576D5}" presName="dummy" presStyleCnt="0"/>
      <dgm:spPr/>
    </dgm:pt>
    <dgm:pt modelId="{DB22D8BA-F377-4827-933F-68FF1CEDC397}" type="pres">
      <dgm:prSet presAssocID="{BBEA2886-F97F-4C89-A615-AA8060C576D5}" presName="node" presStyleLbl="revTx" presStyleIdx="1" presStyleCnt="2">
        <dgm:presLayoutVars>
          <dgm:bulletEnabled val="1"/>
        </dgm:presLayoutVars>
      </dgm:prSet>
      <dgm:spPr/>
      <dgm:t>
        <a:bodyPr/>
        <a:lstStyle/>
        <a:p>
          <a:endParaRPr lang="en-US"/>
        </a:p>
      </dgm:t>
    </dgm:pt>
    <dgm:pt modelId="{27F64AEA-165E-4B16-A44E-29C195AAF8A9}" type="pres">
      <dgm:prSet presAssocID="{90752969-FD00-43D1-932D-77ABD2B1E5AA}" presName="sibTrans" presStyleLbl="node1" presStyleIdx="1" presStyleCnt="2"/>
      <dgm:spPr/>
      <dgm:t>
        <a:bodyPr/>
        <a:lstStyle/>
        <a:p>
          <a:endParaRPr lang="en-US"/>
        </a:p>
      </dgm:t>
    </dgm:pt>
  </dgm:ptLst>
  <dgm:cxnLst>
    <dgm:cxn modelId="{3830D219-EE25-49B5-91FF-10B74BD32CDF}" srcId="{C769B9C7-13B7-409D-A891-135F3F16BF63}" destId="{BBEA2886-F97F-4C89-A615-AA8060C576D5}" srcOrd="1" destOrd="0" parTransId="{C797D8A8-EA71-4BCF-BB8B-5D835356BF65}" sibTransId="{90752969-FD00-43D1-932D-77ABD2B1E5AA}"/>
    <dgm:cxn modelId="{70990643-A479-4AAD-A112-0103F6899C4A}" type="presOf" srcId="{90752969-FD00-43D1-932D-77ABD2B1E5AA}" destId="{27F64AEA-165E-4B16-A44E-29C195AAF8A9}" srcOrd="0" destOrd="0" presId="urn:microsoft.com/office/officeart/2005/8/layout/cycle1"/>
    <dgm:cxn modelId="{61573C4D-17FC-4B6A-B14F-41353E419128}" type="presOf" srcId="{C6D530E4-577C-4ABF-98C8-08CC5E2F9504}" destId="{1B60909C-1813-40AB-AB63-C61A3F572647}" srcOrd="0" destOrd="0" presId="urn:microsoft.com/office/officeart/2005/8/layout/cycle1"/>
    <dgm:cxn modelId="{3A1A026F-1732-45A2-BBFE-E356BAA20C6C}" srcId="{C769B9C7-13B7-409D-A891-135F3F16BF63}" destId="{C6D530E4-577C-4ABF-98C8-08CC5E2F9504}" srcOrd="0" destOrd="0" parTransId="{7FB8FA90-BE33-4391-B5FF-7F9CA90017A1}" sibTransId="{03AFF997-F9CD-43D5-B926-A47ED8705493}"/>
    <dgm:cxn modelId="{8BC34614-BE5F-46DA-891D-5CB120572A3D}" type="presOf" srcId="{C769B9C7-13B7-409D-A891-135F3F16BF63}" destId="{875E1B70-33E2-43C6-AAC0-FA9DAE90BDED}" srcOrd="0" destOrd="0" presId="urn:microsoft.com/office/officeart/2005/8/layout/cycle1"/>
    <dgm:cxn modelId="{DF302CC5-CAAD-4346-B5A0-7F12BCA1DC43}" type="presOf" srcId="{03AFF997-F9CD-43D5-B926-A47ED8705493}" destId="{0245F0B7-1663-4A33-92A1-82B9E3643D17}" srcOrd="0" destOrd="0" presId="urn:microsoft.com/office/officeart/2005/8/layout/cycle1"/>
    <dgm:cxn modelId="{BB89F822-1F5B-48F2-9DC9-3693C1DD507A}" type="presOf" srcId="{BBEA2886-F97F-4C89-A615-AA8060C576D5}" destId="{DB22D8BA-F377-4827-933F-68FF1CEDC397}" srcOrd="0" destOrd="0" presId="urn:microsoft.com/office/officeart/2005/8/layout/cycle1"/>
    <dgm:cxn modelId="{80DCDA85-A713-48C1-8CDC-5FDDC0DBF6CB}" type="presParOf" srcId="{875E1B70-33E2-43C6-AAC0-FA9DAE90BDED}" destId="{7684A439-CD27-44EB-8684-ECE58669CD1C}" srcOrd="0" destOrd="0" presId="urn:microsoft.com/office/officeart/2005/8/layout/cycle1"/>
    <dgm:cxn modelId="{09A7CCC1-871A-44A1-842F-1247E3D18C59}" type="presParOf" srcId="{875E1B70-33E2-43C6-AAC0-FA9DAE90BDED}" destId="{1B60909C-1813-40AB-AB63-C61A3F572647}" srcOrd="1" destOrd="0" presId="urn:microsoft.com/office/officeart/2005/8/layout/cycle1"/>
    <dgm:cxn modelId="{6138339A-62B8-44A3-BC0E-3F3268926D53}" type="presParOf" srcId="{875E1B70-33E2-43C6-AAC0-FA9DAE90BDED}" destId="{0245F0B7-1663-4A33-92A1-82B9E3643D17}" srcOrd="2" destOrd="0" presId="urn:microsoft.com/office/officeart/2005/8/layout/cycle1"/>
    <dgm:cxn modelId="{6E02571D-5052-4F9C-BD14-B8C33D8BA627}" type="presParOf" srcId="{875E1B70-33E2-43C6-AAC0-FA9DAE90BDED}" destId="{50684D5E-8054-4C42-AFF0-CFE353723849}" srcOrd="3" destOrd="0" presId="urn:microsoft.com/office/officeart/2005/8/layout/cycle1"/>
    <dgm:cxn modelId="{3B6CDC3E-2C80-4681-8DCB-E540E2C9E53D}" type="presParOf" srcId="{875E1B70-33E2-43C6-AAC0-FA9DAE90BDED}" destId="{DB22D8BA-F377-4827-933F-68FF1CEDC397}" srcOrd="4" destOrd="0" presId="urn:microsoft.com/office/officeart/2005/8/layout/cycle1"/>
    <dgm:cxn modelId="{397F0E1D-7040-44C7-B5E0-19381B9DFCD1}" type="presParOf" srcId="{875E1B70-33E2-43C6-AAC0-FA9DAE90BDED}" destId="{27F64AEA-165E-4B16-A44E-29C195AAF8A9}" srcOrd="5" destOrd="0" presId="urn:microsoft.com/office/officeart/2005/8/layout/cycle1"/>
  </dgm:cxnLst>
  <dgm:bg/>
  <dgm:whole/>
</dgm:dataModel>
</file>

<file path=ppt/diagrams/data14.xml><?xml version="1.0" encoding="utf-8"?>
<dgm:dataModel xmlns:dgm="http://schemas.openxmlformats.org/drawingml/2006/diagram" xmlns:a="http://schemas.openxmlformats.org/drawingml/2006/main">
  <dgm:ptLst>
    <dgm:pt modelId="{E981F3A6-4B96-4E0E-A15F-F8D4C2FCF0A0}" type="doc">
      <dgm:prSet loTypeId="urn:microsoft.com/office/officeart/2005/8/layout/process1" loCatId="process" qsTypeId="urn:microsoft.com/office/officeart/2005/8/quickstyle/simple1" qsCatId="simple" csTypeId="urn:microsoft.com/office/officeart/2005/8/colors/colorful5" csCatId="colorful" phldr="1"/>
      <dgm:spPr/>
    </dgm:pt>
    <dgm:pt modelId="{462E6B7A-BC3B-4802-87A7-119E41960167}">
      <dgm:prSet phldrT="[Text]" custT="1"/>
      <dgm:spPr/>
      <dgm:t>
        <a:bodyPr/>
        <a:lstStyle/>
        <a:p>
          <a:r>
            <a:rPr lang="en-US" sz="2000" b="1" dirty="0" smtClean="0"/>
            <a:t>varied experiences</a:t>
          </a:r>
          <a:endParaRPr lang="en-US" sz="2000" b="1" dirty="0"/>
        </a:p>
      </dgm:t>
    </dgm:pt>
    <dgm:pt modelId="{588013F1-3670-465A-9651-09CBDC7A1E19}" type="parTrans" cxnId="{189FD4DF-14AF-4620-9668-6A6FA2452E81}">
      <dgm:prSet/>
      <dgm:spPr/>
      <dgm:t>
        <a:bodyPr/>
        <a:lstStyle/>
        <a:p>
          <a:endParaRPr lang="en-US"/>
        </a:p>
      </dgm:t>
    </dgm:pt>
    <dgm:pt modelId="{BDE57577-C8CF-4410-A3EB-9EA5C6A95AE5}" type="sibTrans" cxnId="{189FD4DF-14AF-4620-9668-6A6FA2452E81}">
      <dgm:prSet/>
      <dgm:spPr/>
      <dgm:t>
        <a:bodyPr/>
        <a:lstStyle/>
        <a:p>
          <a:endParaRPr lang="en-US"/>
        </a:p>
      </dgm:t>
    </dgm:pt>
    <dgm:pt modelId="{B2D46A64-7A0B-4017-AAC3-334E3170B8DB}">
      <dgm:prSet phldrT="[Text]" custT="1"/>
      <dgm:spPr/>
      <dgm:t>
        <a:bodyPr/>
        <a:lstStyle/>
        <a:p>
          <a:r>
            <a:rPr lang="en-US" sz="2000" b="1" dirty="0" smtClean="0"/>
            <a:t>the process of being surprised</a:t>
          </a:r>
          <a:endParaRPr lang="en-US" sz="2000" b="1" dirty="0"/>
        </a:p>
      </dgm:t>
    </dgm:pt>
    <dgm:pt modelId="{88836FE3-3CB6-4D03-B0C1-4F26DC2F3DD5}" type="parTrans" cxnId="{50786DA6-7A41-43F1-8D6A-DD3DFDDFD220}">
      <dgm:prSet/>
      <dgm:spPr/>
      <dgm:t>
        <a:bodyPr/>
        <a:lstStyle/>
        <a:p>
          <a:endParaRPr lang="en-US"/>
        </a:p>
      </dgm:t>
    </dgm:pt>
    <dgm:pt modelId="{2B5446B5-F326-46B4-8FA0-04FAF214393E}" type="sibTrans" cxnId="{50786DA6-7A41-43F1-8D6A-DD3DFDDFD220}">
      <dgm:prSet/>
      <dgm:spPr/>
      <dgm:t>
        <a:bodyPr/>
        <a:lstStyle/>
        <a:p>
          <a:endParaRPr lang="en-US"/>
        </a:p>
      </dgm:t>
    </dgm:pt>
    <dgm:pt modelId="{F207E304-A69B-4939-B539-64EB05A3AC17}">
      <dgm:prSet custT="1"/>
      <dgm:spPr/>
      <dgm:t>
        <a:bodyPr/>
        <a:lstStyle/>
        <a:p>
          <a:r>
            <a:rPr lang="en-US" sz="2000" b="1" dirty="0" smtClean="0"/>
            <a:t>stumbling across interesting phenomena</a:t>
          </a:r>
          <a:endParaRPr lang="en-US" sz="2000" b="1" dirty="0"/>
        </a:p>
      </dgm:t>
    </dgm:pt>
    <dgm:pt modelId="{D8287B77-C346-406B-8FB2-C2952F94C9B8}" type="parTrans" cxnId="{43E26912-D987-4AA0-9203-B80AE6F868F2}">
      <dgm:prSet/>
      <dgm:spPr/>
      <dgm:t>
        <a:bodyPr/>
        <a:lstStyle/>
        <a:p>
          <a:endParaRPr lang="en-US"/>
        </a:p>
      </dgm:t>
    </dgm:pt>
    <dgm:pt modelId="{12C51F24-61D7-4729-8975-8ED9EFB71231}" type="sibTrans" cxnId="{43E26912-D987-4AA0-9203-B80AE6F868F2}">
      <dgm:prSet/>
      <dgm:spPr/>
      <dgm:t>
        <a:bodyPr/>
        <a:lstStyle/>
        <a:p>
          <a:endParaRPr lang="en-US"/>
        </a:p>
      </dgm:t>
    </dgm:pt>
    <dgm:pt modelId="{2906D65D-D5E6-4893-8D6E-811D724D55A2}">
      <dgm:prSet custT="1"/>
      <dgm:spPr/>
      <dgm:t>
        <a:bodyPr/>
        <a:lstStyle/>
        <a:p>
          <a:r>
            <a:rPr lang="en-US" sz="2000" b="1" dirty="0" smtClean="0"/>
            <a:t>developing  theoretical ideas  &amp; methodological approaches</a:t>
          </a:r>
          <a:endParaRPr lang="en-US" sz="2000" b="1" dirty="0"/>
        </a:p>
      </dgm:t>
    </dgm:pt>
    <dgm:pt modelId="{F4E3DA8E-ADDF-47C4-93F2-DEA87FE2186E}" type="parTrans" cxnId="{BE5A04EE-FA62-4E46-B1C3-2A3712A89883}">
      <dgm:prSet/>
      <dgm:spPr/>
      <dgm:t>
        <a:bodyPr/>
        <a:lstStyle/>
        <a:p>
          <a:endParaRPr lang="en-US"/>
        </a:p>
      </dgm:t>
    </dgm:pt>
    <dgm:pt modelId="{933972BB-5594-4103-AFFE-68085E828F4B}" type="sibTrans" cxnId="{BE5A04EE-FA62-4E46-B1C3-2A3712A89883}">
      <dgm:prSet/>
      <dgm:spPr/>
      <dgm:t>
        <a:bodyPr/>
        <a:lstStyle/>
        <a:p>
          <a:endParaRPr lang="en-US"/>
        </a:p>
      </dgm:t>
    </dgm:pt>
    <dgm:pt modelId="{25876812-714D-4F1E-B4FD-4CCCAE4BD131}" type="pres">
      <dgm:prSet presAssocID="{E981F3A6-4B96-4E0E-A15F-F8D4C2FCF0A0}" presName="Name0" presStyleCnt="0">
        <dgm:presLayoutVars>
          <dgm:dir/>
          <dgm:resizeHandles val="exact"/>
        </dgm:presLayoutVars>
      </dgm:prSet>
      <dgm:spPr/>
    </dgm:pt>
    <dgm:pt modelId="{81E54202-7C51-46DD-8A52-A1FAFA9EDC6D}" type="pres">
      <dgm:prSet presAssocID="{462E6B7A-BC3B-4802-87A7-119E41960167}" presName="node" presStyleLbl="node1" presStyleIdx="0" presStyleCnt="4">
        <dgm:presLayoutVars>
          <dgm:bulletEnabled val="1"/>
        </dgm:presLayoutVars>
      </dgm:prSet>
      <dgm:spPr/>
      <dgm:t>
        <a:bodyPr/>
        <a:lstStyle/>
        <a:p>
          <a:endParaRPr lang="en-US"/>
        </a:p>
      </dgm:t>
    </dgm:pt>
    <dgm:pt modelId="{76E09DB2-562F-4A6E-A63C-E91402E343F2}" type="pres">
      <dgm:prSet presAssocID="{BDE57577-C8CF-4410-A3EB-9EA5C6A95AE5}" presName="sibTrans" presStyleLbl="sibTrans2D1" presStyleIdx="0" presStyleCnt="3"/>
      <dgm:spPr/>
      <dgm:t>
        <a:bodyPr/>
        <a:lstStyle/>
        <a:p>
          <a:endParaRPr lang="en-US"/>
        </a:p>
      </dgm:t>
    </dgm:pt>
    <dgm:pt modelId="{5B3CE652-5C04-4E66-9888-900B8EEAF57E}" type="pres">
      <dgm:prSet presAssocID="{BDE57577-C8CF-4410-A3EB-9EA5C6A95AE5}" presName="connectorText" presStyleLbl="sibTrans2D1" presStyleIdx="0" presStyleCnt="3"/>
      <dgm:spPr/>
      <dgm:t>
        <a:bodyPr/>
        <a:lstStyle/>
        <a:p>
          <a:endParaRPr lang="en-US"/>
        </a:p>
      </dgm:t>
    </dgm:pt>
    <dgm:pt modelId="{26A9775D-D134-443A-9F71-A07B00E7C628}" type="pres">
      <dgm:prSet presAssocID="{B2D46A64-7A0B-4017-AAC3-334E3170B8DB}" presName="node" presStyleLbl="node1" presStyleIdx="1" presStyleCnt="4">
        <dgm:presLayoutVars>
          <dgm:bulletEnabled val="1"/>
        </dgm:presLayoutVars>
      </dgm:prSet>
      <dgm:spPr/>
      <dgm:t>
        <a:bodyPr/>
        <a:lstStyle/>
        <a:p>
          <a:endParaRPr lang="en-US"/>
        </a:p>
      </dgm:t>
    </dgm:pt>
    <dgm:pt modelId="{9EE69190-ED43-4A49-813B-095CE429BE2E}" type="pres">
      <dgm:prSet presAssocID="{2B5446B5-F326-46B4-8FA0-04FAF214393E}" presName="sibTrans" presStyleLbl="sibTrans2D1" presStyleIdx="1" presStyleCnt="3"/>
      <dgm:spPr/>
      <dgm:t>
        <a:bodyPr/>
        <a:lstStyle/>
        <a:p>
          <a:endParaRPr lang="en-US"/>
        </a:p>
      </dgm:t>
    </dgm:pt>
    <dgm:pt modelId="{774EC402-3B0A-4911-9348-3A3492F5DADB}" type="pres">
      <dgm:prSet presAssocID="{2B5446B5-F326-46B4-8FA0-04FAF214393E}" presName="connectorText" presStyleLbl="sibTrans2D1" presStyleIdx="1" presStyleCnt="3"/>
      <dgm:spPr/>
      <dgm:t>
        <a:bodyPr/>
        <a:lstStyle/>
        <a:p>
          <a:endParaRPr lang="en-US"/>
        </a:p>
      </dgm:t>
    </dgm:pt>
    <dgm:pt modelId="{51D5E3C5-5D6F-4FAE-A158-D403CCC5D0EE}" type="pres">
      <dgm:prSet presAssocID="{F207E304-A69B-4939-B539-64EB05A3AC17}" presName="node" presStyleLbl="node1" presStyleIdx="2" presStyleCnt="4">
        <dgm:presLayoutVars>
          <dgm:bulletEnabled val="1"/>
        </dgm:presLayoutVars>
      </dgm:prSet>
      <dgm:spPr/>
      <dgm:t>
        <a:bodyPr/>
        <a:lstStyle/>
        <a:p>
          <a:endParaRPr lang="en-US"/>
        </a:p>
      </dgm:t>
    </dgm:pt>
    <dgm:pt modelId="{7D7491FD-E343-4529-9964-2CA6E54DC5E6}" type="pres">
      <dgm:prSet presAssocID="{12C51F24-61D7-4729-8975-8ED9EFB71231}" presName="sibTrans" presStyleLbl="sibTrans2D1" presStyleIdx="2" presStyleCnt="3"/>
      <dgm:spPr/>
      <dgm:t>
        <a:bodyPr/>
        <a:lstStyle/>
        <a:p>
          <a:endParaRPr lang="en-US"/>
        </a:p>
      </dgm:t>
    </dgm:pt>
    <dgm:pt modelId="{F3731B60-D46F-4B36-95FB-374C217991FD}" type="pres">
      <dgm:prSet presAssocID="{12C51F24-61D7-4729-8975-8ED9EFB71231}" presName="connectorText" presStyleLbl="sibTrans2D1" presStyleIdx="2" presStyleCnt="3"/>
      <dgm:spPr/>
      <dgm:t>
        <a:bodyPr/>
        <a:lstStyle/>
        <a:p>
          <a:endParaRPr lang="en-US"/>
        </a:p>
      </dgm:t>
    </dgm:pt>
    <dgm:pt modelId="{499FC554-06B8-4E05-BF1A-527152EFCEDC}" type="pres">
      <dgm:prSet presAssocID="{2906D65D-D5E6-4893-8D6E-811D724D55A2}" presName="node" presStyleLbl="node1" presStyleIdx="3" presStyleCnt="4">
        <dgm:presLayoutVars>
          <dgm:bulletEnabled val="1"/>
        </dgm:presLayoutVars>
      </dgm:prSet>
      <dgm:spPr/>
      <dgm:t>
        <a:bodyPr/>
        <a:lstStyle/>
        <a:p>
          <a:endParaRPr lang="en-US"/>
        </a:p>
      </dgm:t>
    </dgm:pt>
  </dgm:ptLst>
  <dgm:cxnLst>
    <dgm:cxn modelId="{312F4BD7-CCB6-4062-A7A9-8AD789F08362}" type="presOf" srcId="{B2D46A64-7A0B-4017-AAC3-334E3170B8DB}" destId="{26A9775D-D134-443A-9F71-A07B00E7C628}" srcOrd="0" destOrd="0" presId="urn:microsoft.com/office/officeart/2005/8/layout/process1"/>
    <dgm:cxn modelId="{BE5A04EE-FA62-4E46-B1C3-2A3712A89883}" srcId="{E981F3A6-4B96-4E0E-A15F-F8D4C2FCF0A0}" destId="{2906D65D-D5E6-4893-8D6E-811D724D55A2}" srcOrd="3" destOrd="0" parTransId="{F4E3DA8E-ADDF-47C4-93F2-DEA87FE2186E}" sibTransId="{933972BB-5594-4103-AFFE-68085E828F4B}"/>
    <dgm:cxn modelId="{50786DA6-7A41-43F1-8D6A-DD3DFDDFD220}" srcId="{E981F3A6-4B96-4E0E-A15F-F8D4C2FCF0A0}" destId="{B2D46A64-7A0B-4017-AAC3-334E3170B8DB}" srcOrd="1" destOrd="0" parTransId="{88836FE3-3CB6-4D03-B0C1-4F26DC2F3DD5}" sibTransId="{2B5446B5-F326-46B4-8FA0-04FAF214393E}"/>
    <dgm:cxn modelId="{DB1BFEC6-4A4E-4E8A-BED0-B9504BA86F2A}" type="presOf" srcId="{BDE57577-C8CF-4410-A3EB-9EA5C6A95AE5}" destId="{5B3CE652-5C04-4E66-9888-900B8EEAF57E}" srcOrd="1" destOrd="0" presId="urn:microsoft.com/office/officeart/2005/8/layout/process1"/>
    <dgm:cxn modelId="{1B86B681-A1BA-4166-B480-43461445EE71}" type="presOf" srcId="{462E6B7A-BC3B-4802-87A7-119E41960167}" destId="{81E54202-7C51-46DD-8A52-A1FAFA9EDC6D}" srcOrd="0" destOrd="0" presId="urn:microsoft.com/office/officeart/2005/8/layout/process1"/>
    <dgm:cxn modelId="{6DD904A4-242D-400A-A16B-33B8C181BD91}" type="presOf" srcId="{12C51F24-61D7-4729-8975-8ED9EFB71231}" destId="{F3731B60-D46F-4B36-95FB-374C217991FD}" srcOrd="1" destOrd="0" presId="urn:microsoft.com/office/officeart/2005/8/layout/process1"/>
    <dgm:cxn modelId="{43E26912-D987-4AA0-9203-B80AE6F868F2}" srcId="{E981F3A6-4B96-4E0E-A15F-F8D4C2FCF0A0}" destId="{F207E304-A69B-4939-B539-64EB05A3AC17}" srcOrd="2" destOrd="0" parTransId="{D8287B77-C346-406B-8FB2-C2952F94C9B8}" sibTransId="{12C51F24-61D7-4729-8975-8ED9EFB71231}"/>
    <dgm:cxn modelId="{8129C92D-8F7A-41D5-A861-B97373809E77}" type="presOf" srcId="{12C51F24-61D7-4729-8975-8ED9EFB71231}" destId="{7D7491FD-E343-4529-9964-2CA6E54DC5E6}" srcOrd="0" destOrd="0" presId="urn:microsoft.com/office/officeart/2005/8/layout/process1"/>
    <dgm:cxn modelId="{189FD4DF-14AF-4620-9668-6A6FA2452E81}" srcId="{E981F3A6-4B96-4E0E-A15F-F8D4C2FCF0A0}" destId="{462E6B7A-BC3B-4802-87A7-119E41960167}" srcOrd="0" destOrd="0" parTransId="{588013F1-3670-465A-9651-09CBDC7A1E19}" sibTransId="{BDE57577-C8CF-4410-A3EB-9EA5C6A95AE5}"/>
    <dgm:cxn modelId="{CAA4D809-0EB8-42A4-BB4C-655EA8A15B4B}" type="presOf" srcId="{2B5446B5-F326-46B4-8FA0-04FAF214393E}" destId="{774EC402-3B0A-4911-9348-3A3492F5DADB}" srcOrd="1" destOrd="0" presId="urn:microsoft.com/office/officeart/2005/8/layout/process1"/>
    <dgm:cxn modelId="{4C7AFEB4-1FCC-4741-8790-F8641DCF03A0}" type="presOf" srcId="{F207E304-A69B-4939-B539-64EB05A3AC17}" destId="{51D5E3C5-5D6F-4FAE-A158-D403CCC5D0EE}" srcOrd="0" destOrd="0" presId="urn:microsoft.com/office/officeart/2005/8/layout/process1"/>
    <dgm:cxn modelId="{6D47AAE6-A795-46A0-AF10-9A03AA59F350}" type="presOf" srcId="{E981F3A6-4B96-4E0E-A15F-F8D4C2FCF0A0}" destId="{25876812-714D-4F1E-B4FD-4CCCAE4BD131}" srcOrd="0" destOrd="0" presId="urn:microsoft.com/office/officeart/2005/8/layout/process1"/>
    <dgm:cxn modelId="{B66BBD28-264D-4DBF-A91A-6A5DA5DBC084}" type="presOf" srcId="{2B5446B5-F326-46B4-8FA0-04FAF214393E}" destId="{9EE69190-ED43-4A49-813B-095CE429BE2E}" srcOrd="0" destOrd="0" presId="urn:microsoft.com/office/officeart/2005/8/layout/process1"/>
    <dgm:cxn modelId="{E2817993-3489-4D04-B399-2E26AF7E5C70}" type="presOf" srcId="{BDE57577-C8CF-4410-A3EB-9EA5C6A95AE5}" destId="{76E09DB2-562F-4A6E-A63C-E91402E343F2}" srcOrd="0" destOrd="0" presId="urn:microsoft.com/office/officeart/2005/8/layout/process1"/>
    <dgm:cxn modelId="{47A4772C-24A0-4E1A-A11C-0719A6643E8F}" type="presOf" srcId="{2906D65D-D5E6-4893-8D6E-811D724D55A2}" destId="{499FC554-06B8-4E05-BF1A-527152EFCEDC}" srcOrd="0" destOrd="0" presId="urn:microsoft.com/office/officeart/2005/8/layout/process1"/>
    <dgm:cxn modelId="{7A9DD23E-D087-4932-BEB1-7F04B09CA4DD}" type="presParOf" srcId="{25876812-714D-4F1E-B4FD-4CCCAE4BD131}" destId="{81E54202-7C51-46DD-8A52-A1FAFA9EDC6D}" srcOrd="0" destOrd="0" presId="urn:microsoft.com/office/officeart/2005/8/layout/process1"/>
    <dgm:cxn modelId="{05842AA3-AE28-457E-8992-4892EE341737}" type="presParOf" srcId="{25876812-714D-4F1E-B4FD-4CCCAE4BD131}" destId="{76E09DB2-562F-4A6E-A63C-E91402E343F2}" srcOrd="1" destOrd="0" presId="urn:microsoft.com/office/officeart/2005/8/layout/process1"/>
    <dgm:cxn modelId="{637FE8AA-EE3D-4EB1-93CF-BB1DF7F26DBD}" type="presParOf" srcId="{76E09DB2-562F-4A6E-A63C-E91402E343F2}" destId="{5B3CE652-5C04-4E66-9888-900B8EEAF57E}" srcOrd="0" destOrd="0" presId="urn:microsoft.com/office/officeart/2005/8/layout/process1"/>
    <dgm:cxn modelId="{B9C72E0C-1065-45C2-ACC5-E561D5CAB604}" type="presParOf" srcId="{25876812-714D-4F1E-B4FD-4CCCAE4BD131}" destId="{26A9775D-D134-443A-9F71-A07B00E7C628}" srcOrd="2" destOrd="0" presId="urn:microsoft.com/office/officeart/2005/8/layout/process1"/>
    <dgm:cxn modelId="{AB07B36B-7EC4-41B7-A302-9E370C504A47}" type="presParOf" srcId="{25876812-714D-4F1E-B4FD-4CCCAE4BD131}" destId="{9EE69190-ED43-4A49-813B-095CE429BE2E}" srcOrd="3" destOrd="0" presId="urn:microsoft.com/office/officeart/2005/8/layout/process1"/>
    <dgm:cxn modelId="{DC348F8C-E287-4242-8AC4-FCD7F02CDC84}" type="presParOf" srcId="{9EE69190-ED43-4A49-813B-095CE429BE2E}" destId="{774EC402-3B0A-4911-9348-3A3492F5DADB}" srcOrd="0" destOrd="0" presId="urn:microsoft.com/office/officeart/2005/8/layout/process1"/>
    <dgm:cxn modelId="{948C9A6D-B5A9-4919-AAF7-41576C60F281}" type="presParOf" srcId="{25876812-714D-4F1E-B4FD-4CCCAE4BD131}" destId="{51D5E3C5-5D6F-4FAE-A158-D403CCC5D0EE}" srcOrd="4" destOrd="0" presId="urn:microsoft.com/office/officeart/2005/8/layout/process1"/>
    <dgm:cxn modelId="{D4F967FB-0C08-49E7-96F1-151C5BA24D90}" type="presParOf" srcId="{25876812-714D-4F1E-B4FD-4CCCAE4BD131}" destId="{7D7491FD-E343-4529-9964-2CA6E54DC5E6}" srcOrd="5" destOrd="0" presId="urn:microsoft.com/office/officeart/2005/8/layout/process1"/>
    <dgm:cxn modelId="{C5D10FA1-F5F5-44D7-8028-173DAABF560C}" type="presParOf" srcId="{7D7491FD-E343-4529-9964-2CA6E54DC5E6}" destId="{F3731B60-D46F-4B36-95FB-374C217991FD}" srcOrd="0" destOrd="0" presId="urn:microsoft.com/office/officeart/2005/8/layout/process1"/>
    <dgm:cxn modelId="{36E72C5E-F439-43C4-9786-2FE3469369D7}" type="presParOf" srcId="{25876812-714D-4F1E-B4FD-4CCCAE4BD131}" destId="{499FC554-06B8-4E05-BF1A-527152EFCEDC}" srcOrd="6" destOrd="0" presId="urn:microsoft.com/office/officeart/2005/8/layout/process1"/>
  </dgm:cxnLst>
  <dgm:bg/>
  <dgm:whole/>
</dgm:dataModel>
</file>

<file path=ppt/diagrams/data15.xml><?xml version="1.0" encoding="utf-8"?>
<dgm:dataModel xmlns:dgm="http://schemas.openxmlformats.org/drawingml/2006/diagram" xmlns:a="http://schemas.openxmlformats.org/drawingml/2006/main">
  <dgm:ptLst>
    <dgm:pt modelId="{90B034F4-DE22-4188-A119-32487444549A}" type="doc">
      <dgm:prSet loTypeId="urn:microsoft.com/office/officeart/2005/8/layout/hList6" loCatId="list" qsTypeId="urn:microsoft.com/office/officeart/2005/8/quickstyle/simple5" qsCatId="simple" csTypeId="urn:microsoft.com/office/officeart/2005/8/colors/colorful3" csCatId="colorful" phldr="1"/>
      <dgm:spPr/>
    </dgm:pt>
    <dgm:pt modelId="{0599F837-1544-4B07-BD33-65D76CF79901}">
      <dgm:prSet phldrT="[Text]" custT="1"/>
      <dgm:spPr/>
      <dgm:t>
        <a:bodyPr/>
        <a:lstStyle/>
        <a:p>
          <a:r>
            <a:rPr lang="en-US" sz="1900" b="1" dirty="0" smtClean="0"/>
            <a:t>wonderment and surprise</a:t>
          </a:r>
          <a:endParaRPr lang="en-US" sz="1900" b="1" dirty="0"/>
        </a:p>
      </dgm:t>
    </dgm:pt>
    <dgm:pt modelId="{7275CFDF-2884-434F-9CFA-965E4F8255FC}" type="parTrans" cxnId="{CD272467-05F6-44B0-B383-C069448D8820}">
      <dgm:prSet/>
      <dgm:spPr/>
      <dgm:t>
        <a:bodyPr/>
        <a:lstStyle/>
        <a:p>
          <a:endParaRPr lang="en-US"/>
        </a:p>
      </dgm:t>
    </dgm:pt>
    <dgm:pt modelId="{AF24BAFD-2A6B-46DA-87D9-80F024AB386E}" type="sibTrans" cxnId="{CD272467-05F6-44B0-B383-C069448D8820}">
      <dgm:prSet/>
      <dgm:spPr/>
      <dgm:t>
        <a:bodyPr/>
        <a:lstStyle/>
        <a:p>
          <a:endParaRPr lang="en-US"/>
        </a:p>
      </dgm:t>
    </dgm:pt>
    <dgm:pt modelId="{6675BF20-64D3-451B-A582-0A9359162407}">
      <dgm:prSet phldrT="[Text]" custT="1"/>
      <dgm:spPr/>
      <dgm:t>
        <a:bodyPr/>
        <a:lstStyle/>
        <a:p>
          <a:r>
            <a:rPr lang="en-US" sz="1900" b="1" smtClean="0"/>
            <a:t>understanding </a:t>
          </a:r>
          <a:r>
            <a:rPr lang="en-US" sz="1900" b="1" dirty="0" smtClean="0"/>
            <a:t>experiences and phenomena theoretically</a:t>
          </a:r>
          <a:endParaRPr lang="en-US" sz="1900" b="1" dirty="0"/>
        </a:p>
      </dgm:t>
    </dgm:pt>
    <dgm:pt modelId="{6CDE7BE0-66A7-4C6D-8106-9985EA86163F}" type="parTrans" cxnId="{AB21093E-72C9-4F35-BFC3-D49E87E34660}">
      <dgm:prSet/>
      <dgm:spPr/>
      <dgm:t>
        <a:bodyPr/>
        <a:lstStyle/>
        <a:p>
          <a:endParaRPr lang="en-US"/>
        </a:p>
      </dgm:t>
    </dgm:pt>
    <dgm:pt modelId="{D3662C46-25C5-4840-A631-6F68D36D5CC7}" type="sibTrans" cxnId="{AB21093E-72C9-4F35-BFC3-D49E87E34660}">
      <dgm:prSet/>
      <dgm:spPr/>
      <dgm:t>
        <a:bodyPr/>
        <a:lstStyle/>
        <a:p>
          <a:endParaRPr lang="en-US"/>
        </a:p>
      </dgm:t>
    </dgm:pt>
    <dgm:pt modelId="{6E02D3C9-8B25-4523-A6D2-66AFB0BA4F2F}">
      <dgm:prSet custT="1"/>
      <dgm:spPr/>
      <dgm:t>
        <a:bodyPr/>
        <a:lstStyle/>
        <a:p>
          <a:r>
            <a:rPr lang="en-US" sz="1900" b="1" dirty="0" smtClean="0"/>
            <a:t>Concrete Phenomenon &amp; Good research questions</a:t>
          </a:r>
          <a:endParaRPr lang="en-US" sz="1900" b="1" dirty="0"/>
        </a:p>
      </dgm:t>
    </dgm:pt>
    <dgm:pt modelId="{D25908CF-6084-40C9-9F61-3407CCF5CE91}" type="parTrans" cxnId="{CDEFBE0F-8C97-4C82-B8AE-E4564C48CDE9}">
      <dgm:prSet/>
      <dgm:spPr/>
      <dgm:t>
        <a:bodyPr/>
        <a:lstStyle/>
        <a:p>
          <a:endParaRPr lang="en-US"/>
        </a:p>
      </dgm:t>
    </dgm:pt>
    <dgm:pt modelId="{B8EC6EC8-A721-4F1B-A4B8-477A8DD11C3D}" type="sibTrans" cxnId="{CDEFBE0F-8C97-4C82-B8AE-E4564C48CDE9}">
      <dgm:prSet/>
      <dgm:spPr/>
      <dgm:t>
        <a:bodyPr/>
        <a:lstStyle/>
        <a:p>
          <a:endParaRPr lang="en-US"/>
        </a:p>
      </dgm:t>
    </dgm:pt>
    <dgm:pt modelId="{0437A4CF-E9E5-43E6-983A-60872FC9840B}">
      <dgm:prSet custT="1"/>
      <dgm:spPr/>
      <dgm:t>
        <a:bodyPr/>
        <a:lstStyle/>
        <a:p>
          <a:r>
            <a:rPr lang="en-US" sz="1900" b="1" dirty="0" smtClean="0"/>
            <a:t>apply theories like a 2-year-old takes a hammer</a:t>
          </a:r>
          <a:endParaRPr lang="en-US" sz="1900" b="1" dirty="0"/>
        </a:p>
      </dgm:t>
    </dgm:pt>
    <dgm:pt modelId="{C0B89BC6-5286-4C5D-BFDD-FAA05FB49465}" type="parTrans" cxnId="{B492006F-6DCB-4AF0-AAE1-460BD6827000}">
      <dgm:prSet/>
      <dgm:spPr/>
      <dgm:t>
        <a:bodyPr/>
        <a:lstStyle/>
        <a:p>
          <a:endParaRPr lang="en-US"/>
        </a:p>
      </dgm:t>
    </dgm:pt>
    <dgm:pt modelId="{42B178B2-BDB2-4156-80DB-DBF80EECF2ED}" type="sibTrans" cxnId="{B492006F-6DCB-4AF0-AAE1-460BD6827000}">
      <dgm:prSet/>
      <dgm:spPr/>
      <dgm:t>
        <a:bodyPr/>
        <a:lstStyle/>
        <a:p>
          <a:endParaRPr lang="en-US"/>
        </a:p>
      </dgm:t>
    </dgm:pt>
    <dgm:pt modelId="{314D682E-6B97-419A-BA78-7FB502CFA4D6}">
      <dgm:prSet custT="1"/>
      <dgm:spPr/>
      <dgm:t>
        <a:bodyPr/>
        <a:lstStyle/>
        <a:p>
          <a:r>
            <a:rPr lang="en-US" sz="1900" b="1" dirty="0" smtClean="0"/>
            <a:t>Understanding the limits of the usefulness of these theories &amp; starting to understand the theories better</a:t>
          </a:r>
          <a:endParaRPr lang="en-US" sz="1900" b="1" dirty="0"/>
        </a:p>
      </dgm:t>
    </dgm:pt>
    <dgm:pt modelId="{D335E37D-862E-47A9-ABBF-2519CF84BFA1}" type="parTrans" cxnId="{CDEAF1F6-6A2D-4DCD-8E05-4801DC70972F}">
      <dgm:prSet/>
      <dgm:spPr/>
      <dgm:t>
        <a:bodyPr/>
        <a:lstStyle/>
        <a:p>
          <a:endParaRPr lang="en-US"/>
        </a:p>
      </dgm:t>
    </dgm:pt>
    <dgm:pt modelId="{2BCD076E-12B8-4013-9CCE-FA74C99ACB99}" type="sibTrans" cxnId="{CDEAF1F6-6A2D-4DCD-8E05-4801DC70972F}">
      <dgm:prSet/>
      <dgm:spPr/>
      <dgm:t>
        <a:bodyPr/>
        <a:lstStyle/>
        <a:p>
          <a:endParaRPr lang="en-US"/>
        </a:p>
      </dgm:t>
    </dgm:pt>
    <dgm:pt modelId="{4DD7649F-AC38-4436-BC89-0EA88234A4BE}" type="pres">
      <dgm:prSet presAssocID="{90B034F4-DE22-4188-A119-32487444549A}" presName="Name0" presStyleCnt="0">
        <dgm:presLayoutVars>
          <dgm:dir/>
          <dgm:resizeHandles val="exact"/>
        </dgm:presLayoutVars>
      </dgm:prSet>
      <dgm:spPr/>
    </dgm:pt>
    <dgm:pt modelId="{5DB37A71-3D52-4EF4-BBC4-29C2D7E0C07B}" type="pres">
      <dgm:prSet presAssocID="{0599F837-1544-4B07-BD33-65D76CF79901}" presName="node" presStyleLbl="node1" presStyleIdx="0" presStyleCnt="5">
        <dgm:presLayoutVars>
          <dgm:bulletEnabled val="1"/>
        </dgm:presLayoutVars>
      </dgm:prSet>
      <dgm:spPr/>
      <dgm:t>
        <a:bodyPr/>
        <a:lstStyle/>
        <a:p>
          <a:endParaRPr lang="en-US"/>
        </a:p>
      </dgm:t>
    </dgm:pt>
    <dgm:pt modelId="{2FE8DE3D-4BA8-4068-8C15-4FE8F581080C}" type="pres">
      <dgm:prSet presAssocID="{AF24BAFD-2A6B-46DA-87D9-80F024AB386E}" presName="sibTrans" presStyleCnt="0"/>
      <dgm:spPr/>
    </dgm:pt>
    <dgm:pt modelId="{4DBD2D6E-14FE-416C-9571-1D5A89FE814C}" type="pres">
      <dgm:prSet presAssocID="{6E02D3C9-8B25-4523-A6D2-66AFB0BA4F2F}" presName="node" presStyleLbl="node1" presStyleIdx="1" presStyleCnt="5">
        <dgm:presLayoutVars>
          <dgm:bulletEnabled val="1"/>
        </dgm:presLayoutVars>
      </dgm:prSet>
      <dgm:spPr/>
      <dgm:t>
        <a:bodyPr/>
        <a:lstStyle/>
        <a:p>
          <a:endParaRPr lang="en-US"/>
        </a:p>
      </dgm:t>
    </dgm:pt>
    <dgm:pt modelId="{0297F988-2772-4753-81BA-3885F9E69C54}" type="pres">
      <dgm:prSet presAssocID="{B8EC6EC8-A721-4F1B-A4B8-477A8DD11C3D}" presName="sibTrans" presStyleCnt="0"/>
      <dgm:spPr/>
    </dgm:pt>
    <dgm:pt modelId="{9B15799F-3F3E-45F1-900A-2AE75E5C5AFE}" type="pres">
      <dgm:prSet presAssocID="{6675BF20-64D3-451B-A582-0A9359162407}" presName="node" presStyleLbl="node1" presStyleIdx="2" presStyleCnt="5">
        <dgm:presLayoutVars>
          <dgm:bulletEnabled val="1"/>
        </dgm:presLayoutVars>
      </dgm:prSet>
      <dgm:spPr/>
      <dgm:t>
        <a:bodyPr/>
        <a:lstStyle/>
        <a:p>
          <a:endParaRPr lang="en-US"/>
        </a:p>
      </dgm:t>
    </dgm:pt>
    <dgm:pt modelId="{095B0FDB-010E-4A13-B4FA-C8861EB375FA}" type="pres">
      <dgm:prSet presAssocID="{D3662C46-25C5-4840-A631-6F68D36D5CC7}" presName="sibTrans" presStyleCnt="0"/>
      <dgm:spPr/>
    </dgm:pt>
    <dgm:pt modelId="{80ACD08F-E91B-431F-A8B1-A7FA6B1CAE77}" type="pres">
      <dgm:prSet presAssocID="{0437A4CF-E9E5-43E6-983A-60872FC9840B}" presName="node" presStyleLbl="node1" presStyleIdx="3" presStyleCnt="5">
        <dgm:presLayoutVars>
          <dgm:bulletEnabled val="1"/>
        </dgm:presLayoutVars>
      </dgm:prSet>
      <dgm:spPr/>
      <dgm:t>
        <a:bodyPr/>
        <a:lstStyle/>
        <a:p>
          <a:endParaRPr lang="en-US"/>
        </a:p>
      </dgm:t>
    </dgm:pt>
    <dgm:pt modelId="{6E22D380-DA62-4D91-85DE-A49C1ED1F89A}" type="pres">
      <dgm:prSet presAssocID="{42B178B2-BDB2-4156-80DB-DBF80EECF2ED}" presName="sibTrans" presStyleCnt="0"/>
      <dgm:spPr/>
    </dgm:pt>
    <dgm:pt modelId="{9770E819-8933-4EAB-A583-301FC795BEFB}" type="pres">
      <dgm:prSet presAssocID="{314D682E-6B97-419A-BA78-7FB502CFA4D6}" presName="node" presStyleLbl="node1" presStyleIdx="4" presStyleCnt="5">
        <dgm:presLayoutVars>
          <dgm:bulletEnabled val="1"/>
        </dgm:presLayoutVars>
      </dgm:prSet>
      <dgm:spPr/>
      <dgm:t>
        <a:bodyPr/>
        <a:lstStyle/>
        <a:p>
          <a:endParaRPr lang="en-US"/>
        </a:p>
      </dgm:t>
    </dgm:pt>
  </dgm:ptLst>
  <dgm:cxnLst>
    <dgm:cxn modelId="{CD272467-05F6-44B0-B383-C069448D8820}" srcId="{90B034F4-DE22-4188-A119-32487444549A}" destId="{0599F837-1544-4B07-BD33-65D76CF79901}" srcOrd="0" destOrd="0" parTransId="{7275CFDF-2884-434F-9CFA-965E4F8255FC}" sibTransId="{AF24BAFD-2A6B-46DA-87D9-80F024AB386E}"/>
    <dgm:cxn modelId="{1EA9D13A-C4F3-41E1-B26C-A2638431C97C}" type="presOf" srcId="{6675BF20-64D3-451B-A582-0A9359162407}" destId="{9B15799F-3F3E-45F1-900A-2AE75E5C5AFE}" srcOrd="0" destOrd="0" presId="urn:microsoft.com/office/officeart/2005/8/layout/hList6"/>
    <dgm:cxn modelId="{B492006F-6DCB-4AF0-AAE1-460BD6827000}" srcId="{90B034F4-DE22-4188-A119-32487444549A}" destId="{0437A4CF-E9E5-43E6-983A-60872FC9840B}" srcOrd="3" destOrd="0" parTransId="{C0B89BC6-5286-4C5D-BFDD-FAA05FB49465}" sibTransId="{42B178B2-BDB2-4156-80DB-DBF80EECF2ED}"/>
    <dgm:cxn modelId="{CDEAF1F6-6A2D-4DCD-8E05-4801DC70972F}" srcId="{90B034F4-DE22-4188-A119-32487444549A}" destId="{314D682E-6B97-419A-BA78-7FB502CFA4D6}" srcOrd="4" destOrd="0" parTransId="{D335E37D-862E-47A9-ABBF-2519CF84BFA1}" sibTransId="{2BCD076E-12B8-4013-9CCE-FA74C99ACB99}"/>
    <dgm:cxn modelId="{55C4B9CB-107D-4820-9F30-D9CFA93F0064}" type="presOf" srcId="{90B034F4-DE22-4188-A119-32487444549A}" destId="{4DD7649F-AC38-4436-BC89-0EA88234A4BE}" srcOrd="0" destOrd="0" presId="urn:microsoft.com/office/officeart/2005/8/layout/hList6"/>
    <dgm:cxn modelId="{777BA9F4-8388-4BDE-853E-7FC0009A49A1}" type="presOf" srcId="{0599F837-1544-4B07-BD33-65D76CF79901}" destId="{5DB37A71-3D52-4EF4-BBC4-29C2D7E0C07B}" srcOrd="0" destOrd="0" presId="urn:microsoft.com/office/officeart/2005/8/layout/hList6"/>
    <dgm:cxn modelId="{AB21093E-72C9-4F35-BFC3-D49E87E34660}" srcId="{90B034F4-DE22-4188-A119-32487444549A}" destId="{6675BF20-64D3-451B-A582-0A9359162407}" srcOrd="2" destOrd="0" parTransId="{6CDE7BE0-66A7-4C6D-8106-9985EA86163F}" sibTransId="{D3662C46-25C5-4840-A631-6F68D36D5CC7}"/>
    <dgm:cxn modelId="{CDEFBE0F-8C97-4C82-B8AE-E4564C48CDE9}" srcId="{90B034F4-DE22-4188-A119-32487444549A}" destId="{6E02D3C9-8B25-4523-A6D2-66AFB0BA4F2F}" srcOrd="1" destOrd="0" parTransId="{D25908CF-6084-40C9-9F61-3407CCF5CE91}" sibTransId="{B8EC6EC8-A721-4F1B-A4B8-477A8DD11C3D}"/>
    <dgm:cxn modelId="{B56C5FDC-26A3-44E7-A9B9-849064CC641D}" type="presOf" srcId="{314D682E-6B97-419A-BA78-7FB502CFA4D6}" destId="{9770E819-8933-4EAB-A583-301FC795BEFB}" srcOrd="0" destOrd="0" presId="urn:microsoft.com/office/officeart/2005/8/layout/hList6"/>
    <dgm:cxn modelId="{D51E5BE8-4633-41E5-8F2A-FC1C4E53AC51}" type="presOf" srcId="{0437A4CF-E9E5-43E6-983A-60872FC9840B}" destId="{80ACD08F-E91B-431F-A8B1-A7FA6B1CAE77}" srcOrd="0" destOrd="0" presId="urn:microsoft.com/office/officeart/2005/8/layout/hList6"/>
    <dgm:cxn modelId="{D5795E77-9E03-499E-AE94-7E738D7BB85C}" type="presOf" srcId="{6E02D3C9-8B25-4523-A6D2-66AFB0BA4F2F}" destId="{4DBD2D6E-14FE-416C-9571-1D5A89FE814C}" srcOrd="0" destOrd="0" presId="urn:microsoft.com/office/officeart/2005/8/layout/hList6"/>
    <dgm:cxn modelId="{B5DE5429-90DA-41C4-9652-0F43FBFCE097}" type="presParOf" srcId="{4DD7649F-AC38-4436-BC89-0EA88234A4BE}" destId="{5DB37A71-3D52-4EF4-BBC4-29C2D7E0C07B}" srcOrd="0" destOrd="0" presId="urn:microsoft.com/office/officeart/2005/8/layout/hList6"/>
    <dgm:cxn modelId="{CEBC745B-5C5D-4AD2-BB0F-0F64E70FE7FA}" type="presParOf" srcId="{4DD7649F-AC38-4436-BC89-0EA88234A4BE}" destId="{2FE8DE3D-4BA8-4068-8C15-4FE8F581080C}" srcOrd="1" destOrd="0" presId="urn:microsoft.com/office/officeart/2005/8/layout/hList6"/>
    <dgm:cxn modelId="{BF4D138D-5E52-4AE5-8710-D84168C28BE0}" type="presParOf" srcId="{4DD7649F-AC38-4436-BC89-0EA88234A4BE}" destId="{4DBD2D6E-14FE-416C-9571-1D5A89FE814C}" srcOrd="2" destOrd="0" presId="urn:microsoft.com/office/officeart/2005/8/layout/hList6"/>
    <dgm:cxn modelId="{DDCCE2A7-8AD8-491E-A5B8-8701DC1C353E}" type="presParOf" srcId="{4DD7649F-AC38-4436-BC89-0EA88234A4BE}" destId="{0297F988-2772-4753-81BA-3885F9E69C54}" srcOrd="3" destOrd="0" presId="urn:microsoft.com/office/officeart/2005/8/layout/hList6"/>
    <dgm:cxn modelId="{444AF2EE-642D-4037-9CC1-84FF14842AE0}" type="presParOf" srcId="{4DD7649F-AC38-4436-BC89-0EA88234A4BE}" destId="{9B15799F-3F3E-45F1-900A-2AE75E5C5AFE}" srcOrd="4" destOrd="0" presId="urn:microsoft.com/office/officeart/2005/8/layout/hList6"/>
    <dgm:cxn modelId="{15AB9337-A72E-45AF-A5D8-60FFCEBDE088}" type="presParOf" srcId="{4DD7649F-AC38-4436-BC89-0EA88234A4BE}" destId="{095B0FDB-010E-4A13-B4FA-C8861EB375FA}" srcOrd="5" destOrd="0" presId="urn:microsoft.com/office/officeart/2005/8/layout/hList6"/>
    <dgm:cxn modelId="{29CBBC8D-BF85-4324-9C40-E27B74563C6C}" type="presParOf" srcId="{4DD7649F-AC38-4436-BC89-0EA88234A4BE}" destId="{80ACD08F-E91B-431F-A8B1-A7FA6B1CAE77}" srcOrd="6" destOrd="0" presId="urn:microsoft.com/office/officeart/2005/8/layout/hList6"/>
    <dgm:cxn modelId="{9C7C710E-8E75-4F40-9E74-A99AE89FB63B}" type="presParOf" srcId="{4DD7649F-AC38-4436-BC89-0EA88234A4BE}" destId="{6E22D380-DA62-4D91-85DE-A49C1ED1F89A}" srcOrd="7" destOrd="0" presId="urn:microsoft.com/office/officeart/2005/8/layout/hList6"/>
    <dgm:cxn modelId="{55D08886-9F1D-4934-9297-176CFB7B8844}" type="presParOf" srcId="{4DD7649F-AC38-4436-BC89-0EA88234A4BE}" destId="{9770E819-8933-4EAB-A583-301FC795BEFB}" srcOrd="8" destOrd="0" presId="urn:microsoft.com/office/officeart/2005/8/layout/hList6"/>
  </dgm:cxnLst>
  <dgm:bg/>
  <dgm:whole/>
</dgm:dataModel>
</file>

<file path=ppt/diagrams/data16.xml><?xml version="1.0" encoding="utf-8"?>
<dgm:dataModel xmlns:dgm="http://schemas.openxmlformats.org/drawingml/2006/diagram" xmlns:a="http://schemas.openxmlformats.org/drawingml/2006/main">
  <dgm:ptLst>
    <dgm:pt modelId="{C31C1B0E-302C-415A-B10E-8A2613172E48}" type="doc">
      <dgm:prSet loTypeId="urn:microsoft.com/office/officeart/2005/8/layout/cycle1" loCatId="cycle" qsTypeId="urn:microsoft.com/office/officeart/2005/8/quickstyle/simple5" qsCatId="simple" csTypeId="urn:microsoft.com/office/officeart/2005/8/colors/colorful2" csCatId="colorful" phldr="1"/>
      <dgm:spPr/>
      <dgm:t>
        <a:bodyPr/>
        <a:lstStyle/>
        <a:p>
          <a:endParaRPr lang="en-US"/>
        </a:p>
      </dgm:t>
    </dgm:pt>
    <dgm:pt modelId="{1712DFE4-274A-4AFF-9F43-C4F648261FE1}">
      <dgm:prSet phldrT="[Text]" custT="1"/>
      <dgm:spPr/>
      <dgm:t>
        <a:bodyPr/>
        <a:lstStyle/>
        <a:p>
          <a:r>
            <a:rPr lang="en-US" sz="2000" b="1" dirty="0" smtClean="0"/>
            <a:t>Abstract Concepts</a:t>
          </a:r>
          <a:endParaRPr lang="en-US" sz="2000" b="1" dirty="0"/>
        </a:p>
      </dgm:t>
    </dgm:pt>
    <dgm:pt modelId="{6A83D988-D7D3-410A-AA8D-3877E47F2933}" type="parTrans" cxnId="{D7DCF8D3-3823-41B7-BEA2-BBF153EA59AF}">
      <dgm:prSet/>
      <dgm:spPr/>
      <dgm:t>
        <a:bodyPr/>
        <a:lstStyle/>
        <a:p>
          <a:endParaRPr lang="en-US"/>
        </a:p>
      </dgm:t>
    </dgm:pt>
    <dgm:pt modelId="{93BAA56B-C644-4DEA-8CF3-AB31448E56BB}" type="sibTrans" cxnId="{D7DCF8D3-3823-41B7-BEA2-BBF153EA59AF}">
      <dgm:prSet/>
      <dgm:spPr/>
      <dgm:t>
        <a:bodyPr/>
        <a:lstStyle/>
        <a:p>
          <a:endParaRPr lang="en-US"/>
        </a:p>
      </dgm:t>
    </dgm:pt>
    <dgm:pt modelId="{07C32F59-B2A9-4EB0-AB4E-0D8133CD062F}">
      <dgm:prSet phldrT="[Text]" custT="1"/>
      <dgm:spPr/>
      <dgm:t>
        <a:bodyPr/>
        <a:lstStyle/>
        <a:p>
          <a:r>
            <a:rPr lang="en-US" sz="2000" b="1" dirty="0" smtClean="0"/>
            <a:t>Concrete Phenomenon</a:t>
          </a:r>
          <a:endParaRPr lang="en-US" sz="2000" b="1" dirty="0"/>
        </a:p>
      </dgm:t>
    </dgm:pt>
    <dgm:pt modelId="{2CE38DC6-F5A6-49F4-A0C6-00F32EBB35F6}" type="parTrans" cxnId="{9F0F0BEB-68AA-44CC-87FA-CADDFD297C1C}">
      <dgm:prSet/>
      <dgm:spPr/>
      <dgm:t>
        <a:bodyPr/>
        <a:lstStyle/>
        <a:p>
          <a:endParaRPr lang="en-US"/>
        </a:p>
      </dgm:t>
    </dgm:pt>
    <dgm:pt modelId="{D721C3C9-F481-42C4-AFB3-85635F7B5ECB}" type="sibTrans" cxnId="{9F0F0BEB-68AA-44CC-87FA-CADDFD297C1C}">
      <dgm:prSet/>
      <dgm:spPr/>
      <dgm:t>
        <a:bodyPr/>
        <a:lstStyle/>
        <a:p>
          <a:endParaRPr lang="en-US"/>
        </a:p>
      </dgm:t>
    </dgm:pt>
    <dgm:pt modelId="{6F7E303C-1C31-4490-B910-4FEED7CF306F}" type="pres">
      <dgm:prSet presAssocID="{C31C1B0E-302C-415A-B10E-8A2613172E48}" presName="cycle" presStyleCnt="0">
        <dgm:presLayoutVars>
          <dgm:dir/>
          <dgm:resizeHandles val="exact"/>
        </dgm:presLayoutVars>
      </dgm:prSet>
      <dgm:spPr/>
      <dgm:t>
        <a:bodyPr/>
        <a:lstStyle/>
        <a:p>
          <a:endParaRPr lang="en-US"/>
        </a:p>
      </dgm:t>
    </dgm:pt>
    <dgm:pt modelId="{61A54D18-4081-4544-BDE1-16B3B6313F6E}" type="pres">
      <dgm:prSet presAssocID="{1712DFE4-274A-4AFF-9F43-C4F648261FE1}" presName="dummy" presStyleCnt="0"/>
      <dgm:spPr/>
    </dgm:pt>
    <dgm:pt modelId="{7897A9D0-37A2-4031-AEC5-E78926D4EC99}" type="pres">
      <dgm:prSet presAssocID="{1712DFE4-274A-4AFF-9F43-C4F648261FE1}" presName="node" presStyleLbl="revTx" presStyleIdx="0" presStyleCnt="2">
        <dgm:presLayoutVars>
          <dgm:bulletEnabled val="1"/>
        </dgm:presLayoutVars>
      </dgm:prSet>
      <dgm:spPr/>
      <dgm:t>
        <a:bodyPr/>
        <a:lstStyle/>
        <a:p>
          <a:endParaRPr lang="en-US"/>
        </a:p>
      </dgm:t>
    </dgm:pt>
    <dgm:pt modelId="{3390CA26-6A61-45BF-9CE3-BA5E73657602}" type="pres">
      <dgm:prSet presAssocID="{93BAA56B-C644-4DEA-8CF3-AB31448E56BB}" presName="sibTrans" presStyleLbl="node1" presStyleIdx="0" presStyleCnt="2"/>
      <dgm:spPr/>
      <dgm:t>
        <a:bodyPr/>
        <a:lstStyle/>
        <a:p>
          <a:endParaRPr lang="en-US"/>
        </a:p>
      </dgm:t>
    </dgm:pt>
    <dgm:pt modelId="{C6B740DE-6884-49A0-A978-CDA71E35A9D6}" type="pres">
      <dgm:prSet presAssocID="{07C32F59-B2A9-4EB0-AB4E-0D8133CD062F}" presName="dummy" presStyleCnt="0"/>
      <dgm:spPr/>
    </dgm:pt>
    <dgm:pt modelId="{1D8C4C37-EC15-4DCE-B011-E05A8D338947}" type="pres">
      <dgm:prSet presAssocID="{07C32F59-B2A9-4EB0-AB4E-0D8133CD062F}" presName="node" presStyleLbl="revTx" presStyleIdx="1" presStyleCnt="2">
        <dgm:presLayoutVars>
          <dgm:bulletEnabled val="1"/>
        </dgm:presLayoutVars>
      </dgm:prSet>
      <dgm:spPr/>
      <dgm:t>
        <a:bodyPr/>
        <a:lstStyle/>
        <a:p>
          <a:endParaRPr lang="en-US"/>
        </a:p>
      </dgm:t>
    </dgm:pt>
    <dgm:pt modelId="{D6EBA2D9-36D2-4F98-8AD9-289E49853740}" type="pres">
      <dgm:prSet presAssocID="{D721C3C9-F481-42C4-AFB3-85635F7B5ECB}" presName="sibTrans" presStyleLbl="node1" presStyleIdx="1" presStyleCnt="2"/>
      <dgm:spPr/>
      <dgm:t>
        <a:bodyPr/>
        <a:lstStyle/>
        <a:p>
          <a:endParaRPr lang="en-US"/>
        </a:p>
      </dgm:t>
    </dgm:pt>
  </dgm:ptLst>
  <dgm:cxnLst>
    <dgm:cxn modelId="{D7DCF8D3-3823-41B7-BEA2-BBF153EA59AF}" srcId="{C31C1B0E-302C-415A-B10E-8A2613172E48}" destId="{1712DFE4-274A-4AFF-9F43-C4F648261FE1}" srcOrd="0" destOrd="0" parTransId="{6A83D988-D7D3-410A-AA8D-3877E47F2933}" sibTransId="{93BAA56B-C644-4DEA-8CF3-AB31448E56BB}"/>
    <dgm:cxn modelId="{7212DADF-CAA1-453B-B0EC-D0CA1452BB28}" type="presOf" srcId="{1712DFE4-274A-4AFF-9F43-C4F648261FE1}" destId="{7897A9D0-37A2-4031-AEC5-E78926D4EC99}" srcOrd="0" destOrd="0" presId="urn:microsoft.com/office/officeart/2005/8/layout/cycle1"/>
    <dgm:cxn modelId="{6EF09230-D650-499F-A691-BE3E61254385}" type="presOf" srcId="{C31C1B0E-302C-415A-B10E-8A2613172E48}" destId="{6F7E303C-1C31-4490-B910-4FEED7CF306F}" srcOrd="0" destOrd="0" presId="urn:microsoft.com/office/officeart/2005/8/layout/cycle1"/>
    <dgm:cxn modelId="{9F0F0BEB-68AA-44CC-87FA-CADDFD297C1C}" srcId="{C31C1B0E-302C-415A-B10E-8A2613172E48}" destId="{07C32F59-B2A9-4EB0-AB4E-0D8133CD062F}" srcOrd="1" destOrd="0" parTransId="{2CE38DC6-F5A6-49F4-A0C6-00F32EBB35F6}" sibTransId="{D721C3C9-F481-42C4-AFB3-85635F7B5ECB}"/>
    <dgm:cxn modelId="{B8227EC8-A6E6-4B86-9032-6A568EA19002}" type="presOf" srcId="{93BAA56B-C644-4DEA-8CF3-AB31448E56BB}" destId="{3390CA26-6A61-45BF-9CE3-BA5E73657602}" srcOrd="0" destOrd="0" presId="urn:microsoft.com/office/officeart/2005/8/layout/cycle1"/>
    <dgm:cxn modelId="{A7BE408B-548F-4DCC-B96A-64E2A8BF7E0D}" type="presOf" srcId="{07C32F59-B2A9-4EB0-AB4E-0D8133CD062F}" destId="{1D8C4C37-EC15-4DCE-B011-E05A8D338947}" srcOrd="0" destOrd="0" presId="urn:microsoft.com/office/officeart/2005/8/layout/cycle1"/>
    <dgm:cxn modelId="{A0064C9E-80EA-4920-A1F2-B463E449A77F}" type="presOf" srcId="{D721C3C9-F481-42C4-AFB3-85635F7B5ECB}" destId="{D6EBA2D9-36D2-4F98-8AD9-289E49853740}" srcOrd="0" destOrd="0" presId="urn:microsoft.com/office/officeart/2005/8/layout/cycle1"/>
    <dgm:cxn modelId="{CB5F58C7-6DBA-4675-879E-CBDF4A769739}" type="presParOf" srcId="{6F7E303C-1C31-4490-B910-4FEED7CF306F}" destId="{61A54D18-4081-4544-BDE1-16B3B6313F6E}" srcOrd="0" destOrd="0" presId="urn:microsoft.com/office/officeart/2005/8/layout/cycle1"/>
    <dgm:cxn modelId="{E8CF8BEF-7678-4E28-922E-C9D5AFA3F632}" type="presParOf" srcId="{6F7E303C-1C31-4490-B910-4FEED7CF306F}" destId="{7897A9D0-37A2-4031-AEC5-E78926D4EC99}" srcOrd="1" destOrd="0" presId="urn:microsoft.com/office/officeart/2005/8/layout/cycle1"/>
    <dgm:cxn modelId="{3040CB65-F3D4-4B51-B295-2D067B6BFAF5}" type="presParOf" srcId="{6F7E303C-1C31-4490-B910-4FEED7CF306F}" destId="{3390CA26-6A61-45BF-9CE3-BA5E73657602}" srcOrd="2" destOrd="0" presId="urn:microsoft.com/office/officeart/2005/8/layout/cycle1"/>
    <dgm:cxn modelId="{A05C8409-47C9-48EA-9B02-F4CBA3E4B779}" type="presParOf" srcId="{6F7E303C-1C31-4490-B910-4FEED7CF306F}" destId="{C6B740DE-6884-49A0-A978-CDA71E35A9D6}" srcOrd="3" destOrd="0" presId="urn:microsoft.com/office/officeart/2005/8/layout/cycle1"/>
    <dgm:cxn modelId="{9304FE4B-DE71-457C-B158-8588B163877E}" type="presParOf" srcId="{6F7E303C-1C31-4490-B910-4FEED7CF306F}" destId="{1D8C4C37-EC15-4DCE-B011-E05A8D338947}" srcOrd="4" destOrd="0" presId="urn:microsoft.com/office/officeart/2005/8/layout/cycle1"/>
    <dgm:cxn modelId="{4CE69749-0BAE-4CAD-8810-E4510ABC4646}" type="presParOf" srcId="{6F7E303C-1C31-4490-B910-4FEED7CF306F}" destId="{D6EBA2D9-36D2-4F98-8AD9-289E49853740}" srcOrd="5" destOrd="0" presId="urn:microsoft.com/office/officeart/2005/8/layout/cycle1"/>
  </dgm:cxnLst>
  <dgm:bg/>
  <dgm:whole/>
</dgm:dataModel>
</file>

<file path=ppt/diagrams/data2.xml><?xml version="1.0" encoding="utf-8"?>
<dgm:dataModel xmlns:dgm="http://schemas.openxmlformats.org/drawingml/2006/diagram" xmlns:a="http://schemas.openxmlformats.org/drawingml/2006/main">
  <dgm:ptLst>
    <dgm:pt modelId="{6A8F29DC-2D97-4B85-AB29-55273CCAECC7}" type="doc">
      <dgm:prSet loTypeId="urn:microsoft.com/office/officeart/2005/8/layout/vList5" loCatId="list" qsTypeId="urn:microsoft.com/office/officeart/2005/8/quickstyle/3d1" qsCatId="3D" csTypeId="urn:microsoft.com/office/officeart/2005/8/colors/accent3_2" csCatId="accent3" phldr="1"/>
      <dgm:spPr/>
      <dgm:t>
        <a:bodyPr/>
        <a:lstStyle/>
        <a:p>
          <a:endParaRPr lang="en-US"/>
        </a:p>
      </dgm:t>
    </dgm:pt>
    <dgm:pt modelId="{42322174-B7A9-4C47-B648-535E256DB1FA}">
      <dgm:prSet phldrT="[Text]"/>
      <dgm:spPr/>
      <dgm:t>
        <a:bodyPr/>
        <a:lstStyle/>
        <a:p>
          <a:r>
            <a:rPr lang="en-US" dirty="0" smtClean="0"/>
            <a:t>Germany</a:t>
          </a:r>
          <a:endParaRPr lang="en-US" dirty="0"/>
        </a:p>
      </dgm:t>
    </dgm:pt>
    <dgm:pt modelId="{DB49643D-4450-4E9F-AE3D-EF87928D8162}" type="parTrans" cxnId="{857ACAC3-01EE-408D-98C4-C35FCCEAC218}">
      <dgm:prSet/>
      <dgm:spPr/>
      <dgm:t>
        <a:bodyPr/>
        <a:lstStyle/>
        <a:p>
          <a:endParaRPr lang="en-US"/>
        </a:p>
      </dgm:t>
    </dgm:pt>
    <dgm:pt modelId="{E57A979D-0ADD-4C3E-8CA5-C79E3DEED2F3}" type="sibTrans" cxnId="{857ACAC3-01EE-408D-98C4-C35FCCEAC218}">
      <dgm:prSet/>
      <dgm:spPr/>
      <dgm:t>
        <a:bodyPr/>
        <a:lstStyle/>
        <a:p>
          <a:endParaRPr lang="en-US"/>
        </a:p>
      </dgm:t>
    </dgm:pt>
    <dgm:pt modelId="{0DBEEDEE-8941-4764-8568-5898F0380B8B}">
      <dgm:prSet phldrT="[Text]"/>
      <dgm:spPr/>
      <dgm:t>
        <a:bodyPr/>
        <a:lstStyle/>
        <a:p>
          <a:r>
            <a:rPr lang="en-US" b="1" dirty="0" smtClean="0"/>
            <a:t>Doing his Ph.D. (in 1978) with Walter </a:t>
          </a:r>
          <a:r>
            <a:rPr lang="en-US" b="1" dirty="0" err="1" smtClean="0"/>
            <a:t>Volpert</a:t>
          </a:r>
          <a:r>
            <a:rPr lang="en-US" b="1" dirty="0" smtClean="0"/>
            <a:t> at the Technical University of Berlin who proposed a combination of </a:t>
          </a:r>
          <a:r>
            <a:rPr lang="en-US" b="1" i="1" dirty="0" smtClean="0"/>
            <a:t>Marx and action theory</a:t>
          </a:r>
          <a:r>
            <a:rPr lang="en-US" b="1" dirty="0" smtClean="0"/>
            <a:t> to understand ‘‘work actions’’.</a:t>
          </a:r>
          <a:endParaRPr lang="en-US" b="1" dirty="0"/>
        </a:p>
      </dgm:t>
    </dgm:pt>
    <dgm:pt modelId="{8F3A54CE-6053-481B-BF86-7DB249D24CE8}" type="parTrans" cxnId="{3E9FAC40-F0AE-48EF-B782-272EE2DAA658}">
      <dgm:prSet/>
      <dgm:spPr/>
      <dgm:t>
        <a:bodyPr/>
        <a:lstStyle/>
        <a:p>
          <a:endParaRPr lang="en-US"/>
        </a:p>
      </dgm:t>
    </dgm:pt>
    <dgm:pt modelId="{7E5CE7F4-EBB2-4B63-BF68-53E0E2455A59}" type="sibTrans" cxnId="{3E9FAC40-F0AE-48EF-B782-272EE2DAA658}">
      <dgm:prSet/>
      <dgm:spPr/>
      <dgm:t>
        <a:bodyPr/>
        <a:lstStyle/>
        <a:p>
          <a:endParaRPr lang="en-US"/>
        </a:p>
      </dgm:t>
    </dgm:pt>
    <dgm:pt modelId="{3558AFA5-96CD-4B79-91AE-A77283F1FFD7}">
      <dgm:prSet phldrT="[Text]"/>
      <dgm:spPr/>
      <dgm:t>
        <a:bodyPr/>
        <a:lstStyle/>
        <a:p>
          <a:r>
            <a:rPr lang="en-US" dirty="0" smtClean="0"/>
            <a:t>U.S.</a:t>
          </a:r>
          <a:endParaRPr lang="en-US" dirty="0"/>
        </a:p>
      </dgm:t>
    </dgm:pt>
    <dgm:pt modelId="{D90B5E99-0FCE-4225-AC61-600424278755}" type="parTrans" cxnId="{5D16D39F-68BE-4EE9-8EAB-46CEA5079495}">
      <dgm:prSet/>
      <dgm:spPr/>
      <dgm:t>
        <a:bodyPr/>
        <a:lstStyle/>
        <a:p>
          <a:endParaRPr lang="en-US"/>
        </a:p>
      </dgm:t>
    </dgm:pt>
    <dgm:pt modelId="{AC193FA3-BED6-4B0D-A676-23DA6C037219}" type="sibTrans" cxnId="{5D16D39F-68BE-4EE9-8EAB-46CEA5079495}">
      <dgm:prSet/>
      <dgm:spPr/>
      <dgm:t>
        <a:bodyPr/>
        <a:lstStyle/>
        <a:p>
          <a:endParaRPr lang="en-US"/>
        </a:p>
      </dgm:t>
    </dgm:pt>
    <dgm:pt modelId="{610E402B-46AA-4363-A07A-E937A635B948}">
      <dgm:prSet phldrT="[Text]"/>
      <dgm:spPr/>
      <dgm:t>
        <a:bodyPr/>
        <a:lstStyle/>
        <a:p>
          <a:r>
            <a:rPr lang="en-US" b="1" dirty="0" smtClean="0"/>
            <a:t>First important job (as associate professor at the University of Pennsylvania)</a:t>
          </a:r>
          <a:endParaRPr lang="en-US" b="1" dirty="0"/>
        </a:p>
      </dgm:t>
    </dgm:pt>
    <dgm:pt modelId="{F0C7C39C-AA74-4533-8E0C-6D6CC98AACC1}" type="parTrans" cxnId="{E2CDBB79-074F-40FC-B4B3-679B9C4CB789}">
      <dgm:prSet/>
      <dgm:spPr/>
      <dgm:t>
        <a:bodyPr/>
        <a:lstStyle/>
        <a:p>
          <a:endParaRPr lang="en-US"/>
        </a:p>
      </dgm:t>
    </dgm:pt>
    <dgm:pt modelId="{6140F722-8FC0-4EF1-9416-D0880D7033F5}" type="sibTrans" cxnId="{E2CDBB79-074F-40FC-B4B3-679B9C4CB789}">
      <dgm:prSet/>
      <dgm:spPr/>
      <dgm:t>
        <a:bodyPr/>
        <a:lstStyle/>
        <a:p>
          <a:endParaRPr lang="en-US"/>
        </a:p>
      </dgm:t>
    </dgm:pt>
    <dgm:pt modelId="{00EFD41F-DEDC-45C1-A399-A9829C8C04F5}" type="pres">
      <dgm:prSet presAssocID="{6A8F29DC-2D97-4B85-AB29-55273CCAECC7}" presName="Name0" presStyleCnt="0">
        <dgm:presLayoutVars>
          <dgm:dir/>
          <dgm:animLvl val="lvl"/>
          <dgm:resizeHandles val="exact"/>
        </dgm:presLayoutVars>
      </dgm:prSet>
      <dgm:spPr/>
      <dgm:t>
        <a:bodyPr/>
        <a:lstStyle/>
        <a:p>
          <a:endParaRPr lang="en-US"/>
        </a:p>
      </dgm:t>
    </dgm:pt>
    <dgm:pt modelId="{EA480069-3B72-46EC-B88A-819D270C5C56}" type="pres">
      <dgm:prSet presAssocID="{42322174-B7A9-4C47-B648-535E256DB1FA}" presName="linNode" presStyleCnt="0"/>
      <dgm:spPr/>
    </dgm:pt>
    <dgm:pt modelId="{56702A74-7E46-4BBA-8874-B04D41ACF55B}" type="pres">
      <dgm:prSet presAssocID="{42322174-B7A9-4C47-B648-535E256DB1FA}" presName="parentText" presStyleLbl="node1" presStyleIdx="0" presStyleCnt="2">
        <dgm:presLayoutVars>
          <dgm:chMax val="1"/>
          <dgm:bulletEnabled val="1"/>
        </dgm:presLayoutVars>
      </dgm:prSet>
      <dgm:spPr/>
      <dgm:t>
        <a:bodyPr/>
        <a:lstStyle/>
        <a:p>
          <a:endParaRPr lang="en-US"/>
        </a:p>
      </dgm:t>
    </dgm:pt>
    <dgm:pt modelId="{7AF1872A-3907-41EE-81BB-AACF872BBFFD}" type="pres">
      <dgm:prSet presAssocID="{42322174-B7A9-4C47-B648-535E256DB1FA}" presName="descendantText" presStyleLbl="alignAccFollowNode1" presStyleIdx="0" presStyleCnt="2">
        <dgm:presLayoutVars>
          <dgm:bulletEnabled val="1"/>
        </dgm:presLayoutVars>
      </dgm:prSet>
      <dgm:spPr/>
      <dgm:t>
        <a:bodyPr/>
        <a:lstStyle/>
        <a:p>
          <a:endParaRPr lang="en-US"/>
        </a:p>
      </dgm:t>
    </dgm:pt>
    <dgm:pt modelId="{ADD681AF-0428-4771-A85E-FCE65DEF5D3D}" type="pres">
      <dgm:prSet presAssocID="{E57A979D-0ADD-4C3E-8CA5-C79E3DEED2F3}" presName="sp" presStyleCnt="0"/>
      <dgm:spPr/>
    </dgm:pt>
    <dgm:pt modelId="{8A30B111-F162-4565-BA35-A9005EF017A2}" type="pres">
      <dgm:prSet presAssocID="{3558AFA5-96CD-4B79-91AE-A77283F1FFD7}" presName="linNode" presStyleCnt="0"/>
      <dgm:spPr/>
    </dgm:pt>
    <dgm:pt modelId="{F1680D21-E60B-4F58-B75E-92E99AA06949}" type="pres">
      <dgm:prSet presAssocID="{3558AFA5-96CD-4B79-91AE-A77283F1FFD7}" presName="parentText" presStyleLbl="node1" presStyleIdx="1" presStyleCnt="2">
        <dgm:presLayoutVars>
          <dgm:chMax val="1"/>
          <dgm:bulletEnabled val="1"/>
        </dgm:presLayoutVars>
      </dgm:prSet>
      <dgm:spPr/>
      <dgm:t>
        <a:bodyPr/>
        <a:lstStyle/>
        <a:p>
          <a:endParaRPr lang="en-US"/>
        </a:p>
      </dgm:t>
    </dgm:pt>
    <dgm:pt modelId="{AEB008D2-3653-4C3B-B96C-F8EF183969C3}" type="pres">
      <dgm:prSet presAssocID="{3558AFA5-96CD-4B79-91AE-A77283F1FFD7}" presName="descendantText" presStyleLbl="alignAccFollowNode1" presStyleIdx="1" presStyleCnt="2">
        <dgm:presLayoutVars>
          <dgm:bulletEnabled val="1"/>
        </dgm:presLayoutVars>
      </dgm:prSet>
      <dgm:spPr/>
      <dgm:t>
        <a:bodyPr/>
        <a:lstStyle/>
        <a:p>
          <a:endParaRPr lang="en-US"/>
        </a:p>
      </dgm:t>
    </dgm:pt>
  </dgm:ptLst>
  <dgm:cxnLst>
    <dgm:cxn modelId="{943FCBD2-38FA-4011-BA69-D25243835107}" type="presOf" srcId="{610E402B-46AA-4363-A07A-E937A635B948}" destId="{AEB008D2-3653-4C3B-B96C-F8EF183969C3}" srcOrd="0" destOrd="0" presId="urn:microsoft.com/office/officeart/2005/8/layout/vList5"/>
    <dgm:cxn modelId="{B3B6EABD-65B4-4896-AF08-F913B9D70063}" type="presOf" srcId="{0DBEEDEE-8941-4764-8568-5898F0380B8B}" destId="{7AF1872A-3907-41EE-81BB-AACF872BBFFD}" srcOrd="0" destOrd="0" presId="urn:microsoft.com/office/officeart/2005/8/layout/vList5"/>
    <dgm:cxn modelId="{E2CDBB79-074F-40FC-B4B3-679B9C4CB789}" srcId="{3558AFA5-96CD-4B79-91AE-A77283F1FFD7}" destId="{610E402B-46AA-4363-A07A-E937A635B948}" srcOrd="0" destOrd="0" parTransId="{F0C7C39C-AA74-4533-8E0C-6D6CC98AACC1}" sibTransId="{6140F722-8FC0-4EF1-9416-D0880D7033F5}"/>
    <dgm:cxn modelId="{3E9FAC40-F0AE-48EF-B782-272EE2DAA658}" srcId="{42322174-B7A9-4C47-B648-535E256DB1FA}" destId="{0DBEEDEE-8941-4764-8568-5898F0380B8B}" srcOrd="0" destOrd="0" parTransId="{8F3A54CE-6053-481B-BF86-7DB249D24CE8}" sibTransId="{7E5CE7F4-EBB2-4B63-BF68-53E0E2455A59}"/>
    <dgm:cxn modelId="{5D16D39F-68BE-4EE9-8EAB-46CEA5079495}" srcId="{6A8F29DC-2D97-4B85-AB29-55273CCAECC7}" destId="{3558AFA5-96CD-4B79-91AE-A77283F1FFD7}" srcOrd="1" destOrd="0" parTransId="{D90B5E99-0FCE-4225-AC61-600424278755}" sibTransId="{AC193FA3-BED6-4B0D-A676-23DA6C037219}"/>
    <dgm:cxn modelId="{26745BC4-8679-40A2-B5B0-6C088E0443F3}" type="presOf" srcId="{3558AFA5-96CD-4B79-91AE-A77283F1FFD7}" destId="{F1680D21-E60B-4F58-B75E-92E99AA06949}" srcOrd="0" destOrd="0" presId="urn:microsoft.com/office/officeart/2005/8/layout/vList5"/>
    <dgm:cxn modelId="{03E8426C-1547-4E63-AEB5-AF38B31F9764}" type="presOf" srcId="{6A8F29DC-2D97-4B85-AB29-55273CCAECC7}" destId="{00EFD41F-DEDC-45C1-A399-A9829C8C04F5}" srcOrd="0" destOrd="0" presId="urn:microsoft.com/office/officeart/2005/8/layout/vList5"/>
    <dgm:cxn modelId="{857ACAC3-01EE-408D-98C4-C35FCCEAC218}" srcId="{6A8F29DC-2D97-4B85-AB29-55273CCAECC7}" destId="{42322174-B7A9-4C47-B648-535E256DB1FA}" srcOrd="0" destOrd="0" parTransId="{DB49643D-4450-4E9F-AE3D-EF87928D8162}" sibTransId="{E57A979D-0ADD-4C3E-8CA5-C79E3DEED2F3}"/>
    <dgm:cxn modelId="{C24B99E2-FE13-49EF-8D39-110DE1B00CA9}" type="presOf" srcId="{42322174-B7A9-4C47-B648-535E256DB1FA}" destId="{56702A74-7E46-4BBA-8874-B04D41ACF55B}" srcOrd="0" destOrd="0" presId="urn:microsoft.com/office/officeart/2005/8/layout/vList5"/>
    <dgm:cxn modelId="{35AA4F49-FF10-4241-A03D-E208B7E6E3EA}" type="presParOf" srcId="{00EFD41F-DEDC-45C1-A399-A9829C8C04F5}" destId="{EA480069-3B72-46EC-B88A-819D270C5C56}" srcOrd="0" destOrd="0" presId="urn:microsoft.com/office/officeart/2005/8/layout/vList5"/>
    <dgm:cxn modelId="{E08ADF80-2CD7-4601-8A66-A96984D781C3}" type="presParOf" srcId="{EA480069-3B72-46EC-B88A-819D270C5C56}" destId="{56702A74-7E46-4BBA-8874-B04D41ACF55B}" srcOrd="0" destOrd="0" presId="urn:microsoft.com/office/officeart/2005/8/layout/vList5"/>
    <dgm:cxn modelId="{958167A7-1C96-416B-BE65-0FC621650B56}" type="presParOf" srcId="{EA480069-3B72-46EC-B88A-819D270C5C56}" destId="{7AF1872A-3907-41EE-81BB-AACF872BBFFD}" srcOrd="1" destOrd="0" presId="urn:microsoft.com/office/officeart/2005/8/layout/vList5"/>
    <dgm:cxn modelId="{08D03E15-38F2-4CBD-A744-BDDF1DB5C91A}" type="presParOf" srcId="{00EFD41F-DEDC-45C1-A399-A9829C8C04F5}" destId="{ADD681AF-0428-4771-A85E-FCE65DEF5D3D}" srcOrd="1" destOrd="0" presId="urn:microsoft.com/office/officeart/2005/8/layout/vList5"/>
    <dgm:cxn modelId="{8BA92119-9D51-4DF9-B610-331975EFD688}" type="presParOf" srcId="{00EFD41F-DEDC-45C1-A399-A9829C8C04F5}" destId="{8A30B111-F162-4565-BA35-A9005EF017A2}" srcOrd="2" destOrd="0" presId="urn:microsoft.com/office/officeart/2005/8/layout/vList5"/>
    <dgm:cxn modelId="{E22E8DDC-69AB-4807-A5CC-3A0508C135D4}" type="presParOf" srcId="{8A30B111-F162-4565-BA35-A9005EF017A2}" destId="{F1680D21-E60B-4F58-B75E-92E99AA06949}" srcOrd="0" destOrd="0" presId="urn:microsoft.com/office/officeart/2005/8/layout/vList5"/>
    <dgm:cxn modelId="{D595BD77-361E-4E2C-895F-9C7232A619DD}" type="presParOf" srcId="{8A30B111-F162-4565-BA35-A9005EF017A2}" destId="{AEB008D2-3653-4C3B-B96C-F8EF183969C3}" srcOrd="1"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1E8DBCE8-1A52-4C30-80A8-2EE1D2032555}" type="doc">
      <dgm:prSet loTypeId="urn:microsoft.com/office/officeart/2005/8/layout/hList1" loCatId="list" qsTypeId="urn:microsoft.com/office/officeart/2005/8/quickstyle/3d2" qsCatId="3D" csTypeId="urn:microsoft.com/office/officeart/2005/8/colors/colorful1" csCatId="colorful" phldr="1"/>
      <dgm:spPr/>
      <dgm:t>
        <a:bodyPr/>
        <a:lstStyle/>
        <a:p>
          <a:endParaRPr lang="en-US"/>
        </a:p>
      </dgm:t>
    </dgm:pt>
    <dgm:pt modelId="{A8B74F63-5FE8-4CF2-AE0C-24B432EC8537}">
      <dgm:prSet phldrT="[Text]" custT="1"/>
      <dgm:spPr/>
      <dgm:t>
        <a:bodyPr/>
        <a:lstStyle/>
        <a:p>
          <a:r>
            <a:rPr lang="en-US" sz="3200" b="1" dirty="0" smtClean="0"/>
            <a:t>Mid range theory</a:t>
          </a:r>
          <a:endParaRPr lang="en-US" sz="3200" b="1" dirty="0"/>
        </a:p>
      </dgm:t>
    </dgm:pt>
    <dgm:pt modelId="{601E1948-B7FC-4426-98A8-D9EBE9ADCB98}" type="parTrans" cxnId="{4058E65B-FBDD-4194-842E-84BCE0B5B7A4}">
      <dgm:prSet/>
      <dgm:spPr/>
      <dgm:t>
        <a:bodyPr/>
        <a:lstStyle/>
        <a:p>
          <a:endParaRPr lang="en-US"/>
        </a:p>
      </dgm:t>
    </dgm:pt>
    <dgm:pt modelId="{7DA13190-FB8D-4183-BFAF-6611F18D00E6}" type="sibTrans" cxnId="{4058E65B-FBDD-4194-842E-84BCE0B5B7A4}">
      <dgm:prSet/>
      <dgm:spPr/>
      <dgm:t>
        <a:bodyPr/>
        <a:lstStyle/>
        <a:p>
          <a:endParaRPr lang="en-US"/>
        </a:p>
      </dgm:t>
    </dgm:pt>
    <dgm:pt modelId="{0F6CBA9E-0A87-496E-B599-5B97FD991244}">
      <dgm:prSet phldrT="[Text]" custT="1"/>
      <dgm:spPr/>
      <dgm:t>
        <a:bodyPr/>
        <a:lstStyle/>
        <a:p>
          <a:r>
            <a:rPr lang="en-US" sz="1600" i="1" dirty="0" smtClean="0">
              <a:latin typeface="Minion Pro Cond" pitchFamily="18" charset="0"/>
              <a:ea typeface="Kozuka Gothic Pro H" pitchFamily="34" charset="-128"/>
            </a:rPr>
            <a:t>limited number of variables</a:t>
          </a:r>
          <a:endParaRPr lang="en-US" sz="1600" dirty="0"/>
        </a:p>
      </dgm:t>
    </dgm:pt>
    <dgm:pt modelId="{312BA52F-E1C9-4E1B-A0B1-4C373F2BD49C}" type="parTrans" cxnId="{4AE3647B-1FC9-4C08-9440-FEC542506A72}">
      <dgm:prSet/>
      <dgm:spPr/>
      <dgm:t>
        <a:bodyPr/>
        <a:lstStyle/>
        <a:p>
          <a:endParaRPr lang="en-US"/>
        </a:p>
      </dgm:t>
    </dgm:pt>
    <dgm:pt modelId="{E6D2A43A-5179-4E4C-8775-B155F1C1D1AA}" type="sibTrans" cxnId="{4AE3647B-1FC9-4C08-9440-FEC542506A72}">
      <dgm:prSet/>
      <dgm:spPr/>
      <dgm:t>
        <a:bodyPr/>
        <a:lstStyle/>
        <a:p>
          <a:endParaRPr lang="en-US"/>
        </a:p>
      </dgm:t>
    </dgm:pt>
    <dgm:pt modelId="{6295825F-C30F-4E31-B25C-33878719DB36}">
      <dgm:prSet custT="1"/>
      <dgm:spPr/>
      <dgm:t>
        <a:bodyPr/>
        <a:lstStyle/>
        <a:p>
          <a:r>
            <a:rPr lang="en-US" sz="1600" i="1" smtClean="0">
              <a:latin typeface="Minion Pro Cond" pitchFamily="18" charset="0"/>
              <a:ea typeface="Kozuka Gothic Pro H" pitchFamily="34" charset="-128"/>
            </a:rPr>
            <a:t>limited assumptions</a:t>
          </a:r>
          <a:endParaRPr lang="en-US" sz="1600" i="1" dirty="0" smtClean="0">
            <a:latin typeface="Minion Pro Cond" pitchFamily="18" charset="0"/>
            <a:ea typeface="Kozuka Gothic Pro H" pitchFamily="34" charset="-128"/>
          </a:endParaRPr>
        </a:p>
      </dgm:t>
    </dgm:pt>
    <dgm:pt modelId="{CA79D5E3-D8F2-4B5E-A07A-7912682A8CA5}" type="parTrans" cxnId="{D1CBD195-5173-4908-9060-5C6F27EE140F}">
      <dgm:prSet/>
      <dgm:spPr/>
      <dgm:t>
        <a:bodyPr/>
        <a:lstStyle/>
        <a:p>
          <a:endParaRPr lang="en-US"/>
        </a:p>
      </dgm:t>
    </dgm:pt>
    <dgm:pt modelId="{059AA70B-9594-4654-8461-40C8B77D6660}" type="sibTrans" cxnId="{D1CBD195-5173-4908-9060-5C6F27EE140F}">
      <dgm:prSet/>
      <dgm:spPr/>
      <dgm:t>
        <a:bodyPr/>
        <a:lstStyle/>
        <a:p>
          <a:endParaRPr lang="en-US"/>
        </a:p>
      </dgm:t>
    </dgm:pt>
    <dgm:pt modelId="{915A5678-D6CB-48B8-A684-CEF1523BDB1C}">
      <dgm:prSet custT="1"/>
      <dgm:spPr/>
      <dgm:t>
        <a:bodyPr/>
        <a:lstStyle/>
        <a:p>
          <a:r>
            <a:rPr lang="en-US" sz="1600" i="1" smtClean="0">
              <a:latin typeface="Minion Pro Cond" pitchFamily="18" charset="0"/>
              <a:ea typeface="Kozuka Gothic Pro H" pitchFamily="34" charset="-128"/>
            </a:rPr>
            <a:t>high problem specification </a:t>
          </a:r>
          <a:endParaRPr lang="en-US" sz="1600" i="1" dirty="0" smtClean="0">
            <a:latin typeface="Minion Pro Cond" pitchFamily="18" charset="0"/>
            <a:ea typeface="Kozuka Gothic Pro H" pitchFamily="34" charset="-128"/>
          </a:endParaRPr>
        </a:p>
      </dgm:t>
    </dgm:pt>
    <dgm:pt modelId="{67F8308B-0FEC-42B5-A3DC-526337858A64}" type="parTrans" cxnId="{FA5DCD9E-689A-4FF5-98F1-88D105817E9F}">
      <dgm:prSet/>
      <dgm:spPr/>
      <dgm:t>
        <a:bodyPr/>
        <a:lstStyle/>
        <a:p>
          <a:endParaRPr lang="en-US"/>
        </a:p>
      </dgm:t>
    </dgm:pt>
    <dgm:pt modelId="{AE305E4F-AE74-4DB0-B87F-E125102A1753}" type="sibTrans" cxnId="{FA5DCD9E-689A-4FF5-98F1-88D105817E9F}">
      <dgm:prSet/>
      <dgm:spPr/>
      <dgm:t>
        <a:bodyPr/>
        <a:lstStyle/>
        <a:p>
          <a:endParaRPr lang="en-US"/>
        </a:p>
      </dgm:t>
    </dgm:pt>
    <dgm:pt modelId="{878E8A07-576A-45F1-A021-4664B068846E}">
      <dgm:prSet custT="1"/>
      <dgm:spPr/>
      <dgm:t>
        <a:bodyPr/>
        <a:lstStyle/>
        <a:p>
          <a:endParaRPr lang="en-US" sz="1600" dirty="0" smtClean="0">
            <a:latin typeface="Minion Pro Cond" pitchFamily="18" charset="0"/>
            <a:ea typeface="Kozuka Gothic Pro H" pitchFamily="34" charset="-128"/>
          </a:endParaRPr>
        </a:p>
      </dgm:t>
    </dgm:pt>
    <dgm:pt modelId="{225A66A9-FEDC-465F-A9AC-7642CE62750B}" type="parTrans" cxnId="{5D2B7A02-1F10-4CC9-8A02-F16CCEB394B7}">
      <dgm:prSet/>
      <dgm:spPr/>
      <dgm:t>
        <a:bodyPr/>
        <a:lstStyle/>
        <a:p>
          <a:endParaRPr lang="en-US"/>
        </a:p>
      </dgm:t>
    </dgm:pt>
    <dgm:pt modelId="{07748519-162C-4BAB-BDF3-6FED42B4D5EA}" type="sibTrans" cxnId="{5D2B7A02-1F10-4CC9-8A02-F16CCEB394B7}">
      <dgm:prSet/>
      <dgm:spPr/>
      <dgm:t>
        <a:bodyPr/>
        <a:lstStyle/>
        <a:p>
          <a:endParaRPr lang="en-US"/>
        </a:p>
      </dgm:t>
    </dgm:pt>
    <dgm:pt modelId="{8FB5950E-D6FE-431F-86AE-1BCDD59F3F6A}">
      <dgm:prSet custT="1"/>
      <dgm:spPr/>
      <dgm:t>
        <a:bodyPr/>
        <a:lstStyle/>
        <a:p>
          <a:r>
            <a:rPr lang="en-US" sz="1600" dirty="0" err="1" smtClean="0">
              <a:latin typeface="Minion Pro Cond" pitchFamily="18" charset="0"/>
              <a:ea typeface="Kozuka Gothic Pro H" pitchFamily="34" charset="-128"/>
            </a:rPr>
            <a:t>Weick</a:t>
          </a:r>
          <a:r>
            <a:rPr lang="en-US" sz="1600" dirty="0" smtClean="0">
              <a:latin typeface="Minion Pro Cond" pitchFamily="18" charset="0"/>
              <a:ea typeface="Kozuka Gothic Pro H" pitchFamily="34" charset="-128"/>
            </a:rPr>
            <a:t> argued that for effective problem solving science needs to move towards mid-range theories.</a:t>
          </a:r>
          <a:endParaRPr lang="en-US" sz="1600" dirty="0">
            <a:latin typeface="Minion Pro Cond" pitchFamily="18" charset="0"/>
            <a:ea typeface="Kozuka Gothic Pro H" pitchFamily="34" charset="-128"/>
          </a:endParaRPr>
        </a:p>
      </dgm:t>
    </dgm:pt>
    <dgm:pt modelId="{4519479D-90A3-4484-A235-60E7A7B81601}" type="parTrans" cxnId="{C33F2808-4C04-4C4C-9EE7-0E3F37B4390C}">
      <dgm:prSet/>
      <dgm:spPr/>
      <dgm:t>
        <a:bodyPr/>
        <a:lstStyle/>
        <a:p>
          <a:endParaRPr lang="en-US"/>
        </a:p>
      </dgm:t>
    </dgm:pt>
    <dgm:pt modelId="{CBD524D4-16B2-466B-801C-97E916CFC437}" type="sibTrans" cxnId="{C33F2808-4C04-4C4C-9EE7-0E3F37B4390C}">
      <dgm:prSet/>
      <dgm:spPr/>
      <dgm:t>
        <a:bodyPr/>
        <a:lstStyle/>
        <a:p>
          <a:endParaRPr lang="en-US"/>
        </a:p>
      </dgm:t>
    </dgm:pt>
    <dgm:pt modelId="{0FD9E449-8013-4F50-926B-3A772895522B}">
      <dgm:prSet custT="1"/>
      <dgm:spPr/>
      <dgm:t>
        <a:bodyPr/>
        <a:lstStyle/>
        <a:p>
          <a:r>
            <a:rPr lang="en-US" sz="3200" b="1" dirty="0" smtClean="0"/>
            <a:t>Grand Theory</a:t>
          </a:r>
          <a:endParaRPr lang="en-US" sz="3200" b="1" dirty="0"/>
        </a:p>
      </dgm:t>
    </dgm:pt>
    <dgm:pt modelId="{6DFD99CC-0439-4E05-A112-806F955F0A84}" type="parTrans" cxnId="{E9DF2CC0-4585-4061-A09A-925D76AF53EF}">
      <dgm:prSet/>
      <dgm:spPr/>
      <dgm:t>
        <a:bodyPr/>
        <a:lstStyle/>
        <a:p>
          <a:endParaRPr lang="en-US"/>
        </a:p>
      </dgm:t>
    </dgm:pt>
    <dgm:pt modelId="{EA1A3B14-92DE-41BA-9BCE-AA198E57D38B}" type="sibTrans" cxnId="{E9DF2CC0-4585-4061-A09A-925D76AF53EF}">
      <dgm:prSet/>
      <dgm:spPr/>
      <dgm:t>
        <a:bodyPr/>
        <a:lstStyle/>
        <a:p>
          <a:endParaRPr lang="en-US"/>
        </a:p>
      </dgm:t>
    </dgm:pt>
    <dgm:pt modelId="{91898712-56E0-4673-95FE-1654769899C4}">
      <dgm:prSet custT="1"/>
      <dgm:spPr/>
      <dgm:t>
        <a:bodyPr/>
        <a:lstStyle/>
        <a:p>
          <a:r>
            <a:rPr lang="en-US" sz="1600" i="1" dirty="0" smtClean="0">
              <a:latin typeface="Minion Pro Cond" pitchFamily="18" charset="0"/>
            </a:rPr>
            <a:t>all-encompassing </a:t>
          </a:r>
          <a:endParaRPr lang="en-US" sz="1600" dirty="0"/>
        </a:p>
      </dgm:t>
    </dgm:pt>
    <dgm:pt modelId="{B96F3A9A-6185-4711-83AA-195EA1942432}" type="parTrans" cxnId="{D557DFED-51AE-4D89-A76C-ACD1348CA88A}">
      <dgm:prSet/>
      <dgm:spPr/>
      <dgm:t>
        <a:bodyPr/>
        <a:lstStyle/>
        <a:p>
          <a:endParaRPr lang="en-US"/>
        </a:p>
      </dgm:t>
    </dgm:pt>
    <dgm:pt modelId="{3CC4AA38-0849-49C3-8C3C-F30D3DEB0878}" type="sibTrans" cxnId="{D557DFED-51AE-4D89-A76C-ACD1348CA88A}">
      <dgm:prSet/>
      <dgm:spPr/>
      <dgm:t>
        <a:bodyPr/>
        <a:lstStyle/>
        <a:p>
          <a:endParaRPr lang="en-US"/>
        </a:p>
      </dgm:t>
    </dgm:pt>
    <dgm:pt modelId="{C72B217B-5AFE-4F0E-8A9C-225A8CE6FB4B}">
      <dgm:prSet custT="1"/>
      <dgm:spPr/>
      <dgm:t>
        <a:bodyPr/>
        <a:lstStyle/>
        <a:p>
          <a:r>
            <a:rPr lang="en-US" sz="1600" i="1" dirty="0" smtClean="0">
              <a:latin typeface="Minion Pro Cond" pitchFamily="18" charset="0"/>
            </a:rPr>
            <a:t>more variables</a:t>
          </a:r>
        </a:p>
      </dgm:t>
    </dgm:pt>
    <dgm:pt modelId="{BA4BF448-5113-44D8-9198-6E40F6C94FCC}" type="parTrans" cxnId="{0E704B97-734C-4BA4-B9D1-4CAFD7326BCC}">
      <dgm:prSet/>
      <dgm:spPr/>
      <dgm:t>
        <a:bodyPr/>
        <a:lstStyle/>
        <a:p>
          <a:endParaRPr lang="en-US"/>
        </a:p>
      </dgm:t>
    </dgm:pt>
    <dgm:pt modelId="{6501AAD9-3B3B-4E38-A265-037FD1EB83DF}" type="sibTrans" cxnId="{0E704B97-734C-4BA4-B9D1-4CAFD7326BCC}">
      <dgm:prSet/>
      <dgm:spPr/>
      <dgm:t>
        <a:bodyPr/>
        <a:lstStyle/>
        <a:p>
          <a:endParaRPr lang="en-US"/>
        </a:p>
      </dgm:t>
    </dgm:pt>
    <dgm:pt modelId="{3AC5D99A-5DA9-40B5-AA13-D7FB31BBF637}">
      <dgm:prSet custT="1"/>
      <dgm:spPr/>
      <dgm:t>
        <a:bodyPr/>
        <a:lstStyle/>
        <a:p>
          <a:r>
            <a:rPr lang="en-US" sz="1600" i="1" smtClean="0">
              <a:latin typeface="Minion Pro Cond" pitchFamily="18" charset="0"/>
            </a:rPr>
            <a:t>low precise relationship </a:t>
          </a:r>
          <a:endParaRPr lang="en-US" sz="1600" i="1" dirty="0">
            <a:latin typeface="Minion Pro Cond" pitchFamily="18" charset="0"/>
          </a:endParaRPr>
        </a:p>
      </dgm:t>
    </dgm:pt>
    <dgm:pt modelId="{EF5F9AF3-04CD-441E-93DD-189F7F26064D}" type="parTrans" cxnId="{FDB0FE0C-1AA7-425E-8531-88C18EB6BF18}">
      <dgm:prSet/>
      <dgm:spPr/>
      <dgm:t>
        <a:bodyPr/>
        <a:lstStyle/>
        <a:p>
          <a:endParaRPr lang="en-US"/>
        </a:p>
      </dgm:t>
    </dgm:pt>
    <dgm:pt modelId="{CC3429EF-94D8-4B9C-86E3-2D2A741EC0D4}" type="sibTrans" cxnId="{FDB0FE0C-1AA7-425E-8531-88C18EB6BF18}">
      <dgm:prSet/>
      <dgm:spPr/>
      <dgm:t>
        <a:bodyPr/>
        <a:lstStyle/>
        <a:p>
          <a:endParaRPr lang="en-US"/>
        </a:p>
      </dgm:t>
    </dgm:pt>
    <dgm:pt modelId="{156FDE63-C183-4305-82DF-AB13404975FF}">
      <dgm:prSet custT="1"/>
      <dgm:spPr/>
      <dgm:t>
        <a:bodyPr/>
        <a:lstStyle/>
        <a:p>
          <a:r>
            <a:rPr lang="en-US" sz="1600" i="1" smtClean="0">
              <a:latin typeface="Minion Pro Cond" pitchFamily="18" charset="0"/>
            </a:rPr>
            <a:t>low falsifiability  </a:t>
          </a:r>
          <a:endParaRPr lang="en-US" sz="1600" i="1" dirty="0" smtClean="0">
            <a:latin typeface="Minion Pro Cond" pitchFamily="18" charset="0"/>
          </a:endParaRPr>
        </a:p>
      </dgm:t>
    </dgm:pt>
    <dgm:pt modelId="{A025A1AC-149F-4DBE-A121-99372B039AC3}" type="parTrans" cxnId="{E84CB9B1-1CCB-4D8C-9CE6-5CDEBB3ACE59}">
      <dgm:prSet/>
      <dgm:spPr/>
      <dgm:t>
        <a:bodyPr/>
        <a:lstStyle/>
        <a:p>
          <a:endParaRPr lang="en-US"/>
        </a:p>
      </dgm:t>
    </dgm:pt>
    <dgm:pt modelId="{E094C5B9-55CC-4C23-9343-293D478B31D8}" type="sibTrans" cxnId="{E84CB9B1-1CCB-4D8C-9CE6-5CDEBB3ACE59}">
      <dgm:prSet/>
      <dgm:spPr/>
      <dgm:t>
        <a:bodyPr/>
        <a:lstStyle/>
        <a:p>
          <a:endParaRPr lang="en-US"/>
        </a:p>
      </dgm:t>
    </dgm:pt>
    <dgm:pt modelId="{0B28894D-AB81-428B-A3E9-92D1BF2735C2}">
      <dgm:prSet custT="1"/>
      <dgm:spPr/>
      <dgm:t>
        <a:bodyPr/>
        <a:lstStyle/>
        <a:p>
          <a:r>
            <a:rPr lang="en-US" sz="1600" dirty="0" smtClean="0">
              <a:latin typeface="Minion Pro Cond" pitchFamily="18" charset="0"/>
            </a:rPr>
            <a:t>Examples of grand theories in this German tradition are Freud’s psychoanalysis; Marx’s theory of history, society, and organizations; </a:t>
          </a:r>
          <a:r>
            <a:rPr lang="en-US" sz="1600" dirty="0" err="1" smtClean="0">
              <a:latin typeface="Minion Pro Cond" pitchFamily="18" charset="0"/>
            </a:rPr>
            <a:t>Lewin’s</a:t>
          </a:r>
          <a:r>
            <a:rPr lang="en-US" sz="1600" dirty="0" smtClean="0">
              <a:latin typeface="Minion Pro Cond" pitchFamily="18" charset="0"/>
            </a:rPr>
            <a:t> Weld theory; or Gestalt theory.</a:t>
          </a:r>
          <a:endParaRPr lang="en-US" sz="1600" dirty="0">
            <a:latin typeface="Minion Pro Cond" pitchFamily="18" charset="0"/>
          </a:endParaRPr>
        </a:p>
      </dgm:t>
    </dgm:pt>
    <dgm:pt modelId="{ED876030-D105-490D-B812-6B1AC851BA88}" type="parTrans" cxnId="{E243C382-4567-4CAA-B0A7-35055A00D184}">
      <dgm:prSet/>
      <dgm:spPr/>
      <dgm:t>
        <a:bodyPr/>
        <a:lstStyle/>
        <a:p>
          <a:endParaRPr lang="en-US"/>
        </a:p>
      </dgm:t>
    </dgm:pt>
    <dgm:pt modelId="{A2F3A6E3-D35A-49CD-9C6F-81F0331A681E}" type="sibTrans" cxnId="{E243C382-4567-4CAA-B0A7-35055A00D184}">
      <dgm:prSet/>
      <dgm:spPr/>
      <dgm:t>
        <a:bodyPr/>
        <a:lstStyle/>
        <a:p>
          <a:endParaRPr lang="en-US"/>
        </a:p>
      </dgm:t>
    </dgm:pt>
    <dgm:pt modelId="{9417A44E-0CA7-404C-9178-F601FEE53C74}" type="pres">
      <dgm:prSet presAssocID="{1E8DBCE8-1A52-4C30-80A8-2EE1D2032555}" presName="Name0" presStyleCnt="0">
        <dgm:presLayoutVars>
          <dgm:dir/>
          <dgm:animLvl val="lvl"/>
          <dgm:resizeHandles val="exact"/>
        </dgm:presLayoutVars>
      </dgm:prSet>
      <dgm:spPr/>
      <dgm:t>
        <a:bodyPr/>
        <a:lstStyle/>
        <a:p>
          <a:endParaRPr lang="en-US"/>
        </a:p>
      </dgm:t>
    </dgm:pt>
    <dgm:pt modelId="{1F16410C-A6A5-436E-B784-BFD9AF5F616C}" type="pres">
      <dgm:prSet presAssocID="{A8B74F63-5FE8-4CF2-AE0C-24B432EC8537}" presName="composite" presStyleCnt="0"/>
      <dgm:spPr/>
    </dgm:pt>
    <dgm:pt modelId="{9CAA6044-93A2-4EEF-ABE8-5751C278D463}" type="pres">
      <dgm:prSet presAssocID="{A8B74F63-5FE8-4CF2-AE0C-24B432EC8537}" presName="parTx" presStyleLbl="alignNode1" presStyleIdx="0" presStyleCnt="2" custScaleY="100000">
        <dgm:presLayoutVars>
          <dgm:chMax val="0"/>
          <dgm:chPref val="0"/>
          <dgm:bulletEnabled val="1"/>
        </dgm:presLayoutVars>
      </dgm:prSet>
      <dgm:spPr/>
      <dgm:t>
        <a:bodyPr/>
        <a:lstStyle/>
        <a:p>
          <a:endParaRPr lang="en-US"/>
        </a:p>
      </dgm:t>
    </dgm:pt>
    <dgm:pt modelId="{D1040BBC-8BEB-468B-9105-3EC3F045561B}" type="pres">
      <dgm:prSet presAssocID="{A8B74F63-5FE8-4CF2-AE0C-24B432EC8537}" presName="desTx" presStyleLbl="alignAccFollowNode1" presStyleIdx="0" presStyleCnt="2">
        <dgm:presLayoutVars>
          <dgm:bulletEnabled val="1"/>
        </dgm:presLayoutVars>
      </dgm:prSet>
      <dgm:spPr/>
      <dgm:t>
        <a:bodyPr/>
        <a:lstStyle/>
        <a:p>
          <a:endParaRPr lang="en-US"/>
        </a:p>
      </dgm:t>
    </dgm:pt>
    <dgm:pt modelId="{EEF171E2-318F-4B69-9E25-C5A8750579CF}" type="pres">
      <dgm:prSet presAssocID="{7DA13190-FB8D-4183-BFAF-6611F18D00E6}" presName="space" presStyleCnt="0"/>
      <dgm:spPr/>
    </dgm:pt>
    <dgm:pt modelId="{BFB8EE1F-AA6B-4ED1-A667-C48E9DF9C577}" type="pres">
      <dgm:prSet presAssocID="{0FD9E449-8013-4F50-926B-3A772895522B}" presName="composite" presStyleCnt="0"/>
      <dgm:spPr/>
    </dgm:pt>
    <dgm:pt modelId="{35045919-C8C7-4E5E-906E-3665608C24A6}" type="pres">
      <dgm:prSet presAssocID="{0FD9E449-8013-4F50-926B-3A772895522B}" presName="parTx" presStyleLbl="alignNode1" presStyleIdx="1" presStyleCnt="2">
        <dgm:presLayoutVars>
          <dgm:chMax val="0"/>
          <dgm:chPref val="0"/>
          <dgm:bulletEnabled val="1"/>
        </dgm:presLayoutVars>
      </dgm:prSet>
      <dgm:spPr/>
      <dgm:t>
        <a:bodyPr/>
        <a:lstStyle/>
        <a:p>
          <a:endParaRPr lang="en-US"/>
        </a:p>
      </dgm:t>
    </dgm:pt>
    <dgm:pt modelId="{9CC9914E-E79E-47A0-9504-824AE2A94044}" type="pres">
      <dgm:prSet presAssocID="{0FD9E449-8013-4F50-926B-3A772895522B}" presName="desTx" presStyleLbl="alignAccFollowNode1" presStyleIdx="1" presStyleCnt="2">
        <dgm:presLayoutVars>
          <dgm:bulletEnabled val="1"/>
        </dgm:presLayoutVars>
      </dgm:prSet>
      <dgm:spPr/>
      <dgm:t>
        <a:bodyPr/>
        <a:lstStyle/>
        <a:p>
          <a:endParaRPr lang="en-US"/>
        </a:p>
      </dgm:t>
    </dgm:pt>
  </dgm:ptLst>
  <dgm:cxnLst>
    <dgm:cxn modelId="{7018FC65-9F0F-4EF2-8795-D3F1BFB223C2}" type="presOf" srcId="{A8B74F63-5FE8-4CF2-AE0C-24B432EC8537}" destId="{9CAA6044-93A2-4EEF-ABE8-5751C278D463}" srcOrd="0" destOrd="0" presId="urn:microsoft.com/office/officeart/2005/8/layout/hList1"/>
    <dgm:cxn modelId="{09EC9026-0C6C-4C30-A33B-7D62CB7CE0CF}" type="presOf" srcId="{156FDE63-C183-4305-82DF-AB13404975FF}" destId="{9CC9914E-E79E-47A0-9504-824AE2A94044}" srcOrd="0" destOrd="3" presId="urn:microsoft.com/office/officeart/2005/8/layout/hList1"/>
    <dgm:cxn modelId="{E9DF2CC0-4585-4061-A09A-925D76AF53EF}" srcId="{1E8DBCE8-1A52-4C30-80A8-2EE1D2032555}" destId="{0FD9E449-8013-4F50-926B-3A772895522B}" srcOrd="1" destOrd="0" parTransId="{6DFD99CC-0439-4E05-A112-806F955F0A84}" sibTransId="{EA1A3B14-92DE-41BA-9BCE-AA198E57D38B}"/>
    <dgm:cxn modelId="{FDB0FE0C-1AA7-425E-8531-88C18EB6BF18}" srcId="{0FD9E449-8013-4F50-926B-3A772895522B}" destId="{3AC5D99A-5DA9-40B5-AA13-D7FB31BBF637}" srcOrd="2" destOrd="0" parTransId="{EF5F9AF3-04CD-441E-93DD-189F7F26064D}" sibTransId="{CC3429EF-94D8-4B9C-86E3-2D2A741EC0D4}"/>
    <dgm:cxn modelId="{FA5DCD9E-689A-4FF5-98F1-88D105817E9F}" srcId="{A8B74F63-5FE8-4CF2-AE0C-24B432EC8537}" destId="{915A5678-D6CB-48B8-A684-CEF1523BDB1C}" srcOrd="2" destOrd="0" parTransId="{67F8308B-0FEC-42B5-A3DC-526337858A64}" sibTransId="{AE305E4F-AE74-4DB0-B87F-E125102A1753}"/>
    <dgm:cxn modelId="{D1CBD195-5173-4908-9060-5C6F27EE140F}" srcId="{A8B74F63-5FE8-4CF2-AE0C-24B432EC8537}" destId="{6295825F-C30F-4E31-B25C-33878719DB36}" srcOrd="1" destOrd="0" parTransId="{CA79D5E3-D8F2-4B5E-A07A-7912682A8CA5}" sibTransId="{059AA70B-9594-4654-8461-40C8B77D6660}"/>
    <dgm:cxn modelId="{E243C382-4567-4CAA-B0A7-35055A00D184}" srcId="{0FD9E449-8013-4F50-926B-3A772895522B}" destId="{0B28894D-AB81-428B-A3E9-92D1BF2735C2}" srcOrd="4" destOrd="0" parTransId="{ED876030-D105-490D-B812-6B1AC851BA88}" sibTransId="{A2F3A6E3-D35A-49CD-9C6F-81F0331A681E}"/>
    <dgm:cxn modelId="{E84CB9B1-1CCB-4D8C-9CE6-5CDEBB3ACE59}" srcId="{0FD9E449-8013-4F50-926B-3A772895522B}" destId="{156FDE63-C183-4305-82DF-AB13404975FF}" srcOrd="3" destOrd="0" parTransId="{A025A1AC-149F-4DBE-A121-99372B039AC3}" sibTransId="{E094C5B9-55CC-4C23-9343-293D478B31D8}"/>
    <dgm:cxn modelId="{D557DFED-51AE-4D89-A76C-ACD1348CA88A}" srcId="{0FD9E449-8013-4F50-926B-3A772895522B}" destId="{91898712-56E0-4673-95FE-1654769899C4}" srcOrd="0" destOrd="0" parTransId="{B96F3A9A-6185-4711-83AA-195EA1942432}" sibTransId="{3CC4AA38-0849-49C3-8C3C-F30D3DEB0878}"/>
    <dgm:cxn modelId="{D6F1C5AA-7F88-44F5-A3B9-B89E2EC25619}" type="presOf" srcId="{0B28894D-AB81-428B-A3E9-92D1BF2735C2}" destId="{9CC9914E-E79E-47A0-9504-824AE2A94044}" srcOrd="0" destOrd="4" presId="urn:microsoft.com/office/officeart/2005/8/layout/hList1"/>
    <dgm:cxn modelId="{E79990A8-9A89-4201-9657-8FA63041866A}" type="presOf" srcId="{1E8DBCE8-1A52-4C30-80A8-2EE1D2032555}" destId="{9417A44E-0CA7-404C-9178-F601FEE53C74}" srcOrd="0" destOrd="0" presId="urn:microsoft.com/office/officeart/2005/8/layout/hList1"/>
    <dgm:cxn modelId="{6B684468-7988-4F56-ABEC-92550AF8E604}" type="presOf" srcId="{C72B217B-5AFE-4F0E-8A9C-225A8CE6FB4B}" destId="{9CC9914E-E79E-47A0-9504-824AE2A94044}" srcOrd="0" destOrd="1" presId="urn:microsoft.com/office/officeart/2005/8/layout/hList1"/>
    <dgm:cxn modelId="{D57A0611-F88D-4373-9A9F-9BEF623FAF52}" type="presOf" srcId="{915A5678-D6CB-48B8-A684-CEF1523BDB1C}" destId="{D1040BBC-8BEB-468B-9105-3EC3F045561B}" srcOrd="0" destOrd="2" presId="urn:microsoft.com/office/officeart/2005/8/layout/hList1"/>
    <dgm:cxn modelId="{0E704B97-734C-4BA4-B9D1-4CAFD7326BCC}" srcId="{0FD9E449-8013-4F50-926B-3A772895522B}" destId="{C72B217B-5AFE-4F0E-8A9C-225A8CE6FB4B}" srcOrd="1" destOrd="0" parTransId="{BA4BF448-5113-44D8-9198-6E40F6C94FCC}" sibTransId="{6501AAD9-3B3B-4E38-A265-037FD1EB83DF}"/>
    <dgm:cxn modelId="{35864468-28F5-4E0A-980B-C52E2084646F}" type="presOf" srcId="{878E8A07-576A-45F1-A021-4664B068846E}" destId="{D1040BBC-8BEB-468B-9105-3EC3F045561B}" srcOrd="0" destOrd="3" presId="urn:microsoft.com/office/officeart/2005/8/layout/hList1"/>
    <dgm:cxn modelId="{C33F2808-4C04-4C4C-9EE7-0E3F37B4390C}" srcId="{A8B74F63-5FE8-4CF2-AE0C-24B432EC8537}" destId="{8FB5950E-D6FE-431F-86AE-1BCDD59F3F6A}" srcOrd="4" destOrd="0" parTransId="{4519479D-90A3-4484-A235-60E7A7B81601}" sibTransId="{CBD524D4-16B2-466B-801C-97E916CFC437}"/>
    <dgm:cxn modelId="{5E81B816-B99D-4887-A32F-6D5E470740FF}" type="presOf" srcId="{3AC5D99A-5DA9-40B5-AA13-D7FB31BBF637}" destId="{9CC9914E-E79E-47A0-9504-824AE2A94044}" srcOrd="0" destOrd="2" presId="urn:microsoft.com/office/officeart/2005/8/layout/hList1"/>
    <dgm:cxn modelId="{0852A3F4-61C8-4262-B22B-41C5B6DC08AE}" type="presOf" srcId="{91898712-56E0-4673-95FE-1654769899C4}" destId="{9CC9914E-E79E-47A0-9504-824AE2A94044}" srcOrd="0" destOrd="0" presId="urn:microsoft.com/office/officeart/2005/8/layout/hList1"/>
    <dgm:cxn modelId="{F2C065E1-9AC5-480F-AE0E-3863DA2169B7}" type="presOf" srcId="{0FD9E449-8013-4F50-926B-3A772895522B}" destId="{35045919-C8C7-4E5E-906E-3665608C24A6}" srcOrd="0" destOrd="0" presId="urn:microsoft.com/office/officeart/2005/8/layout/hList1"/>
    <dgm:cxn modelId="{4AE3647B-1FC9-4C08-9440-FEC542506A72}" srcId="{A8B74F63-5FE8-4CF2-AE0C-24B432EC8537}" destId="{0F6CBA9E-0A87-496E-B599-5B97FD991244}" srcOrd="0" destOrd="0" parTransId="{312BA52F-E1C9-4E1B-A0B1-4C373F2BD49C}" sibTransId="{E6D2A43A-5179-4E4C-8775-B155F1C1D1AA}"/>
    <dgm:cxn modelId="{4058E65B-FBDD-4194-842E-84BCE0B5B7A4}" srcId="{1E8DBCE8-1A52-4C30-80A8-2EE1D2032555}" destId="{A8B74F63-5FE8-4CF2-AE0C-24B432EC8537}" srcOrd="0" destOrd="0" parTransId="{601E1948-B7FC-4426-98A8-D9EBE9ADCB98}" sibTransId="{7DA13190-FB8D-4183-BFAF-6611F18D00E6}"/>
    <dgm:cxn modelId="{2D6F316E-19D2-4659-A9C1-ECCCA63B1EEA}" type="presOf" srcId="{8FB5950E-D6FE-431F-86AE-1BCDD59F3F6A}" destId="{D1040BBC-8BEB-468B-9105-3EC3F045561B}" srcOrd="0" destOrd="4" presId="urn:microsoft.com/office/officeart/2005/8/layout/hList1"/>
    <dgm:cxn modelId="{58417873-44E4-45C5-BB27-0466D840DC4E}" type="presOf" srcId="{6295825F-C30F-4E31-B25C-33878719DB36}" destId="{D1040BBC-8BEB-468B-9105-3EC3F045561B}" srcOrd="0" destOrd="1" presId="urn:microsoft.com/office/officeart/2005/8/layout/hList1"/>
    <dgm:cxn modelId="{5D2B7A02-1F10-4CC9-8A02-F16CCEB394B7}" srcId="{A8B74F63-5FE8-4CF2-AE0C-24B432EC8537}" destId="{878E8A07-576A-45F1-A021-4664B068846E}" srcOrd="3" destOrd="0" parTransId="{225A66A9-FEDC-465F-A9AC-7642CE62750B}" sibTransId="{07748519-162C-4BAB-BDF3-6FED42B4D5EA}"/>
    <dgm:cxn modelId="{6ED3B348-3A2C-41EC-BD79-1D4DA8F0842F}" type="presOf" srcId="{0F6CBA9E-0A87-496E-B599-5B97FD991244}" destId="{D1040BBC-8BEB-468B-9105-3EC3F045561B}" srcOrd="0" destOrd="0" presId="urn:microsoft.com/office/officeart/2005/8/layout/hList1"/>
    <dgm:cxn modelId="{D1742570-D5E4-4CE0-B171-7510156A916F}" type="presParOf" srcId="{9417A44E-0CA7-404C-9178-F601FEE53C74}" destId="{1F16410C-A6A5-436E-B784-BFD9AF5F616C}" srcOrd="0" destOrd="0" presId="urn:microsoft.com/office/officeart/2005/8/layout/hList1"/>
    <dgm:cxn modelId="{0B5BF562-74E8-4317-8856-D0E9F53EAC14}" type="presParOf" srcId="{1F16410C-A6A5-436E-B784-BFD9AF5F616C}" destId="{9CAA6044-93A2-4EEF-ABE8-5751C278D463}" srcOrd="0" destOrd="0" presId="urn:microsoft.com/office/officeart/2005/8/layout/hList1"/>
    <dgm:cxn modelId="{95BD79A5-2622-4D09-B71C-50EFD74A89FB}" type="presParOf" srcId="{1F16410C-A6A5-436E-B784-BFD9AF5F616C}" destId="{D1040BBC-8BEB-468B-9105-3EC3F045561B}" srcOrd="1" destOrd="0" presId="urn:microsoft.com/office/officeart/2005/8/layout/hList1"/>
    <dgm:cxn modelId="{50DEEC7E-329D-4FEA-858F-58ECF941B3DA}" type="presParOf" srcId="{9417A44E-0CA7-404C-9178-F601FEE53C74}" destId="{EEF171E2-318F-4B69-9E25-C5A8750579CF}" srcOrd="1" destOrd="0" presId="urn:microsoft.com/office/officeart/2005/8/layout/hList1"/>
    <dgm:cxn modelId="{6D35D759-3CEA-4F31-9166-F00C760A0198}" type="presParOf" srcId="{9417A44E-0CA7-404C-9178-F601FEE53C74}" destId="{BFB8EE1F-AA6B-4ED1-A667-C48E9DF9C577}" srcOrd="2" destOrd="0" presId="urn:microsoft.com/office/officeart/2005/8/layout/hList1"/>
    <dgm:cxn modelId="{B4D4F670-CE4F-46D1-9BB2-6CEDAA320C4A}" type="presParOf" srcId="{BFB8EE1F-AA6B-4ED1-A667-C48E9DF9C577}" destId="{35045919-C8C7-4E5E-906E-3665608C24A6}" srcOrd="0" destOrd="0" presId="urn:microsoft.com/office/officeart/2005/8/layout/hList1"/>
    <dgm:cxn modelId="{A5B124AE-F023-47D2-9644-BFE00F3E6585}" type="presParOf" srcId="{BFB8EE1F-AA6B-4ED1-A667-C48E9DF9C577}" destId="{9CC9914E-E79E-47A0-9504-824AE2A94044}" srcOrd="1" destOrd="0" presId="urn:microsoft.com/office/officeart/2005/8/layout/hList1"/>
  </dgm:cxnLst>
  <dgm:bg/>
  <dgm:whole/>
</dgm:dataModel>
</file>

<file path=ppt/diagrams/data4.xml><?xml version="1.0" encoding="utf-8"?>
<dgm:dataModel xmlns:dgm="http://schemas.openxmlformats.org/drawingml/2006/diagram" xmlns:a="http://schemas.openxmlformats.org/drawingml/2006/main">
  <dgm:ptLst>
    <dgm:pt modelId="{8B101FAE-DD57-4657-9D39-F716CB2115BB}" type="doc">
      <dgm:prSet loTypeId="urn:microsoft.com/office/officeart/2005/8/layout/arrow2" loCatId="process" qsTypeId="urn:microsoft.com/office/officeart/2005/8/quickstyle/simple5" qsCatId="simple" csTypeId="urn:microsoft.com/office/officeart/2005/8/colors/colorful5" csCatId="colorful" phldr="1"/>
      <dgm:spPr/>
      <dgm:t>
        <a:bodyPr/>
        <a:lstStyle/>
        <a:p>
          <a:endParaRPr lang="en-US"/>
        </a:p>
      </dgm:t>
    </dgm:pt>
    <dgm:pt modelId="{6554F86C-9780-42C0-AAAC-53488BE3DE95}">
      <dgm:prSet phldrT="[Text]"/>
      <dgm:spPr/>
      <dgm:t>
        <a:bodyPr/>
        <a:lstStyle/>
        <a:p>
          <a:r>
            <a:rPr lang="en-US" b="1" dirty="0" smtClean="0"/>
            <a:t>Observing something of general interest</a:t>
          </a:r>
          <a:endParaRPr lang="en-US" b="1" dirty="0"/>
        </a:p>
      </dgm:t>
    </dgm:pt>
    <dgm:pt modelId="{624627C8-984D-4932-8A76-7F3A64960D76}" type="parTrans" cxnId="{6C109C64-62BC-4C60-A724-361456C111A1}">
      <dgm:prSet/>
      <dgm:spPr/>
      <dgm:t>
        <a:bodyPr/>
        <a:lstStyle/>
        <a:p>
          <a:endParaRPr lang="en-US"/>
        </a:p>
      </dgm:t>
    </dgm:pt>
    <dgm:pt modelId="{0EF25A7F-5CE0-408E-ABE8-587BAC0462E0}" type="sibTrans" cxnId="{6C109C64-62BC-4C60-A724-361456C111A1}">
      <dgm:prSet/>
      <dgm:spPr/>
      <dgm:t>
        <a:bodyPr/>
        <a:lstStyle/>
        <a:p>
          <a:endParaRPr lang="en-US"/>
        </a:p>
      </dgm:t>
    </dgm:pt>
    <dgm:pt modelId="{1104B39A-CDCF-4A97-A22A-F6D22D31E364}">
      <dgm:prSet phldrT="[Text]"/>
      <dgm:spPr/>
      <dgm:t>
        <a:bodyPr/>
        <a:lstStyle/>
        <a:p>
          <a:r>
            <a:rPr lang="en-US" b="1" dirty="0" smtClean="0"/>
            <a:t>Doing empirical research to understand the specific phenomenon</a:t>
          </a:r>
          <a:endParaRPr lang="en-US" b="1" dirty="0"/>
        </a:p>
      </dgm:t>
    </dgm:pt>
    <dgm:pt modelId="{47154BB7-1E07-44D4-8498-F98AF15F34A2}" type="parTrans" cxnId="{1C3619FA-3CE3-44A2-8F0B-ECCC2AB6DBF1}">
      <dgm:prSet/>
      <dgm:spPr/>
      <dgm:t>
        <a:bodyPr/>
        <a:lstStyle/>
        <a:p>
          <a:endParaRPr lang="en-US"/>
        </a:p>
      </dgm:t>
    </dgm:pt>
    <dgm:pt modelId="{C14F268D-0EDE-41E0-8050-28F3B6129EA1}" type="sibTrans" cxnId="{1C3619FA-3CE3-44A2-8F0B-ECCC2AB6DBF1}">
      <dgm:prSet/>
      <dgm:spPr/>
      <dgm:t>
        <a:bodyPr/>
        <a:lstStyle/>
        <a:p>
          <a:endParaRPr lang="en-US"/>
        </a:p>
      </dgm:t>
    </dgm:pt>
    <dgm:pt modelId="{D28481FF-62BE-415C-91DA-3CC3812D79AF}">
      <dgm:prSet phldrT="[Text]"/>
      <dgm:spPr/>
      <dgm:t>
        <a:bodyPr/>
        <a:lstStyle/>
        <a:p>
          <a:r>
            <a:rPr lang="en-US" b="1" dirty="0" smtClean="0"/>
            <a:t>Producing a middle-range theory as a building block for his general approach to a theory of work actions</a:t>
          </a:r>
          <a:endParaRPr lang="en-US" b="1" dirty="0"/>
        </a:p>
      </dgm:t>
    </dgm:pt>
    <dgm:pt modelId="{49C6062B-B823-4CC5-A727-6BA214228462}" type="parTrans" cxnId="{ABD9AE6F-2749-404F-818A-2A3EDCF3516C}">
      <dgm:prSet/>
      <dgm:spPr/>
      <dgm:t>
        <a:bodyPr/>
        <a:lstStyle/>
        <a:p>
          <a:endParaRPr lang="en-US"/>
        </a:p>
      </dgm:t>
    </dgm:pt>
    <dgm:pt modelId="{0C7158C4-E079-407B-BFD6-268D3F773772}" type="sibTrans" cxnId="{ABD9AE6F-2749-404F-818A-2A3EDCF3516C}">
      <dgm:prSet/>
      <dgm:spPr/>
      <dgm:t>
        <a:bodyPr/>
        <a:lstStyle/>
        <a:p>
          <a:endParaRPr lang="en-US"/>
        </a:p>
      </dgm:t>
    </dgm:pt>
    <dgm:pt modelId="{83B4C535-912D-47FA-9F99-0EB0A20DD5E9}" type="pres">
      <dgm:prSet presAssocID="{8B101FAE-DD57-4657-9D39-F716CB2115BB}" presName="arrowDiagram" presStyleCnt="0">
        <dgm:presLayoutVars>
          <dgm:chMax val="5"/>
          <dgm:dir/>
          <dgm:resizeHandles val="exact"/>
        </dgm:presLayoutVars>
      </dgm:prSet>
      <dgm:spPr/>
      <dgm:t>
        <a:bodyPr/>
        <a:lstStyle/>
        <a:p>
          <a:endParaRPr lang="en-US"/>
        </a:p>
      </dgm:t>
    </dgm:pt>
    <dgm:pt modelId="{11C3C3BE-9121-4AA2-9DF6-B856CF607010}" type="pres">
      <dgm:prSet presAssocID="{8B101FAE-DD57-4657-9D39-F716CB2115BB}" presName="arrow" presStyleLbl="bgShp" presStyleIdx="0" presStyleCnt="1"/>
      <dgm:spPr/>
    </dgm:pt>
    <dgm:pt modelId="{80D5A34F-2416-4B37-87F4-AB9EEEF95A5D}" type="pres">
      <dgm:prSet presAssocID="{8B101FAE-DD57-4657-9D39-F716CB2115BB}" presName="arrowDiagram3" presStyleCnt="0"/>
      <dgm:spPr/>
    </dgm:pt>
    <dgm:pt modelId="{741864B9-14EF-4C82-A0E4-14660333CF5C}" type="pres">
      <dgm:prSet presAssocID="{6554F86C-9780-42C0-AAAC-53488BE3DE95}" presName="bullet3a" presStyleLbl="node1" presStyleIdx="0" presStyleCnt="3"/>
      <dgm:spPr/>
    </dgm:pt>
    <dgm:pt modelId="{738BC83F-CAFE-4674-A36E-019FBE0221DC}" type="pres">
      <dgm:prSet presAssocID="{6554F86C-9780-42C0-AAAC-53488BE3DE95}" presName="textBox3a" presStyleLbl="revTx" presStyleIdx="0" presStyleCnt="3">
        <dgm:presLayoutVars>
          <dgm:bulletEnabled val="1"/>
        </dgm:presLayoutVars>
      </dgm:prSet>
      <dgm:spPr/>
      <dgm:t>
        <a:bodyPr/>
        <a:lstStyle/>
        <a:p>
          <a:endParaRPr lang="en-US"/>
        </a:p>
      </dgm:t>
    </dgm:pt>
    <dgm:pt modelId="{D34F6FD0-B95B-4A2F-BDFC-F4BDD4D12FB0}" type="pres">
      <dgm:prSet presAssocID="{1104B39A-CDCF-4A97-A22A-F6D22D31E364}" presName="bullet3b" presStyleLbl="node1" presStyleIdx="1" presStyleCnt="3"/>
      <dgm:spPr/>
    </dgm:pt>
    <dgm:pt modelId="{F416FEAB-6675-44E2-9699-89EAE0D29489}" type="pres">
      <dgm:prSet presAssocID="{1104B39A-CDCF-4A97-A22A-F6D22D31E364}" presName="textBox3b" presStyleLbl="revTx" presStyleIdx="1" presStyleCnt="3">
        <dgm:presLayoutVars>
          <dgm:bulletEnabled val="1"/>
        </dgm:presLayoutVars>
      </dgm:prSet>
      <dgm:spPr/>
      <dgm:t>
        <a:bodyPr/>
        <a:lstStyle/>
        <a:p>
          <a:endParaRPr lang="en-US"/>
        </a:p>
      </dgm:t>
    </dgm:pt>
    <dgm:pt modelId="{421D1215-D811-42B7-AE10-ECDF954A264A}" type="pres">
      <dgm:prSet presAssocID="{D28481FF-62BE-415C-91DA-3CC3812D79AF}" presName="bullet3c" presStyleLbl="node1" presStyleIdx="2" presStyleCnt="3"/>
      <dgm:spPr/>
    </dgm:pt>
    <dgm:pt modelId="{901EBE46-17D2-4585-BDB8-3FD4C0953A82}" type="pres">
      <dgm:prSet presAssocID="{D28481FF-62BE-415C-91DA-3CC3812D79AF}" presName="textBox3c" presStyleLbl="revTx" presStyleIdx="2" presStyleCnt="3">
        <dgm:presLayoutVars>
          <dgm:bulletEnabled val="1"/>
        </dgm:presLayoutVars>
      </dgm:prSet>
      <dgm:spPr/>
      <dgm:t>
        <a:bodyPr/>
        <a:lstStyle/>
        <a:p>
          <a:endParaRPr lang="en-US"/>
        </a:p>
      </dgm:t>
    </dgm:pt>
  </dgm:ptLst>
  <dgm:cxnLst>
    <dgm:cxn modelId="{1C3619FA-3CE3-44A2-8F0B-ECCC2AB6DBF1}" srcId="{8B101FAE-DD57-4657-9D39-F716CB2115BB}" destId="{1104B39A-CDCF-4A97-A22A-F6D22D31E364}" srcOrd="1" destOrd="0" parTransId="{47154BB7-1E07-44D4-8498-F98AF15F34A2}" sibTransId="{C14F268D-0EDE-41E0-8050-28F3B6129EA1}"/>
    <dgm:cxn modelId="{915B9CB8-1092-4795-9BAA-B6147335F397}" type="presOf" srcId="{1104B39A-CDCF-4A97-A22A-F6D22D31E364}" destId="{F416FEAB-6675-44E2-9699-89EAE0D29489}" srcOrd="0" destOrd="0" presId="urn:microsoft.com/office/officeart/2005/8/layout/arrow2"/>
    <dgm:cxn modelId="{644315E2-0E43-4619-B19B-133CAF291BEC}" type="presOf" srcId="{8B101FAE-DD57-4657-9D39-F716CB2115BB}" destId="{83B4C535-912D-47FA-9F99-0EB0A20DD5E9}" srcOrd="0" destOrd="0" presId="urn:microsoft.com/office/officeart/2005/8/layout/arrow2"/>
    <dgm:cxn modelId="{ABD9AE6F-2749-404F-818A-2A3EDCF3516C}" srcId="{8B101FAE-DD57-4657-9D39-F716CB2115BB}" destId="{D28481FF-62BE-415C-91DA-3CC3812D79AF}" srcOrd="2" destOrd="0" parTransId="{49C6062B-B823-4CC5-A727-6BA214228462}" sibTransId="{0C7158C4-E079-407B-BFD6-268D3F773772}"/>
    <dgm:cxn modelId="{E23F464A-9ADC-4CEC-AF81-AFC48F8D2F41}" type="presOf" srcId="{6554F86C-9780-42C0-AAAC-53488BE3DE95}" destId="{738BC83F-CAFE-4674-A36E-019FBE0221DC}" srcOrd="0" destOrd="0" presId="urn:microsoft.com/office/officeart/2005/8/layout/arrow2"/>
    <dgm:cxn modelId="{55DFD624-8E44-487B-8FF8-1A5E0085763D}" type="presOf" srcId="{D28481FF-62BE-415C-91DA-3CC3812D79AF}" destId="{901EBE46-17D2-4585-BDB8-3FD4C0953A82}" srcOrd="0" destOrd="0" presId="urn:microsoft.com/office/officeart/2005/8/layout/arrow2"/>
    <dgm:cxn modelId="{6C109C64-62BC-4C60-A724-361456C111A1}" srcId="{8B101FAE-DD57-4657-9D39-F716CB2115BB}" destId="{6554F86C-9780-42C0-AAAC-53488BE3DE95}" srcOrd="0" destOrd="0" parTransId="{624627C8-984D-4932-8A76-7F3A64960D76}" sibTransId="{0EF25A7F-5CE0-408E-ABE8-587BAC0462E0}"/>
    <dgm:cxn modelId="{20D177A7-1D73-4534-BCF4-57AF6807F016}" type="presParOf" srcId="{83B4C535-912D-47FA-9F99-0EB0A20DD5E9}" destId="{11C3C3BE-9121-4AA2-9DF6-B856CF607010}" srcOrd="0" destOrd="0" presId="urn:microsoft.com/office/officeart/2005/8/layout/arrow2"/>
    <dgm:cxn modelId="{49B515D6-1287-4519-BBAD-7AAD8AFA004F}" type="presParOf" srcId="{83B4C535-912D-47FA-9F99-0EB0A20DD5E9}" destId="{80D5A34F-2416-4B37-87F4-AB9EEEF95A5D}" srcOrd="1" destOrd="0" presId="urn:microsoft.com/office/officeart/2005/8/layout/arrow2"/>
    <dgm:cxn modelId="{EE2CC473-FE08-496C-80F8-1B397F94AB9B}" type="presParOf" srcId="{80D5A34F-2416-4B37-87F4-AB9EEEF95A5D}" destId="{741864B9-14EF-4C82-A0E4-14660333CF5C}" srcOrd="0" destOrd="0" presId="urn:microsoft.com/office/officeart/2005/8/layout/arrow2"/>
    <dgm:cxn modelId="{6ED6E723-B476-45A3-B84F-E395F04BB7C0}" type="presParOf" srcId="{80D5A34F-2416-4B37-87F4-AB9EEEF95A5D}" destId="{738BC83F-CAFE-4674-A36E-019FBE0221DC}" srcOrd="1" destOrd="0" presId="urn:microsoft.com/office/officeart/2005/8/layout/arrow2"/>
    <dgm:cxn modelId="{75322AA4-8AB4-4090-A439-70BC9AC7106F}" type="presParOf" srcId="{80D5A34F-2416-4B37-87F4-AB9EEEF95A5D}" destId="{D34F6FD0-B95B-4A2F-BDFC-F4BDD4D12FB0}" srcOrd="2" destOrd="0" presId="urn:microsoft.com/office/officeart/2005/8/layout/arrow2"/>
    <dgm:cxn modelId="{F0D97877-4662-4A0D-8E47-F2187D4DA14D}" type="presParOf" srcId="{80D5A34F-2416-4B37-87F4-AB9EEEF95A5D}" destId="{F416FEAB-6675-44E2-9699-89EAE0D29489}" srcOrd="3" destOrd="0" presId="urn:microsoft.com/office/officeart/2005/8/layout/arrow2"/>
    <dgm:cxn modelId="{EB841B34-CBD9-4A8C-A9AB-25A331FC4B5E}" type="presParOf" srcId="{80D5A34F-2416-4B37-87F4-AB9EEEF95A5D}" destId="{421D1215-D811-42B7-AE10-ECDF954A264A}" srcOrd="4" destOrd="0" presId="urn:microsoft.com/office/officeart/2005/8/layout/arrow2"/>
    <dgm:cxn modelId="{06293FC5-10DE-4F30-9E55-5AAFEDFCCBA8}" type="presParOf" srcId="{80D5A34F-2416-4B37-87F4-AB9EEEF95A5D}" destId="{901EBE46-17D2-4585-BDB8-3FD4C0953A82}" srcOrd="5" destOrd="0" presId="urn:microsoft.com/office/officeart/2005/8/layout/arrow2"/>
  </dgm:cxnLst>
  <dgm:bg/>
  <dgm:whole/>
</dgm:dataModel>
</file>

<file path=ppt/diagrams/data5.xml><?xml version="1.0" encoding="utf-8"?>
<dgm:dataModel xmlns:dgm="http://schemas.openxmlformats.org/drawingml/2006/diagram" xmlns:a="http://schemas.openxmlformats.org/drawingml/2006/main">
  <dgm:ptLst>
    <dgm:pt modelId="{8B101FAE-DD57-4657-9D39-F716CB2115BB}" type="doc">
      <dgm:prSet loTypeId="urn:microsoft.com/office/officeart/2005/8/layout/arrow2" loCatId="process" qsTypeId="urn:microsoft.com/office/officeart/2005/8/quickstyle/simple5" qsCatId="simple" csTypeId="urn:microsoft.com/office/officeart/2005/8/colors/colorful5" csCatId="colorful" phldr="1"/>
      <dgm:spPr/>
      <dgm:t>
        <a:bodyPr/>
        <a:lstStyle/>
        <a:p>
          <a:endParaRPr lang="en-US"/>
        </a:p>
      </dgm:t>
    </dgm:pt>
    <dgm:pt modelId="{6554F86C-9780-42C0-AAAC-53488BE3DE95}">
      <dgm:prSet phldrT="[Text]"/>
      <dgm:spPr/>
      <dgm:t>
        <a:bodyPr/>
        <a:lstStyle/>
        <a:p>
          <a:r>
            <a:rPr lang="en-US" b="1" dirty="0" smtClean="0"/>
            <a:t>He observed Germans were afraid of new technology &amp;how difficult it was for them to deal with errors.</a:t>
          </a:r>
          <a:r>
            <a:rPr lang="en-US" dirty="0" smtClean="0"/>
            <a:t>(only Singapore has a higher intolerance for errors among the sixty-one GLOBE countries.)</a:t>
          </a:r>
          <a:endParaRPr lang="en-US" b="1" dirty="0"/>
        </a:p>
      </dgm:t>
    </dgm:pt>
    <dgm:pt modelId="{624627C8-984D-4932-8A76-7F3A64960D76}" type="parTrans" cxnId="{6C109C64-62BC-4C60-A724-361456C111A1}">
      <dgm:prSet/>
      <dgm:spPr/>
      <dgm:t>
        <a:bodyPr/>
        <a:lstStyle/>
        <a:p>
          <a:endParaRPr lang="en-US"/>
        </a:p>
      </dgm:t>
    </dgm:pt>
    <dgm:pt modelId="{0EF25A7F-5CE0-408E-ABE8-587BAC0462E0}" type="sibTrans" cxnId="{6C109C64-62BC-4C60-A724-361456C111A1}">
      <dgm:prSet/>
      <dgm:spPr/>
      <dgm:t>
        <a:bodyPr/>
        <a:lstStyle/>
        <a:p>
          <a:endParaRPr lang="en-US"/>
        </a:p>
      </dgm:t>
    </dgm:pt>
    <dgm:pt modelId="{1104B39A-CDCF-4A97-A22A-F6D22D31E364}">
      <dgm:prSet phldrT="[Text]"/>
      <dgm:spPr/>
      <dgm:t>
        <a:bodyPr/>
        <a:lstStyle/>
        <a:p>
          <a:r>
            <a:rPr lang="en-US" b="1" dirty="0" smtClean="0"/>
            <a:t>He was set to explore the phenomenon of errors with a number of researchers</a:t>
          </a:r>
          <a:endParaRPr lang="en-US" b="1" dirty="0"/>
        </a:p>
      </dgm:t>
    </dgm:pt>
    <dgm:pt modelId="{47154BB7-1E07-44D4-8498-F98AF15F34A2}" type="parTrans" cxnId="{1C3619FA-3CE3-44A2-8F0B-ECCC2AB6DBF1}">
      <dgm:prSet/>
      <dgm:spPr/>
      <dgm:t>
        <a:bodyPr/>
        <a:lstStyle/>
        <a:p>
          <a:endParaRPr lang="en-US"/>
        </a:p>
      </dgm:t>
    </dgm:pt>
    <dgm:pt modelId="{C14F268D-0EDE-41E0-8050-28F3B6129EA1}" type="sibTrans" cxnId="{1C3619FA-3CE3-44A2-8F0B-ECCC2AB6DBF1}">
      <dgm:prSet/>
      <dgm:spPr/>
      <dgm:t>
        <a:bodyPr/>
        <a:lstStyle/>
        <a:p>
          <a:endParaRPr lang="en-US"/>
        </a:p>
      </dgm:t>
    </dgm:pt>
    <dgm:pt modelId="{D28481FF-62BE-415C-91DA-3CC3812D79AF}">
      <dgm:prSet phldrT="[Text]"/>
      <dgm:spPr/>
      <dgm:t>
        <a:bodyPr/>
        <a:lstStyle/>
        <a:p>
          <a:r>
            <a:rPr lang="en-US" b="1" dirty="0" smtClean="0"/>
            <a:t>Error Management</a:t>
          </a:r>
          <a:endParaRPr lang="en-US" b="1" dirty="0"/>
        </a:p>
      </dgm:t>
    </dgm:pt>
    <dgm:pt modelId="{49C6062B-B823-4CC5-A727-6BA214228462}" type="parTrans" cxnId="{ABD9AE6F-2749-404F-818A-2A3EDCF3516C}">
      <dgm:prSet/>
      <dgm:spPr/>
      <dgm:t>
        <a:bodyPr/>
        <a:lstStyle/>
        <a:p>
          <a:endParaRPr lang="en-US"/>
        </a:p>
      </dgm:t>
    </dgm:pt>
    <dgm:pt modelId="{0C7158C4-E079-407B-BFD6-268D3F773772}" type="sibTrans" cxnId="{ABD9AE6F-2749-404F-818A-2A3EDCF3516C}">
      <dgm:prSet/>
      <dgm:spPr/>
      <dgm:t>
        <a:bodyPr/>
        <a:lstStyle/>
        <a:p>
          <a:endParaRPr lang="en-US"/>
        </a:p>
      </dgm:t>
    </dgm:pt>
    <dgm:pt modelId="{83B4C535-912D-47FA-9F99-0EB0A20DD5E9}" type="pres">
      <dgm:prSet presAssocID="{8B101FAE-DD57-4657-9D39-F716CB2115BB}" presName="arrowDiagram" presStyleCnt="0">
        <dgm:presLayoutVars>
          <dgm:chMax val="5"/>
          <dgm:dir/>
          <dgm:resizeHandles val="exact"/>
        </dgm:presLayoutVars>
      </dgm:prSet>
      <dgm:spPr/>
      <dgm:t>
        <a:bodyPr/>
        <a:lstStyle/>
        <a:p>
          <a:endParaRPr lang="en-US"/>
        </a:p>
      </dgm:t>
    </dgm:pt>
    <dgm:pt modelId="{11C3C3BE-9121-4AA2-9DF6-B856CF607010}" type="pres">
      <dgm:prSet presAssocID="{8B101FAE-DD57-4657-9D39-F716CB2115BB}" presName="arrow" presStyleLbl="bgShp" presStyleIdx="0" presStyleCnt="1"/>
      <dgm:spPr/>
    </dgm:pt>
    <dgm:pt modelId="{80D5A34F-2416-4B37-87F4-AB9EEEF95A5D}" type="pres">
      <dgm:prSet presAssocID="{8B101FAE-DD57-4657-9D39-F716CB2115BB}" presName="arrowDiagram3" presStyleCnt="0"/>
      <dgm:spPr/>
    </dgm:pt>
    <dgm:pt modelId="{741864B9-14EF-4C82-A0E4-14660333CF5C}" type="pres">
      <dgm:prSet presAssocID="{6554F86C-9780-42C0-AAAC-53488BE3DE95}" presName="bullet3a" presStyleLbl="node1" presStyleIdx="0" presStyleCnt="3"/>
      <dgm:spPr/>
    </dgm:pt>
    <dgm:pt modelId="{738BC83F-CAFE-4674-A36E-019FBE0221DC}" type="pres">
      <dgm:prSet presAssocID="{6554F86C-9780-42C0-AAAC-53488BE3DE95}" presName="textBox3a" presStyleLbl="revTx" presStyleIdx="0" presStyleCnt="3" custScaleX="145787">
        <dgm:presLayoutVars>
          <dgm:bulletEnabled val="1"/>
        </dgm:presLayoutVars>
      </dgm:prSet>
      <dgm:spPr/>
      <dgm:t>
        <a:bodyPr/>
        <a:lstStyle/>
        <a:p>
          <a:endParaRPr lang="en-US"/>
        </a:p>
      </dgm:t>
    </dgm:pt>
    <dgm:pt modelId="{D34F6FD0-B95B-4A2F-BDFC-F4BDD4D12FB0}" type="pres">
      <dgm:prSet presAssocID="{1104B39A-CDCF-4A97-A22A-F6D22D31E364}" presName="bullet3b" presStyleLbl="node1" presStyleIdx="1" presStyleCnt="3"/>
      <dgm:spPr/>
    </dgm:pt>
    <dgm:pt modelId="{F416FEAB-6675-44E2-9699-89EAE0D29489}" type="pres">
      <dgm:prSet presAssocID="{1104B39A-CDCF-4A97-A22A-F6D22D31E364}" presName="textBox3b" presStyleLbl="revTx" presStyleIdx="1" presStyleCnt="3">
        <dgm:presLayoutVars>
          <dgm:bulletEnabled val="1"/>
        </dgm:presLayoutVars>
      </dgm:prSet>
      <dgm:spPr/>
      <dgm:t>
        <a:bodyPr/>
        <a:lstStyle/>
        <a:p>
          <a:endParaRPr lang="en-US"/>
        </a:p>
      </dgm:t>
    </dgm:pt>
    <dgm:pt modelId="{421D1215-D811-42B7-AE10-ECDF954A264A}" type="pres">
      <dgm:prSet presAssocID="{D28481FF-62BE-415C-91DA-3CC3812D79AF}" presName="bullet3c" presStyleLbl="node1" presStyleIdx="2" presStyleCnt="3"/>
      <dgm:spPr/>
    </dgm:pt>
    <dgm:pt modelId="{901EBE46-17D2-4585-BDB8-3FD4C0953A82}" type="pres">
      <dgm:prSet presAssocID="{D28481FF-62BE-415C-91DA-3CC3812D79AF}" presName="textBox3c" presStyleLbl="revTx" presStyleIdx="2" presStyleCnt="3">
        <dgm:presLayoutVars>
          <dgm:bulletEnabled val="1"/>
        </dgm:presLayoutVars>
      </dgm:prSet>
      <dgm:spPr/>
      <dgm:t>
        <a:bodyPr/>
        <a:lstStyle/>
        <a:p>
          <a:endParaRPr lang="en-US"/>
        </a:p>
      </dgm:t>
    </dgm:pt>
  </dgm:ptLst>
  <dgm:cxnLst>
    <dgm:cxn modelId="{D0C4C355-717F-4A9B-8D6B-2143619DDA4C}" type="presOf" srcId="{6554F86C-9780-42C0-AAAC-53488BE3DE95}" destId="{738BC83F-CAFE-4674-A36E-019FBE0221DC}" srcOrd="0" destOrd="0" presId="urn:microsoft.com/office/officeart/2005/8/layout/arrow2"/>
    <dgm:cxn modelId="{1C3619FA-3CE3-44A2-8F0B-ECCC2AB6DBF1}" srcId="{8B101FAE-DD57-4657-9D39-F716CB2115BB}" destId="{1104B39A-CDCF-4A97-A22A-F6D22D31E364}" srcOrd="1" destOrd="0" parTransId="{47154BB7-1E07-44D4-8498-F98AF15F34A2}" sibTransId="{C14F268D-0EDE-41E0-8050-28F3B6129EA1}"/>
    <dgm:cxn modelId="{ABD9AE6F-2749-404F-818A-2A3EDCF3516C}" srcId="{8B101FAE-DD57-4657-9D39-F716CB2115BB}" destId="{D28481FF-62BE-415C-91DA-3CC3812D79AF}" srcOrd="2" destOrd="0" parTransId="{49C6062B-B823-4CC5-A727-6BA214228462}" sibTransId="{0C7158C4-E079-407B-BFD6-268D3F773772}"/>
    <dgm:cxn modelId="{F0EFFC0B-F501-4FC9-9FE9-9E6EAB51749F}" type="presOf" srcId="{1104B39A-CDCF-4A97-A22A-F6D22D31E364}" destId="{F416FEAB-6675-44E2-9699-89EAE0D29489}" srcOrd="0" destOrd="0" presId="urn:microsoft.com/office/officeart/2005/8/layout/arrow2"/>
    <dgm:cxn modelId="{6C109C64-62BC-4C60-A724-361456C111A1}" srcId="{8B101FAE-DD57-4657-9D39-F716CB2115BB}" destId="{6554F86C-9780-42C0-AAAC-53488BE3DE95}" srcOrd="0" destOrd="0" parTransId="{624627C8-984D-4932-8A76-7F3A64960D76}" sibTransId="{0EF25A7F-5CE0-408E-ABE8-587BAC0462E0}"/>
    <dgm:cxn modelId="{C92F71E1-718B-4013-A029-062FC3C2CFD5}" type="presOf" srcId="{D28481FF-62BE-415C-91DA-3CC3812D79AF}" destId="{901EBE46-17D2-4585-BDB8-3FD4C0953A82}" srcOrd="0" destOrd="0" presId="urn:microsoft.com/office/officeart/2005/8/layout/arrow2"/>
    <dgm:cxn modelId="{A31BDEA2-19C0-4C07-91AB-B2BE7C0DA2D7}" type="presOf" srcId="{8B101FAE-DD57-4657-9D39-F716CB2115BB}" destId="{83B4C535-912D-47FA-9F99-0EB0A20DD5E9}" srcOrd="0" destOrd="0" presId="urn:microsoft.com/office/officeart/2005/8/layout/arrow2"/>
    <dgm:cxn modelId="{F4C36124-EF05-468D-B9FB-0CA273FC3310}" type="presParOf" srcId="{83B4C535-912D-47FA-9F99-0EB0A20DD5E9}" destId="{11C3C3BE-9121-4AA2-9DF6-B856CF607010}" srcOrd="0" destOrd="0" presId="urn:microsoft.com/office/officeart/2005/8/layout/arrow2"/>
    <dgm:cxn modelId="{927D8B0F-D196-4995-8678-335AAB82902F}" type="presParOf" srcId="{83B4C535-912D-47FA-9F99-0EB0A20DD5E9}" destId="{80D5A34F-2416-4B37-87F4-AB9EEEF95A5D}" srcOrd="1" destOrd="0" presId="urn:microsoft.com/office/officeart/2005/8/layout/arrow2"/>
    <dgm:cxn modelId="{8A1BC800-B668-4DD6-B759-585B2699308B}" type="presParOf" srcId="{80D5A34F-2416-4B37-87F4-AB9EEEF95A5D}" destId="{741864B9-14EF-4C82-A0E4-14660333CF5C}" srcOrd="0" destOrd="0" presId="urn:microsoft.com/office/officeart/2005/8/layout/arrow2"/>
    <dgm:cxn modelId="{BA34A45D-9B13-49DF-9CBB-A5AFDB10CF96}" type="presParOf" srcId="{80D5A34F-2416-4B37-87F4-AB9EEEF95A5D}" destId="{738BC83F-CAFE-4674-A36E-019FBE0221DC}" srcOrd="1" destOrd="0" presId="urn:microsoft.com/office/officeart/2005/8/layout/arrow2"/>
    <dgm:cxn modelId="{C2C3A786-D702-4AB6-B013-9A9DCD17102E}" type="presParOf" srcId="{80D5A34F-2416-4B37-87F4-AB9EEEF95A5D}" destId="{D34F6FD0-B95B-4A2F-BDFC-F4BDD4D12FB0}" srcOrd="2" destOrd="0" presId="urn:microsoft.com/office/officeart/2005/8/layout/arrow2"/>
    <dgm:cxn modelId="{ABA59D9E-E557-4B55-B227-F9E61999F1E5}" type="presParOf" srcId="{80D5A34F-2416-4B37-87F4-AB9EEEF95A5D}" destId="{F416FEAB-6675-44E2-9699-89EAE0D29489}" srcOrd="3" destOrd="0" presId="urn:microsoft.com/office/officeart/2005/8/layout/arrow2"/>
    <dgm:cxn modelId="{E80445F9-328D-4AAE-820F-A7C17F25E01E}" type="presParOf" srcId="{80D5A34F-2416-4B37-87F4-AB9EEEF95A5D}" destId="{421D1215-D811-42B7-AE10-ECDF954A264A}" srcOrd="4" destOrd="0" presId="urn:microsoft.com/office/officeart/2005/8/layout/arrow2"/>
    <dgm:cxn modelId="{6FBD8673-56EF-4B59-8C68-B1B6293D696E}" type="presParOf" srcId="{80D5A34F-2416-4B37-87F4-AB9EEEF95A5D}" destId="{901EBE46-17D2-4585-BDB8-3FD4C0953A82}" srcOrd="5" destOrd="0" presId="urn:microsoft.com/office/officeart/2005/8/layout/arrow2"/>
  </dgm:cxnLst>
  <dgm:bg/>
  <dgm:whole/>
</dgm:dataModel>
</file>

<file path=ppt/diagrams/data6.xml><?xml version="1.0" encoding="utf-8"?>
<dgm:dataModel xmlns:dgm="http://schemas.openxmlformats.org/drawingml/2006/diagram" xmlns:a="http://schemas.openxmlformats.org/drawingml/2006/main">
  <dgm:ptLst>
    <dgm:pt modelId="{DEC16990-FC94-4FD5-B6C7-4A63FAED25A9}" type="doc">
      <dgm:prSet loTypeId="urn:microsoft.com/office/officeart/2005/8/layout/process1" loCatId="process" qsTypeId="urn:microsoft.com/office/officeart/2005/8/quickstyle/simple3" qsCatId="simple" csTypeId="urn:microsoft.com/office/officeart/2005/8/colors/accent3_2" csCatId="accent3" phldr="1"/>
      <dgm:spPr/>
    </dgm:pt>
    <dgm:pt modelId="{36295888-88DD-4B7A-AA1B-A6916F0D81E6}">
      <dgm:prSet phldrT="[Text]"/>
      <dgm:spPr/>
      <dgm:t>
        <a:bodyPr/>
        <a:lstStyle/>
        <a:p>
          <a:r>
            <a:rPr lang="en-US" dirty="0" smtClean="0"/>
            <a:t> Encouraging to make errors</a:t>
          </a:r>
          <a:endParaRPr lang="en-US" dirty="0"/>
        </a:p>
      </dgm:t>
    </dgm:pt>
    <dgm:pt modelId="{826638BA-BC13-4F53-98BF-E49A33B6DDDC}" type="parTrans" cxnId="{9FB9BD0C-A7E9-42BB-85BB-F089708C1495}">
      <dgm:prSet/>
      <dgm:spPr/>
      <dgm:t>
        <a:bodyPr/>
        <a:lstStyle/>
        <a:p>
          <a:endParaRPr lang="en-US"/>
        </a:p>
      </dgm:t>
    </dgm:pt>
    <dgm:pt modelId="{17D43BD0-1C93-46D2-A319-2191CE8F54DE}" type="sibTrans" cxnId="{9FB9BD0C-A7E9-42BB-85BB-F089708C1495}">
      <dgm:prSet/>
      <dgm:spPr/>
      <dgm:t>
        <a:bodyPr/>
        <a:lstStyle/>
        <a:p>
          <a:endParaRPr lang="en-US"/>
        </a:p>
      </dgm:t>
    </dgm:pt>
    <dgm:pt modelId="{603AEE46-4B17-4B12-ABB6-02719CAFA1A5}">
      <dgm:prSet phldrT="[Text]"/>
      <dgm:spPr/>
      <dgm:t>
        <a:bodyPr/>
        <a:lstStyle/>
        <a:p>
          <a:r>
            <a:rPr lang="en-US" dirty="0" smtClean="0"/>
            <a:t>Performing better after training</a:t>
          </a:r>
          <a:endParaRPr lang="en-US" dirty="0"/>
        </a:p>
      </dgm:t>
    </dgm:pt>
    <dgm:pt modelId="{16E7EA20-EAB2-451C-AF06-5C240081674B}" type="parTrans" cxnId="{837D0118-27B3-499E-A636-F5D4011E7271}">
      <dgm:prSet/>
      <dgm:spPr/>
      <dgm:t>
        <a:bodyPr/>
        <a:lstStyle/>
        <a:p>
          <a:endParaRPr lang="en-US"/>
        </a:p>
      </dgm:t>
    </dgm:pt>
    <dgm:pt modelId="{55E31703-A1BA-43AE-B474-E0BFFCBE40A7}" type="sibTrans" cxnId="{837D0118-27B3-499E-A636-F5D4011E7271}">
      <dgm:prSet/>
      <dgm:spPr/>
      <dgm:t>
        <a:bodyPr/>
        <a:lstStyle/>
        <a:p>
          <a:endParaRPr lang="en-US"/>
        </a:p>
      </dgm:t>
    </dgm:pt>
    <dgm:pt modelId="{33C5C829-EC64-4588-A69D-C108D5AA296B}" type="pres">
      <dgm:prSet presAssocID="{DEC16990-FC94-4FD5-B6C7-4A63FAED25A9}" presName="Name0" presStyleCnt="0">
        <dgm:presLayoutVars>
          <dgm:dir/>
          <dgm:resizeHandles val="exact"/>
        </dgm:presLayoutVars>
      </dgm:prSet>
      <dgm:spPr/>
    </dgm:pt>
    <dgm:pt modelId="{F68C3338-065F-4E49-AC29-27C806AC3DC2}" type="pres">
      <dgm:prSet presAssocID="{36295888-88DD-4B7A-AA1B-A6916F0D81E6}" presName="node" presStyleLbl="node1" presStyleIdx="0" presStyleCnt="2">
        <dgm:presLayoutVars>
          <dgm:bulletEnabled val="1"/>
        </dgm:presLayoutVars>
      </dgm:prSet>
      <dgm:spPr/>
      <dgm:t>
        <a:bodyPr/>
        <a:lstStyle/>
        <a:p>
          <a:endParaRPr lang="en-US"/>
        </a:p>
      </dgm:t>
    </dgm:pt>
    <dgm:pt modelId="{27CA94FB-4E69-4137-B821-A0B1E0BC1F1F}" type="pres">
      <dgm:prSet presAssocID="{17D43BD0-1C93-46D2-A319-2191CE8F54DE}" presName="sibTrans" presStyleLbl="sibTrans2D1" presStyleIdx="0" presStyleCnt="1"/>
      <dgm:spPr/>
      <dgm:t>
        <a:bodyPr/>
        <a:lstStyle/>
        <a:p>
          <a:endParaRPr lang="en-US"/>
        </a:p>
      </dgm:t>
    </dgm:pt>
    <dgm:pt modelId="{70B71052-9E05-4980-882D-756E4E65717A}" type="pres">
      <dgm:prSet presAssocID="{17D43BD0-1C93-46D2-A319-2191CE8F54DE}" presName="connectorText" presStyleLbl="sibTrans2D1" presStyleIdx="0" presStyleCnt="1"/>
      <dgm:spPr/>
      <dgm:t>
        <a:bodyPr/>
        <a:lstStyle/>
        <a:p>
          <a:endParaRPr lang="en-US"/>
        </a:p>
      </dgm:t>
    </dgm:pt>
    <dgm:pt modelId="{2ED82758-CE97-445B-83C6-2ACEB8FB698F}" type="pres">
      <dgm:prSet presAssocID="{603AEE46-4B17-4B12-ABB6-02719CAFA1A5}" presName="node" presStyleLbl="node1" presStyleIdx="1" presStyleCnt="2">
        <dgm:presLayoutVars>
          <dgm:bulletEnabled val="1"/>
        </dgm:presLayoutVars>
      </dgm:prSet>
      <dgm:spPr/>
      <dgm:t>
        <a:bodyPr/>
        <a:lstStyle/>
        <a:p>
          <a:endParaRPr lang="en-US"/>
        </a:p>
      </dgm:t>
    </dgm:pt>
  </dgm:ptLst>
  <dgm:cxnLst>
    <dgm:cxn modelId="{F45A24B5-EDA5-4F47-BEA6-A98D0710B5DE}" type="presOf" srcId="{603AEE46-4B17-4B12-ABB6-02719CAFA1A5}" destId="{2ED82758-CE97-445B-83C6-2ACEB8FB698F}" srcOrd="0" destOrd="0" presId="urn:microsoft.com/office/officeart/2005/8/layout/process1"/>
    <dgm:cxn modelId="{9FB9BD0C-A7E9-42BB-85BB-F089708C1495}" srcId="{DEC16990-FC94-4FD5-B6C7-4A63FAED25A9}" destId="{36295888-88DD-4B7A-AA1B-A6916F0D81E6}" srcOrd="0" destOrd="0" parTransId="{826638BA-BC13-4F53-98BF-E49A33B6DDDC}" sibTransId="{17D43BD0-1C93-46D2-A319-2191CE8F54DE}"/>
    <dgm:cxn modelId="{DE447935-0208-498B-B53B-26683B08B8D0}" type="presOf" srcId="{DEC16990-FC94-4FD5-B6C7-4A63FAED25A9}" destId="{33C5C829-EC64-4588-A69D-C108D5AA296B}" srcOrd="0" destOrd="0" presId="urn:microsoft.com/office/officeart/2005/8/layout/process1"/>
    <dgm:cxn modelId="{99E29ABE-AD89-4236-85E0-0EB82538E4F4}" type="presOf" srcId="{17D43BD0-1C93-46D2-A319-2191CE8F54DE}" destId="{27CA94FB-4E69-4137-B821-A0B1E0BC1F1F}" srcOrd="0" destOrd="0" presId="urn:microsoft.com/office/officeart/2005/8/layout/process1"/>
    <dgm:cxn modelId="{FE63CA1C-845C-4171-8A9B-E183D374ABF1}" type="presOf" srcId="{17D43BD0-1C93-46D2-A319-2191CE8F54DE}" destId="{70B71052-9E05-4980-882D-756E4E65717A}" srcOrd="1" destOrd="0" presId="urn:microsoft.com/office/officeart/2005/8/layout/process1"/>
    <dgm:cxn modelId="{837D0118-27B3-499E-A636-F5D4011E7271}" srcId="{DEC16990-FC94-4FD5-B6C7-4A63FAED25A9}" destId="{603AEE46-4B17-4B12-ABB6-02719CAFA1A5}" srcOrd="1" destOrd="0" parTransId="{16E7EA20-EAB2-451C-AF06-5C240081674B}" sibTransId="{55E31703-A1BA-43AE-B474-E0BFFCBE40A7}"/>
    <dgm:cxn modelId="{0BAE151B-BFFB-447B-9ADD-833188B4EA7E}" type="presOf" srcId="{36295888-88DD-4B7A-AA1B-A6916F0D81E6}" destId="{F68C3338-065F-4E49-AC29-27C806AC3DC2}" srcOrd="0" destOrd="0" presId="urn:microsoft.com/office/officeart/2005/8/layout/process1"/>
    <dgm:cxn modelId="{CAD42514-8967-44BC-9CB6-555664EFE9F6}" type="presParOf" srcId="{33C5C829-EC64-4588-A69D-C108D5AA296B}" destId="{F68C3338-065F-4E49-AC29-27C806AC3DC2}" srcOrd="0" destOrd="0" presId="urn:microsoft.com/office/officeart/2005/8/layout/process1"/>
    <dgm:cxn modelId="{E57AD727-1FD3-47B4-AA4C-DAE366433975}" type="presParOf" srcId="{33C5C829-EC64-4588-A69D-C108D5AA296B}" destId="{27CA94FB-4E69-4137-B821-A0B1E0BC1F1F}" srcOrd="1" destOrd="0" presId="urn:microsoft.com/office/officeart/2005/8/layout/process1"/>
    <dgm:cxn modelId="{F7B68D40-92E5-4511-8E98-6363FF64ABFC}" type="presParOf" srcId="{27CA94FB-4E69-4137-B821-A0B1E0BC1F1F}" destId="{70B71052-9E05-4980-882D-756E4E65717A}" srcOrd="0" destOrd="0" presId="urn:microsoft.com/office/officeart/2005/8/layout/process1"/>
    <dgm:cxn modelId="{677B40D0-B610-4E87-96FD-F904783F59C8}" type="presParOf" srcId="{33C5C829-EC64-4588-A69D-C108D5AA296B}" destId="{2ED82758-CE97-445B-83C6-2ACEB8FB698F}" srcOrd="2" destOrd="0" presId="urn:microsoft.com/office/officeart/2005/8/layout/process1"/>
  </dgm:cxnLst>
  <dgm:bg/>
  <dgm:whole/>
</dgm:dataModel>
</file>

<file path=ppt/diagrams/data7.xml><?xml version="1.0" encoding="utf-8"?>
<dgm:dataModel xmlns:dgm="http://schemas.openxmlformats.org/drawingml/2006/diagram" xmlns:a="http://schemas.openxmlformats.org/drawingml/2006/main">
  <dgm:ptLst>
    <dgm:pt modelId="{463A9A0C-78B5-4F65-8CA4-80011E8C5F25}" type="doc">
      <dgm:prSet loTypeId="urn:microsoft.com/office/officeart/2005/8/layout/radial3" loCatId="cycle" qsTypeId="urn:microsoft.com/office/officeart/2005/8/quickstyle/3d1" qsCatId="3D" csTypeId="urn:microsoft.com/office/officeart/2005/8/colors/accent3_5" csCatId="accent3" phldr="1"/>
      <dgm:spPr/>
      <dgm:t>
        <a:bodyPr/>
        <a:lstStyle/>
        <a:p>
          <a:endParaRPr lang="en-US"/>
        </a:p>
      </dgm:t>
    </dgm:pt>
    <dgm:pt modelId="{BA2C6E33-E179-4F5A-938C-3E519C293973}">
      <dgm:prSet phldrT="[Text]"/>
      <dgm:spPr/>
      <dgm:t>
        <a:bodyPr/>
        <a:lstStyle/>
        <a:p>
          <a:r>
            <a:rPr lang="en-US" dirty="0" smtClean="0"/>
            <a:t>Organization</a:t>
          </a:r>
          <a:endParaRPr lang="en-US" dirty="0"/>
        </a:p>
      </dgm:t>
    </dgm:pt>
    <dgm:pt modelId="{1FA64AEC-E57D-4DA0-9520-FEB93B283E19}" type="parTrans" cxnId="{69A3B0C9-E6FA-4A81-B78D-1314BB9C6D14}">
      <dgm:prSet/>
      <dgm:spPr/>
      <dgm:t>
        <a:bodyPr/>
        <a:lstStyle/>
        <a:p>
          <a:endParaRPr lang="en-US"/>
        </a:p>
      </dgm:t>
    </dgm:pt>
    <dgm:pt modelId="{B27FD91E-4D01-4882-8D09-4877640452A6}" type="sibTrans" cxnId="{69A3B0C9-E6FA-4A81-B78D-1314BB9C6D14}">
      <dgm:prSet/>
      <dgm:spPr/>
      <dgm:t>
        <a:bodyPr/>
        <a:lstStyle/>
        <a:p>
          <a:endParaRPr lang="en-US"/>
        </a:p>
      </dgm:t>
    </dgm:pt>
    <dgm:pt modelId="{37CE32EC-A2B3-4E3B-94A2-1C5F0AC3251A}">
      <dgm:prSet phldrT="[Text]" custT="1"/>
      <dgm:spPr/>
      <dgm:t>
        <a:bodyPr/>
        <a:lstStyle/>
        <a:p>
          <a:r>
            <a:rPr lang="en-US" sz="1600" b="1" dirty="0" smtClean="0"/>
            <a:t>Higher profitability</a:t>
          </a:r>
          <a:endParaRPr lang="en-US" sz="1600" b="1" dirty="0"/>
        </a:p>
      </dgm:t>
    </dgm:pt>
    <dgm:pt modelId="{53D56B59-6732-402A-A7D1-2ECAE8548000}" type="parTrans" cxnId="{30D99ED0-DB95-42CF-A32F-17BF27E5500E}">
      <dgm:prSet/>
      <dgm:spPr/>
      <dgm:t>
        <a:bodyPr/>
        <a:lstStyle/>
        <a:p>
          <a:endParaRPr lang="en-US"/>
        </a:p>
      </dgm:t>
    </dgm:pt>
    <dgm:pt modelId="{6394B9C3-E855-46F7-9558-0B7EC5BB09EF}" type="sibTrans" cxnId="{30D99ED0-DB95-42CF-A32F-17BF27E5500E}">
      <dgm:prSet/>
      <dgm:spPr/>
      <dgm:t>
        <a:bodyPr/>
        <a:lstStyle/>
        <a:p>
          <a:endParaRPr lang="en-US"/>
        </a:p>
      </dgm:t>
    </dgm:pt>
    <dgm:pt modelId="{619B3A76-5936-42B1-90E9-5B80EC6E80A1}">
      <dgm:prSet phldrT="[Text]" custT="1"/>
      <dgm:spPr/>
      <dgm:t>
        <a:bodyPr/>
        <a:lstStyle/>
        <a:p>
          <a:r>
            <a:rPr lang="en-US" sz="1600" b="1" dirty="0" smtClean="0"/>
            <a:t>Higher task orientation</a:t>
          </a:r>
          <a:endParaRPr lang="en-US" sz="1600" b="1" dirty="0"/>
        </a:p>
      </dgm:t>
    </dgm:pt>
    <dgm:pt modelId="{73D9F822-B4AA-4412-B2CD-346E0DF4CE31}" type="parTrans" cxnId="{FDDA04A4-AE11-4ED5-979A-B91385826DD1}">
      <dgm:prSet/>
      <dgm:spPr/>
      <dgm:t>
        <a:bodyPr/>
        <a:lstStyle/>
        <a:p>
          <a:endParaRPr lang="en-US"/>
        </a:p>
      </dgm:t>
    </dgm:pt>
    <dgm:pt modelId="{566EF2EE-B005-4CBE-9E6D-E1DB3FC0EEC2}" type="sibTrans" cxnId="{FDDA04A4-AE11-4ED5-979A-B91385826DD1}">
      <dgm:prSet/>
      <dgm:spPr/>
      <dgm:t>
        <a:bodyPr/>
        <a:lstStyle/>
        <a:p>
          <a:endParaRPr lang="en-US"/>
        </a:p>
      </dgm:t>
    </dgm:pt>
    <dgm:pt modelId="{D307E544-1F7C-4FF6-949C-64394875A647}">
      <dgm:prSet phldrT="[Text]" custT="1"/>
      <dgm:spPr/>
      <dgm:t>
        <a:bodyPr/>
        <a:lstStyle/>
        <a:p>
          <a:r>
            <a:rPr lang="en-US" sz="1600" b="1" dirty="0" smtClean="0"/>
            <a:t>Effective and coordinated error handling</a:t>
          </a:r>
          <a:endParaRPr lang="en-US" sz="1600" b="1" dirty="0"/>
        </a:p>
      </dgm:t>
    </dgm:pt>
    <dgm:pt modelId="{454CEF1C-15E2-4459-97B6-2DAF876AD892}" type="parTrans" cxnId="{D700105F-2198-437F-B6FF-3359642CC97B}">
      <dgm:prSet/>
      <dgm:spPr/>
      <dgm:t>
        <a:bodyPr/>
        <a:lstStyle/>
        <a:p>
          <a:endParaRPr lang="en-US"/>
        </a:p>
      </dgm:t>
    </dgm:pt>
    <dgm:pt modelId="{B6402E2F-F514-45C5-810B-3C859DF5EE92}" type="sibTrans" cxnId="{D700105F-2198-437F-B6FF-3359642CC97B}">
      <dgm:prSet/>
      <dgm:spPr/>
      <dgm:t>
        <a:bodyPr/>
        <a:lstStyle/>
        <a:p>
          <a:endParaRPr lang="en-US"/>
        </a:p>
      </dgm:t>
    </dgm:pt>
    <dgm:pt modelId="{E277BDC9-715E-4BF2-822D-BBAA631CA465}">
      <dgm:prSet phldrT="[Text]" custT="1"/>
      <dgm:spPr/>
      <dgm:t>
        <a:bodyPr/>
        <a:lstStyle/>
        <a:p>
          <a:r>
            <a:rPr lang="en-US" sz="1600" b="1" dirty="0" smtClean="0"/>
            <a:t>Quick error detection</a:t>
          </a:r>
          <a:endParaRPr lang="en-US" sz="1600" b="1" dirty="0"/>
        </a:p>
      </dgm:t>
    </dgm:pt>
    <dgm:pt modelId="{68E9450A-D8A2-4079-9CF2-6F2593AD9B8B}" type="parTrans" cxnId="{338543D2-B867-4F9F-AAE2-7945A053CF48}">
      <dgm:prSet/>
      <dgm:spPr/>
      <dgm:t>
        <a:bodyPr/>
        <a:lstStyle/>
        <a:p>
          <a:endParaRPr lang="en-US"/>
        </a:p>
      </dgm:t>
    </dgm:pt>
    <dgm:pt modelId="{5234E06D-B349-4AFB-9047-48387A97707C}" type="sibTrans" cxnId="{338543D2-B867-4F9F-AAE2-7945A053CF48}">
      <dgm:prSet/>
      <dgm:spPr/>
      <dgm:t>
        <a:bodyPr/>
        <a:lstStyle/>
        <a:p>
          <a:endParaRPr lang="en-US"/>
        </a:p>
      </dgm:t>
    </dgm:pt>
    <dgm:pt modelId="{EA53A962-07EC-437A-A0D4-B47784FEB4D5}">
      <dgm:prSet custT="1"/>
      <dgm:spPr/>
      <dgm:t>
        <a:bodyPr/>
        <a:lstStyle/>
        <a:p>
          <a:r>
            <a:rPr lang="en-US" sz="1600" b="1" dirty="0" smtClean="0"/>
            <a:t>Higher innovativeness</a:t>
          </a:r>
          <a:endParaRPr lang="en-US" sz="1600" b="1" dirty="0"/>
        </a:p>
      </dgm:t>
    </dgm:pt>
    <dgm:pt modelId="{FE025921-687B-4FA3-A39E-5856F619EA7B}" type="parTrans" cxnId="{D1FFBFFD-0607-439F-A867-8190F802BEC3}">
      <dgm:prSet/>
      <dgm:spPr/>
      <dgm:t>
        <a:bodyPr/>
        <a:lstStyle/>
        <a:p>
          <a:endParaRPr lang="en-US"/>
        </a:p>
      </dgm:t>
    </dgm:pt>
    <dgm:pt modelId="{35204042-6D49-46AA-B3D6-CD482B33EEFD}" type="sibTrans" cxnId="{D1FFBFFD-0607-439F-A867-8190F802BEC3}">
      <dgm:prSet/>
      <dgm:spPr/>
      <dgm:t>
        <a:bodyPr/>
        <a:lstStyle/>
        <a:p>
          <a:endParaRPr lang="en-US"/>
        </a:p>
      </dgm:t>
    </dgm:pt>
    <dgm:pt modelId="{56EDD931-338F-4960-AD2F-A5211549E5C6}">
      <dgm:prSet custT="1"/>
      <dgm:spPr/>
      <dgm:t>
        <a:bodyPr/>
        <a:lstStyle/>
        <a:p>
          <a:r>
            <a:rPr lang="en-US" sz="1600" b="1" dirty="0" smtClean="0"/>
            <a:t>More improving product or service quality</a:t>
          </a:r>
        </a:p>
      </dgm:t>
    </dgm:pt>
    <dgm:pt modelId="{D12539D8-734C-4233-8D9A-47BC23F37EFA}" type="parTrans" cxnId="{B073DD50-36A4-42E6-AF14-8D3798BC64D1}">
      <dgm:prSet/>
      <dgm:spPr/>
      <dgm:t>
        <a:bodyPr/>
        <a:lstStyle/>
        <a:p>
          <a:endParaRPr lang="en-US"/>
        </a:p>
      </dgm:t>
    </dgm:pt>
    <dgm:pt modelId="{DF534DEB-D813-4459-AD18-BBC2F3C1F975}" type="sibTrans" cxnId="{B073DD50-36A4-42E6-AF14-8D3798BC64D1}">
      <dgm:prSet/>
      <dgm:spPr/>
      <dgm:t>
        <a:bodyPr/>
        <a:lstStyle/>
        <a:p>
          <a:endParaRPr lang="en-US"/>
        </a:p>
      </dgm:t>
    </dgm:pt>
    <dgm:pt modelId="{ABA4E4EE-AB16-4336-B290-B03D13143FA9}" type="pres">
      <dgm:prSet presAssocID="{463A9A0C-78B5-4F65-8CA4-80011E8C5F25}" presName="composite" presStyleCnt="0">
        <dgm:presLayoutVars>
          <dgm:chMax val="1"/>
          <dgm:dir/>
          <dgm:resizeHandles val="exact"/>
        </dgm:presLayoutVars>
      </dgm:prSet>
      <dgm:spPr/>
      <dgm:t>
        <a:bodyPr/>
        <a:lstStyle/>
        <a:p>
          <a:endParaRPr lang="en-US"/>
        </a:p>
      </dgm:t>
    </dgm:pt>
    <dgm:pt modelId="{9C1762D7-2C77-4219-9EFD-04AAB5BF6C50}" type="pres">
      <dgm:prSet presAssocID="{463A9A0C-78B5-4F65-8CA4-80011E8C5F25}" presName="radial" presStyleCnt="0">
        <dgm:presLayoutVars>
          <dgm:animLvl val="ctr"/>
        </dgm:presLayoutVars>
      </dgm:prSet>
      <dgm:spPr/>
    </dgm:pt>
    <dgm:pt modelId="{2AEB6447-A59E-4D28-B4DF-08246DF56F83}" type="pres">
      <dgm:prSet presAssocID="{BA2C6E33-E179-4F5A-938C-3E519C293973}" presName="centerShape" presStyleLbl="vennNode1" presStyleIdx="0" presStyleCnt="7"/>
      <dgm:spPr/>
      <dgm:t>
        <a:bodyPr/>
        <a:lstStyle/>
        <a:p>
          <a:endParaRPr lang="en-US"/>
        </a:p>
      </dgm:t>
    </dgm:pt>
    <dgm:pt modelId="{F92B197B-277A-43F1-98E2-BC4BF0E673D6}" type="pres">
      <dgm:prSet presAssocID="{37CE32EC-A2B3-4E3B-94A2-1C5F0AC3251A}" presName="node" presStyleLbl="vennNode1" presStyleIdx="1" presStyleCnt="7">
        <dgm:presLayoutVars>
          <dgm:bulletEnabled val="1"/>
        </dgm:presLayoutVars>
      </dgm:prSet>
      <dgm:spPr/>
      <dgm:t>
        <a:bodyPr/>
        <a:lstStyle/>
        <a:p>
          <a:endParaRPr lang="en-US"/>
        </a:p>
      </dgm:t>
    </dgm:pt>
    <dgm:pt modelId="{88A40DFE-ED33-4B68-A923-FE56F92AA9C6}" type="pres">
      <dgm:prSet presAssocID="{619B3A76-5936-42B1-90E9-5B80EC6E80A1}" presName="node" presStyleLbl="vennNode1" presStyleIdx="2" presStyleCnt="7">
        <dgm:presLayoutVars>
          <dgm:bulletEnabled val="1"/>
        </dgm:presLayoutVars>
      </dgm:prSet>
      <dgm:spPr/>
      <dgm:t>
        <a:bodyPr/>
        <a:lstStyle/>
        <a:p>
          <a:endParaRPr lang="en-US"/>
        </a:p>
      </dgm:t>
    </dgm:pt>
    <dgm:pt modelId="{74263A4C-653B-4139-9217-E091FC64AB45}" type="pres">
      <dgm:prSet presAssocID="{D307E544-1F7C-4FF6-949C-64394875A647}" presName="node" presStyleLbl="vennNode1" presStyleIdx="3" presStyleCnt="7">
        <dgm:presLayoutVars>
          <dgm:bulletEnabled val="1"/>
        </dgm:presLayoutVars>
      </dgm:prSet>
      <dgm:spPr/>
      <dgm:t>
        <a:bodyPr/>
        <a:lstStyle/>
        <a:p>
          <a:endParaRPr lang="en-US"/>
        </a:p>
      </dgm:t>
    </dgm:pt>
    <dgm:pt modelId="{E0AEC92A-BD96-4DED-B433-6B4A24CC34CB}" type="pres">
      <dgm:prSet presAssocID="{56EDD931-338F-4960-AD2F-A5211549E5C6}" presName="node" presStyleLbl="vennNode1" presStyleIdx="4" presStyleCnt="7" custRadScaleRad="99918" custRadScaleInc="-190">
        <dgm:presLayoutVars>
          <dgm:bulletEnabled val="1"/>
        </dgm:presLayoutVars>
      </dgm:prSet>
      <dgm:spPr/>
      <dgm:t>
        <a:bodyPr/>
        <a:lstStyle/>
        <a:p>
          <a:endParaRPr lang="en-US"/>
        </a:p>
      </dgm:t>
    </dgm:pt>
    <dgm:pt modelId="{EE51A30C-ACB2-4EFE-A004-1539F19A145B}" type="pres">
      <dgm:prSet presAssocID="{EA53A962-07EC-437A-A0D4-B47784FEB4D5}" presName="node" presStyleLbl="vennNode1" presStyleIdx="5" presStyleCnt="7">
        <dgm:presLayoutVars>
          <dgm:bulletEnabled val="1"/>
        </dgm:presLayoutVars>
      </dgm:prSet>
      <dgm:spPr/>
      <dgm:t>
        <a:bodyPr/>
        <a:lstStyle/>
        <a:p>
          <a:endParaRPr lang="en-US"/>
        </a:p>
      </dgm:t>
    </dgm:pt>
    <dgm:pt modelId="{A609B397-43CB-4155-A59C-860F9F668E68}" type="pres">
      <dgm:prSet presAssocID="{E277BDC9-715E-4BF2-822D-BBAA631CA465}" presName="node" presStyleLbl="vennNode1" presStyleIdx="6" presStyleCnt="7">
        <dgm:presLayoutVars>
          <dgm:bulletEnabled val="1"/>
        </dgm:presLayoutVars>
      </dgm:prSet>
      <dgm:spPr/>
      <dgm:t>
        <a:bodyPr/>
        <a:lstStyle/>
        <a:p>
          <a:endParaRPr lang="en-US"/>
        </a:p>
      </dgm:t>
    </dgm:pt>
  </dgm:ptLst>
  <dgm:cxnLst>
    <dgm:cxn modelId="{D1FFBFFD-0607-439F-A867-8190F802BEC3}" srcId="{BA2C6E33-E179-4F5A-938C-3E519C293973}" destId="{EA53A962-07EC-437A-A0D4-B47784FEB4D5}" srcOrd="4" destOrd="0" parTransId="{FE025921-687B-4FA3-A39E-5856F619EA7B}" sibTransId="{35204042-6D49-46AA-B3D6-CD482B33EEFD}"/>
    <dgm:cxn modelId="{2B7EC317-DAD2-4499-AD2B-7212E880F13C}" type="presOf" srcId="{BA2C6E33-E179-4F5A-938C-3E519C293973}" destId="{2AEB6447-A59E-4D28-B4DF-08246DF56F83}" srcOrd="0" destOrd="0" presId="urn:microsoft.com/office/officeart/2005/8/layout/radial3"/>
    <dgm:cxn modelId="{7D4558D4-9840-4019-A825-15E365D513E2}" type="presOf" srcId="{463A9A0C-78B5-4F65-8CA4-80011E8C5F25}" destId="{ABA4E4EE-AB16-4336-B290-B03D13143FA9}" srcOrd="0" destOrd="0" presId="urn:microsoft.com/office/officeart/2005/8/layout/radial3"/>
    <dgm:cxn modelId="{2FF6D409-7427-40AB-9AC2-EA71700CBB96}" type="presOf" srcId="{EA53A962-07EC-437A-A0D4-B47784FEB4D5}" destId="{EE51A30C-ACB2-4EFE-A004-1539F19A145B}" srcOrd="0" destOrd="0" presId="urn:microsoft.com/office/officeart/2005/8/layout/radial3"/>
    <dgm:cxn modelId="{CF638F77-49EC-45E2-A9D0-2888191DB280}" type="presOf" srcId="{56EDD931-338F-4960-AD2F-A5211549E5C6}" destId="{E0AEC92A-BD96-4DED-B433-6B4A24CC34CB}" srcOrd="0" destOrd="0" presId="urn:microsoft.com/office/officeart/2005/8/layout/radial3"/>
    <dgm:cxn modelId="{D700105F-2198-437F-B6FF-3359642CC97B}" srcId="{BA2C6E33-E179-4F5A-938C-3E519C293973}" destId="{D307E544-1F7C-4FF6-949C-64394875A647}" srcOrd="2" destOrd="0" parTransId="{454CEF1C-15E2-4459-97B6-2DAF876AD892}" sibTransId="{B6402E2F-F514-45C5-810B-3C859DF5EE92}"/>
    <dgm:cxn modelId="{D8EA8F9E-F71D-47A5-B121-CF2655B2AE3A}" type="presOf" srcId="{37CE32EC-A2B3-4E3B-94A2-1C5F0AC3251A}" destId="{F92B197B-277A-43F1-98E2-BC4BF0E673D6}" srcOrd="0" destOrd="0" presId="urn:microsoft.com/office/officeart/2005/8/layout/radial3"/>
    <dgm:cxn modelId="{69A3B0C9-E6FA-4A81-B78D-1314BB9C6D14}" srcId="{463A9A0C-78B5-4F65-8CA4-80011E8C5F25}" destId="{BA2C6E33-E179-4F5A-938C-3E519C293973}" srcOrd="0" destOrd="0" parTransId="{1FA64AEC-E57D-4DA0-9520-FEB93B283E19}" sibTransId="{B27FD91E-4D01-4882-8D09-4877640452A6}"/>
    <dgm:cxn modelId="{338543D2-B867-4F9F-AAE2-7945A053CF48}" srcId="{BA2C6E33-E179-4F5A-938C-3E519C293973}" destId="{E277BDC9-715E-4BF2-822D-BBAA631CA465}" srcOrd="5" destOrd="0" parTransId="{68E9450A-D8A2-4079-9CF2-6F2593AD9B8B}" sibTransId="{5234E06D-B349-4AFB-9047-48387A97707C}"/>
    <dgm:cxn modelId="{07656F81-A47F-4A08-B4AA-73438AC4EB08}" type="presOf" srcId="{E277BDC9-715E-4BF2-822D-BBAA631CA465}" destId="{A609B397-43CB-4155-A59C-860F9F668E68}" srcOrd="0" destOrd="0" presId="urn:microsoft.com/office/officeart/2005/8/layout/radial3"/>
    <dgm:cxn modelId="{E9FC3A03-64D0-4D2E-A58B-AAA3CF13579E}" type="presOf" srcId="{619B3A76-5936-42B1-90E9-5B80EC6E80A1}" destId="{88A40DFE-ED33-4B68-A923-FE56F92AA9C6}" srcOrd="0" destOrd="0" presId="urn:microsoft.com/office/officeart/2005/8/layout/radial3"/>
    <dgm:cxn modelId="{B073DD50-36A4-42E6-AF14-8D3798BC64D1}" srcId="{BA2C6E33-E179-4F5A-938C-3E519C293973}" destId="{56EDD931-338F-4960-AD2F-A5211549E5C6}" srcOrd="3" destOrd="0" parTransId="{D12539D8-734C-4233-8D9A-47BC23F37EFA}" sibTransId="{DF534DEB-D813-4459-AD18-BBC2F3C1F975}"/>
    <dgm:cxn modelId="{30D99ED0-DB95-42CF-A32F-17BF27E5500E}" srcId="{BA2C6E33-E179-4F5A-938C-3E519C293973}" destId="{37CE32EC-A2B3-4E3B-94A2-1C5F0AC3251A}" srcOrd="0" destOrd="0" parTransId="{53D56B59-6732-402A-A7D1-2ECAE8548000}" sibTransId="{6394B9C3-E855-46F7-9558-0B7EC5BB09EF}"/>
    <dgm:cxn modelId="{FDDA04A4-AE11-4ED5-979A-B91385826DD1}" srcId="{BA2C6E33-E179-4F5A-938C-3E519C293973}" destId="{619B3A76-5936-42B1-90E9-5B80EC6E80A1}" srcOrd="1" destOrd="0" parTransId="{73D9F822-B4AA-4412-B2CD-346E0DF4CE31}" sibTransId="{566EF2EE-B005-4CBE-9E6D-E1DB3FC0EEC2}"/>
    <dgm:cxn modelId="{6A19D430-9801-4DC8-9273-12EAF9413836}" type="presOf" srcId="{D307E544-1F7C-4FF6-949C-64394875A647}" destId="{74263A4C-653B-4139-9217-E091FC64AB45}" srcOrd="0" destOrd="0" presId="urn:microsoft.com/office/officeart/2005/8/layout/radial3"/>
    <dgm:cxn modelId="{CECBE572-AF71-4683-9FD7-99F790B3C4B3}" type="presParOf" srcId="{ABA4E4EE-AB16-4336-B290-B03D13143FA9}" destId="{9C1762D7-2C77-4219-9EFD-04AAB5BF6C50}" srcOrd="0" destOrd="0" presId="urn:microsoft.com/office/officeart/2005/8/layout/radial3"/>
    <dgm:cxn modelId="{C58A3A50-C23D-442C-BC45-52B5C579C3C1}" type="presParOf" srcId="{9C1762D7-2C77-4219-9EFD-04AAB5BF6C50}" destId="{2AEB6447-A59E-4D28-B4DF-08246DF56F83}" srcOrd="0" destOrd="0" presId="urn:microsoft.com/office/officeart/2005/8/layout/radial3"/>
    <dgm:cxn modelId="{18A5DD1A-346E-4A49-B3E6-A8610DEFAAFA}" type="presParOf" srcId="{9C1762D7-2C77-4219-9EFD-04AAB5BF6C50}" destId="{F92B197B-277A-43F1-98E2-BC4BF0E673D6}" srcOrd="1" destOrd="0" presId="urn:microsoft.com/office/officeart/2005/8/layout/radial3"/>
    <dgm:cxn modelId="{40A98AD9-51F1-47E3-B5B1-55415BA9917A}" type="presParOf" srcId="{9C1762D7-2C77-4219-9EFD-04AAB5BF6C50}" destId="{88A40DFE-ED33-4B68-A923-FE56F92AA9C6}" srcOrd="2" destOrd="0" presId="urn:microsoft.com/office/officeart/2005/8/layout/radial3"/>
    <dgm:cxn modelId="{05353B54-A6A2-46AB-B6E4-89BC05506BE3}" type="presParOf" srcId="{9C1762D7-2C77-4219-9EFD-04AAB5BF6C50}" destId="{74263A4C-653B-4139-9217-E091FC64AB45}" srcOrd="3" destOrd="0" presId="urn:microsoft.com/office/officeart/2005/8/layout/radial3"/>
    <dgm:cxn modelId="{7C8CC145-6AE7-4595-98B6-F049E025EB32}" type="presParOf" srcId="{9C1762D7-2C77-4219-9EFD-04AAB5BF6C50}" destId="{E0AEC92A-BD96-4DED-B433-6B4A24CC34CB}" srcOrd="4" destOrd="0" presId="urn:microsoft.com/office/officeart/2005/8/layout/radial3"/>
    <dgm:cxn modelId="{CA87A5DC-C9F3-4236-ACA2-A4E862CDD81A}" type="presParOf" srcId="{9C1762D7-2C77-4219-9EFD-04AAB5BF6C50}" destId="{EE51A30C-ACB2-4EFE-A004-1539F19A145B}" srcOrd="5" destOrd="0" presId="urn:microsoft.com/office/officeart/2005/8/layout/radial3"/>
    <dgm:cxn modelId="{772FEDB9-B9FF-4B64-B484-8A22B68AF7A2}" type="presParOf" srcId="{9C1762D7-2C77-4219-9EFD-04AAB5BF6C50}" destId="{A609B397-43CB-4155-A59C-860F9F668E68}" srcOrd="6" destOrd="0" presId="urn:microsoft.com/office/officeart/2005/8/layout/radial3"/>
  </dgm:cxnLst>
  <dgm:bg/>
  <dgm:whole/>
</dgm:dataModel>
</file>

<file path=ppt/diagrams/data8.xml><?xml version="1.0" encoding="utf-8"?>
<dgm:dataModel xmlns:dgm="http://schemas.openxmlformats.org/drawingml/2006/diagram" xmlns:a="http://schemas.openxmlformats.org/drawingml/2006/main">
  <dgm:ptLst>
    <dgm:pt modelId="{900D3564-9DD6-4D52-878E-882DB1155EB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A2F2E3C-0A01-470D-98B8-28B02065C655}">
      <dgm:prSet phldrT="[Text]" custT="1"/>
      <dgm:spPr/>
      <dgm:t>
        <a:bodyPr/>
        <a:lstStyle/>
        <a:p>
          <a:r>
            <a:rPr lang="en-US" sz="2800" b="1" dirty="0" smtClean="0">
              <a:effectLst>
                <a:outerShdw blurRad="38100" dist="38100" dir="2700000" algn="tl">
                  <a:srgbClr val="000000">
                    <a:alpha val="43137"/>
                  </a:srgbClr>
                </a:outerShdw>
              </a:effectLst>
            </a:rPr>
            <a:t>Personal Initiative(PI)</a:t>
          </a:r>
          <a:endParaRPr lang="en-US" sz="2800" b="1" dirty="0">
            <a:effectLst>
              <a:outerShdw blurRad="38100" dist="38100" dir="2700000" algn="tl">
                <a:srgbClr val="000000">
                  <a:alpha val="43137"/>
                </a:srgbClr>
              </a:outerShdw>
            </a:effectLst>
          </a:endParaRPr>
        </a:p>
      </dgm:t>
    </dgm:pt>
    <dgm:pt modelId="{9A2A6CA9-8430-403A-A044-31D081AFB8B6}" type="parTrans" cxnId="{DA841D95-795A-48A8-A1FE-7D93F8A08EB6}">
      <dgm:prSet/>
      <dgm:spPr/>
      <dgm:t>
        <a:bodyPr/>
        <a:lstStyle/>
        <a:p>
          <a:endParaRPr lang="en-US"/>
        </a:p>
      </dgm:t>
    </dgm:pt>
    <dgm:pt modelId="{B340D5AF-9160-4B6D-9F63-018067D06C9F}" type="sibTrans" cxnId="{DA841D95-795A-48A8-A1FE-7D93F8A08EB6}">
      <dgm:prSet/>
      <dgm:spPr/>
      <dgm:t>
        <a:bodyPr/>
        <a:lstStyle/>
        <a:p>
          <a:endParaRPr lang="en-US"/>
        </a:p>
      </dgm:t>
    </dgm:pt>
    <dgm:pt modelId="{B152B402-36B9-424C-8033-950B74A7EBA8}">
      <dgm:prSet phldrT="[Text]"/>
      <dgm:spPr/>
      <dgm:t>
        <a:bodyPr/>
        <a:lstStyle/>
        <a:p>
          <a:r>
            <a:rPr lang="en-US" dirty="0" smtClean="0"/>
            <a:t>people behave actively</a:t>
          </a:r>
          <a:endParaRPr lang="en-US" dirty="0"/>
        </a:p>
      </dgm:t>
    </dgm:pt>
    <dgm:pt modelId="{6C7C743F-56C6-4F90-875C-220C7B40BDB2}" type="parTrans" cxnId="{8504EBE6-DB75-44E6-8C26-D7EA3A58FC27}">
      <dgm:prSet/>
      <dgm:spPr/>
      <dgm:t>
        <a:bodyPr/>
        <a:lstStyle/>
        <a:p>
          <a:endParaRPr lang="en-US"/>
        </a:p>
      </dgm:t>
    </dgm:pt>
    <dgm:pt modelId="{CCB782BA-D875-457C-8E88-7E2F54E7BEAD}" type="sibTrans" cxnId="{8504EBE6-DB75-44E6-8C26-D7EA3A58FC27}">
      <dgm:prSet/>
      <dgm:spPr/>
      <dgm:t>
        <a:bodyPr/>
        <a:lstStyle/>
        <a:p>
          <a:endParaRPr lang="en-US"/>
        </a:p>
      </dgm:t>
    </dgm:pt>
    <dgm:pt modelId="{FE33BD82-796E-4D7A-BA09-3BBE61A51D5D}">
      <dgm:prSet phldrT="[Text]" custT="1"/>
      <dgm:spPr/>
      <dgm:t>
        <a:bodyPr/>
        <a:lstStyle/>
        <a:p>
          <a:pPr algn="ctr">
            <a:lnSpc>
              <a:spcPts val="2900"/>
            </a:lnSpc>
          </a:pPr>
          <a:r>
            <a:rPr lang="en-US" sz="2800" b="1" dirty="0" smtClean="0">
              <a:effectLst>
                <a:outerShdw blurRad="38100" dist="38100" dir="2700000" algn="tl">
                  <a:srgbClr val="000000">
                    <a:alpha val="43137"/>
                  </a:srgbClr>
                </a:outerShdw>
              </a:effectLst>
            </a:rPr>
            <a:t>Traditional performance models (Reactive Models</a:t>
          </a:r>
          <a:r>
            <a:rPr lang="en-US" sz="2300" dirty="0" smtClean="0"/>
            <a:t>)</a:t>
          </a:r>
          <a:endParaRPr lang="en-US" sz="2300" dirty="0"/>
        </a:p>
      </dgm:t>
    </dgm:pt>
    <dgm:pt modelId="{242D3A59-CF30-4416-A240-4284D27C29C9}" type="parTrans" cxnId="{6F0E92C8-38D4-4F53-AB4C-69F1DB6BACCF}">
      <dgm:prSet/>
      <dgm:spPr/>
      <dgm:t>
        <a:bodyPr/>
        <a:lstStyle/>
        <a:p>
          <a:endParaRPr lang="en-US"/>
        </a:p>
      </dgm:t>
    </dgm:pt>
    <dgm:pt modelId="{2AC24D8D-1015-4A8C-ACD9-30930200E64E}" type="sibTrans" cxnId="{6F0E92C8-38D4-4F53-AB4C-69F1DB6BACCF}">
      <dgm:prSet/>
      <dgm:spPr/>
      <dgm:t>
        <a:bodyPr/>
        <a:lstStyle/>
        <a:p>
          <a:endParaRPr lang="en-US"/>
        </a:p>
      </dgm:t>
    </dgm:pt>
    <dgm:pt modelId="{2C0395C5-F4F8-4157-A2E9-44CAB2400871}">
      <dgm:prSet phldrT="[Text]"/>
      <dgm:spPr/>
      <dgm:t>
        <a:bodyPr/>
        <a:lstStyle/>
        <a:p>
          <a:r>
            <a:rPr lang="en-US" dirty="0" smtClean="0"/>
            <a:t>People just react</a:t>
          </a:r>
          <a:endParaRPr lang="en-US" dirty="0"/>
        </a:p>
      </dgm:t>
    </dgm:pt>
    <dgm:pt modelId="{B4EBB0F7-F7ED-4B73-BD1C-5D3E73D586F6}" type="parTrans" cxnId="{907E394A-449C-4CFD-B50C-49CF3E62665F}">
      <dgm:prSet/>
      <dgm:spPr/>
      <dgm:t>
        <a:bodyPr/>
        <a:lstStyle/>
        <a:p>
          <a:endParaRPr lang="en-US"/>
        </a:p>
      </dgm:t>
    </dgm:pt>
    <dgm:pt modelId="{14B30969-610D-4477-8B8E-7A1624CEC508}" type="sibTrans" cxnId="{907E394A-449C-4CFD-B50C-49CF3E62665F}">
      <dgm:prSet/>
      <dgm:spPr/>
      <dgm:t>
        <a:bodyPr/>
        <a:lstStyle/>
        <a:p>
          <a:endParaRPr lang="en-US"/>
        </a:p>
      </dgm:t>
    </dgm:pt>
    <dgm:pt modelId="{3FF92F4E-64DE-4A2E-A026-4516E65BF724}">
      <dgm:prSet/>
      <dgm:spPr/>
      <dgm:t>
        <a:bodyPr/>
        <a:lstStyle/>
        <a:p>
          <a:r>
            <a:rPr lang="en-US" smtClean="0"/>
            <a:t>often changing the environment instead of just reacting to it</a:t>
          </a:r>
          <a:endParaRPr lang="en-US" dirty="0" smtClean="0"/>
        </a:p>
      </dgm:t>
    </dgm:pt>
    <dgm:pt modelId="{0E09A23C-F88F-4728-9ED4-5DFE39FA9C6B}" type="parTrans" cxnId="{5C05783C-8754-413E-91D7-72341015C5E6}">
      <dgm:prSet/>
      <dgm:spPr/>
      <dgm:t>
        <a:bodyPr/>
        <a:lstStyle/>
        <a:p>
          <a:endParaRPr lang="en-US"/>
        </a:p>
      </dgm:t>
    </dgm:pt>
    <dgm:pt modelId="{97166158-7F91-44B3-9831-AB0FEEE6AE58}" type="sibTrans" cxnId="{5C05783C-8754-413E-91D7-72341015C5E6}">
      <dgm:prSet/>
      <dgm:spPr/>
      <dgm:t>
        <a:bodyPr/>
        <a:lstStyle/>
        <a:p>
          <a:endParaRPr lang="en-US"/>
        </a:p>
      </dgm:t>
    </dgm:pt>
    <dgm:pt modelId="{FE4061DB-0736-4B8B-9376-0B41C9470FA6}">
      <dgm:prSet/>
      <dgm:spPr/>
      <dgm:t>
        <a:bodyPr/>
        <a:lstStyle/>
        <a:p>
          <a:r>
            <a:rPr lang="en-US" smtClean="0"/>
            <a:t>people perform well when they go beyond what they are told to do (add tasks).</a:t>
          </a:r>
          <a:endParaRPr lang="en-US" dirty="0" smtClean="0"/>
        </a:p>
      </dgm:t>
    </dgm:pt>
    <dgm:pt modelId="{BBD7C186-73AF-4E40-929A-CB8CB58B0D65}" type="parTrans" cxnId="{60BC040E-A12D-4296-942D-17A47DCECD5F}">
      <dgm:prSet/>
      <dgm:spPr/>
      <dgm:t>
        <a:bodyPr/>
        <a:lstStyle/>
        <a:p>
          <a:endParaRPr lang="en-US"/>
        </a:p>
      </dgm:t>
    </dgm:pt>
    <dgm:pt modelId="{D9F43DC6-7200-4681-A049-480C212ABD1C}" type="sibTrans" cxnId="{60BC040E-A12D-4296-942D-17A47DCECD5F}">
      <dgm:prSet/>
      <dgm:spPr/>
      <dgm:t>
        <a:bodyPr/>
        <a:lstStyle/>
        <a:p>
          <a:endParaRPr lang="en-US"/>
        </a:p>
      </dgm:t>
    </dgm:pt>
    <dgm:pt modelId="{F09D450D-3BDB-4ADC-8116-AF7B533C2F37}">
      <dgm:prSet/>
      <dgm:spPr/>
      <dgm:t>
        <a:bodyPr/>
        <a:lstStyle/>
        <a:p>
          <a:r>
            <a:rPr lang="en-US" smtClean="0"/>
            <a:t>a ‘‘redefinition’’ process takes place that often modifies what the employee perceives to be his or her task</a:t>
          </a:r>
          <a:endParaRPr lang="en-US" dirty="0" smtClean="0"/>
        </a:p>
      </dgm:t>
    </dgm:pt>
    <dgm:pt modelId="{151EE5F0-8F24-4C7C-B27A-18C80914E17C}" type="parTrans" cxnId="{C8853DB5-2301-4618-B414-FF79C7971D13}">
      <dgm:prSet/>
      <dgm:spPr/>
      <dgm:t>
        <a:bodyPr/>
        <a:lstStyle/>
        <a:p>
          <a:endParaRPr lang="en-US"/>
        </a:p>
      </dgm:t>
    </dgm:pt>
    <dgm:pt modelId="{D4355DCA-99A5-413F-8039-AB64C8B48C60}" type="sibTrans" cxnId="{C8853DB5-2301-4618-B414-FF79C7971D13}">
      <dgm:prSet/>
      <dgm:spPr/>
      <dgm:t>
        <a:bodyPr/>
        <a:lstStyle/>
        <a:p>
          <a:endParaRPr lang="en-US"/>
        </a:p>
      </dgm:t>
    </dgm:pt>
    <dgm:pt modelId="{7BD2215F-EE2E-4F96-B6E7-A37562EDF129}">
      <dgm:prSet/>
      <dgm:spPr/>
      <dgm:t>
        <a:bodyPr/>
        <a:lstStyle/>
        <a:p>
          <a:r>
            <a:rPr lang="en-US" dirty="0" smtClean="0"/>
            <a:t>People change their jobs via PI</a:t>
          </a:r>
          <a:endParaRPr lang="en-US" dirty="0"/>
        </a:p>
      </dgm:t>
    </dgm:pt>
    <dgm:pt modelId="{377A9C48-33FE-4301-B629-7DEF9BC1DAFA}" type="parTrans" cxnId="{3167D3D6-9D7A-448B-9E23-EFD34B93BE2C}">
      <dgm:prSet/>
      <dgm:spPr/>
      <dgm:t>
        <a:bodyPr/>
        <a:lstStyle/>
        <a:p>
          <a:endParaRPr lang="en-US"/>
        </a:p>
      </dgm:t>
    </dgm:pt>
    <dgm:pt modelId="{6D982686-0C02-41E7-91BF-2AD17A2C0FFF}" type="sibTrans" cxnId="{3167D3D6-9D7A-448B-9E23-EFD34B93BE2C}">
      <dgm:prSet/>
      <dgm:spPr/>
      <dgm:t>
        <a:bodyPr/>
        <a:lstStyle/>
        <a:p>
          <a:endParaRPr lang="en-US"/>
        </a:p>
      </dgm:t>
    </dgm:pt>
    <dgm:pt modelId="{B77A874B-A230-4CE6-9A50-100C1536A7A4}">
      <dgm:prSet/>
      <dgm:spPr/>
      <dgm:t>
        <a:bodyPr/>
        <a:lstStyle/>
        <a:p>
          <a:r>
            <a:rPr lang="en-US" smtClean="0"/>
            <a:t>people perform well, when they do what they were told to do (‘‘do a task well’’)</a:t>
          </a:r>
          <a:endParaRPr lang="en-US" dirty="0" smtClean="0"/>
        </a:p>
      </dgm:t>
    </dgm:pt>
    <dgm:pt modelId="{AB8AA51F-5D36-4AB1-BDCA-5B35CD675BE8}" type="parTrans" cxnId="{B745FB46-3E42-4A9C-9720-5A757144D1E5}">
      <dgm:prSet/>
      <dgm:spPr/>
      <dgm:t>
        <a:bodyPr/>
        <a:lstStyle/>
        <a:p>
          <a:endParaRPr lang="en-US"/>
        </a:p>
      </dgm:t>
    </dgm:pt>
    <dgm:pt modelId="{9A45FA4C-F6E3-45A6-8EEE-F05857B5D88B}" type="sibTrans" cxnId="{B745FB46-3E42-4A9C-9720-5A757144D1E5}">
      <dgm:prSet/>
      <dgm:spPr/>
      <dgm:t>
        <a:bodyPr/>
        <a:lstStyle/>
        <a:p>
          <a:endParaRPr lang="en-US"/>
        </a:p>
      </dgm:t>
    </dgm:pt>
    <dgm:pt modelId="{71746321-BA5D-4B41-95F6-AA44C28236D9}">
      <dgm:prSet/>
      <dgm:spPr/>
      <dgm:t>
        <a:bodyPr/>
        <a:lstStyle/>
        <a:p>
          <a:r>
            <a:rPr lang="en-US" smtClean="0">
              <a:solidFill>
                <a:srgbClr val="FF0000"/>
              </a:solidFill>
            </a:rPr>
            <a:t>the pathway from an outside task to the acceptance of the task is direct and not problematic</a:t>
          </a:r>
          <a:endParaRPr lang="en-US" dirty="0" smtClean="0">
            <a:solidFill>
              <a:srgbClr val="FF0000"/>
            </a:solidFill>
          </a:endParaRPr>
        </a:p>
      </dgm:t>
    </dgm:pt>
    <dgm:pt modelId="{924D5FE7-7B68-4CD1-9DA0-FA7F1DACDC9A}" type="parTrans" cxnId="{992B6198-4861-453C-A373-2E344B1A0743}">
      <dgm:prSet/>
      <dgm:spPr/>
      <dgm:t>
        <a:bodyPr/>
        <a:lstStyle/>
        <a:p>
          <a:endParaRPr lang="en-US"/>
        </a:p>
      </dgm:t>
    </dgm:pt>
    <dgm:pt modelId="{704122E9-B506-42DC-B2F9-B49D75003E50}" type="sibTrans" cxnId="{992B6198-4861-453C-A373-2E344B1A0743}">
      <dgm:prSet/>
      <dgm:spPr/>
      <dgm:t>
        <a:bodyPr/>
        <a:lstStyle/>
        <a:p>
          <a:endParaRPr lang="en-US"/>
        </a:p>
      </dgm:t>
    </dgm:pt>
    <dgm:pt modelId="{D08520B8-0D0F-42FB-85C4-EAD663589203}">
      <dgm:prSet/>
      <dgm:spPr/>
      <dgm:t>
        <a:bodyPr/>
        <a:lstStyle/>
        <a:p>
          <a:r>
            <a:rPr lang="en-US" dirty="0" smtClean="0"/>
            <a:t>the influence of the  employee on the work situation is minimal </a:t>
          </a:r>
          <a:endParaRPr lang="en-US" dirty="0">
            <a:solidFill>
              <a:srgbClr val="FF0000"/>
            </a:solidFill>
          </a:endParaRPr>
        </a:p>
      </dgm:t>
    </dgm:pt>
    <dgm:pt modelId="{EC4DB4D4-69CF-4EBD-AD73-CC1AF2F5AB9F}" type="parTrans" cxnId="{35D863B7-CAAE-4323-A461-709DB85C0CC3}">
      <dgm:prSet/>
      <dgm:spPr/>
      <dgm:t>
        <a:bodyPr/>
        <a:lstStyle/>
        <a:p>
          <a:endParaRPr lang="en-US"/>
        </a:p>
      </dgm:t>
    </dgm:pt>
    <dgm:pt modelId="{B9CE8B28-0D16-4D30-8A0B-03CEC4764EDE}" type="sibTrans" cxnId="{35D863B7-CAAE-4323-A461-709DB85C0CC3}">
      <dgm:prSet/>
      <dgm:spPr/>
      <dgm:t>
        <a:bodyPr/>
        <a:lstStyle/>
        <a:p>
          <a:endParaRPr lang="en-US"/>
        </a:p>
      </dgm:t>
    </dgm:pt>
    <dgm:pt modelId="{FC3E2ADF-2838-4E0C-A4C6-6A063AEED99D}" type="pres">
      <dgm:prSet presAssocID="{900D3564-9DD6-4D52-878E-882DB1155EB6}" presName="Name0" presStyleCnt="0">
        <dgm:presLayoutVars>
          <dgm:dir/>
          <dgm:animLvl val="lvl"/>
          <dgm:resizeHandles val="exact"/>
        </dgm:presLayoutVars>
      </dgm:prSet>
      <dgm:spPr/>
      <dgm:t>
        <a:bodyPr/>
        <a:lstStyle/>
        <a:p>
          <a:endParaRPr lang="en-US"/>
        </a:p>
      </dgm:t>
    </dgm:pt>
    <dgm:pt modelId="{8C92EAA4-F2F1-43BC-B9F3-13047B3308FA}" type="pres">
      <dgm:prSet presAssocID="{CA2F2E3C-0A01-470D-98B8-28B02065C655}" presName="composite" presStyleCnt="0"/>
      <dgm:spPr/>
    </dgm:pt>
    <dgm:pt modelId="{F72CADCD-DF32-4E3A-A5CD-B34C146D35C1}" type="pres">
      <dgm:prSet presAssocID="{CA2F2E3C-0A01-470D-98B8-28B02065C655}" presName="parTx" presStyleLbl="alignNode1" presStyleIdx="0" presStyleCnt="2">
        <dgm:presLayoutVars>
          <dgm:chMax val="0"/>
          <dgm:chPref val="0"/>
          <dgm:bulletEnabled val="1"/>
        </dgm:presLayoutVars>
      </dgm:prSet>
      <dgm:spPr/>
      <dgm:t>
        <a:bodyPr/>
        <a:lstStyle/>
        <a:p>
          <a:endParaRPr lang="en-US"/>
        </a:p>
      </dgm:t>
    </dgm:pt>
    <dgm:pt modelId="{B6555722-71B8-4896-AB2E-AE19CDE1807E}" type="pres">
      <dgm:prSet presAssocID="{CA2F2E3C-0A01-470D-98B8-28B02065C655}" presName="desTx" presStyleLbl="alignAccFollowNode1" presStyleIdx="0" presStyleCnt="2">
        <dgm:presLayoutVars>
          <dgm:bulletEnabled val="1"/>
        </dgm:presLayoutVars>
      </dgm:prSet>
      <dgm:spPr/>
      <dgm:t>
        <a:bodyPr/>
        <a:lstStyle/>
        <a:p>
          <a:endParaRPr lang="en-US"/>
        </a:p>
      </dgm:t>
    </dgm:pt>
    <dgm:pt modelId="{E55666D7-BBAC-4E67-AA2C-23A67B90D961}" type="pres">
      <dgm:prSet presAssocID="{B340D5AF-9160-4B6D-9F63-018067D06C9F}" presName="space" presStyleCnt="0"/>
      <dgm:spPr/>
    </dgm:pt>
    <dgm:pt modelId="{D58C62F8-091A-4FC1-9D9D-24165B3E1D9E}" type="pres">
      <dgm:prSet presAssocID="{FE33BD82-796E-4D7A-BA09-3BBE61A51D5D}" presName="composite" presStyleCnt="0"/>
      <dgm:spPr/>
    </dgm:pt>
    <dgm:pt modelId="{575E5188-7E54-448B-955A-D39D2B86B3BB}" type="pres">
      <dgm:prSet presAssocID="{FE33BD82-796E-4D7A-BA09-3BBE61A51D5D}" presName="parTx" presStyleLbl="alignNode1" presStyleIdx="1" presStyleCnt="2">
        <dgm:presLayoutVars>
          <dgm:chMax val="0"/>
          <dgm:chPref val="0"/>
          <dgm:bulletEnabled val="1"/>
        </dgm:presLayoutVars>
      </dgm:prSet>
      <dgm:spPr/>
      <dgm:t>
        <a:bodyPr/>
        <a:lstStyle/>
        <a:p>
          <a:endParaRPr lang="en-US"/>
        </a:p>
      </dgm:t>
    </dgm:pt>
    <dgm:pt modelId="{AD29E06B-F91F-46E3-802C-7FB8499960C1}" type="pres">
      <dgm:prSet presAssocID="{FE33BD82-796E-4D7A-BA09-3BBE61A51D5D}" presName="desTx" presStyleLbl="alignAccFollowNode1" presStyleIdx="1" presStyleCnt="2">
        <dgm:presLayoutVars>
          <dgm:bulletEnabled val="1"/>
        </dgm:presLayoutVars>
      </dgm:prSet>
      <dgm:spPr/>
      <dgm:t>
        <a:bodyPr/>
        <a:lstStyle/>
        <a:p>
          <a:endParaRPr lang="en-US"/>
        </a:p>
      </dgm:t>
    </dgm:pt>
  </dgm:ptLst>
  <dgm:cxnLst>
    <dgm:cxn modelId="{16DAD82A-E8A2-437E-BCB0-0746E979CC39}" type="presOf" srcId="{F09D450D-3BDB-4ADC-8116-AF7B533C2F37}" destId="{B6555722-71B8-4896-AB2E-AE19CDE1807E}" srcOrd="0" destOrd="3" presId="urn:microsoft.com/office/officeart/2005/8/layout/hList1"/>
    <dgm:cxn modelId="{3167D3D6-9D7A-448B-9E23-EFD34B93BE2C}" srcId="{CA2F2E3C-0A01-470D-98B8-28B02065C655}" destId="{7BD2215F-EE2E-4F96-B6E7-A37562EDF129}" srcOrd="3" destOrd="0" parTransId="{377A9C48-33FE-4301-B629-7DEF9BC1DAFA}" sibTransId="{6D982686-0C02-41E7-91BF-2AD17A2C0FFF}"/>
    <dgm:cxn modelId="{F5AD619E-6C6F-457C-BBF5-2B4779A6FB0A}" type="presOf" srcId="{B152B402-36B9-424C-8033-950B74A7EBA8}" destId="{B6555722-71B8-4896-AB2E-AE19CDE1807E}" srcOrd="0" destOrd="0" presId="urn:microsoft.com/office/officeart/2005/8/layout/hList1"/>
    <dgm:cxn modelId="{8710064E-6939-4D8B-9DA6-A7E72DEAEE46}" type="presOf" srcId="{900D3564-9DD6-4D52-878E-882DB1155EB6}" destId="{FC3E2ADF-2838-4E0C-A4C6-6A063AEED99D}" srcOrd="0" destOrd="0" presId="urn:microsoft.com/office/officeart/2005/8/layout/hList1"/>
    <dgm:cxn modelId="{9D399163-4D31-4169-96D2-9B90EDF93364}" type="presOf" srcId="{B77A874B-A230-4CE6-9A50-100C1536A7A4}" destId="{AD29E06B-F91F-46E3-802C-7FB8499960C1}" srcOrd="0" destOrd="1" presId="urn:microsoft.com/office/officeart/2005/8/layout/hList1"/>
    <dgm:cxn modelId="{35D863B7-CAAE-4323-A461-709DB85C0CC3}" srcId="{FE33BD82-796E-4D7A-BA09-3BBE61A51D5D}" destId="{D08520B8-0D0F-42FB-85C4-EAD663589203}" srcOrd="3" destOrd="0" parTransId="{EC4DB4D4-69CF-4EBD-AD73-CC1AF2F5AB9F}" sibTransId="{B9CE8B28-0D16-4D30-8A0B-03CEC4764EDE}"/>
    <dgm:cxn modelId="{7C72D4A4-7A58-423C-928A-6D0C8E8097C6}" type="presOf" srcId="{FE33BD82-796E-4D7A-BA09-3BBE61A51D5D}" destId="{575E5188-7E54-448B-955A-D39D2B86B3BB}" srcOrd="0" destOrd="0" presId="urn:microsoft.com/office/officeart/2005/8/layout/hList1"/>
    <dgm:cxn modelId="{15F1145D-FC6D-47A8-A8CA-284FC67EC71E}" type="presOf" srcId="{FE4061DB-0736-4B8B-9376-0B41C9470FA6}" destId="{B6555722-71B8-4896-AB2E-AE19CDE1807E}" srcOrd="0" destOrd="2" presId="urn:microsoft.com/office/officeart/2005/8/layout/hList1"/>
    <dgm:cxn modelId="{907E394A-449C-4CFD-B50C-49CF3E62665F}" srcId="{FE33BD82-796E-4D7A-BA09-3BBE61A51D5D}" destId="{2C0395C5-F4F8-4157-A2E9-44CAB2400871}" srcOrd="0" destOrd="0" parTransId="{B4EBB0F7-F7ED-4B73-BD1C-5D3E73D586F6}" sibTransId="{14B30969-610D-4477-8B8E-7A1624CEC508}"/>
    <dgm:cxn modelId="{0A8A6CB6-003A-46E0-AE5C-E0DFA44F5E75}" type="presOf" srcId="{71746321-BA5D-4B41-95F6-AA44C28236D9}" destId="{AD29E06B-F91F-46E3-802C-7FB8499960C1}" srcOrd="0" destOrd="2" presId="urn:microsoft.com/office/officeart/2005/8/layout/hList1"/>
    <dgm:cxn modelId="{60BC040E-A12D-4296-942D-17A47DCECD5F}" srcId="{CA2F2E3C-0A01-470D-98B8-28B02065C655}" destId="{FE4061DB-0736-4B8B-9376-0B41C9470FA6}" srcOrd="1" destOrd="0" parTransId="{BBD7C186-73AF-4E40-929A-CB8CB58B0D65}" sibTransId="{D9F43DC6-7200-4681-A049-480C212ABD1C}"/>
    <dgm:cxn modelId="{DE95DB4E-2EE0-4044-B817-C4F00EF9D739}" type="presOf" srcId="{7BD2215F-EE2E-4F96-B6E7-A37562EDF129}" destId="{B6555722-71B8-4896-AB2E-AE19CDE1807E}" srcOrd="0" destOrd="4" presId="urn:microsoft.com/office/officeart/2005/8/layout/hList1"/>
    <dgm:cxn modelId="{2AD418D3-D640-4D76-915F-9A1A4367E1A5}" type="presOf" srcId="{D08520B8-0D0F-42FB-85C4-EAD663589203}" destId="{AD29E06B-F91F-46E3-802C-7FB8499960C1}" srcOrd="0" destOrd="3" presId="urn:microsoft.com/office/officeart/2005/8/layout/hList1"/>
    <dgm:cxn modelId="{DF664243-5F3A-43D3-93DF-438E06348753}" type="presOf" srcId="{3FF92F4E-64DE-4A2E-A026-4516E65BF724}" destId="{B6555722-71B8-4896-AB2E-AE19CDE1807E}" srcOrd="0" destOrd="1" presId="urn:microsoft.com/office/officeart/2005/8/layout/hList1"/>
    <dgm:cxn modelId="{8504EBE6-DB75-44E6-8C26-D7EA3A58FC27}" srcId="{CA2F2E3C-0A01-470D-98B8-28B02065C655}" destId="{B152B402-36B9-424C-8033-950B74A7EBA8}" srcOrd="0" destOrd="0" parTransId="{6C7C743F-56C6-4F90-875C-220C7B40BDB2}" sibTransId="{CCB782BA-D875-457C-8E88-7E2F54E7BEAD}"/>
    <dgm:cxn modelId="{B745FB46-3E42-4A9C-9720-5A757144D1E5}" srcId="{FE33BD82-796E-4D7A-BA09-3BBE61A51D5D}" destId="{B77A874B-A230-4CE6-9A50-100C1536A7A4}" srcOrd="1" destOrd="0" parTransId="{AB8AA51F-5D36-4AB1-BDCA-5B35CD675BE8}" sibTransId="{9A45FA4C-F6E3-45A6-8EEE-F05857B5D88B}"/>
    <dgm:cxn modelId="{A2DB4115-AADE-4B8C-A669-A17B99240E4E}" type="presOf" srcId="{CA2F2E3C-0A01-470D-98B8-28B02065C655}" destId="{F72CADCD-DF32-4E3A-A5CD-B34C146D35C1}" srcOrd="0" destOrd="0" presId="urn:microsoft.com/office/officeart/2005/8/layout/hList1"/>
    <dgm:cxn modelId="{DA841D95-795A-48A8-A1FE-7D93F8A08EB6}" srcId="{900D3564-9DD6-4D52-878E-882DB1155EB6}" destId="{CA2F2E3C-0A01-470D-98B8-28B02065C655}" srcOrd="0" destOrd="0" parTransId="{9A2A6CA9-8430-403A-A044-31D081AFB8B6}" sibTransId="{B340D5AF-9160-4B6D-9F63-018067D06C9F}"/>
    <dgm:cxn modelId="{C8853DB5-2301-4618-B414-FF79C7971D13}" srcId="{CA2F2E3C-0A01-470D-98B8-28B02065C655}" destId="{F09D450D-3BDB-4ADC-8116-AF7B533C2F37}" srcOrd="2" destOrd="0" parTransId="{151EE5F0-8F24-4C7C-B27A-18C80914E17C}" sibTransId="{D4355DCA-99A5-413F-8039-AB64C8B48C60}"/>
    <dgm:cxn modelId="{4217C9C7-42C8-4796-B75E-527E088F9BC0}" type="presOf" srcId="{2C0395C5-F4F8-4157-A2E9-44CAB2400871}" destId="{AD29E06B-F91F-46E3-802C-7FB8499960C1}" srcOrd="0" destOrd="0" presId="urn:microsoft.com/office/officeart/2005/8/layout/hList1"/>
    <dgm:cxn modelId="{5C05783C-8754-413E-91D7-72341015C5E6}" srcId="{B152B402-36B9-424C-8033-950B74A7EBA8}" destId="{3FF92F4E-64DE-4A2E-A026-4516E65BF724}" srcOrd="0" destOrd="0" parTransId="{0E09A23C-F88F-4728-9ED4-5DFE39FA9C6B}" sibTransId="{97166158-7F91-44B3-9831-AB0FEEE6AE58}"/>
    <dgm:cxn modelId="{6F0E92C8-38D4-4F53-AB4C-69F1DB6BACCF}" srcId="{900D3564-9DD6-4D52-878E-882DB1155EB6}" destId="{FE33BD82-796E-4D7A-BA09-3BBE61A51D5D}" srcOrd="1" destOrd="0" parTransId="{242D3A59-CF30-4416-A240-4284D27C29C9}" sibTransId="{2AC24D8D-1015-4A8C-ACD9-30930200E64E}"/>
    <dgm:cxn modelId="{992B6198-4861-453C-A373-2E344B1A0743}" srcId="{FE33BD82-796E-4D7A-BA09-3BBE61A51D5D}" destId="{71746321-BA5D-4B41-95F6-AA44C28236D9}" srcOrd="2" destOrd="0" parTransId="{924D5FE7-7B68-4CD1-9DA0-FA7F1DACDC9A}" sibTransId="{704122E9-B506-42DC-B2F9-B49D75003E50}"/>
    <dgm:cxn modelId="{BB636035-A895-4469-88CD-E2F3E06A0FF5}" type="presParOf" srcId="{FC3E2ADF-2838-4E0C-A4C6-6A063AEED99D}" destId="{8C92EAA4-F2F1-43BC-B9F3-13047B3308FA}" srcOrd="0" destOrd="0" presId="urn:microsoft.com/office/officeart/2005/8/layout/hList1"/>
    <dgm:cxn modelId="{26AFA1DC-B244-47DE-8167-45C2689073E7}" type="presParOf" srcId="{8C92EAA4-F2F1-43BC-B9F3-13047B3308FA}" destId="{F72CADCD-DF32-4E3A-A5CD-B34C146D35C1}" srcOrd="0" destOrd="0" presId="urn:microsoft.com/office/officeart/2005/8/layout/hList1"/>
    <dgm:cxn modelId="{29012876-F429-4357-9B7E-80113AB27AA7}" type="presParOf" srcId="{8C92EAA4-F2F1-43BC-B9F3-13047B3308FA}" destId="{B6555722-71B8-4896-AB2E-AE19CDE1807E}" srcOrd="1" destOrd="0" presId="urn:microsoft.com/office/officeart/2005/8/layout/hList1"/>
    <dgm:cxn modelId="{A3766FA8-C34F-442A-B0B5-EC005C244E27}" type="presParOf" srcId="{FC3E2ADF-2838-4E0C-A4C6-6A063AEED99D}" destId="{E55666D7-BBAC-4E67-AA2C-23A67B90D961}" srcOrd="1" destOrd="0" presId="urn:microsoft.com/office/officeart/2005/8/layout/hList1"/>
    <dgm:cxn modelId="{927F5FE7-C37D-45F8-8A1E-F4418E62BF8A}" type="presParOf" srcId="{FC3E2ADF-2838-4E0C-A4C6-6A063AEED99D}" destId="{D58C62F8-091A-4FC1-9D9D-24165B3E1D9E}" srcOrd="2" destOrd="0" presId="urn:microsoft.com/office/officeart/2005/8/layout/hList1"/>
    <dgm:cxn modelId="{CFCD2779-C8B7-4474-8751-B3F68CB55030}" type="presParOf" srcId="{D58C62F8-091A-4FC1-9D9D-24165B3E1D9E}" destId="{575E5188-7E54-448B-955A-D39D2B86B3BB}" srcOrd="0" destOrd="0" presId="urn:microsoft.com/office/officeart/2005/8/layout/hList1"/>
    <dgm:cxn modelId="{9D8B5D0F-CA8E-4B6A-B803-0668DAD55EF1}" type="presParOf" srcId="{D58C62F8-091A-4FC1-9D9D-24165B3E1D9E}" destId="{AD29E06B-F91F-46E3-802C-7FB8499960C1}" srcOrd="1" destOrd="0" presId="urn:microsoft.com/office/officeart/2005/8/layout/hList1"/>
  </dgm:cxnLst>
  <dgm:bg/>
  <dgm:whole/>
</dgm:dataModel>
</file>

<file path=ppt/diagrams/data9.xml><?xml version="1.0" encoding="utf-8"?>
<dgm:dataModel xmlns:dgm="http://schemas.openxmlformats.org/drawingml/2006/diagram" xmlns:a="http://schemas.openxmlformats.org/drawingml/2006/main">
  <dgm:ptLst>
    <dgm:pt modelId="{D8362356-DCC0-4D2F-97B8-3CA4613AFCBD}" type="doc">
      <dgm:prSet loTypeId="urn:microsoft.com/office/officeart/2005/8/layout/funnel1" loCatId="relationship" qsTypeId="urn:microsoft.com/office/officeart/2005/8/quickstyle/3d3" qsCatId="3D" csTypeId="urn:microsoft.com/office/officeart/2005/8/colors/colorful2" csCatId="colorful" phldr="1"/>
      <dgm:spPr/>
      <dgm:t>
        <a:bodyPr/>
        <a:lstStyle/>
        <a:p>
          <a:endParaRPr lang="en-US"/>
        </a:p>
      </dgm:t>
    </dgm:pt>
    <dgm:pt modelId="{12F8AB7A-284D-4AB3-B534-7A262765C688}">
      <dgm:prSet phldrT="[Text]" custT="1"/>
      <dgm:spPr/>
      <dgm:t>
        <a:bodyPr/>
        <a:lstStyle/>
        <a:p>
          <a:r>
            <a:rPr lang="en-US" sz="2400" b="1" dirty="0" err="1" smtClean="0"/>
            <a:t>Proactivity</a:t>
          </a:r>
          <a:endParaRPr lang="en-US" sz="2400" b="1" dirty="0"/>
        </a:p>
      </dgm:t>
    </dgm:pt>
    <dgm:pt modelId="{68CC1532-2741-48F7-9CA6-1B36F72932ED}" type="parTrans" cxnId="{884FC62E-6543-441C-97BF-8F5D8AD67E36}">
      <dgm:prSet/>
      <dgm:spPr/>
      <dgm:t>
        <a:bodyPr/>
        <a:lstStyle/>
        <a:p>
          <a:endParaRPr lang="en-US"/>
        </a:p>
      </dgm:t>
    </dgm:pt>
    <dgm:pt modelId="{C39C57FC-F2CC-4A61-8FF7-4672E7B2FE37}" type="sibTrans" cxnId="{884FC62E-6543-441C-97BF-8F5D8AD67E36}">
      <dgm:prSet/>
      <dgm:spPr/>
      <dgm:t>
        <a:bodyPr/>
        <a:lstStyle/>
        <a:p>
          <a:endParaRPr lang="en-US"/>
        </a:p>
      </dgm:t>
    </dgm:pt>
    <dgm:pt modelId="{73A4CDCA-B5F5-496E-8BB1-815C79DB8BA9}">
      <dgm:prSet phldrT="[Text]" custT="1"/>
      <dgm:spPr/>
      <dgm:t>
        <a:bodyPr/>
        <a:lstStyle/>
        <a:p>
          <a:r>
            <a:rPr lang="en-US" sz="2400" b="1" dirty="0" smtClean="0"/>
            <a:t>Self Starting</a:t>
          </a:r>
          <a:endParaRPr lang="en-US" sz="2400" b="1" dirty="0"/>
        </a:p>
      </dgm:t>
    </dgm:pt>
    <dgm:pt modelId="{7F43C45A-9672-499B-8F3C-C9F53A4E16F9}" type="parTrans" cxnId="{33DDA7B2-F064-48F5-B7BE-2045A9D7E0F0}">
      <dgm:prSet/>
      <dgm:spPr/>
      <dgm:t>
        <a:bodyPr/>
        <a:lstStyle/>
        <a:p>
          <a:endParaRPr lang="en-US"/>
        </a:p>
      </dgm:t>
    </dgm:pt>
    <dgm:pt modelId="{49B56A1A-55DB-41F8-A236-5ED0C8CFAAFB}" type="sibTrans" cxnId="{33DDA7B2-F064-48F5-B7BE-2045A9D7E0F0}">
      <dgm:prSet/>
      <dgm:spPr/>
      <dgm:t>
        <a:bodyPr/>
        <a:lstStyle/>
        <a:p>
          <a:endParaRPr lang="en-US"/>
        </a:p>
      </dgm:t>
    </dgm:pt>
    <dgm:pt modelId="{B20D3B18-B9B6-47FB-AACA-8B398EB4EA16}">
      <dgm:prSet phldrT="[Text]" custT="1"/>
      <dgm:spPr/>
      <dgm:t>
        <a:bodyPr/>
        <a:lstStyle/>
        <a:p>
          <a:r>
            <a:rPr lang="en-US" sz="2400" b="1" dirty="0" smtClean="0"/>
            <a:t>Persistent</a:t>
          </a:r>
          <a:endParaRPr lang="en-US" sz="2400" b="1" dirty="0"/>
        </a:p>
      </dgm:t>
    </dgm:pt>
    <dgm:pt modelId="{AADDFEDB-60D1-47A2-BA42-E3D45D69C068}" type="parTrans" cxnId="{4E092484-2814-49D0-ABCB-0336C177A979}">
      <dgm:prSet/>
      <dgm:spPr/>
      <dgm:t>
        <a:bodyPr/>
        <a:lstStyle/>
        <a:p>
          <a:endParaRPr lang="en-US"/>
        </a:p>
      </dgm:t>
    </dgm:pt>
    <dgm:pt modelId="{D910E83E-170B-4EFB-B7EC-3EB2D15654C6}" type="sibTrans" cxnId="{4E092484-2814-49D0-ABCB-0336C177A979}">
      <dgm:prSet/>
      <dgm:spPr/>
      <dgm:t>
        <a:bodyPr/>
        <a:lstStyle/>
        <a:p>
          <a:endParaRPr lang="en-US"/>
        </a:p>
      </dgm:t>
    </dgm:pt>
    <dgm:pt modelId="{EE7835B4-0A3D-472C-9F05-591E92C7ECD1}">
      <dgm:prSet phldrT="[Text]" custT="1"/>
      <dgm:spPr/>
      <dgm:t>
        <a:bodyPr/>
        <a:lstStyle/>
        <a:p>
          <a:r>
            <a:rPr lang="en-US" sz="4400" b="1" dirty="0" smtClean="0"/>
            <a:t>PI</a:t>
          </a:r>
          <a:endParaRPr lang="en-US" sz="4400" b="1" dirty="0"/>
        </a:p>
      </dgm:t>
    </dgm:pt>
    <dgm:pt modelId="{EB416978-57F3-4D49-9048-B5100CA66D85}" type="parTrans" cxnId="{4540A97F-C4AC-4E1F-A06D-FBB42FD10794}">
      <dgm:prSet/>
      <dgm:spPr/>
      <dgm:t>
        <a:bodyPr/>
        <a:lstStyle/>
        <a:p>
          <a:endParaRPr lang="en-US"/>
        </a:p>
      </dgm:t>
    </dgm:pt>
    <dgm:pt modelId="{83564E1A-CA90-4F76-BCD3-C054143BEB94}" type="sibTrans" cxnId="{4540A97F-C4AC-4E1F-A06D-FBB42FD10794}">
      <dgm:prSet/>
      <dgm:spPr/>
      <dgm:t>
        <a:bodyPr/>
        <a:lstStyle/>
        <a:p>
          <a:endParaRPr lang="en-US"/>
        </a:p>
      </dgm:t>
    </dgm:pt>
    <dgm:pt modelId="{AA57E763-FE64-4D61-B5CA-04BEC3216FF5}">
      <dgm:prSet phldrT="[Text]"/>
      <dgm:spPr/>
      <dgm:t>
        <a:bodyPr/>
        <a:lstStyle/>
        <a:p>
          <a:endParaRPr lang="en-US" dirty="0"/>
        </a:p>
      </dgm:t>
    </dgm:pt>
    <dgm:pt modelId="{B3F116F0-D28F-4E5E-8CCC-62C839291A37}" type="parTrans" cxnId="{A1AD3ABB-3270-4A5E-BE97-A61CA2B43922}">
      <dgm:prSet/>
      <dgm:spPr/>
      <dgm:t>
        <a:bodyPr/>
        <a:lstStyle/>
        <a:p>
          <a:endParaRPr lang="en-US"/>
        </a:p>
      </dgm:t>
    </dgm:pt>
    <dgm:pt modelId="{3A71AEFA-83EB-4069-A79E-4CE310FF20A9}" type="sibTrans" cxnId="{A1AD3ABB-3270-4A5E-BE97-A61CA2B43922}">
      <dgm:prSet/>
      <dgm:spPr/>
      <dgm:t>
        <a:bodyPr/>
        <a:lstStyle/>
        <a:p>
          <a:endParaRPr lang="en-US"/>
        </a:p>
      </dgm:t>
    </dgm:pt>
    <dgm:pt modelId="{579CE89B-613F-4BF3-9312-C422C29C4784}" type="pres">
      <dgm:prSet presAssocID="{D8362356-DCC0-4D2F-97B8-3CA4613AFCBD}" presName="Name0" presStyleCnt="0">
        <dgm:presLayoutVars>
          <dgm:chMax val="4"/>
          <dgm:resizeHandles val="exact"/>
        </dgm:presLayoutVars>
      </dgm:prSet>
      <dgm:spPr/>
      <dgm:t>
        <a:bodyPr/>
        <a:lstStyle/>
        <a:p>
          <a:endParaRPr lang="en-US"/>
        </a:p>
      </dgm:t>
    </dgm:pt>
    <dgm:pt modelId="{50F4D611-9C53-46AE-8460-979C5B16202C}" type="pres">
      <dgm:prSet presAssocID="{D8362356-DCC0-4D2F-97B8-3CA4613AFCBD}" presName="ellipse" presStyleLbl="trBgShp" presStyleIdx="0" presStyleCnt="1" custScaleX="118774"/>
      <dgm:spPr/>
      <dgm:t>
        <a:bodyPr/>
        <a:lstStyle/>
        <a:p>
          <a:endParaRPr lang="en-US"/>
        </a:p>
      </dgm:t>
    </dgm:pt>
    <dgm:pt modelId="{5C1D325E-F3FF-487E-9BCA-6D3058CB0A60}" type="pres">
      <dgm:prSet presAssocID="{D8362356-DCC0-4D2F-97B8-3CA4613AFCBD}" presName="arrow1" presStyleLbl="fgShp" presStyleIdx="0" presStyleCnt="1" custScaleX="118774"/>
      <dgm:spPr/>
    </dgm:pt>
    <dgm:pt modelId="{3BE766D9-B4A5-44DA-977C-1CF48C6BB133}" type="pres">
      <dgm:prSet presAssocID="{D8362356-DCC0-4D2F-97B8-3CA4613AFCBD}" presName="rectangle" presStyleLbl="revTx" presStyleIdx="0" presStyleCnt="1" custScaleX="145168">
        <dgm:presLayoutVars>
          <dgm:bulletEnabled val="1"/>
        </dgm:presLayoutVars>
      </dgm:prSet>
      <dgm:spPr/>
      <dgm:t>
        <a:bodyPr/>
        <a:lstStyle/>
        <a:p>
          <a:endParaRPr lang="en-US"/>
        </a:p>
      </dgm:t>
    </dgm:pt>
    <dgm:pt modelId="{BBB073FB-C7B8-4AB1-A389-5D0C2855BED2}" type="pres">
      <dgm:prSet presAssocID="{73A4CDCA-B5F5-496E-8BB1-815C79DB8BA9}" presName="item1" presStyleLbl="node1" presStyleIdx="0" presStyleCnt="3" custScaleX="145168">
        <dgm:presLayoutVars>
          <dgm:bulletEnabled val="1"/>
        </dgm:presLayoutVars>
      </dgm:prSet>
      <dgm:spPr/>
      <dgm:t>
        <a:bodyPr/>
        <a:lstStyle/>
        <a:p>
          <a:endParaRPr lang="en-US"/>
        </a:p>
      </dgm:t>
    </dgm:pt>
    <dgm:pt modelId="{6265E218-6636-43C6-A5D8-953A3EC9E79A}" type="pres">
      <dgm:prSet presAssocID="{B20D3B18-B9B6-47FB-AACA-8B398EB4EA16}" presName="item2" presStyleLbl="node1" presStyleIdx="1" presStyleCnt="3" custScaleX="145168">
        <dgm:presLayoutVars>
          <dgm:bulletEnabled val="1"/>
        </dgm:presLayoutVars>
      </dgm:prSet>
      <dgm:spPr/>
      <dgm:t>
        <a:bodyPr/>
        <a:lstStyle/>
        <a:p>
          <a:endParaRPr lang="en-US"/>
        </a:p>
      </dgm:t>
    </dgm:pt>
    <dgm:pt modelId="{178044F1-7131-4E69-8A47-ED6BBAC7FC06}" type="pres">
      <dgm:prSet presAssocID="{EE7835B4-0A3D-472C-9F05-591E92C7ECD1}" presName="item3" presStyleLbl="node1" presStyleIdx="2" presStyleCnt="3" custScaleX="145168">
        <dgm:presLayoutVars>
          <dgm:bulletEnabled val="1"/>
        </dgm:presLayoutVars>
      </dgm:prSet>
      <dgm:spPr/>
      <dgm:t>
        <a:bodyPr/>
        <a:lstStyle/>
        <a:p>
          <a:endParaRPr lang="en-US"/>
        </a:p>
      </dgm:t>
    </dgm:pt>
    <dgm:pt modelId="{A2C3543F-280D-4A0E-95B1-7FC22AB11445}" type="pres">
      <dgm:prSet presAssocID="{D8362356-DCC0-4D2F-97B8-3CA4613AFCBD}" presName="funnel" presStyleLbl="trAlignAcc1" presStyleIdx="0" presStyleCnt="1" custScaleX="118774" custLinFactNeighborX="714" custLinFactNeighborY="3571"/>
      <dgm:spPr/>
      <dgm:t>
        <a:bodyPr/>
        <a:lstStyle/>
        <a:p>
          <a:endParaRPr lang="en-US"/>
        </a:p>
      </dgm:t>
    </dgm:pt>
  </dgm:ptLst>
  <dgm:cxnLst>
    <dgm:cxn modelId="{C3A47BD1-BBDF-4F53-B49E-CA4AA76805AE}" type="presOf" srcId="{12F8AB7A-284D-4AB3-B534-7A262765C688}" destId="{178044F1-7131-4E69-8A47-ED6BBAC7FC06}" srcOrd="0" destOrd="0" presId="urn:microsoft.com/office/officeart/2005/8/layout/funnel1"/>
    <dgm:cxn modelId="{A1AD3ABB-3270-4A5E-BE97-A61CA2B43922}" srcId="{D8362356-DCC0-4D2F-97B8-3CA4613AFCBD}" destId="{AA57E763-FE64-4D61-B5CA-04BEC3216FF5}" srcOrd="4" destOrd="0" parTransId="{B3F116F0-D28F-4E5E-8CCC-62C839291A37}" sibTransId="{3A71AEFA-83EB-4069-A79E-4CE310FF20A9}"/>
    <dgm:cxn modelId="{884FC62E-6543-441C-97BF-8F5D8AD67E36}" srcId="{D8362356-DCC0-4D2F-97B8-3CA4613AFCBD}" destId="{12F8AB7A-284D-4AB3-B534-7A262765C688}" srcOrd="0" destOrd="0" parTransId="{68CC1532-2741-48F7-9CA6-1B36F72932ED}" sibTransId="{C39C57FC-F2CC-4A61-8FF7-4672E7B2FE37}"/>
    <dgm:cxn modelId="{4E092484-2814-49D0-ABCB-0336C177A979}" srcId="{D8362356-DCC0-4D2F-97B8-3CA4613AFCBD}" destId="{B20D3B18-B9B6-47FB-AACA-8B398EB4EA16}" srcOrd="2" destOrd="0" parTransId="{AADDFEDB-60D1-47A2-BA42-E3D45D69C068}" sibTransId="{D910E83E-170B-4EFB-B7EC-3EB2D15654C6}"/>
    <dgm:cxn modelId="{4540A97F-C4AC-4E1F-A06D-FBB42FD10794}" srcId="{D8362356-DCC0-4D2F-97B8-3CA4613AFCBD}" destId="{EE7835B4-0A3D-472C-9F05-591E92C7ECD1}" srcOrd="3" destOrd="0" parTransId="{EB416978-57F3-4D49-9048-B5100CA66D85}" sibTransId="{83564E1A-CA90-4F76-BCD3-C054143BEB94}"/>
    <dgm:cxn modelId="{31F7B262-EBF3-4616-9CE2-04A94F62464A}" type="presOf" srcId="{EE7835B4-0A3D-472C-9F05-591E92C7ECD1}" destId="{3BE766D9-B4A5-44DA-977C-1CF48C6BB133}" srcOrd="0" destOrd="0" presId="urn:microsoft.com/office/officeart/2005/8/layout/funnel1"/>
    <dgm:cxn modelId="{C86A5439-4590-4376-9C18-841322189CCD}" type="presOf" srcId="{73A4CDCA-B5F5-496E-8BB1-815C79DB8BA9}" destId="{6265E218-6636-43C6-A5D8-953A3EC9E79A}" srcOrd="0" destOrd="0" presId="urn:microsoft.com/office/officeart/2005/8/layout/funnel1"/>
    <dgm:cxn modelId="{33DDA7B2-F064-48F5-B7BE-2045A9D7E0F0}" srcId="{D8362356-DCC0-4D2F-97B8-3CA4613AFCBD}" destId="{73A4CDCA-B5F5-496E-8BB1-815C79DB8BA9}" srcOrd="1" destOrd="0" parTransId="{7F43C45A-9672-499B-8F3C-C9F53A4E16F9}" sibTransId="{49B56A1A-55DB-41F8-A236-5ED0C8CFAAFB}"/>
    <dgm:cxn modelId="{1B5AA92E-8EEA-45DA-81DE-7DB4A5604908}" type="presOf" srcId="{B20D3B18-B9B6-47FB-AACA-8B398EB4EA16}" destId="{BBB073FB-C7B8-4AB1-A389-5D0C2855BED2}" srcOrd="0" destOrd="0" presId="urn:microsoft.com/office/officeart/2005/8/layout/funnel1"/>
    <dgm:cxn modelId="{B27F60F8-1797-41FE-8423-256AB13F0DA9}" type="presOf" srcId="{D8362356-DCC0-4D2F-97B8-3CA4613AFCBD}" destId="{579CE89B-613F-4BF3-9312-C422C29C4784}" srcOrd="0" destOrd="0" presId="urn:microsoft.com/office/officeart/2005/8/layout/funnel1"/>
    <dgm:cxn modelId="{6DA45AB8-3EBE-49A0-BA96-567EAB08F731}" type="presParOf" srcId="{579CE89B-613F-4BF3-9312-C422C29C4784}" destId="{50F4D611-9C53-46AE-8460-979C5B16202C}" srcOrd="0" destOrd="0" presId="urn:microsoft.com/office/officeart/2005/8/layout/funnel1"/>
    <dgm:cxn modelId="{48B9C335-3110-4E83-BF1C-227992A74625}" type="presParOf" srcId="{579CE89B-613F-4BF3-9312-C422C29C4784}" destId="{5C1D325E-F3FF-487E-9BCA-6D3058CB0A60}" srcOrd="1" destOrd="0" presId="urn:microsoft.com/office/officeart/2005/8/layout/funnel1"/>
    <dgm:cxn modelId="{8F07E082-1101-41DC-B240-9FBE34013F51}" type="presParOf" srcId="{579CE89B-613F-4BF3-9312-C422C29C4784}" destId="{3BE766D9-B4A5-44DA-977C-1CF48C6BB133}" srcOrd="2" destOrd="0" presId="urn:microsoft.com/office/officeart/2005/8/layout/funnel1"/>
    <dgm:cxn modelId="{932BFB61-D856-4DB2-AC03-1BF64FEB9614}" type="presParOf" srcId="{579CE89B-613F-4BF3-9312-C422C29C4784}" destId="{BBB073FB-C7B8-4AB1-A389-5D0C2855BED2}" srcOrd="3" destOrd="0" presId="urn:microsoft.com/office/officeart/2005/8/layout/funnel1"/>
    <dgm:cxn modelId="{A91C232A-ABD9-4715-9D81-AE6098EA5639}" type="presParOf" srcId="{579CE89B-613F-4BF3-9312-C422C29C4784}" destId="{6265E218-6636-43C6-A5D8-953A3EC9E79A}" srcOrd="4" destOrd="0" presId="urn:microsoft.com/office/officeart/2005/8/layout/funnel1"/>
    <dgm:cxn modelId="{BFC7FE41-7B5C-445E-B6C1-64CE98864B4A}" type="presParOf" srcId="{579CE89B-613F-4BF3-9312-C422C29C4784}" destId="{178044F1-7131-4E69-8A47-ED6BBAC7FC06}" srcOrd="5" destOrd="0" presId="urn:microsoft.com/office/officeart/2005/8/layout/funnel1"/>
    <dgm:cxn modelId="{A8246A4B-158C-47D9-A0D7-7DBB2E8EB01E}" type="presParOf" srcId="{579CE89B-613F-4BF3-9312-C422C29C4784}" destId="{A2C3543F-280D-4A0E-95B1-7FC22AB11445}" srcOrd="6" destOrd="0" presId="urn:microsoft.com/office/officeart/2005/8/layout/funnel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D9DA3D-B8BF-40BF-8DC6-F14154C8EA62}" type="datetimeFigureOut">
              <a:rPr lang="en-US" smtClean="0"/>
              <a:pPr/>
              <a:t>4/26/2013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BB2EA2-DC2B-498B-83BA-DC03C999ECD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73CFBB-1AB8-4B52-B9E0-A9617E82092F}" type="datetime1">
              <a:rPr lang="en-US" smtClean="0"/>
              <a:pPr/>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E9AD07-837C-40B9-A76E-42EEEF6F4EBC}" type="datetime1">
              <a:rPr lang="en-US" smtClean="0"/>
              <a:pPr/>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095449-F8F8-4C20-B34F-0D5216C0A9EE}" type="datetime1">
              <a:rPr lang="en-US" smtClean="0"/>
              <a:pPr/>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AAD4F1-5DB7-47FF-BEF2-0C0B940F99EB}" type="datetime1">
              <a:rPr lang="en-US" smtClean="0"/>
              <a:pPr/>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B905C-6252-4DC5-BB89-E1535046E344}" type="datetime1">
              <a:rPr lang="en-US" smtClean="0"/>
              <a:pPr/>
              <a:t>4/26/2013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8A4487-9C64-4DE8-9172-D867C82C7E61}" type="datetime1">
              <a:rPr lang="en-US" smtClean="0"/>
              <a:pPr/>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BDDE4F-9D05-4DD5-8D89-52A8BCE4F213}" type="datetime1">
              <a:rPr lang="en-US" smtClean="0"/>
              <a:pPr/>
              <a:t>4/26/2013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84F471-3A8C-473C-A67C-8994ECE4E551}" type="datetime1">
              <a:rPr lang="en-US" smtClean="0"/>
              <a:pPr/>
              <a:t>4/26/2013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3E3C3-3383-47D1-A5BD-5F78DA2ABEF8}" type="datetime1">
              <a:rPr lang="en-US" smtClean="0"/>
              <a:pPr/>
              <a:t>4/26/2013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8D5E3-EBD8-480F-8B30-AC055EBAFA07}" type="datetime1">
              <a:rPr lang="en-US" smtClean="0"/>
              <a:pPr/>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EF898-5985-42CD-B0B6-D801C63D7AF5}" type="datetime1">
              <a:rPr lang="en-US" smtClean="0"/>
              <a:pPr/>
              <a:t>4/26/2013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B2E914-DDF5-4EAF-A197-E7A05C28EE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07801-A61B-46AF-AC11-F160459946E8}" type="datetime1">
              <a:rPr lang="en-US" smtClean="0"/>
              <a:pPr/>
              <a:t>4/26/2013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2E914-DDF5-4EAF-A197-E7A05C28EE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diagramQuickStyle" Target="../diagrams/quickStyle13.xml"/><Relationship Id="rId3" Type="http://schemas.openxmlformats.org/officeDocument/2006/relationships/diagramLayout" Target="../diagrams/layout12.xml"/><Relationship Id="rId7" Type="http://schemas.openxmlformats.org/officeDocument/2006/relationships/diagramLayout" Target="../diagrams/layout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openxmlformats.org/officeDocument/2006/relationships/diagramData" Target="../diagrams/data13.xml"/><Relationship Id="rId5" Type="http://schemas.openxmlformats.org/officeDocument/2006/relationships/diagramColors" Target="../diagrams/colors12.xml"/><Relationship Id="rId4" Type="http://schemas.openxmlformats.org/officeDocument/2006/relationships/diagramQuickStyle" Target="../diagrams/quickStyle12.xml"/><Relationship Id="rId9" Type="http://schemas.openxmlformats.org/officeDocument/2006/relationships/diagramColors" Target="../diagrams/colors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
            <a:ext cx="9144000" cy="68580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29B2E914-DDF5-4EAF-A197-E7A05C28EE8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Person Factors(cont.):</a:t>
            </a:r>
            <a:r>
              <a:rPr lang="en-US" b="1" dirty="0" smtClean="0"/>
              <a:t>Action Theory</a:t>
            </a:r>
            <a:endParaRPr lang="en-US" b="1" dirty="0"/>
          </a:p>
        </p:txBody>
      </p:sp>
      <p:sp>
        <p:nvSpPr>
          <p:cNvPr id="3" name="Content Placeholder 2"/>
          <p:cNvSpPr>
            <a:spLocks noGrp="1"/>
          </p:cNvSpPr>
          <p:nvPr>
            <p:ph idx="1"/>
          </p:nvPr>
        </p:nvSpPr>
        <p:spPr/>
        <p:txBody>
          <a:bodyPr/>
          <a:lstStyle/>
          <a:p>
            <a:pPr>
              <a:buNone/>
            </a:pPr>
            <a:r>
              <a:rPr lang="en-US" dirty="0" smtClean="0"/>
              <a:t>	Action theory defines a task-oriented view of human behaviors. The main purpose is to describe how a person completes a task. There are certain repeated patterns during completion of each task. </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effectLst>
                  <a:outerShdw blurRad="38100" dist="38100" dir="2700000" algn="tl">
                    <a:srgbClr val="000000">
                      <a:alpha val="43137"/>
                    </a:srgbClr>
                  </a:outerShdw>
                </a:effectLst>
              </a:rPr>
              <a:t>Person Factors</a:t>
            </a:r>
            <a:r>
              <a:rPr lang="en-US" sz="3200" dirty="0" smtClean="0"/>
              <a:t>(Cont.)</a:t>
            </a:r>
            <a:endParaRPr lang="en-US" sz="3200" dirty="0"/>
          </a:p>
        </p:txBody>
      </p:sp>
      <p:sp>
        <p:nvSpPr>
          <p:cNvPr id="3" name="Content Placeholder 2"/>
          <p:cNvSpPr>
            <a:spLocks noGrp="1"/>
          </p:cNvSpPr>
          <p:nvPr>
            <p:ph idx="1"/>
          </p:nvPr>
        </p:nvSpPr>
        <p:spPr/>
        <p:txBody>
          <a:bodyPr>
            <a:noAutofit/>
          </a:bodyPr>
          <a:lstStyle/>
          <a:p>
            <a:r>
              <a:rPr lang="en-US" sz="2800" dirty="0" smtClean="0"/>
              <a:t>All </a:t>
            </a:r>
            <a:r>
              <a:rPr lang="en-US" sz="2800" dirty="0" err="1" smtClean="0"/>
              <a:t>Frese’s</a:t>
            </a:r>
            <a:r>
              <a:rPr lang="en-US" sz="2800" dirty="0" smtClean="0"/>
              <a:t> </a:t>
            </a:r>
            <a:r>
              <a:rPr lang="en-US" sz="2800" dirty="0"/>
              <a:t>research centered around the themes of an </a:t>
            </a:r>
            <a:r>
              <a:rPr lang="en-US" sz="2800" b="1" i="1" dirty="0"/>
              <a:t>active approach </a:t>
            </a:r>
            <a:r>
              <a:rPr lang="en-US" sz="2800" dirty="0" smtClean="0"/>
              <a:t>to work-life </a:t>
            </a:r>
            <a:r>
              <a:rPr lang="en-US" sz="2800" dirty="0"/>
              <a:t>(the opposite of helplessness</a:t>
            </a:r>
            <a:r>
              <a:rPr lang="en-US" sz="2800" dirty="0" smtClean="0"/>
              <a:t>):</a:t>
            </a:r>
          </a:p>
          <a:p>
            <a:pPr lvl="1"/>
            <a:r>
              <a:rPr lang="en-US" dirty="0" smtClean="0"/>
              <a:t>He </a:t>
            </a:r>
            <a:r>
              <a:rPr lang="en-US" dirty="0"/>
              <a:t>became interested in </a:t>
            </a:r>
            <a:r>
              <a:rPr lang="en-US" b="1" i="1" dirty="0"/>
              <a:t>personal </a:t>
            </a:r>
            <a:r>
              <a:rPr lang="en-US" b="1" i="1" dirty="0" smtClean="0"/>
              <a:t>initiative </a:t>
            </a:r>
            <a:r>
              <a:rPr lang="en-US" dirty="0" smtClean="0"/>
              <a:t>as </a:t>
            </a:r>
            <a:r>
              <a:rPr lang="en-US" dirty="0"/>
              <a:t>one such instance of an active </a:t>
            </a:r>
            <a:r>
              <a:rPr lang="en-US" dirty="0" smtClean="0"/>
              <a:t>approach.</a:t>
            </a:r>
          </a:p>
          <a:p>
            <a:pPr lvl="1"/>
            <a:r>
              <a:rPr lang="en-US" sz="3200" dirty="0"/>
              <a:t>Since an active </a:t>
            </a:r>
            <a:r>
              <a:rPr lang="en-US" sz="3200" dirty="0" smtClean="0"/>
              <a:t>approach means </a:t>
            </a:r>
            <a:r>
              <a:rPr lang="en-US" sz="3200" dirty="0"/>
              <a:t>to explore, </a:t>
            </a:r>
            <a:r>
              <a:rPr lang="en-US" sz="3200" dirty="0" smtClean="0"/>
              <a:t>he also </a:t>
            </a:r>
            <a:r>
              <a:rPr lang="en-US" sz="3200" dirty="0"/>
              <a:t>became interested in </a:t>
            </a:r>
            <a:r>
              <a:rPr lang="en-US" sz="3200" b="1" i="1" dirty="0"/>
              <a:t>errors</a:t>
            </a:r>
            <a:r>
              <a:rPr lang="en-US" sz="3200" dirty="0"/>
              <a:t> and how one can learn </a:t>
            </a:r>
            <a:r>
              <a:rPr lang="en-US" sz="3200" dirty="0" smtClean="0"/>
              <a:t>from errors(</a:t>
            </a:r>
            <a:r>
              <a:rPr lang="en-US" sz="3200" b="1" i="1" dirty="0"/>
              <a:t>Error Management</a:t>
            </a:r>
            <a:r>
              <a:rPr lang="en-US" sz="3200" dirty="0" smtClean="0"/>
              <a:t>).</a:t>
            </a:r>
            <a:endParaRPr lang="en-US" sz="3200"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Environmental Forces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err="1" smtClean="0"/>
              <a:t>Frese</a:t>
            </a:r>
            <a:r>
              <a:rPr lang="en-US" dirty="0" smtClean="0"/>
              <a:t> had a good Fortune to experience two different environments: </a:t>
            </a:r>
          </a:p>
        </p:txBody>
      </p:sp>
      <p:graphicFrame>
        <p:nvGraphicFramePr>
          <p:cNvPr id="5" name="Diagram 4"/>
          <p:cNvGraphicFramePr/>
          <p:nvPr/>
        </p:nvGraphicFramePr>
        <p:xfrm>
          <a:off x="1295400" y="2819400"/>
          <a:ext cx="60960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29B2E914-DDF5-4EAF-A197-E7A05C28EE8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Environmental Forces(Cont.)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839200" cy="4525963"/>
          </a:xfrm>
        </p:spPr>
        <p:txBody>
          <a:bodyPr/>
          <a:lstStyle/>
          <a:p>
            <a:r>
              <a:rPr lang="en-US" dirty="0"/>
              <a:t>Whenever people move </a:t>
            </a:r>
            <a:r>
              <a:rPr lang="en-US" dirty="0" smtClean="0"/>
              <a:t>from one </a:t>
            </a:r>
            <a:r>
              <a:rPr lang="en-US" dirty="0"/>
              <a:t>culture to the other, they become much more conscious of how they are </a:t>
            </a:r>
            <a:r>
              <a:rPr lang="en-US" dirty="0" smtClean="0"/>
              <a:t>doing things—routines </a:t>
            </a:r>
            <a:r>
              <a:rPr lang="en-US" dirty="0"/>
              <a:t>are no longer </a:t>
            </a:r>
            <a:r>
              <a:rPr lang="en-US" dirty="0" smtClean="0"/>
              <a:t>effective </a:t>
            </a:r>
            <a:r>
              <a:rPr lang="en-US" dirty="0"/>
              <a:t>and need to </a:t>
            </a:r>
            <a:r>
              <a:rPr lang="en-US" dirty="0" smtClean="0"/>
              <a:t>be (re-)intellectualized.</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pPr algn="l"/>
            <a:r>
              <a:rPr lang="en-US" sz="3200" b="1" dirty="0" smtClean="0">
                <a:effectLst>
                  <a:outerShdw blurRad="38100" dist="38100" dir="2700000" algn="tl">
                    <a:srgbClr val="000000">
                      <a:alpha val="43137"/>
                    </a:srgbClr>
                  </a:outerShdw>
                </a:effectLst>
              </a:rPr>
              <a:t>Environmental Forces(Cont.)</a:t>
            </a:r>
            <a:br>
              <a:rPr lang="en-US" sz="3200" b="1" dirty="0" smtClean="0">
                <a:effectLst>
                  <a:outerShdw blurRad="38100" dist="38100" dir="2700000" algn="tl">
                    <a:srgbClr val="000000">
                      <a:alpha val="43137"/>
                    </a:srgbClr>
                  </a:outerShdw>
                </a:effectLst>
              </a:rPr>
            </a:br>
            <a:r>
              <a:rPr lang="en-US" sz="4900" b="1" dirty="0" smtClean="0">
                <a:effectLst>
                  <a:outerShdw blurRad="38100" dist="38100" dir="2700000" algn="tl">
                    <a:srgbClr val="000000">
                      <a:alpha val="43137"/>
                    </a:srgbClr>
                  </a:outerShdw>
                </a:effectLst>
              </a:rPr>
              <a:t>Germans:</a:t>
            </a:r>
            <a:endParaRPr lang="en-US" sz="4900" b="1"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normAutofit fontScale="92500" lnSpcReduction="20000"/>
          </a:bodyPr>
          <a:lstStyle/>
          <a:p>
            <a:r>
              <a:rPr lang="en-US" dirty="0" smtClean="0"/>
              <a:t>Like </a:t>
            </a:r>
            <a:r>
              <a:rPr lang="en-US" dirty="0"/>
              <a:t>to think of </a:t>
            </a:r>
            <a:r>
              <a:rPr lang="en-US" dirty="0" smtClean="0"/>
              <a:t>themselves to </a:t>
            </a:r>
            <a:r>
              <a:rPr lang="en-US" dirty="0"/>
              <a:t>be theoretically </a:t>
            </a:r>
            <a:r>
              <a:rPr lang="en-US" dirty="0" smtClean="0"/>
              <a:t>driven</a:t>
            </a:r>
          </a:p>
          <a:p>
            <a:r>
              <a:rPr lang="en-US" dirty="0" smtClean="0"/>
              <a:t>Are  </a:t>
            </a:r>
            <a:r>
              <a:rPr lang="en-US" dirty="0"/>
              <a:t>more </a:t>
            </a:r>
            <a:r>
              <a:rPr lang="en-US" dirty="0" smtClean="0"/>
              <a:t>interested in developing </a:t>
            </a:r>
            <a:r>
              <a:rPr lang="en-US" dirty="0"/>
              <a:t>large, </a:t>
            </a:r>
            <a:r>
              <a:rPr lang="en-US" dirty="0" smtClean="0"/>
              <a:t>all encompassing theories </a:t>
            </a:r>
            <a:r>
              <a:rPr lang="en-US" dirty="0"/>
              <a:t>(often excessively complex</a:t>
            </a:r>
            <a:r>
              <a:rPr lang="en-US" dirty="0" smtClean="0"/>
              <a:t>).</a:t>
            </a:r>
            <a:r>
              <a:rPr lang="en-US" dirty="0"/>
              <a:t> </a:t>
            </a:r>
            <a:endParaRPr lang="en-US" dirty="0" smtClean="0"/>
          </a:p>
          <a:p>
            <a:r>
              <a:rPr lang="en-US" dirty="0" smtClean="0"/>
              <a:t>Have a culture with high uncertainty avoidance.</a:t>
            </a:r>
          </a:p>
          <a:p>
            <a:pPr lvl="1"/>
            <a:r>
              <a:rPr lang="en-US" dirty="0" smtClean="0"/>
              <a:t> one way how cultures cope with high uncertainty avoidance is to develop ‘‘grand’’ theories because understanding the ‘‘complete’’ picture is uncertainty reducing.</a:t>
            </a:r>
          </a:p>
          <a:p>
            <a:pPr lvl="2"/>
            <a:r>
              <a:rPr lang="en-US" dirty="0" smtClean="0"/>
              <a:t>This may be one of the factors that makes German scientific culture skeptical towards simplicity</a:t>
            </a:r>
          </a:p>
        </p:txBody>
      </p:sp>
      <p:sp>
        <p:nvSpPr>
          <p:cNvPr id="6" name="Slide Number Placeholder 5"/>
          <p:cNvSpPr>
            <a:spLocks noGrp="1"/>
          </p:cNvSpPr>
          <p:nvPr>
            <p:ph type="sldNum" sz="quarter" idx="12"/>
          </p:nvPr>
        </p:nvSpPr>
        <p:spPr/>
        <p:txBody>
          <a:bodyPr/>
          <a:lstStyle/>
          <a:p>
            <a:fld id="{29B2E914-DDF5-4EAF-A197-E7A05C28EE8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effectLst>
                  <a:outerShdw blurRad="38100" dist="38100" dir="2700000" algn="tl">
                    <a:srgbClr val="000000">
                      <a:alpha val="43137"/>
                    </a:srgbClr>
                  </a:outerShdw>
                </a:effectLst>
              </a:rPr>
              <a:t>Germans: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smtClean="0"/>
              <a:t>Are fiercely </a:t>
            </a:r>
            <a:r>
              <a:rPr lang="en-US" dirty="0"/>
              <a:t>independent up to the point </a:t>
            </a:r>
            <a:r>
              <a:rPr lang="en-US" dirty="0" smtClean="0"/>
              <a:t>of attempting </a:t>
            </a:r>
            <a:r>
              <a:rPr lang="en-US" dirty="0"/>
              <a:t>to constantly </a:t>
            </a:r>
            <a:r>
              <a:rPr lang="en-US" dirty="0" smtClean="0"/>
              <a:t>differentiate </a:t>
            </a:r>
            <a:r>
              <a:rPr lang="en-US" dirty="0"/>
              <a:t>themselves from other </a:t>
            </a:r>
            <a:r>
              <a:rPr lang="en-US" dirty="0" err="1" smtClean="0"/>
              <a:t>scientists.German</a:t>
            </a:r>
            <a:r>
              <a:rPr lang="en-US" dirty="0" smtClean="0"/>
              <a:t> </a:t>
            </a:r>
            <a:r>
              <a:rPr lang="en-US" dirty="0"/>
              <a:t>professors </a:t>
            </a:r>
            <a:r>
              <a:rPr lang="en-US" b="1" i="1" dirty="0"/>
              <a:t>tend to build little kingdoms </a:t>
            </a:r>
            <a:r>
              <a:rPr lang="en-US" dirty="0"/>
              <a:t>around them and there is </a:t>
            </a:r>
            <a:r>
              <a:rPr lang="en-US" dirty="0" smtClean="0"/>
              <a:t>little cooperation </a:t>
            </a:r>
            <a:r>
              <a:rPr lang="en-US" dirty="0"/>
              <a:t>between them.</a:t>
            </a:r>
          </a:p>
        </p:txBody>
      </p:sp>
      <p:sp>
        <p:nvSpPr>
          <p:cNvPr id="5" name="Slide Number Placeholder 4"/>
          <p:cNvSpPr>
            <a:spLocks noGrp="1"/>
          </p:cNvSpPr>
          <p:nvPr>
            <p:ph type="sldNum" sz="quarter" idx="12"/>
          </p:nvPr>
        </p:nvSpPr>
        <p:spPr/>
        <p:txBody>
          <a:bodyPr/>
          <a:lstStyle/>
          <a:p>
            <a:fld id="{29B2E914-DDF5-4EAF-A197-E7A05C28EE8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effectLst>
                  <a:outerShdw blurRad="38100" dist="38100" dir="2700000" algn="tl">
                    <a:srgbClr val="000000">
                      <a:alpha val="43137"/>
                    </a:srgbClr>
                  </a:outerShdw>
                </a:effectLst>
              </a:rPr>
              <a:t>Americans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Do quickly empirical work </a:t>
            </a:r>
          </a:p>
          <a:p>
            <a:r>
              <a:rPr lang="en-US" dirty="0" smtClean="0"/>
              <a:t>Are interested in specific phenomena</a:t>
            </a:r>
          </a:p>
          <a:p>
            <a:r>
              <a:rPr lang="en-US" dirty="0" smtClean="0"/>
              <a:t>Are interested in developing </a:t>
            </a:r>
            <a:r>
              <a:rPr lang="en-US" dirty="0"/>
              <a:t>middle-range </a:t>
            </a:r>
            <a:r>
              <a:rPr lang="en-US" dirty="0" smtClean="0"/>
              <a:t>theorizing</a:t>
            </a:r>
          </a:p>
          <a:p>
            <a:r>
              <a:rPr lang="en-US" dirty="0" smtClean="0"/>
              <a:t> Are interested in precise experimentation</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The differences between Mid-range &amp; Grand Theory </a:t>
            </a:r>
            <a:endParaRPr lang="en-US" b="1" dirty="0">
              <a:effectLst>
                <a:outerShdw blurRad="38100" dist="38100" dir="2700000" algn="tl">
                  <a:srgbClr val="000000">
                    <a:alpha val="43137"/>
                  </a:srgbClr>
                </a:outerShdw>
              </a:effectLst>
            </a:endParaRPr>
          </a:p>
        </p:txBody>
      </p:sp>
      <p:graphicFrame>
        <p:nvGraphicFramePr>
          <p:cNvPr id="7" name="Diagram 6"/>
          <p:cNvGraphicFramePr/>
          <p:nvPr/>
        </p:nvGraphicFramePr>
        <p:xfrm>
          <a:off x="533400" y="1676400"/>
          <a:ext cx="76200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9B2E914-DDF5-4EAF-A197-E7A05C28EE8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Research Approach &amp;  Research Path</a:t>
            </a:r>
            <a:r>
              <a:rPr lang="en-US" sz="3200" b="1" dirty="0" smtClean="0">
                <a:effectLst>
                  <a:outerShdw blurRad="38100" dist="38100" dir="2700000" algn="tl">
                    <a:srgbClr val="000000">
                      <a:alpha val="43137"/>
                    </a:srgbClr>
                  </a:outerShdw>
                </a:effectLst>
              </a:rPr>
              <a:t>(Cont.)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err="1" smtClean="0"/>
              <a:t>Frese</a:t>
            </a:r>
            <a:r>
              <a:rPr lang="en-US" dirty="0" smtClean="0"/>
              <a:t> </a:t>
            </a:r>
            <a:r>
              <a:rPr lang="en-US" dirty="0"/>
              <a:t>tried to synthesize the two </a:t>
            </a:r>
            <a:r>
              <a:rPr lang="en-US" dirty="0" smtClean="0"/>
              <a:t>approaches</a:t>
            </a:r>
          </a:p>
          <a:p>
            <a:pPr lvl="1">
              <a:lnSpc>
                <a:spcPct val="120000"/>
              </a:lnSpc>
            </a:pPr>
            <a:r>
              <a:rPr lang="en-US" sz="2400" dirty="0" smtClean="0"/>
              <a:t>Take a </a:t>
            </a:r>
            <a:r>
              <a:rPr lang="en-US" sz="2400" b="1" i="1" dirty="0" smtClean="0"/>
              <a:t>grand theory </a:t>
            </a:r>
            <a:r>
              <a:rPr lang="en-US" sz="2400" dirty="0" smtClean="0"/>
              <a:t>as a general guideline: </a:t>
            </a:r>
            <a:r>
              <a:rPr lang="en-US" sz="2400" b="1" i="1" dirty="0" smtClean="0"/>
              <a:t>action theory</a:t>
            </a:r>
            <a:r>
              <a:rPr lang="en-US" sz="2400" dirty="0" smtClean="0"/>
              <a:t>(</a:t>
            </a:r>
            <a:r>
              <a:rPr lang="en-US" sz="2400" dirty="0"/>
              <a:t>this was </a:t>
            </a:r>
            <a:r>
              <a:rPr lang="en-US" sz="2400" dirty="0" smtClean="0"/>
              <a:t>his </a:t>
            </a:r>
            <a:r>
              <a:rPr lang="en-US" sz="2400" dirty="0"/>
              <a:t>German heritage</a:t>
            </a:r>
            <a:r>
              <a:rPr lang="en-US" sz="2400" dirty="0" smtClean="0"/>
              <a:t>)</a:t>
            </a:r>
          </a:p>
          <a:p>
            <a:pPr lvl="1">
              <a:lnSpc>
                <a:spcPct val="120000"/>
              </a:lnSpc>
            </a:pPr>
            <a:r>
              <a:rPr lang="en-US" sz="2400" dirty="0"/>
              <a:t>combine this with a keen interest to develop theories of </a:t>
            </a:r>
            <a:r>
              <a:rPr lang="en-US" sz="2400" b="1" i="1" dirty="0" smtClean="0"/>
              <a:t>middle range </a:t>
            </a:r>
            <a:r>
              <a:rPr lang="en-US" sz="2400" dirty="0"/>
              <a:t>that have a phenomenological </a:t>
            </a:r>
            <a:r>
              <a:rPr lang="en-US" sz="2400" dirty="0" smtClean="0"/>
              <a:t>approach(these </a:t>
            </a:r>
            <a:r>
              <a:rPr lang="en-US" sz="2400" dirty="0"/>
              <a:t>were the lessons learnt </a:t>
            </a:r>
            <a:r>
              <a:rPr lang="en-US" sz="2400" dirty="0" smtClean="0"/>
              <a:t>from colleagues </a:t>
            </a:r>
            <a:r>
              <a:rPr lang="en-US" sz="2400" dirty="0"/>
              <a:t>such as Martin Seligman, John </a:t>
            </a:r>
            <a:r>
              <a:rPr lang="en-US" sz="2400" dirty="0" err="1"/>
              <a:t>Sabini</a:t>
            </a:r>
            <a:r>
              <a:rPr lang="en-US" sz="2400" dirty="0"/>
              <a:t>, Henry </a:t>
            </a:r>
            <a:r>
              <a:rPr lang="en-US" sz="2400" dirty="0" err="1"/>
              <a:t>Gleitman</a:t>
            </a:r>
            <a:r>
              <a:rPr lang="en-US" sz="2400" dirty="0"/>
              <a:t>, Rob </a:t>
            </a:r>
            <a:r>
              <a:rPr lang="en-US" sz="2400" dirty="0" err="1"/>
              <a:t>DeRubeis,and</a:t>
            </a:r>
            <a:r>
              <a:rPr lang="en-US" sz="2400" dirty="0" smtClean="0"/>
              <a:t> </a:t>
            </a:r>
            <a:r>
              <a:rPr lang="en-US" sz="2400" dirty="0"/>
              <a:t>Paul </a:t>
            </a:r>
            <a:r>
              <a:rPr lang="en-US" sz="2400" dirty="0" err="1"/>
              <a:t>Rozin</a:t>
            </a:r>
            <a:r>
              <a:rPr lang="en-US" sz="2400" dirty="0"/>
              <a:t> at the University of </a:t>
            </a:r>
            <a:r>
              <a:rPr lang="en-US" sz="2400" dirty="0" smtClean="0"/>
              <a:t>Pennsylvania)</a:t>
            </a:r>
            <a:endParaRPr lang="en-US" sz="2400"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Research Approach &amp; Research Path</a:t>
            </a:r>
            <a:r>
              <a:rPr lang="en-US" sz="3200" b="1" dirty="0" smtClean="0">
                <a:effectLst>
                  <a:outerShdw blurRad="38100" dist="38100" dir="2700000" algn="tl">
                    <a:srgbClr val="000000">
                      <a:alpha val="43137"/>
                    </a:srgbClr>
                  </a:outerShdw>
                </a:effectLst>
              </a:rPr>
              <a:t>(Cont.)</a:t>
            </a:r>
            <a:endParaRPr lang="en-US" sz="3200" dirty="0"/>
          </a:p>
        </p:txBody>
      </p:sp>
      <p:sp>
        <p:nvSpPr>
          <p:cNvPr id="3" name="Content Placeholder 2"/>
          <p:cNvSpPr>
            <a:spLocks noGrp="1"/>
          </p:cNvSpPr>
          <p:nvPr>
            <p:ph idx="1"/>
          </p:nvPr>
        </p:nvSpPr>
        <p:spPr/>
        <p:txBody>
          <a:bodyPr/>
          <a:lstStyle/>
          <a:p>
            <a:r>
              <a:rPr lang="en-US" dirty="0" smtClean="0"/>
              <a:t>He </a:t>
            </a:r>
            <a:r>
              <a:rPr lang="en-US" dirty="0"/>
              <a:t>started </a:t>
            </a:r>
            <a:r>
              <a:rPr lang="en-US" dirty="0" smtClean="0"/>
              <a:t>his </a:t>
            </a:r>
            <a:r>
              <a:rPr lang="en-US" dirty="0"/>
              <a:t>research in each case by </a:t>
            </a:r>
            <a:r>
              <a:rPr lang="en-US" b="1" i="1" dirty="0" smtClean="0"/>
              <a:t>first studying </a:t>
            </a:r>
            <a:r>
              <a:rPr lang="en-US" b="1" i="1" dirty="0"/>
              <a:t>a </a:t>
            </a:r>
            <a:r>
              <a:rPr lang="en-US" b="1" i="1" dirty="0" smtClean="0"/>
              <a:t>specific </a:t>
            </a:r>
            <a:r>
              <a:rPr lang="en-US" b="1" i="1" dirty="0"/>
              <a:t>phenomenon</a:t>
            </a:r>
            <a:r>
              <a:rPr lang="en-US" dirty="0"/>
              <a:t> in real life through observation, </a:t>
            </a:r>
            <a:r>
              <a:rPr lang="en-US" dirty="0" smtClean="0"/>
              <a:t>qualitative approaches</a:t>
            </a:r>
            <a:r>
              <a:rPr lang="en-US" dirty="0"/>
              <a:t>, thinking about the phenomenon, and </a:t>
            </a:r>
            <a:r>
              <a:rPr lang="en-US" dirty="0" smtClean="0"/>
              <a:t>introspecting.</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Autofit/>
          </a:bodyPr>
          <a:lstStyle/>
          <a:p>
            <a:r>
              <a:rPr lang="pt-BR" sz="1800" b="1" dirty="0"/>
              <a:t>c h a p t e r 5</a:t>
            </a:r>
            <a:r>
              <a:rPr lang="en-US" sz="4000" b="1" dirty="0" smtClean="0"/>
              <a:t/>
            </a:r>
            <a:br>
              <a:rPr lang="en-US" sz="4000" b="1" dirty="0" smtClean="0"/>
            </a:br>
            <a:r>
              <a:rPr lang="en-US" sz="4000" b="1" dirty="0" smtClean="0"/>
              <a:t>GRAND THEORIES </a:t>
            </a:r>
            <a:br>
              <a:rPr lang="en-US" sz="4000" b="1" dirty="0" smtClean="0"/>
            </a:br>
            <a:r>
              <a:rPr lang="en-US" sz="2800" b="1" dirty="0" smtClean="0"/>
              <a:t>AND</a:t>
            </a:r>
            <a:r>
              <a:rPr lang="en-US" sz="4000" b="1" dirty="0" smtClean="0"/>
              <a:t/>
            </a:r>
            <a:br>
              <a:rPr lang="en-US" sz="4000" b="1" dirty="0" smtClean="0"/>
            </a:br>
            <a:r>
              <a:rPr lang="en-US" sz="4000" b="1" dirty="0" smtClean="0"/>
              <a:t> MID-RANGE THEORIES </a:t>
            </a:r>
            <a:br>
              <a:rPr lang="en-US" sz="4000" b="1" dirty="0" smtClean="0"/>
            </a:br>
            <a:r>
              <a:rPr lang="en-US" sz="4000" dirty="0"/>
              <a:t/>
            </a:r>
            <a:br>
              <a:rPr lang="en-US" sz="4000" dirty="0"/>
            </a:br>
            <a:r>
              <a:rPr lang="en-US" sz="2800" b="1" dirty="0"/>
              <a:t>CULTURAL EFFECTS </a:t>
            </a:r>
            <a:r>
              <a:rPr lang="en-US" sz="2800" b="1" dirty="0" smtClean="0"/>
              <a:t>ON THEORIZING AND THE </a:t>
            </a:r>
            <a:r>
              <a:rPr lang="en-US" sz="2800" b="1" dirty="0"/>
              <a:t>ATTEMPT </a:t>
            </a:r>
            <a:r>
              <a:rPr lang="en-US" sz="2800" b="1" dirty="0" smtClean="0"/>
              <a:t>TO UNDERSTAND ACTIVE APPROACHES </a:t>
            </a:r>
            <a:r>
              <a:rPr lang="en-US" sz="2800" b="1" dirty="0"/>
              <a:t>TO WORK</a:t>
            </a:r>
          </a:p>
        </p:txBody>
      </p:sp>
      <p:sp>
        <p:nvSpPr>
          <p:cNvPr id="3" name="Subtitle 2"/>
          <p:cNvSpPr>
            <a:spLocks noGrp="1"/>
          </p:cNvSpPr>
          <p:nvPr>
            <p:ph type="subTitle" idx="1"/>
          </p:nvPr>
        </p:nvSpPr>
        <p:spPr>
          <a:xfrm>
            <a:off x="1371600" y="4953000"/>
            <a:ext cx="6400800" cy="1600200"/>
          </a:xfrm>
        </p:spPr>
        <p:txBody>
          <a:bodyPr>
            <a:normAutofit fontScale="85000" lnSpcReduction="20000"/>
          </a:bodyPr>
          <a:lstStyle/>
          <a:p>
            <a:pPr>
              <a:lnSpc>
                <a:spcPct val="110000"/>
              </a:lnSpc>
            </a:pPr>
            <a:r>
              <a:rPr lang="en-US" sz="3000" b="1" dirty="0" smtClean="0">
                <a:solidFill>
                  <a:schemeClr val="tx1">
                    <a:lumMod val="65000"/>
                    <a:lumOff val="35000"/>
                  </a:schemeClr>
                </a:solidFill>
              </a:rPr>
              <a:t>Written By:	MICHAEL FRESE</a:t>
            </a:r>
          </a:p>
          <a:p>
            <a:pPr>
              <a:lnSpc>
                <a:spcPct val="110000"/>
              </a:lnSpc>
            </a:pPr>
            <a:r>
              <a:rPr lang="en-US" sz="3000" b="1" smtClean="0">
                <a:solidFill>
                  <a:schemeClr val="tx1">
                    <a:lumMod val="65000"/>
                    <a:lumOff val="35000"/>
                  </a:schemeClr>
                </a:solidFill>
              </a:rPr>
              <a:t>Dr.Rezaeeian </a:t>
            </a:r>
            <a:endParaRPr lang="en-US" sz="3000" b="1" dirty="0" smtClean="0">
              <a:solidFill>
                <a:schemeClr val="tx1">
                  <a:lumMod val="65000"/>
                  <a:lumOff val="35000"/>
                </a:schemeClr>
              </a:solidFill>
            </a:endParaRPr>
          </a:p>
          <a:p>
            <a:pPr>
              <a:lnSpc>
                <a:spcPct val="110000"/>
              </a:lnSpc>
            </a:pPr>
            <a:r>
              <a:rPr lang="en-US" sz="2400" b="1" dirty="0" smtClean="0">
                <a:solidFill>
                  <a:schemeClr val="tx1">
                    <a:lumMod val="65000"/>
                    <a:lumOff val="35000"/>
                  </a:schemeClr>
                </a:solidFill>
              </a:rPr>
              <a:t>Presented by: ZAINAB ABOUTALEBI</a:t>
            </a:r>
          </a:p>
          <a:p>
            <a:pPr>
              <a:lnSpc>
                <a:spcPct val="110000"/>
              </a:lnSpc>
            </a:pPr>
            <a:r>
              <a:rPr lang="en-US" sz="2400" b="1" dirty="0" smtClean="0">
                <a:solidFill>
                  <a:schemeClr val="tx1">
                    <a:lumMod val="65000"/>
                    <a:lumOff val="35000"/>
                  </a:schemeClr>
                </a:solidFill>
              </a:rPr>
              <a:t>Spring 2013</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Research Approach &amp;  Research Path</a:t>
            </a:r>
            <a:r>
              <a:rPr lang="en-US" sz="3200" b="1" dirty="0" smtClean="0">
                <a:effectLst>
                  <a:outerShdw blurRad="38100" dist="38100" dir="2700000" algn="tl">
                    <a:srgbClr val="000000">
                      <a:alpha val="43137"/>
                    </a:srgbClr>
                  </a:outerShdw>
                </a:effectLst>
              </a:rPr>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common path in research:</a:t>
            </a:r>
          </a:p>
          <a:p>
            <a:pPr lvl="1"/>
            <a:r>
              <a:rPr lang="en-US" dirty="0" smtClean="0"/>
              <a:t>read </a:t>
            </a:r>
            <a:r>
              <a:rPr lang="en-US" dirty="0"/>
              <a:t>the </a:t>
            </a:r>
            <a:r>
              <a:rPr lang="en-US" dirty="0" smtClean="0"/>
              <a:t>literature</a:t>
            </a:r>
          </a:p>
          <a:p>
            <a:pPr marL="971550" lvl="1" indent="-514350">
              <a:buFont typeface="+mj-lt"/>
              <a:buAutoNum type="arabicPeriod"/>
            </a:pPr>
            <a:r>
              <a:rPr lang="en-US" dirty="0" smtClean="0"/>
              <a:t>come </a:t>
            </a:r>
            <a:r>
              <a:rPr lang="en-US" dirty="0"/>
              <a:t>to one particularly </a:t>
            </a:r>
            <a:r>
              <a:rPr lang="en-US" b="1" dirty="0"/>
              <a:t>important issue </a:t>
            </a:r>
            <a:r>
              <a:rPr lang="en-US" dirty="0"/>
              <a:t>that has been neglected in </a:t>
            </a:r>
            <a:r>
              <a:rPr lang="en-US" dirty="0" smtClean="0"/>
              <a:t>the literature</a:t>
            </a:r>
          </a:p>
          <a:p>
            <a:pPr marL="971550" lvl="1" indent="-514350">
              <a:buFont typeface="+mj-lt"/>
              <a:buAutoNum type="arabicPeriod"/>
            </a:pPr>
            <a:r>
              <a:rPr lang="en-US" b="1" dirty="0" smtClean="0"/>
              <a:t>examine</a:t>
            </a:r>
            <a:r>
              <a:rPr lang="en-US" dirty="0" smtClean="0"/>
              <a:t> </a:t>
            </a:r>
            <a:r>
              <a:rPr lang="en-US" dirty="0"/>
              <a:t>it for contradictions </a:t>
            </a:r>
            <a:r>
              <a:rPr lang="en-US" dirty="0" smtClean="0"/>
              <a:t>between theories </a:t>
            </a:r>
            <a:r>
              <a:rPr lang="en-US" dirty="0"/>
              <a:t>and evidence</a:t>
            </a:r>
            <a:r>
              <a:rPr lang="en-US" dirty="0" smtClean="0"/>
              <a:t>.</a:t>
            </a:r>
          </a:p>
          <a:p>
            <a:r>
              <a:rPr lang="en-US" dirty="0" smtClean="0"/>
              <a:t>The </a:t>
            </a:r>
            <a:r>
              <a:rPr lang="en-US" dirty="0" err="1" smtClean="0"/>
              <a:t>Frese’s</a:t>
            </a:r>
            <a:r>
              <a:rPr lang="en-US" dirty="0" smtClean="0"/>
              <a:t> path </a:t>
            </a:r>
          </a:p>
          <a:p>
            <a:pPr lvl="1"/>
            <a:r>
              <a:rPr lang="en-US" dirty="0" smtClean="0"/>
              <a:t>He often started his research with </a:t>
            </a:r>
            <a:r>
              <a:rPr lang="en-US" b="1" dirty="0" smtClean="0">
                <a:effectLst>
                  <a:outerShdw blurRad="38100" dist="38100" dir="2700000" algn="tl">
                    <a:srgbClr val="000000">
                      <a:alpha val="43137"/>
                    </a:srgbClr>
                  </a:outerShdw>
                </a:effectLst>
              </a:rPr>
              <a:t>little knowledge </a:t>
            </a:r>
            <a:r>
              <a:rPr lang="en-US" dirty="0" smtClean="0"/>
              <a:t>of the literature but with </a:t>
            </a:r>
            <a:r>
              <a:rPr lang="en-US" b="1" dirty="0" smtClean="0">
                <a:effectLst>
                  <a:outerShdw blurRad="38100" dist="38100" dir="2700000" algn="tl">
                    <a:srgbClr val="000000">
                      <a:alpha val="43137"/>
                    </a:srgbClr>
                  </a:outerShdw>
                </a:effectLst>
              </a:rPr>
              <a:t>a general idea </a:t>
            </a:r>
            <a:r>
              <a:rPr lang="en-US" dirty="0" smtClean="0"/>
              <a:t>of what he wanted to study.</a:t>
            </a:r>
          </a:p>
          <a:p>
            <a:pPr lvl="1"/>
            <a:r>
              <a:rPr lang="en-US" dirty="0" smtClean="0"/>
              <a:t>he does not usually read the literature and then comes to one particularly important </a:t>
            </a:r>
            <a:r>
              <a:rPr lang="en-US" b="1" dirty="0" smtClean="0">
                <a:effectLst>
                  <a:outerShdw blurRad="38100" dist="38100" dir="2700000" algn="tl">
                    <a:srgbClr val="000000">
                      <a:alpha val="43137"/>
                    </a:srgbClr>
                  </a:outerShdw>
                </a:effectLst>
              </a:rPr>
              <a:t>issue that has been neglected </a:t>
            </a:r>
            <a:r>
              <a:rPr lang="en-US" dirty="0" smtClean="0"/>
              <a:t>in the literature; nor does he read the literature and </a:t>
            </a:r>
            <a:r>
              <a:rPr lang="en-US" b="1" dirty="0" smtClean="0">
                <a:effectLst>
                  <a:outerShdw blurRad="38100" dist="38100" dir="2700000" algn="tl">
                    <a:srgbClr val="000000">
                      <a:alpha val="43137"/>
                    </a:srgbClr>
                  </a:outerShdw>
                </a:effectLst>
              </a:rPr>
              <a:t>examine</a:t>
            </a:r>
            <a:r>
              <a:rPr lang="en-US" dirty="0" smtClean="0"/>
              <a:t> it for contradictions between theories and evidence.</a:t>
            </a:r>
          </a:p>
          <a:p>
            <a:pPr lvl="1"/>
            <a:r>
              <a:rPr lang="en-US" dirty="0" smtClean="0"/>
              <a:t>This approach gave him a chance to make contributions to the literature and, in some cases, to start </a:t>
            </a:r>
            <a:r>
              <a:rPr lang="en-US" b="1" dirty="0" smtClean="0">
                <a:effectLst>
                  <a:outerShdw blurRad="38100" dist="38100" dir="2700000" algn="tl">
                    <a:srgbClr val="000000">
                      <a:alpha val="43137"/>
                    </a:srgbClr>
                  </a:outerShdw>
                </a:effectLst>
              </a:rPr>
              <a:t>new trends</a:t>
            </a:r>
          </a:p>
          <a:p>
            <a:pPr lvl="1"/>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Research Approach &amp;  Research Path</a:t>
            </a:r>
            <a:r>
              <a:rPr lang="en-US" sz="3200" b="1" dirty="0" smtClean="0">
                <a:effectLst>
                  <a:outerShdw blurRad="38100" dist="38100" dir="2700000" algn="tl">
                    <a:srgbClr val="000000">
                      <a:alpha val="43137"/>
                    </a:srgbClr>
                  </a:outerShdw>
                </a:effectLst>
              </a:rPr>
              <a:t>(Cont.)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Moon 7"/>
          <p:cNvSpPr/>
          <p:nvPr/>
        </p:nvSpPr>
        <p:spPr>
          <a:xfrm rot="3594082">
            <a:off x="2462198" y="-223089"/>
            <a:ext cx="1219200" cy="6598092"/>
          </a:xfrm>
          <a:prstGeom prst="moon">
            <a:avLst>
              <a:gd name="adj" fmla="val 48864"/>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rot="19824236">
            <a:off x="1547354" y="2391108"/>
            <a:ext cx="3064986" cy="646331"/>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Grand Theory</a:t>
            </a:r>
            <a:endParaRPr lang="en-US" sz="3600" b="1"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29B2E914-DDF5-4EAF-A197-E7A05C28EE8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Thus this is his approach:</a:t>
            </a:r>
          </a:p>
          <a:p>
            <a:r>
              <a:rPr lang="en-US" dirty="0" smtClean="0"/>
              <a:t>Using </a:t>
            </a:r>
            <a:r>
              <a:rPr lang="en-US" dirty="0"/>
              <a:t>German </a:t>
            </a:r>
            <a:r>
              <a:rPr lang="en-US" dirty="0" smtClean="0"/>
              <a:t>approach to keep </a:t>
            </a:r>
            <a:r>
              <a:rPr lang="en-US" dirty="0"/>
              <a:t>a grand theory </a:t>
            </a:r>
            <a:r>
              <a:rPr lang="en-US" dirty="0" smtClean="0"/>
              <a:t>alive</a:t>
            </a:r>
          </a:p>
          <a:p>
            <a:r>
              <a:rPr lang="en-US" dirty="0" smtClean="0"/>
              <a:t>Using </a:t>
            </a:r>
            <a:r>
              <a:rPr lang="en-US" dirty="0"/>
              <a:t>American </a:t>
            </a:r>
            <a:r>
              <a:rPr lang="en-US" dirty="0" smtClean="0"/>
              <a:t>approach(Phenomenological Approach) </a:t>
            </a:r>
            <a:r>
              <a:rPr lang="en-US" dirty="0"/>
              <a:t>to produce a well-developed middle-range </a:t>
            </a:r>
            <a:r>
              <a:rPr lang="en-US" dirty="0" smtClean="0"/>
              <a:t>theory</a:t>
            </a:r>
          </a:p>
          <a:p>
            <a:pPr>
              <a:buNone/>
            </a:pPr>
            <a:r>
              <a:rPr lang="en-US" dirty="0" smtClean="0"/>
              <a:t>	</a:t>
            </a:r>
            <a:endParaRPr lang="en-US" sz="2400" b="1" i="1" dirty="0"/>
          </a:p>
        </p:txBody>
      </p:sp>
      <p:sp>
        <p:nvSpPr>
          <p:cNvPr id="5" name="Title 1"/>
          <p:cNvSpPr>
            <a:spLocks noGrp="1"/>
          </p:cNvSpPr>
          <p:nvPr>
            <p:ph type="title"/>
          </p:nvPr>
        </p:nvSpPr>
        <p:spPr>
          <a:xfrm>
            <a:off x="0" y="274638"/>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err="1" smtClean="0">
                <a:effectLst>
                  <a:outerShdw blurRad="38100" dist="38100" dir="2700000" algn="tl">
                    <a:srgbClr val="000000">
                      <a:alpha val="43137"/>
                    </a:srgbClr>
                  </a:outerShdw>
                </a:effectLst>
              </a:rPr>
              <a:t>Frese’s</a:t>
            </a:r>
            <a:r>
              <a:rPr lang="en-US" sz="3600" b="1" dirty="0" smtClean="0">
                <a:effectLst>
                  <a:outerShdw blurRad="38100" dist="38100" dir="2700000" algn="tl">
                    <a:srgbClr val="000000">
                      <a:alpha val="43137"/>
                    </a:srgbClr>
                  </a:outerShdw>
                </a:effectLst>
              </a:rPr>
              <a:t> Research Approach &amp;  Research Path(Cont.) </a:t>
            </a:r>
            <a:br>
              <a:rPr lang="en-US" sz="3600" b="1" dirty="0" smtClean="0">
                <a:effectLst>
                  <a:outerShdw blurRad="38100" dist="38100" dir="2700000" algn="tl">
                    <a:srgbClr val="000000">
                      <a:alpha val="43137"/>
                    </a:srgbClr>
                  </a:outerShdw>
                </a:effectLst>
              </a:rPr>
            </a:br>
            <a:endParaRPr lang="en-US" sz="3600" b="1"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29B2E914-DDF5-4EAF-A197-E7A05C28EE8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b="1" dirty="0" smtClean="0">
                <a:effectLst>
                  <a:outerShdw blurRad="38100" dist="38100" dir="2700000" algn="tl">
                    <a:srgbClr val="000000">
                      <a:alpha val="43137"/>
                    </a:srgbClr>
                  </a:outerShdw>
                </a:effectLst>
              </a:rPr>
              <a:t>The Study of Errors Error management</a:t>
            </a:r>
            <a:endParaRPr lang="en-US" sz="7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477962"/>
          </a:xfrm>
        </p:spPr>
        <p:txBody>
          <a:bodyPr>
            <a:noAutofit/>
          </a:bodyPr>
          <a:lstStyle/>
          <a:p>
            <a:r>
              <a:rPr lang="en-US" sz="7200" b="1" dirty="0" smtClean="0">
                <a:effectLst>
                  <a:outerShdw blurRad="38100" dist="38100" dir="2700000" algn="tl">
                    <a:srgbClr val="000000">
                      <a:alpha val="43137"/>
                    </a:srgbClr>
                  </a:outerShdw>
                </a:effectLst>
              </a:rPr>
              <a:t>The Study of Errors Error management</a:t>
            </a:r>
            <a:endParaRPr lang="en-US" sz="7200" dirty="0"/>
          </a:p>
        </p:txBody>
      </p:sp>
      <p:sp>
        <p:nvSpPr>
          <p:cNvPr id="3" name="Slide Number Placeholder 2"/>
          <p:cNvSpPr>
            <a:spLocks noGrp="1"/>
          </p:cNvSpPr>
          <p:nvPr>
            <p:ph type="sldNum" sz="quarter" idx="12"/>
          </p:nvPr>
        </p:nvSpPr>
        <p:spPr/>
        <p:txBody>
          <a:bodyPr/>
          <a:lstStyle/>
          <a:p>
            <a:fld id="{29B2E914-DDF5-4EAF-A197-E7A05C28EE8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Research Approach &amp;  Research Path</a:t>
            </a:r>
            <a:r>
              <a:rPr lang="en-US" sz="3200" b="1" dirty="0" smtClean="0">
                <a:effectLst>
                  <a:outerShdw blurRad="38100" dist="38100" dir="2700000" algn="tl">
                    <a:srgbClr val="000000">
                      <a:alpha val="43137"/>
                    </a:srgbClr>
                  </a:outerShdw>
                </a:effectLst>
              </a:rPr>
              <a:t>(Cont.) </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Moon 7"/>
          <p:cNvSpPr/>
          <p:nvPr/>
        </p:nvSpPr>
        <p:spPr>
          <a:xfrm rot="3594082">
            <a:off x="2324656" y="-378541"/>
            <a:ext cx="1402407" cy="6598092"/>
          </a:xfrm>
          <a:prstGeom prst="moon">
            <a:avLst>
              <a:gd name="adj" fmla="val 5561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rot="19824236">
            <a:off x="894365" y="2421434"/>
            <a:ext cx="4101620" cy="738664"/>
          </a:xfrm>
          <a:prstGeom prst="rect">
            <a:avLst/>
          </a:prstGeom>
          <a:noFill/>
        </p:spPr>
        <p:txBody>
          <a:bodyPr wrap="square" rtlCol="0">
            <a:spAutoFit/>
          </a:bodyPr>
          <a:lstStyle/>
          <a:p>
            <a:r>
              <a:rPr lang="en-US" sz="1400" dirty="0" smtClean="0"/>
              <a:t>Action Theory emphasizes the importance of negative feedback: an error is a special form of negative feedback</a:t>
            </a:r>
            <a:endParaRPr lang="en-US" sz="1400" b="1"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29B2E914-DDF5-4EAF-A197-E7A05C28EE8F}"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rmAutofit/>
          </a:bodyPr>
          <a:lstStyle/>
          <a:p>
            <a:pPr algn="l">
              <a:lnSpc>
                <a:spcPts val="2900"/>
              </a:lnSpc>
            </a:pPr>
            <a:r>
              <a:rPr lang="en-US" sz="3200" b="1" dirty="0" smtClean="0">
                <a:effectLst>
                  <a:outerShdw blurRad="38100" dist="38100" dir="2700000" algn="tl">
                    <a:srgbClr val="000000">
                      <a:alpha val="43137"/>
                    </a:srgbClr>
                  </a:outerShdw>
                </a:effectLst>
              </a:rPr>
              <a:t>What is Error Management?</a:t>
            </a:r>
            <a:endParaRPr lang="en-US"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A new kind </a:t>
            </a:r>
            <a:r>
              <a:rPr lang="en-US" dirty="0"/>
              <a:t>of training </a:t>
            </a:r>
            <a:r>
              <a:rPr lang="en-US" dirty="0" smtClean="0"/>
              <a:t>that produces </a:t>
            </a:r>
            <a:r>
              <a:rPr lang="en-US" dirty="0"/>
              <a:t>an active error orientation </a:t>
            </a:r>
            <a:r>
              <a:rPr lang="en-US" dirty="0" smtClean="0"/>
              <a:t>and promotes use </a:t>
            </a:r>
            <a:r>
              <a:rPr lang="en-US" dirty="0"/>
              <a:t>of errors </a:t>
            </a:r>
            <a:r>
              <a:rPr lang="en-US" dirty="0" smtClean="0"/>
              <a:t>actively.</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Error </a:t>
            </a:r>
            <a:r>
              <a:rPr lang="en-US" b="1" dirty="0">
                <a:effectLst>
                  <a:outerShdw blurRad="38100" dist="38100" dir="2700000" algn="tl">
                    <a:srgbClr val="000000">
                      <a:alpha val="43137"/>
                    </a:srgbClr>
                  </a:outerShdw>
                </a:effectLst>
              </a:rPr>
              <a:t>Management Training</a:t>
            </a:r>
          </a:p>
        </p:txBody>
      </p:sp>
      <p:sp>
        <p:nvSpPr>
          <p:cNvPr id="3" name="Content Placeholder 2"/>
          <p:cNvSpPr>
            <a:spLocks noGrp="1"/>
          </p:cNvSpPr>
          <p:nvPr>
            <p:ph idx="1"/>
          </p:nvPr>
        </p:nvSpPr>
        <p:spPr/>
        <p:txBody>
          <a:bodyPr/>
          <a:lstStyle/>
          <a:p>
            <a:r>
              <a:rPr lang="en-US" dirty="0" smtClean="0"/>
              <a:t>A new kind of training that produces an active error orientation and promotes use of errors actively.</a:t>
            </a:r>
          </a:p>
          <a:p>
            <a:pPr>
              <a:buNone/>
            </a:pPr>
            <a:r>
              <a:rPr lang="en-US" sz="2800" dirty="0" smtClean="0"/>
              <a:t>‘‘</a:t>
            </a:r>
            <a:r>
              <a:rPr lang="en-US" sz="2800" dirty="0"/>
              <a:t>Errors are a natural part of the learning processes!’’ ‘‘I have made an error, </a:t>
            </a:r>
            <a:r>
              <a:rPr lang="en-US" sz="2800" dirty="0" smtClean="0"/>
              <a:t>great! Because </a:t>
            </a:r>
            <a:r>
              <a:rPr lang="en-US" sz="2800" dirty="0"/>
              <a:t>now I can learn!’’</a:t>
            </a:r>
          </a:p>
        </p:txBody>
      </p:sp>
      <p:graphicFrame>
        <p:nvGraphicFramePr>
          <p:cNvPr id="4" name="Diagram 3"/>
          <p:cNvGraphicFramePr/>
          <p:nvPr/>
        </p:nvGraphicFramePr>
        <p:xfrm>
          <a:off x="1447800" y="3175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Error Management Training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smtClean="0"/>
              <a:t>The </a:t>
            </a:r>
            <a:r>
              <a:rPr lang="en-US" i="1" dirty="0" smtClean="0"/>
              <a:t>issue of error management </a:t>
            </a:r>
            <a:r>
              <a:rPr lang="en-US" dirty="0" smtClean="0"/>
              <a:t>: </a:t>
            </a:r>
          </a:p>
          <a:p>
            <a:pPr lvl="1">
              <a:buNone/>
            </a:pPr>
            <a:r>
              <a:rPr lang="en-US" b="1" dirty="0" smtClean="0">
                <a:effectLst>
                  <a:outerShdw blurRad="38100" dist="38100" dir="2700000" algn="tl">
                    <a:srgbClr val="000000">
                      <a:alpha val="43137"/>
                    </a:srgbClr>
                  </a:outerShdw>
                </a:effectLst>
              </a:rPr>
              <a:t>	what </a:t>
            </a:r>
            <a:r>
              <a:rPr lang="en-US" b="1" dirty="0">
                <a:effectLst>
                  <a:outerShdw blurRad="38100" dist="38100" dir="2700000" algn="tl">
                    <a:srgbClr val="000000">
                      <a:alpha val="43137"/>
                    </a:srgbClr>
                  </a:outerShdw>
                </a:effectLst>
              </a:rPr>
              <a:t>can be done after an error has </a:t>
            </a:r>
            <a:r>
              <a:rPr lang="en-US" b="1" dirty="0" smtClean="0">
                <a:effectLst>
                  <a:outerShdw blurRad="38100" dist="38100" dir="2700000" algn="tl">
                    <a:srgbClr val="000000">
                      <a:alpha val="43137"/>
                    </a:srgbClr>
                  </a:outerShdw>
                </a:effectLst>
              </a:rPr>
              <a:t>occurred.</a:t>
            </a:r>
          </a:p>
          <a:p>
            <a:r>
              <a:rPr lang="en-US" i="1" dirty="0" smtClean="0"/>
              <a:t>Error management training uses errors to achieve goals</a:t>
            </a:r>
          </a:p>
          <a:p>
            <a:pPr lvl="1"/>
            <a:r>
              <a:rPr lang="en-US" dirty="0" smtClean="0"/>
              <a:t>Negative feedback </a:t>
            </a:r>
            <a:r>
              <a:rPr lang="en-US" b="1" i="1" dirty="0" smtClean="0"/>
              <a:t>(ERROR)</a:t>
            </a:r>
            <a:r>
              <a:rPr lang="en-US" dirty="0" smtClean="0"/>
              <a:t> </a:t>
            </a:r>
            <a:r>
              <a:rPr lang="en-US" dirty="0"/>
              <a:t>presents information on what we have not </a:t>
            </a:r>
            <a:r>
              <a:rPr lang="en-US" dirty="0" smtClean="0"/>
              <a:t>yet achieved </a:t>
            </a:r>
            <a:r>
              <a:rPr lang="en-US" b="1" i="1" dirty="0" smtClean="0"/>
              <a:t>(GOAL)</a:t>
            </a:r>
          </a:p>
          <a:p>
            <a:pPr lvl="2"/>
            <a:r>
              <a:rPr lang="en-US" dirty="0"/>
              <a:t>e.g., a person wants to travel to Rome and acknowledges that he or she is </a:t>
            </a:r>
            <a:r>
              <a:rPr lang="en-US" dirty="0" smtClean="0"/>
              <a:t>500 miles away</a:t>
            </a:r>
          </a:p>
        </p:txBody>
      </p:sp>
      <p:sp>
        <p:nvSpPr>
          <p:cNvPr id="5" name="Slide Number Placeholder 4"/>
          <p:cNvSpPr>
            <a:spLocks noGrp="1"/>
          </p:cNvSpPr>
          <p:nvPr>
            <p:ph type="sldNum" sz="quarter" idx="12"/>
          </p:nvPr>
        </p:nvSpPr>
        <p:spPr/>
        <p:txBody>
          <a:bodyPr/>
          <a:lstStyle/>
          <a:p>
            <a:fld id="{29B2E914-DDF5-4EAF-A197-E7A05C28EE8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Error Management </a:t>
            </a:r>
            <a:r>
              <a:rPr lang="en-US" sz="3600" b="1" dirty="0">
                <a:effectLst>
                  <a:outerShdw blurRad="38100" dist="38100" dir="2700000" algn="tl">
                    <a:srgbClr val="000000">
                      <a:alpha val="43137"/>
                    </a:srgbClr>
                  </a:outerShdw>
                </a:effectLst>
              </a:rPr>
              <a:t>approach attempts to </a:t>
            </a:r>
            <a:r>
              <a:rPr lang="en-US" sz="3600" b="1" dirty="0" smtClean="0">
                <a:effectLst>
                  <a:outerShdw blurRad="38100" dist="38100" dir="2700000" algn="tl">
                    <a:srgbClr val="000000">
                      <a:alpha val="43137"/>
                    </a:srgbClr>
                  </a:outerShdw>
                </a:effectLst>
              </a:rPr>
              <a:t>ensure: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t>E</a:t>
            </a:r>
            <a:r>
              <a:rPr lang="en-US" dirty="0" smtClean="0"/>
              <a:t>rrors are reported </a:t>
            </a:r>
            <a:r>
              <a:rPr lang="en-US" dirty="0"/>
              <a:t>and detected </a:t>
            </a:r>
            <a:r>
              <a:rPr lang="en-US" dirty="0" smtClean="0"/>
              <a:t>quickly</a:t>
            </a:r>
          </a:p>
          <a:p>
            <a:r>
              <a:rPr lang="en-US" dirty="0" smtClean="0"/>
              <a:t> </a:t>
            </a:r>
            <a:r>
              <a:rPr lang="en-US" dirty="0"/>
              <a:t>N</a:t>
            </a:r>
            <a:r>
              <a:rPr lang="en-US" dirty="0" smtClean="0"/>
              <a:t>egative </a:t>
            </a:r>
            <a:r>
              <a:rPr lang="en-US" dirty="0"/>
              <a:t>error </a:t>
            </a:r>
            <a:r>
              <a:rPr lang="en-US" dirty="0" smtClean="0"/>
              <a:t>consequences are effectively </a:t>
            </a:r>
            <a:r>
              <a:rPr lang="en-US" dirty="0"/>
              <a:t>handled and </a:t>
            </a:r>
            <a:r>
              <a:rPr lang="en-US" dirty="0" smtClean="0"/>
              <a:t>minimized</a:t>
            </a:r>
          </a:p>
          <a:p>
            <a:r>
              <a:rPr lang="en-US" dirty="0" smtClean="0"/>
              <a:t>Errors </a:t>
            </a:r>
            <a:r>
              <a:rPr lang="en-US" dirty="0"/>
              <a:t>are discussed and </a:t>
            </a:r>
            <a:r>
              <a:rPr lang="en-US" dirty="0" smtClean="0"/>
              <a:t>communicated and learning occurs</a:t>
            </a:r>
          </a:p>
          <a:p>
            <a:r>
              <a:rPr lang="en-US" dirty="0" smtClean="0"/>
              <a:t>Error are prevented</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Agenda</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r>
              <a:rPr lang="en-US" b="1" dirty="0" smtClean="0">
                <a:effectLst>
                  <a:outerShdw blurRad="38100" dist="38100" dir="2700000" algn="tl">
                    <a:srgbClr val="000000">
                      <a:alpha val="43137"/>
                    </a:srgbClr>
                  </a:outerShdw>
                </a:effectLst>
              </a:rPr>
              <a:t>Introduction </a:t>
            </a:r>
          </a:p>
          <a:p>
            <a:pPr lvl="1"/>
            <a:r>
              <a:rPr lang="en-US" b="1" dirty="0" smtClean="0">
                <a:effectLst>
                  <a:outerShdw blurRad="38100" dist="38100" dir="2700000" algn="tl">
                    <a:srgbClr val="000000">
                      <a:alpha val="43137"/>
                    </a:srgbClr>
                  </a:outerShdw>
                </a:effectLst>
              </a:rPr>
              <a:t>Definitions</a:t>
            </a:r>
          </a:p>
          <a:p>
            <a:pPr lvl="1"/>
            <a:r>
              <a:rPr lang="en-US" b="1" dirty="0" smtClean="0">
                <a:effectLst>
                  <a:outerShdw blurRad="38100" dist="38100" dir="2700000" algn="tl">
                    <a:srgbClr val="000000">
                      <a:alpha val="43137"/>
                    </a:srgbClr>
                  </a:outerShdw>
                </a:effectLst>
              </a:rPr>
              <a:t>The method of </a:t>
            </a:r>
            <a:r>
              <a:rPr lang="en-US" b="1" dirty="0" err="1" smtClean="0">
                <a:effectLst>
                  <a:outerShdw blurRad="38100" dist="38100" dir="2700000" algn="tl">
                    <a:srgbClr val="000000">
                      <a:alpha val="43137"/>
                    </a:srgbClr>
                  </a:outerShdw>
                </a:effectLst>
              </a:rPr>
              <a:t>Frese’s</a:t>
            </a:r>
            <a:r>
              <a:rPr lang="en-US" b="1" dirty="0" smtClean="0">
                <a:effectLst>
                  <a:outerShdw blurRad="38100" dist="38100" dir="2700000" algn="tl">
                    <a:srgbClr val="000000">
                      <a:alpha val="43137"/>
                    </a:srgbClr>
                  </a:outerShdw>
                </a:effectLst>
              </a:rPr>
              <a:t> Theorization</a:t>
            </a:r>
          </a:p>
          <a:p>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Study of </a:t>
            </a:r>
            <a:r>
              <a:rPr lang="en-US" b="1" dirty="0" smtClean="0">
                <a:effectLst>
                  <a:outerShdw blurRad="38100" dist="38100" dir="2700000" algn="tl">
                    <a:srgbClr val="000000">
                      <a:alpha val="43137"/>
                    </a:srgbClr>
                  </a:outerShdw>
                </a:effectLst>
              </a:rPr>
              <a:t>Errors: Error Management</a:t>
            </a:r>
          </a:p>
          <a:p>
            <a:pPr lvl="1"/>
            <a:r>
              <a:rPr lang="en-US" b="1" dirty="0" smtClean="0">
                <a:effectLst>
                  <a:outerShdw blurRad="38100" dist="38100" dir="2700000" algn="tl">
                    <a:srgbClr val="000000">
                      <a:alpha val="43137"/>
                    </a:srgbClr>
                  </a:outerShdw>
                </a:effectLst>
              </a:rPr>
              <a:t>Error </a:t>
            </a:r>
            <a:r>
              <a:rPr lang="en-US" b="1" dirty="0">
                <a:effectLst>
                  <a:outerShdw blurRad="38100" dist="38100" dir="2700000" algn="tl">
                    <a:srgbClr val="000000">
                      <a:alpha val="43137"/>
                    </a:srgbClr>
                  </a:outerShdw>
                </a:effectLst>
              </a:rPr>
              <a:t>Management </a:t>
            </a:r>
            <a:r>
              <a:rPr lang="en-US" b="1" dirty="0" smtClean="0">
                <a:effectLst>
                  <a:outerShdw blurRad="38100" dist="38100" dir="2700000" algn="tl">
                    <a:srgbClr val="000000">
                      <a:alpha val="43137"/>
                    </a:srgbClr>
                  </a:outerShdw>
                </a:effectLst>
              </a:rPr>
              <a:t>Training</a:t>
            </a:r>
          </a:p>
          <a:p>
            <a:pPr lvl="1"/>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Function of Error Culture in </a:t>
            </a:r>
            <a:r>
              <a:rPr lang="en-US" b="1" dirty="0" smtClean="0">
                <a:effectLst>
                  <a:outerShdw blurRad="38100" dist="38100" dir="2700000" algn="tl">
                    <a:srgbClr val="000000">
                      <a:alpha val="43137"/>
                    </a:srgbClr>
                  </a:outerShdw>
                </a:effectLst>
              </a:rPr>
              <a:t>Organizations</a:t>
            </a:r>
          </a:p>
          <a:p>
            <a:r>
              <a:rPr lang="en-US" b="1" dirty="0" smtClean="0">
                <a:effectLst>
                  <a:outerShdw blurRad="38100" dist="38100" dir="2700000" algn="tl">
                    <a:srgbClr val="000000">
                      <a:alpha val="43137"/>
                    </a:srgbClr>
                  </a:outerShdw>
                </a:effectLst>
              </a:rPr>
              <a:t>Personal </a:t>
            </a:r>
            <a:r>
              <a:rPr lang="en-US" b="1" dirty="0">
                <a:effectLst>
                  <a:outerShdw blurRad="38100" dist="38100" dir="2700000" algn="tl">
                    <a:srgbClr val="000000">
                      <a:alpha val="43137"/>
                    </a:srgbClr>
                  </a:outerShdw>
                </a:effectLst>
              </a:rPr>
              <a:t>Initiative by </a:t>
            </a:r>
            <a:r>
              <a:rPr lang="en-US" b="1" dirty="0" smtClean="0">
                <a:effectLst>
                  <a:outerShdw blurRad="38100" dist="38100" dir="2700000" algn="tl">
                    <a:srgbClr val="000000">
                      <a:alpha val="43137"/>
                    </a:srgbClr>
                  </a:outerShdw>
                </a:effectLst>
              </a:rPr>
              <a:t>Employees and active Planning in Entrepreneurship</a:t>
            </a:r>
          </a:p>
          <a:p>
            <a:pPr lvl="2"/>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Concept of Personal Initiative (PI</a:t>
            </a:r>
            <a:r>
              <a:rPr lang="en-US" b="1" dirty="0" smtClean="0">
                <a:effectLst>
                  <a:outerShdw blurRad="38100" dist="38100" dir="2700000" algn="tl">
                    <a:srgbClr val="000000">
                      <a:alpha val="43137"/>
                    </a:srgbClr>
                  </a:outerShdw>
                </a:effectLst>
              </a:rPr>
              <a:t>)</a:t>
            </a:r>
          </a:p>
          <a:p>
            <a:pPr lvl="2"/>
            <a:r>
              <a:rPr lang="en-US" b="1" dirty="0" smtClean="0">
                <a:effectLst>
                  <a:outerShdw blurRad="38100" dist="38100" dir="2700000" algn="tl">
                    <a:srgbClr val="000000">
                      <a:alpha val="43137"/>
                    </a:srgbClr>
                  </a:outerShdw>
                </a:effectLst>
              </a:rPr>
              <a:t>The </a:t>
            </a:r>
            <a:r>
              <a:rPr lang="en-US" b="1" dirty="0">
                <a:effectLst>
                  <a:outerShdw blurRad="38100" dist="38100" dir="2700000" algn="tl">
                    <a:srgbClr val="000000">
                      <a:alpha val="43137"/>
                    </a:srgbClr>
                  </a:outerShdw>
                </a:effectLst>
              </a:rPr>
              <a:t>Three Aspects of PI: Self-Starting, Proactive, and </a:t>
            </a:r>
            <a:r>
              <a:rPr lang="en-US" b="1" dirty="0" smtClean="0">
                <a:effectLst>
                  <a:outerShdw blurRad="38100" dist="38100" dir="2700000" algn="tl">
                    <a:srgbClr val="000000">
                      <a:alpha val="43137"/>
                    </a:srgbClr>
                  </a:outerShdw>
                </a:effectLst>
              </a:rPr>
              <a:t>Persistent</a:t>
            </a:r>
          </a:p>
          <a:p>
            <a:pPr lvl="2"/>
            <a:r>
              <a:rPr lang="en-US" b="1" dirty="0" smtClean="0">
                <a:effectLst>
                  <a:outerShdw blurRad="38100" dist="38100" dir="2700000" algn="tl">
                    <a:srgbClr val="000000">
                      <a:alpha val="43137"/>
                    </a:srgbClr>
                  </a:outerShdw>
                </a:effectLst>
              </a:rPr>
              <a:t>Facets of PI</a:t>
            </a:r>
          </a:p>
          <a:p>
            <a:pPr lvl="2"/>
            <a:r>
              <a:rPr lang="en-US" b="1" dirty="0" smtClean="0">
                <a:effectLst>
                  <a:outerShdw blurRad="38100" dist="38100" dir="2700000" algn="tl">
                    <a:srgbClr val="000000">
                      <a:alpha val="43137"/>
                    </a:srgbClr>
                  </a:outerShdw>
                </a:effectLst>
              </a:rPr>
              <a:t>Antecedents and Consequences of PI</a:t>
            </a:r>
          </a:p>
          <a:p>
            <a:pPr lvl="2"/>
            <a:r>
              <a:rPr lang="en-US" b="1" dirty="0" smtClean="0">
                <a:effectLst>
                  <a:outerShdw blurRad="38100" dist="38100" dir="2700000" algn="tl">
                    <a:srgbClr val="000000">
                      <a:alpha val="43137"/>
                    </a:srgbClr>
                  </a:outerShdw>
                </a:effectLst>
              </a:rPr>
              <a:t>The Effects of PI on the Environment</a:t>
            </a:r>
          </a:p>
          <a:p>
            <a:pPr lvl="2"/>
            <a:r>
              <a:rPr lang="en-US" b="1" dirty="0" smtClean="0">
                <a:effectLst>
                  <a:outerShdw blurRad="38100" dist="38100" dir="2700000" algn="tl">
                    <a:srgbClr val="000000">
                      <a:alpha val="43137"/>
                    </a:srgbClr>
                  </a:outerShdw>
                </a:effectLst>
              </a:rPr>
              <a:t>PI and Individual and Organizational Performance</a:t>
            </a:r>
          </a:p>
          <a:p>
            <a:pPr lvl="1"/>
            <a:r>
              <a:rPr lang="en-US" b="1" dirty="0" smtClean="0">
                <a:effectLst>
                  <a:outerShdw blurRad="38100" dist="38100" dir="2700000" algn="tl">
                    <a:srgbClr val="000000">
                      <a:alpha val="43137"/>
                    </a:srgbClr>
                  </a:outerShdw>
                </a:effectLst>
              </a:rPr>
              <a:t>Entrepreneurship: Elaborate and Active Planning</a:t>
            </a:r>
          </a:p>
          <a:p>
            <a:pPr lvl="1"/>
            <a:r>
              <a:rPr lang="en-US" b="1" dirty="0" smtClean="0">
                <a:effectLst>
                  <a:outerShdw blurRad="38100" dist="38100" dir="2700000" algn="tl">
                    <a:srgbClr val="000000">
                      <a:alpha val="43137"/>
                    </a:srgbClr>
                  </a:outerShdw>
                </a:effectLst>
              </a:rPr>
              <a:t>Changing Personal Initiative: Developing a Training Program</a:t>
            </a:r>
          </a:p>
          <a:p>
            <a:r>
              <a:rPr lang="en-US" b="1" dirty="0" smtClean="0">
                <a:effectLst>
                  <a:outerShdw blurRad="38100" dist="38100" dir="2700000" algn="tl">
                    <a:srgbClr val="000000">
                      <a:alpha val="43137"/>
                    </a:srgbClr>
                  </a:outerShdw>
                </a:effectLst>
              </a:rPr>
              <a:t>Conclusion</a:t>
            </a:r>
          </a:p>
          <a:p>
            <a:pPr lvl="1"/>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effectLst>
                  <a:outerShdw blurRad="38100" dist="38100" dir="2700000" algn="tl">
                    <a:srgbClr val="000000">
                      <a:alpha val="43137"/>
                    </a:srgbClr>
                  </a:outerShdw>
                </a:effectLst>
              </a:rPr>
              <a:t>Error </a:t>
            </a:r>
            <a:r>
              <a:rPr lang="en-US" sz="3600" b="1" dirty="0" smtClean="0">
                <a:effectLst>
                  <a:outerShdw blurRad="38100" dist="38100" dir="2700000" algn="tl">
                    <a:srgbClr val="000000">
                      <a:alpha val="43137"/>
                    </a:srgbClr>
                  </a:outerShdw>
                </a:effectLst>
              </a:rPr>
              <a:t>management(Cont</a:t>
            </a:r>
            <a:r>
              <a:rPr lang="en-US" sz="3200" b="1" dirty="0" smtClean="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r>
              <a:rPr lang="en-US" dirty="0" smtClean="0"/>
              <a:t>Error Management</a:t>
            </a:r>
            <a:endParaRPr lang="en-US" dirty="0"/>
          </a:p>
        </p:txBody>
      </p:sp>
      <p:sp>
        <p:nvSpPr>
          <p:cNvPr id="4" name="Content Placeholder 3"/>
          <p:cNvSpPr>
            <a:spLocks noGrp="1"/>
          </p:cNvSpPr>
          <p:nvPr>
            <p:ph sz="half" idx="2"/>
          </p:nvPr>
        </p:nvSpPr>
        <p:spPr>
          <a:xfrm>
            <a:off x="150812" y="2133600"/>
            <a:ext cx="4040188" cy="3951288"/>
          </a:xfrm>
        </p:spPr>
        <p:txBody>
          <a:bodyPr/>
          <a:lstStyle/>
          <a:p>
            <a:pPr>
              <a:buNone/>
            </a:pPr>
            <a:r>
              <a:rPr lang="en-US" dirty="0" smtClean="0"/>
              <a:t>	focuses </a:t>
            </a:r>
            <a:r>
              <a:rPr lang="en-US" dirty="0"/>
              <a:t>on reducing </a:t>
            </a:r>
            <a:r>
              <a:rPr lang="en-US" dirty="0" smtClean="0"/>
              <a:t>the negative </a:t>
            </a:r>
            <a:r>
              <a:rPr lang="en-US" dirty="0"/>
              <a:t>consequences of error and on increasing the potentially positive consequences</a:t>
            </a:r>
          </a:p>
        </p:txBody>
      </p:sp>
      <p:sp>
        <p:nvSpPr>
          <p:cNvPr id="5" name="Text Placeholder 4"/>
          <p:cNvSpPr>
            <a:spLocks noGrp="1"/>
          </p:cNvSpPr>
          <p:nvPr>
            <p:ph type="body" sz="quarter" idx="3"/>
          </p:nvPr>
        </p:nvSpPr>
        <p:spPr/>
        <p:txBody>
          <a:bodyPr/>
          <a:lstStyle/>
          <a:p>
            <a:r>
              <a:rPr lang="en-US" dirty="0" smtClean="0"/>
              <a:t>Error Prevention</a:t>
            </a:r>
            <a:endParaRPr lang="en-US" dirty="0"/>
          </a:p>
        </p:txBody>
      </p:sp>
      <p:sp>
        <p:nvSpPr>
          <p:cNvPr id="6" name="Content Placeholder 5"/>
          <p:cNvSpPr>
            <a:spLocks noGrp="1"/>
          </p:cNvSpPr>
          <p:nvPr>
            <p:ph sz="quarter" idx="4"/>
          </p:nvPr>
        </p:nvSpPr>
        <p:spPr>
          <a:xfrm>
            <a:off x="4340225" y="2174875"/>
            <a:ext cx="4041775" cy="3951288"/>
          </a:xfrm>
        </p:spPr>
        <p:txBody>
          <a:bodyPr/>
          <a:lstStyle/>
          <a:p>
            <a:pPr>
              <a:buNone/>
            </a:pPr>
            <a:r>
              <a:rPr lang="en-US" dirty="0" smtClean="0"/>
              <a:t>	aims </a:t>
            </a:r>
            <a:r>
              <a:rPr lang="en-US" dirty="0"/>
              <a:t>at avoiding negative consequences of </a:t>
            </a:r>
            <a:r>
              <a:rPr lang="en-US" dirty="0" smtClean="0"/>
              <a:t>error by </a:t>
            </a:r>
            <a:r>
              <a:rPr lang="en-US" dirty="0"/>
              <a:t>avoiding the error altogether</a:t>
            </a:r>
          </a:p>
        </p:txBody>
      </p:sp>
      <p:sp>
        <p:nvSpPr>
          <p:cNvPr id="8" name="Slide Number Placeholder 7"/>
          <p:cNvSpPr>
            <a:spLocks noGrp="1"/>
          </p:cNvSpPr>
          <p:nvPr>
            <p:ph type="sldNum" sz="quarter" idx="12"/>
          </p:nvPr>
        </p:nvSpPr>
        <p:spPr/>
        <p:txBody>
          <a:bodyPr/>
          <a:lstStyle/>
          <a:p>
            <a:fld id="{29B2E914-DDF5-4EAF-A197-E7A05C28EE8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rPr>
              <a:t>Error management(Cont.)</a:t>
            </a:r>
            <a:endParaRPr lang="en-US" sz="3600" dirty="0"/>
          </a:p>
        </p:txBody>
      </p:sp>
      <p:sp>
        <p:nvSpPr>
          <p:cNvPr id="3" name="Content Placeholder 2"/>
          <p:cNvSpPr>
            <a:spLocks noGrp="1"/>
          </p:cNvSpPr>
          <p:nvPr>
            <p:ph idx="1"/>
          </p:nvPr>
        </p:nvSpPr>
        <p:spPr/>
        <p:txBody>
          <a:bodyPr>
            <a:normAutofit fontScale="92500"/>
          </a:bodyPr>
          <a:lstStyle/>
          <a:p>
            <a:r>
              <a:rPr lang="en-US" dirty="0" smtClean="0"/>
              <a:t>“</a:t>
            </a:r>
            <a:r>
              <a:rPr lang="en-US" b="1" dirty="0" smtClean="0">
                <a:solidFill>
                  <a:srgbClr val="00B050"/>
                </a:solidFill>
                <a:effectLst>
                  <a:outerShdw blurRad="38100" dist="38100" dir="2700000" algn="tl">
                    <a:srgbClr val="000000">
                      <a:alpha val="43137"/>
                    </a:srgbClr>
                  </a:outerShdw>
                </a:effectLst>
              </a:rPr>
              <a:t>Error management</a:t>
            </a:r>
            <a:r>
              <a:rPr lang="en-US" dirty="0" smtClean="0"/>
              <a:t>” </a:t>
            </a:r>
            <a:r>
              <a:rPr lang="en-US" dirty="0"/>
              <a:t>training proved to </a:t>
            </a:r>
            <a:r>
              <a:rPr lang="en-US" dirty="0" smtClean="0"/>
              <a:t>be more effective than ‘‘</a:t>
            </a:r>
            <a:r>
              <a:rPr lang="en-US" b="1" dirty="0" smtClean="0">
                <a:solidFill>
                  <a:srgbClr val="00B050"/>
                </a:solidFill>
                <a:effectLst>
                  <a:outerShdw blurRad="38100" dist="38100" dir="2700000" algn="tl">
                    <a:srgbClr val="000000">
                      <a:alpha val="43137"/>
                    </a:srgbClr>
                  </a:outerShdw>
                </a:effectLst>
              </a:rPr>
              <a:t>Error-avoidant</a:t>
            </a:r>
            <a:r>
              <a:rPr lang="en-US" dirty="0" smtClean="0"/>
              <a:t> ’’ training across :</a:t>
            </a:r>
          </a:p>
          <a:p>
            <a:pPr lvl="1"/>
            <a:r>
              <a:rPr lang="en-US" dirty="0" smtClean="0"/>
              <a:t>diverse </a:t>
            </a:r>
            <a:r>
              <a:rPr lang="en-US" dirty="0"/>
              <a:t>groups of participants (university students as well </a:t>
            </a:r>
            <a:r>
              <a:rPr lang="en-US" dirty="0" smtClean="0"/>
              <a:t>as employees)</a:t>
            </a:r>
          </a:p>
          <a:p>
            <a:pPr lvl="1"/>
            <a:r>
              <a:rPr lang="en-US" dirty="0" smtClean="0"/>
              <a:t> </a:t>
            </a:r>
            <a:r>
              <a:rPr lang="en-US" dirty="0"/>
              <a:t>training contents (e.g., computer training, driving simulator </a:t>
            </a:r>
            <a:r>
              <a:rPr lang="en-US" dirty="0" smtClean="0"/>
              <a:t>training) </a:t>
            </a:r>
          </a:p>
          <a:p>
            <a:pPr lvl="1"/>
            <a:r>
              <a:rPr lang="en-US" dirty="0" smtClean="0"/>
              <a:t>training </a:t>
            </a:r>
            <a:r>
              <a:rPr lang="en-US" dirty="0"/>
              <a:t>durations (1-hour training to 3-day training sessions</a:t>
            </a:r>
            <a:r>
              <a:rPr lang="en-US" dirty="0" smtClean="0"/>
              <a:t>)</a:t>
            </a:r>
          </a:p>
          <a:p>
            <a:pPr lvl="1"/>
            <a:r>
              <a:rPr lang="en-US" dirty="0" smtClean="0"/>
              <a:t>Different effect sizes(with medium to </a:t>
            </a:r>
            <a:r>
              <a:rPr lang="en-US" dirty="0"/>
              <a:t>large </a:t>
            </a:r>
            <a:r>
              <a:rPr lang="en-US" dirty="0" smtClean="0"/>
              <a:t>effect sizes) .</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effectLst>
                  <a:outerShdw blurRad="38100" dist="38100" dir="2700000" algn="tl">
                    <a:srgbClr val="000000">
                      <a:alpha val="43137"/>
                    </a:srgbClr>
                  </a:outerShdw>
                </a:effectLst>
              </a:rPr>
              <a:t>Error management(Cont.)</a:t>
            </a:r>
            <a:endParaRPr lang="en-US" sz="3600" dirty="0"/>
          </a:p>
        </p:txBody>
      </p:sp>
      <p:sp>
        <p:nvSpPr>
          <p:cNvPr id="3" name="Content Placeholder 2"/>
          <p:cNvSpPr>
            <a:spLocks noGrp="1"/>
          </p:cNvSpPr>
          <p:nvPr>
            <p:ph idx="1"/>
          </p:nvPr>
        </p:nvSpPr>
        <p:spPr/>
        <p:txBody>
          <a:bodyPr>
            <a:normAutofit/>
          </a:bodyPr>
          <a:lstStyle/>
          <a:p>
            <a:r>
              <a:rPr lang="en-US" dirty="0" smtClean="0"/>
              <a:t>This is not so that </a:t>
            </a:r>
          </a:p>
          <a:p>
            <a:pPr>
              <a:buNone/>
            </a:pPr>
            <a:r>
              <a:rPr lang="en-US" dirty="0"/>
              <a:t>	</a:t>
            </a:r>
            <a:r>
              <a:rPr lang="en-US" dirty="0" smtClean="0"/>
              <a:t>	</a:t>
            </a:r>
            <a:r>
              <a:rPr lang="en-US" sz="2800" b="1" dirty="0" smtClean="0">
                <a:solidFill>
                  <a:srgbClr val="FF0000"/>
                </a:solidFill>
                <a:effectLst>
                  <a:outerShdw blurRad="38100" dist="38100" dir="2700000" algn="tl">
                    <a:srgbClr val="000000">
                      <a:alpha val="43137"/>
                    </a:srgbClr>
                  </a:outerShdw>
                </a:effectLst>
              </a:rPr>
              <a:t>The more errors, </a:t>
            </a:r>
            <a:r>
              <a:rPr lang="en-US" sz="2800" b="1" dirty="0">
                <a:solidFill>
                  <a:srgbClr val="FF0000"/>
                </a:solidFill>
                <a:effectLst>
                  <a:outerShdw blurRad="38100" dist="38100" dir="2700000" algn="tl">
                    <a:srgbClr val="000000">
                      <a:alpha val="43137"/>
                    </a:srgbClr>
                  </a:outerShdw>
                </a:effectLst>
              </a:rPr>
              <a:t>the more chances </a:t>
            </a:r>
            <a:r>
              <a:rPr lang="en-US" sz="2800" b="1" dirty="0" smtClean="0">
                <a:solidFill>
                  <a:srgbClr val="FF0000"/>
                </a:solidFill>
                <a:effectLst>
                  <a:outerShdw blurRad="38100" dist="38100" dir="2700000" algn="tl">
                    <a:srgbClr val="000000">
                      <a:alpha val="43137"/>
                    </a:srgbClr>
                  </a:outerShdw>
                </a:effectLst>
              </a:rPr>
              <a:t>to </a:t>
            </a:r>
            <a:r>
              <a:rPr lang="en-US" sz="2800" b="1" dirty="0">
                <a:solidFill>
                  <a:srgbClr val="FF0000"/>
                </a:solidFill>
                <a:effectLst>
                  <a:outerShdw blurRad="38100" dist="38100" dir="2700000" algn="tl">
                    <a:srgbClr val="000000">
                      <a:alpha val="43137"/>
                    </a:srgbClr>
                  </a:outerShdw>
                </a:effectLst>
              </a:rPr>
              <a:t>learn. </a:t>
            </a:r>
            <a:endParaRPr lang="en-US" sz="2800" b="1" dirty="0" smtClean="0">
              <a:solidFill>
                <a:srgbClr val="FF0000"/>
              </a:solidFill>
              <a:effectLst>
                <a:outerShdw blurRad="38100" dist="38100" dir="2700000" algn="tl">
                  <a:srgbClr val="000000">
                    <a:alpha val="43137"/>
                  </a:srgbClr>
                </a:outerShdw>
              </a:effectLst>
            </a:endParaRPr>
          </a:p>
          <a:p>
            <a:r>
              <a:rPr lang="en-US" sz="2800" dirty="0" smtClean="0"/>
              <a:t>So Trainee should use  </a:t>
            </a:r>
            <a:r>
              <a:rPr lang="en-US" sz="2800" dirty="0"/>
              <a:t>the </a:t>
            </a:r>
            <a:r>
              <a:rPr lang="en-US" sz="2800" b="1" dirty="0">
                <a:solidFill>
                  <a:srgbClr val="FF0000"/>
                </a:solidFill>
                <a:effectLst>
                  <a:outerShdw blurRad="38100" dist="38100" dir="2700000" algn="tl">
                    <a:srgbClr val="000000">
                      <a:alpha val="43137"/>
                    </a:srgbClr>
                  </a:outerShdw>
                </a:effectLst>
              </a:rPr>
              <a:t>error management instructions</a:t>
            </a:r>
            <a:endParaRPr lang="en-US" sz="2800" b="1" dirty="0" smtClean="0">
              <a:solidFill>
                <a:srgbClr val="FF0000"/>
              </a:solidFill>
              <a:effectLst>
                <a:outerShdw blurRad="38100" dist="38100" dir="2700000" algn="tl">
                  <a:srgbClr val="000000">
                    <a:alpha val="43137"/>
                  </a:srgbClr>
                </a:outerShdw>
              </a:effectLst>
            </a:endParaRPr>
          </a:p>
          <a:p>
            <a:pPr>
              <a:buNone/>
            </a:pPr>
            <a:r>
              <a:rPr lang="en-US" sz="2800" dirty="0" smtClean="0"/>
              <a:t>	</a:t>
            </a:r>
            <a:r>
              <a:rPr lang="en-US" sz="2400" dirty="0" smtClean="0">
                <a:latin typeface="Comic Sans MS" pitchFamily="66" charset="0"/>
              </a:rPr>
              <a:t>(Action Theory </a:t>
            </a:r>
            <a:r>
              <a:rPr lang="en-US" sz="2400" dirty="0">
                <a:latin typeface="Comic Sans MS" pitchFamily="66" charset="0"/>
              </a:rPr>
              <a:t>does not suggest that any feedback has </a:t>
            </a:r>
            <a:r>
              <a:rPr lang="en-US" sz="2400" dirty="0" smtClean="0">
                <a:latin typeface="Comic Sans MS" pitchFamily="66" charset="0"/>
              </a:rPr>
              <a:t>positive value—rather</a:t>
            </a:r>
            <a:r>
              <a:rPr lang="en-US" sz="2400" dirty="0">
                <a:latin typeface="Comic Sans MS" pitchFamily="66" charset="0"/>
              </a:rPr>
              <a:t>, only feedback that leads to new understanding; and this occurs </a:t>
            </a:r>
            <a:r>
              <a:rPr lang="en-US" sz="2400" dirty="0" smtClean="0">
                <a:latin typeface="Comic Sans MS" pitchFamily="66" charset="0"/>
              </a:rPr>
              <a:t>only when </a:t>
            </a:r>
            <a:r>
              <a:rPr lang="en-US" sz="2400" dirty="0">
                <a:latin typeface="Comic Sans MS" pitchFamily="66" charset="0"/>
              </a:rPr>
              <a:t>participants use a systematic approach to dealing with </a:t>
            </a:r>
            <a:r>
              <a:rPr lang="en-US" sz="2400" dirty="0" smtClean="0">
                <a:latin typeface="Comic Sans MS" pitchFamily="66" charset="0"/>
              </a:rPr>
              <a:t>errors</a:t>
            </a:r>
            <a:r>
              <a:rPr lang="en-US" sz="2800" dirty="0" smtClean="0"/>
              <a:t>)</a:t>
            </a:r>
            <a:endParaRPr lang="en-US" sz="2800" b="1" i="1"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The Function of Error Culture in Organizations</a:t>
            </a:r>
            <a:endParaRPr lang="en-US" dirty="0"/>
          </a:p>
        </p:txBody>
      </p:sp>
      <p:graphicFrame>
        <p:nvGraphicFramePr>
          <p:cNvPr id="3" name="Diagram 2"/>
          <p:cNvGraphicFramePr/>
          <p:nvPr/>
        </p:nvGraphicFramePr>
        <p:xfrm>
          <a:off x="381000" y="1397000"/>
          <a:ext cx="81534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38200" y="5867400"/>
            <a:ext cx="7315200" cy="646331"/>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Any organization should use both error prevention and error management to optimize the chance to reduce the negative consequences of errors.</a:t>
            </a:r>
            <a:endParaRPr lang="en-US" b="1"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29B2E914-DDF5-4EAF-A197-E7A05C28EE8F}"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b="1" dirty="0" smtClean="0">
                <a:effectLst>
                  <a:outerShdw blurRad="38100" dist="38100" dir="2700000" algn="tl">
                    <a:srgbClr val="000000">
                      <a:alpha val="43137"/>
                    </a:srgbClr>
                  </a:outerShdw>
                </a:effectLst>
              </a:rPr>
              <a:t>Personal</a:t>
            </a:r>
            <a:r>
              <a:rPr lang="en-US" b="1" dirty="0" smtClean="0">
                <a:effectLst>
                  <a:outerShdw blurRad="38100" dist="38100" dir="2700000" algn="tl">
                    <a:srgbClr val="000000">
                      <a:alpha val="43137"/>
                    </a:srgbClr>
                  </a:outerShdw>
                </a:effectLst>
              </a:rPr>
              <a:t> </a:t>
            </a:r>
            <a:r>
              <a:rPr lang="en-US" sz="7200" b="1" dirty="0" smtClean="0">
                <a:effectLst>
                  <a:outerShdw blurRad="38100" dist="38100" dir="2700000" algn="tl">
                    <a:srgbClr val="000000">
                      <a:alpha val="43137"/>
                    </a:srgbClr>
                  </a:outerShdw>
                </a:effectLst>
              </a:rPr>
              <a:t>Initiative</a:t>
            </a:r>
            <a:endParaRPr lang="en-US" sz="7200"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228600"/>
          <a:ext cx="89154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29B2E914-DDF5-4EAF-A197-E7A05C28EE8F}"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In East </a:t>
            </a:r>
            <a:r>
              <a:rPr lang="en-US" b="1" dirty="0">
                <a:effectLst>
                  <a:outerShdw blurRad="38100" dist="38100" dir="2700000" algn="tl">
                    <a:srgbClr val="000000">
                      <a:alpha val="43137"/>
                    </a:srgbClr>
                  </a:outerShdw>
                </a:effectLst>
              </a:rPr>
              <a:t>Germany</a:t>
            </a:r>
          </a:p>
        </p:txBody>
      </p:sp>
      <p:sp>
        <p:nvSpPr>
          <p:cNvPr id="3" name="Content Placeholder 2"/>
          <p:cNvSpPr>
            <a:spLocks noGrp="1"/>
          </p:cNvSpPr>
          <p:nvPr>
            <p:ph idx="1"/>
          </p:nvPr>
        </p:nvSpPr>
        <p:spPr/>
        <p:txBody>
          <a:bodyPr>
            <a:normAutofit/>
          </a:bodyPr>
          <a:lstStyle/>
          <a:p>
            <a:r>
              <a:rPr lang="en-US" dirty="0"/>
              <a:t>Bureaucratic socialism in East Germany had given the employees incentives, </a:t>
            </a:r>
            <a:r>
              <a:rPr lang="en-US" b="1" i="1" dirty="0" smtClean="0"/>
              <a:t>not to </a:t>
            </a:r>
            <a:r>
              <a:rPr lang="en-US" b="1" i="1" dirty="0"/>
              <a:t>show initiative </a:t>
            </a:r>
            <a:r>
              <a:rPr lang="en-US" dirty="0"/>
              <a:t>and </a:t>
            </a:r>
            <a:r>
              <a:rPr lang="en-US" b="1" i="1" dirty="0"/>
              <a:t>to become reactive</a:t>
            </a:r>
            <a:r>
              <a:rPr lang="en-US" dirty="0" smtClean="0"/>
              <a:t>.</a:t>
            </a:r>
            <a:endParaRPr lang="en-US" dirty="0"/>
          </a:p>
          <a:p>
            <a:r>
              <a:rPr lang="en-US" dirty="0"/>
              <a:t>work was organized tightly with a </a:t>
            </a:r>
            <a:r>
              <a:rPr lang="en-US" b="1" i="1" dirty="0"/>
              <a:t>high degree of supervision</a:t>
            </a:r>
            <a:r>
              <a:rPr lang="en-US" dirty="0"/>
              <a:t> and </a:t>
            </a:r>
            <a:r>
              <a:rPr lang="en-US" b="1" i="1" dirty="0"/>
              <a:t>little control</a:t>
            </a:r>
            <a:r>
              <a:rPr lang="en-US" dirty="0"/>
              <a:t>.</a:t>
            </a:r>
          </a:p>
          <a:p>
            <a:r>
              <a:rPr lang="en-US" dirty="0" smtClean="0"/>
              <a:t>There were </a:t>
            </a:r>
            <a:r>
              <a:rPr lang="en-US" b="1" i="1" dirty="0" err="1"/>
              <a:t>Taylorized</a:t>
            </a:r>
            <a:r>
              <a:rPr lang="en-US" b="1" i="1" dirty="0"/>
              <a:t> jobs </a:t>
            </a:r>
            <a:r>
              <a:rPr lang="en-US" dirty="0"/>
              <a:t>to a larger extent than </a:t>
            </a:r>
            <a:r>
              <a:rPr lang="en-US" dirty="0" smtClean="0"/>
              <a:t>capitalist countries—at </a:t>
            </a:r>
            <a:r>
              <a:rPr lang="en-US" dirty="0"/>
              <a:t>least more than in West Germany</a:t>
            </a:r>
          </a:p>
        </p:txBody>
      </p:sp>
      <p:sp>
        <p:nvSpPr>
          <p:cNvPr id="5" name="Slide Number Placeholder 4"/>
          <p:cNvSpPr>
            <a:spLocks noGrp="1"/>
          </p:cNvSpPr>
          <p:nvPr>
            <p:ph type="sldNum" sz="quarter" idx="12"/>
          </p:nvPr>
        </p:nvSpPr>
        <p:spPr/>
        <p:txBody>
          <a:bodyPr/>
          <a:lstStyle/>
          <a:p>
            <a:fld id="{29B2E914-DDF5-4EAF-A197-E7A05C28EE8F}"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524001"/>
          </a:xfrm>
        </p:spPr>
        <p:txBody>
          <a:bodyPr>
            <a:normAutofit/>
          </a:bodyPr>
          <a:lstStyle/>
          <a:p>
            <a:r>
              <a:rPr lang="en-US" sz="4000" b="1" dirty="0" smtClean="0">
                <a:effectLst>
                  <a:outerShdw blurRad="38100" dist="38100" dir="2700000" algn="tl">
                    <a:srgbClr val="000000">
                      <a:alpha val="43137"/>
                    </a:srgbClr>
                  </a:outerShdw>
                </a:effectLst>
              </a:rPr>
              <a:t>The Three Aspects of PI</a:t>
            </a:r>
            <a:endParaRPr lang="en-US" sz="40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dirty="0"/>
          </a:p>
        </p:txBody>
      </p:sp>
      <p:graphicFrame>
        <p:nvGraphicFramePr>
          <p:cNvPr id="4" name="Diagram 3"/>
          <p:cNvGraphicFramePr/>
          <p:nvPr/>
        </p:nvGraphicFramePr>
        <p:xfrm>
          <a:off x="1524000" y="1447800"/>
          <a:ext cx="65532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Self-Starting</a:t>
            </a:r>
            <a:br>
              <a:rPr lang="en-US" b="1" dirty="0" smtClean="0">
                <a:effectLst>
                  <a:outerShdw blurRad="38100" dist="38100" dir="2700000" algn="tl">
                    <a:srgbClr val="000000">
                      <a:alpha val="43137"/>
                    </a:srgbClr>
                  </a:outerShdw>
                </a:effectLst>
              </a:rPr>
            </a:b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a person does something </a:t>
            </a:r>
            <a:endParaRPr lang="en-US" dirty="0" smtClean="0"/>
          </a:p>
          <a:p>
            <a:pPr lvl="1"/>
            <a:r>
              <a:rPr lang="en-US" dirty="0" smtClean="0"/>
              <a:t>without </a:t>
            </a:r>
            <a:r>
              <a:rPr lang="en-US" dirty="0"/>
              <a:t>being </a:t>
            </a:r>
            <a:r>
              <a:rPr lang="en-US" dirty="0" smtClean="0"/>
              <a:t>told</a:t>
            </a:r>
          </a:p>
          <a:p>
            <a:pPr lvl="1"/>
            <a:r>
              <a:rPr lang="en-US" dirty="0" smtClean="0"/>
              <a:t>Without getting </a:t>
            </a:r>
            <a:r>
              <a:rPr lang="en-US" dirty="0"/>
              <a:t>an explicit </a:t>
            </a:r>
            <a:r>
              <a:rPr lang="en-US" dirty="0" smtClean="0"/>
              <a:t>instruction</a:t>
            </a:r>
          </a:p>
          <a:p>
            <a:pPr lvl="1"/>
            <a:r>
              <a:rPr lang="en-US" dirty="0" smtClean="0"/>
              <a:t>without </a:t>
            </a:r>
            <a:r>
              <a:rPr lang="en-US" dirty="0"/>
              <a:t>an explicit role </a:t>
            </a:r>
            <a:r>
              <a:rPr lang="en-US" dirty="0" smtClean="0"/>
              <a:t>requirement</a:t>
            </a:r>
          </a:p>
          <a:p>
            <a:pPr lvl="1"/>
            <a:endParaRPr lang="en-US" dirty="0"/>
          </a:p>
          <a:p>
            <a:r>
              <a:rPr lang="en-US" dirty="0"/>
              <a:t>Thus, PI </a:t>
            </a:r>
            <a:r>
              <a:rPr lang="en-US" dirty="0" smtClean="0"/>
              <a:t>is: the </a:t>
            </a:r>
            <a:r>
              <a:rPr lang="en-US" dirty="0"/>
              <a:t>pursuit of </a:t>
            </a:r>
            <a:r>
              <a:rPr lang="en-US" b="1" i="1" dirty="0"/>
              <a:t>self-set goals </a:t>
            </a:r>
            <a:r>
              <a:rPr lang="en-US" dirty="0"/>
              <a:t>in contrast to </a:t>
            </a:r>
            <a:r>
              <a:rPr lang="en-US" b="1" i="1" dirty="0"/>
              <a:t>assigned goals</a:t>
            </a:r>
          </a:p>
        </p:txBody>
      </p:sp>
      <p:sp>
        <p:nvSpPr>
          <p:cNvPr id="5" name="Slide Number Placeholder 4"/>
          <p:cNvSpPr>
            <a:spLocks noGrp="1"/>
          </p:cNvSpPr>
          <p:nvPr>
            <p:ph type="sldNum" sz="quarter" idx="12"/>
          </p:nvPr>
        </p:nvSpPr>
        <p:spPr/>
        <p:txBody>
          <a:bodyPr/>
          <a:lstStyle/>
          <a:p>
            <a:fld id="{29B2E914-DDF5-4EAF-A197-E7A05C28EE8F}"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effectLst>
                  <a:outerShdw blurRad="38100" dist="38100" dir="2700000" algn="tl">
                    <a:srgbClr val="000000">
                      <a:alpha val="43137"/>
                    </a:srgbClr>
                  </a:outerShdw>
                </a:effectLst>
              </a:rPr>
              <a:t>Proactive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Proactive(#reactive)</a:t>
            </a:r>
          </a:p>
          <a:p>
            <a:pPr lvl="1"/>
            <a:r>
              <a:rPr lang="en-US" dirty="0" smtClean="0"/>
              <a:t>a person anticipate things (new demands, new or recurring problems, emerging opportunities) and to do something proactively about them by  a long-term focus on work(opportunities and problems)</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Grand Theory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Grand Theory </a:t>
            </a:r>
            <a:r>
              <a:rPr lang="en-US" dirty="0" smtClean="0"/>
              <a:t>refers to the form of highly abstract theorizing in which the formal organization and arrangement of concepts takes priority over understanding the social world. Grand Theory is more or less separated from the concrete concerns of everyday life and its variety in time and space. "grand theory" integrates not only sociological concepts, but also psychological, economic, political, and religious or philosophical components.</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effectLst>
                  <a:outerShdw blurRad="38100" dist="38100" dir="2700000" algn="tl">
                    <a:srgbClr val="000000">
                      <a:alpha val="43137"/>
                    </a:srgbClr>
                  </a:outerShdw>
                </a:effectLst>
              </a:rPr>
              <a:t>Persistent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Persistent(overcoming barriers)</a:t>
            </a:r>
          </a:p>
          <a:p>
            <a:pPr lvl="1"/>
            <a:r>
              <a:rPr lang="en-US" dirty="0" smtClean="0"/>
              <a:t>When taking initiative, things get changed. So there are difficulties to overcome because</a:t>
            </a:r>
          </a:p>
          <a:p>
            <a:pPr lvl="2"/>
            <a:r>
              <a:rPr lang="en-US" dirty="0" smtClean="0"/>
              <a:t>one does not possess all the required skills and knowledge</a:t>
            </a:r>
          </a:p>
          <a:p>
            <a:pPr lvl="2"/>
            <a:r>
              <a:rPr lang="en-US" dirty="0" smtClean="0"/>
              <a:t>moreover other people (supervisors and colleagues) may not like the changes and develop resistance </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noAutofit/>
          </a:bodyPr>
          <a:lstStyle/>
          <a:p>
            <a:pPr algn="l"/>
            <a:r>
              <a:rPr lang="en-US" sz="3600" b="1" dirty="0" smtClean="0">
                <a:effectLst>
                  <a:outerShdw blurRad="38100" dist="38100" dir="2700000" algn="tl">
                    <a:srgbClr val="000000">
                      <a:alpha val="43137"/>
                    </a:srgbClr>
                  </a:outerShdw>
                </a:effectLst>
              </a:rPr>
              <a:t>The three aspects of PI reinforce each other:</a:t>
            </a:r>
            <a:endParaRPr lang="en-US" sz="3600" b="1"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0" y="1143000"/>
          <a:ext cx="9067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019800" y="2474893"/>
            <a:ext cx="2819400" cy="954107"/>
          </a:xfrm>
          <a:prstGeom prst="rect">
            <a:avLst/>
          </a:prstGeom>
          <a:noFill/>
        </p:spPr>
        <p:txBody>
          <a:bodyPr wrap="square" rtlCol="0">
            <a:spAutoFit/>
          </a:bodyPr>
          <a:lstStyle/>
          <a:p>
            <a:r>
              <a:rPr lang="en-US" sz="1400" b="1" dirty="0" smtClean="0">
                <a:solidFill>
                  <a:srgbClr val="92D050"/>
                </a:solidFill>
              </a:rPr>
              <a:t>Self-starting makes </a:t>
            </a:r>
            <a:r>
              <a:rPr lang="en-US" sz="1400" b="1" dirty="0">
                <a:solidFill>
                  <a:srgbClr val="92D050"/>
                </a:solidFill>
              </a:rPr>
              <a:t>it often necessary to think of future issues, and, therefore, there is </a:t>
            </a:r>
            <a:r>
              <a:rPr lang="en-US" sz="1400" b="1" dirty="0" smtClean="0">
                <a:solidFill>
                  <a:srgbClr val="92D050"/>
                </a:solidFill>
              </a:rPr>
              <a:t>a higher </a:t>
            </a:r>
            <a:r>
              <a:rPr lang="en-US" sz="1400" b="1" dirty="0">
                <a:solidFill>
                  <a:srgbClr val="92D050"/>
                </a:solidFill>
              </a:rPr>
              <a:t>degree of </a:t>
            </a:r>
            <a:r>
              <a:rPr lang="en-US" sz="1400" b="1" dirty="0" err="1">
                <a:solidFill>
                  <a:srgbClr val="92D050"/>
                </a:solidFill>
              </a:rPr>
              <a:t>proactivity</a:t>
            </a:r>
            <a:endParaRPr lang="en-US" sz="1400" b="1" dirty="0">
              <a:solidFill>
                <a:srgbClr val="92D050"/>
              </a:solidFill>
            </a:endParaRPr>
          </a:p>
        </p:txBody>
      </p:sp>
      <p:sp>
        <p:nvSpPr>
          <p:cNvPr id="7" name="TextBox 6"/>
          <p:cNvSpPr txBox="1"/>
          <p:nvPr/>
        </p:nvSpPr>
        <p:spPr>
          <a:xfrm>
            <a:off x="3581400" y="4191000"/>
            <a:ext cx="2590800" cy="954107"/>
          </a:xfrm>
          <a:prstGeom prst="rect">
            <a:avLst/>
          </a:prstGeom>
          <a:noFill/>
        </p:spPr>
        <p:txBody>
          <a:bodyPr wrap="square" rtlCol="0">
            <a:spAutoFit/>
          </a:bodyPr>
          <a:lstStyle/>
          <a:p>
            <a:r>
              <a:rPr lang="en-US" sz="1400" b="1" dirty="0">
                <a:solidFill>
                  <a:schemeClr val="accent5">
                    <a:lumMod val="75000"/>
                  </a:schemeClr>
                </a:solidFill>
              </a:rPr>
              <a:t>a </a:t>
            </a:r>
            <a:r>
              <a:rPr lang="en-US" sz="1400" b="1" dirty="0" smtClean="0">
                <a:solidFill>
                  <a:schemeClr val="accent5">
                    <a:lumMod val="75000"/>
                  </a:schemeClr>
                </a:solidFill>
              </a:rPr>
              <a:t>proactive orientation </a:t>
            </a:r>
            <a:r>
              <a:rPr lang="en-US" sz="1400" b="1" dirty="0">
                <a:solidFill>
                  <a:schemeClr val="accent5">
                    <a:lumMod val="75000"/>
                  </a:schemeClr>
                </a:solidFill>
              </a:rPr>
              <a:t>toward the future makes it more likely to develop goals that </a:t>
            </a:r>
            <a:r>
              <a:rPr lang="en-US" sz="1400" b="1" dirty="0" smtClean="0">
                <a:solidFill>
                  <a:schemeClr val="accent5">
                    <a:lumMod val="75000"/>
                  </a:schemeClr>
                </a:solidFill>
              </a:rPr>
              <a:t>go beyond what </a:t>
            </a:r>
            <a:r>
              <a:rPr lang="en-US" sz="1400" b="1" dirty="0">
                <a:solidFill>
                  <a:schemeClr val="accent5">
                    <a:lumMod val="75000"/>
                  </a:schemeClr>
                </a:solidFill>
              </a:rPr>
              <a:t>one is expected to do</a:t>
            </a:r>
          </a:p>
        </p:txBody>
      </p:sp>
      <p:sp>
        <p:nvSpPr>
          <p:cNvPr id="9" name="TextBox 8"/>
          <p:cNvSpPr txBox="1"/>
          <p:nvPr/>
        </p:nvSpPr>
        <p:spPr>
          <a:xfrm>
            <a:off x="304800" y="3276600"/>
            <a:ext cx="2895600" cy="954107"/>
          </a:xfrm>
          <a:prstGeom prst="rect">
            <a:avLst/>
          </a:prstGeom>
          <a:noFill/>
        </p:spPr>
        <p:txBody>
          <a:bodyPr wrap="square" rtlCol="0">
            <a:spAutoFit/>
          </a:bodyPr>
          <a:lstStyle/>
          <a:p>
            <a:r>
              <a:rPr lang="en-US" sz="1400" b="1" dirty="0">
                <a:solidFill>
                  <a:srgbClr val="00B050"/>
                </a:solidFill>
              </a:rPr>
              <a:t>Self-started goals lead to the need to overcome barriers</a:t>
            </a:r>
          </a:p>
          <a:p>
            <a:r>
              <a:rPr lang="en-US" sz="1400" b="1" dirty="0">
                <a:solidFill>
                  <a:srgbClr val="00B050"/>
                </a:solidFill>
              </a:rPr>
              <a:t>(persistent) because of the changes inherent in their implementation</a:t>
            </a:r>
          </a:p>
        </p:txBody>
      </p:sp>
      <p:sp>
        <p:nvSpPr>
          <p:cNvPr id="10" name="Slide Number Placeholder 9"/>
          <p:cNvSpPr>
            <a:spLocks noGrp="1"/>
          </p:cNvSpPr>
          <p:nvPr>
            <p:ph type="sldNum" sz="quarter" idx="12"/>
          </p:nvPr>
        </p:nvSpPr>
        <p:spPr/>
        <p:txBody>
          <a:bodyPr/>
          <a:lstStyle/>
          <a:p>
            <a:fld id="{29B2E914-DDF5-4EAF-A197-E7A05C28EE8F}"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PI versus Reactive Approach</a:t>
            </a:r>
            <a:endParaRPr lang="en-US" b="1"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r>
              <a:rPr lang="en-US" dirty="0" smtClean="0"/>
              <a:t>Personal initiative (PI)</a:t>
            </a:r>
            <a:endParaRPr lang="en-US" dirty="0"/>
          </a:p>
        </p:txBody>
      </p:sp>
      <p:sp>
        <p:nvSpPr>
          <p:cNvPr id="4" name="Content Placeholder 3"/>
          <p:cNvSpPr>
            <a:spLocks noGrp="1"/>
          </p:cNvSpPr>
          <p:nvPr>
            <p:ph sz="half" idx="2"/>
          </p:nvPr>
        </p:nvSpPr>
        <p:spPr/>
        <p:txBody>
          <a:bodyPr/>
          <a:lstStyle/>
          <a:p>
            <a:r>
              <a:rPr lang="en-US" dirty="0"/>
              <a:t>S</a:t>
            </a:r>
            <a:r>
              <a:rPr lang="en-US" dirty="0" smtClean="0"/>
              <a:t>elf-starting </a:t>
            </a:r>
            <a:r>
              <a:rPr lang="en-US" dirty="0"/>
              <a:t>work </a:t>
            </a:r>
            <a:r>
              <a:rPr lang="en-US" dirty="0" smtClean="0"/>
              <a:t>behavior</a:t>
            </a:r>
          </a:p>
          <a:p>
            <a:r>
              <a:rPr lang="en-US" dirty="0" smtClean="0"/>
              <a:t>Proactive</a:t>
            </a:r>
          </a:p>
          <a:p>
            <a:r>
              <a:rPr lang="en-US" dirty="0" smtClean="0"/>
              <a:t>Overcomes difficulties</a:t>
            </a:r>
            <a:endParaRPr lang="en-US" dirty="0"/>
          </a:p>
        </p:txBody>
      </p:sp>
      <p:sp>
        <p:nvSpPr>
          <p:cNvPr id="5" name="Text Placeholder 4"/>
          <p:cNvSpPr>
            <a:spLocks noGrp="1"/>
          </p:cNvSpPr>
          <p:nvPr>
            <p:ph type="body" sz="quarter" idx="3"/>
          </p:nvPr>
        </p:nvSpPr>
        <p:spPr/>
        <p:txBody>
          <a:bodyPr/>
          <a:lstStyle/>
          <a:p>
            <a:r>
              <a:rPr lang="en-US" dirty="0" smtClean="0"/>
              <a:t>Reactive approach </a:t>
            </a:r>
            <a:endParaRPr lang="en-US" dirty="0"/>
          </a:p>
        </p:txBody>
      </p:sp>
      <p:sp>
        <p:nvSpPr>
          <p:cNvPr id="6" name="Content Placeholder 5"/>
          <p:cNvSpPr>
            <a:spLocks noGrp="1"/>
          </p:cNvSpPr>
          <p:nvPr>
            <p:ph sz="quarter" idx="4"/>
          </p:nvPr>
        </p:nvSpPr>
        <p:spPr/>
        <p:txBody>
          <a:bodyPr/>
          <a:lstStyle/>
          <a:p>
            <a:r>
              <a:rPr lang="en-US" dirty="0"/>
              <a:t>doing what one is </a:t>
            </a:r>
            <a:r>
              <a:rPr lang="en-US" dirty="0" smtClean="0"/>
              <a:t>told to do</a:t>
            </a:r>
          </a:p>
          <a:p>
            <a:r>
              <a:rPr lang="en-US" dirty="0" smtClean="0"/>
              <a:t>giving </a:t>
            </a:r>
            <a:r>
              <a:rPr lang="en-US" dirty="0"/>
              <a:t>up in the face of </a:t>
            </a:r>
            <a:r>
              <a:rPr lang="en-US" dirty="0" smtClean="0"/>
              <a:t>difficulties</a:t>
            </a:r>
          </a:p>
          <a:p>
            <a:r>
              <a:rPr lang="en-US" dirty="0" smtClean="0"/>
              <a:t>not </a:t>
            </a:r>
            <a:r>
              <a:rPr lang="en-US" dirty="0"/>
              <a:t>developing plans to deal with </a:t>
            </a:r>
            <a:r>
              <a:rPr lang="en-US" dirty="0" smtClean="0"/>
              <a:t>future difficulties</a:t>
            </a:r>
          </a:p>
          <a:p>
            <a:r>
              <a:rPr lang="en-US" dirty="0" smtClean="0"/>
              <a:t>reacting </a:t>
            </a:r>
            <a:r>
              <a:rPr lang="en-US" dirty="0"/>
              <a:t>to environmental </a:t>
            </a:r>
            <a:r>
              <a:rPr lang="en-US" dirty="0" smtClean="0"/>
              <a:t>demands </a:t>
            </a:r>
            <a:endParaRPr lang="en-US" dirty="0"/>
          </a:p>
        </p:txBody>
      </p:sp>
      <p:sp>
        <p:nvSpPr>
          <p:cNvPr id="8" name="Slide Number Placeholder 7"/>
          <p:cNvSpPr>
            <a:spLocks noGrp="1"/>
          </p:cNvSpPr>
          <p:nvPr>
            <p:ph type="sldNum" sz="quarter" idx="12"/>
          </p:nvPr>
        </p:nvSpPr>
        <p:spPr/>
        <p:txBody>
          <a:bodyPr/>
          <a:lstStyle/>
          <a:p>
            <a:fld id="{29B2E914-DDF5-4EAF-A197-E7A05C28EE8F}"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533400" y="1371600"/>
            <a:ext cx="8077200" cy="3048000"/>
          </a:xfrm>
          <a:prstGeom prst="cloud">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4525963"/>
          </a:xfrm>
        </p:spPr>
        <p:txBody>
          <a:bodyPr>
            <a:normAutofit/>
          </a:bodyPr>
          <a:lstStyle/>
          <a:p>
            <a:endParaRPr lang="en-US" dirty="0" smtClean="0"/>
          </a:p>
          <a:p>
            <a:pPr>
              <a:buNone/>
            </a:pPr>
            <a:endParaRPr lang="en-US" dirty="0" smtClean="0"/>
          </a:p>
          <a:p>
            <a:pPr algn="ctr">
              <a:buNone/>
            </a:pPr>
            <a:r>
              <a:rPr lang="en-US" dirty="0" smtClean="0">
                <a:effectLst>
                  <a:outerShdw blurRad="38100" dist="38100" dir="2700000" algn="tl">
                    <a:srgbClr val="000000">
                      <a:alpha val="43137"/>
                    </a:srgbClr>
                  </a:outerShdw>
                </a:effectLst>
              </a:rPr>
              <a:t>In the short run, PI is not always appreciated, although in the long run, it is crucial for organizational health and survival</a:t>
            </a:r>
            <a:r>
              <a:rPr lang="en-US" dirty="0" smtClean="0"/>
              <a:t>.</a:t>
            </a:r>
            <a:endParaRPr lang="en-US" dirty="0"/>
          </a:p>
        </p:txBody>
      </p:sp>
      <p:sp>
        <p:nvSpPr>
          <p:cNvPr id="5" name="TextBox 4"/>
          <p:cNvSpPr txBox="1"/>
          <p:nvPr/>
        </p:nvSpPr>
        <p:spPr>
          <a:xfrm>
            <a:off x="609600" y="5105400"/>
            <a:ext cx="8077200" cy="923330"/>
          </a:xfrm>
          <a:prstGeom prst="rect">
            <a:avLst/>
          </a:prstGeom>
          <a:noFill/>
        </p:spPr>
        <p:txBody>
          <a:bodyPr wrap="square" rtlCol="0">
            <a:spAutoFit/>
          </a:bodyPr>
          <a:lstStyle/>
          <a:p>
            <a:r>
              <a:rPr lang="en-US" b="1" dirty="0" smtClean="0"/>
              <a:t>Every initiative ‘‘rocks the boat’’ and makes changes. Since people tend not to like changes, they often greet initiatives with skepticism.</a:t>
            </a:r>
          </a:p>
          <a:p>
            <a:endParaRPr lang="en-US" dirty="0"/>
          </a:p>
        </p:txBody>
      </p:sp>
      <p:sp>
        <p:nvSpPr>
          <p:cNvPr id="7" name="Slide Number Placeholder 6"/>
          <p:cNvSpPr>
            <a:spLocks noGrp="1"/>
          </p:cNvSpPr>
          <p:nvPr>
            <p:ph type="sldNum" sz="quarter" idx="12"/>
          </p:nvPr>
        </p:nvSpPr>
        <p:spPr/>
        <p:txBody>
          <a:bodyPr/>
          <a:lstStyle/>
          <a:p>
            <a:fld id="{29B2E914-DDF5-4EAF-A197-E7A05C28EE8F}"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noAutofit/>
          </a:bodyPr>
          <a:lstStyle/>
          <a:p>
            <a:r>
              <a:rPr lang="en-US" sz="2400" dirty="0" smtClean="0"/>
              <a:t>The facets of PI can be described using the </a:t>
            </a:r>
            <a:r>
              <a:rPr lang="en-US" sz="2400" i="1" dirty="0" smtClean="0">
                <a:effectLst>
                  <a:outerShdw blurRad="38100" dist="38100" dir="2700000" algn="tl">
                    <a:srgbClr val="000000">
                      <a:alpha val="43137"/>
                    </a:srgbClr>
                  </a:outerShdw>
                </a:effectLst>
              </a:rPr>
              <a:t>action sequence perspective of action theory</a:t>
            </a:r>
            <a:r>
              <a:rPr lang="en-US" sz="2400" dirty="0" smtClean="0"/>
              <a:t>.</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0" y="2286000"/>
          <a:ext cx="9144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62000" y="609600"/>
            <a:ext cx="7543800" cy="1446550"/>
          </a:xfrm>
          <a:prstGeom prst="rect">
            <a:avLst/>
          </a:prstGeom>
          <a:noFill/>
        </p:spPr>
        <p:txBody>
          <a:bodyPr wrap="square" rtlCol="0">
            <a:spAutoFit/>
          </a:bodyPr>
          <a:lstStyle/>
          <a:p>
            <a:pPr algn="ctr"/>
            <a:r>
              <a:rPr lang="en-US" sz="4400" b="1" dirty="0" smtClean="0">
                <a:effectLst>
                  <a:outerShdw blurRad="38100" dist="38100" dir="2700000" algn="tl">
                    <a:srgbClr val="000000">
                      <a:alpha val="43137"/>
                    </a:srgbClr>
                  </a:outerShdw>
                </a:effectLst>
              </a:rPr>
              <a:t>Facets of PI</a:t>
            </a:r>
            <a:br>
              <a:rPr lang="en-US" sz="4400" b="1" dirty="0" smtClean="0">
                <a:effectLst>
                  <a:outerShdw blurRad="38100" dist="38100" dir="2700000" algn="tl">
                    <a:srgbClr val="000000">
                      <a:alpha val="43137"/>
                    </a:srgbClr>
                  </a:outerShdw>
                </a:effectLst>
              </a:rPr>
            </a:br>
            <a:endParaRPr lang="en-US" sz="4400" b="1"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29B2E914-DDF5-4EAF-A197-E7A05C28EE8F}"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a:normAutofit fontScale="90000"/>
          </a:bodyPr>
          <a:lstStyle/>
          <a:p>
            <a:r>
              <a:rPr lang="en-US" dirty="0" smtClean="0"/>
              <a:t>Facets of Personal Initiative (PI)</a:t>
            </a:r>
            <a:endParaRPr lang="en-US" dirty="0"/>
          </a:p>
        </p:txBody>
      </p:sp>
      <p:graphicFrame>
        <p:nvGraphicFramePr>
          <p:cNvPr id="4" name="Content Placeholder 3"/>
          <p:cNvGraphicFramePr>
            <a:graphicFrameLocks noGrp="1"/>
          </p:cNvGraphicFramePr>
          <p:nvPr>
            <p:ph idx="1"/>
          </p:nvPr>
        </p:nvGraphicFramePr>
        <p:xfrm>
          <a:off x="0" y="685800"/>
          <a:ext cx="9144000" cy="6096000"/>
        </p:xfrm>
        <a:graphic>
          <a:graphicData uri="http://schemas.openxmlformats.org/drawingml/2006/table">
            <a:tbl>
              <a:tblPr firstRow="1" bandRow="1">
                <a:tableStyleId>{21E4AEA4-8DFA-4A89-87EB-49C32662AFE0}</a:tableStyleId>
              </a:tblPr>
              <a:tblGrid>
                <a:gridCol w="2286000"/>
                <a:gridCol w="2286000"/>
                <a:gridCol w="2286000"/>
                <a:gridCol w="2286000"/>
              </a:tblGrid>
              <a:tr h="379819">
                <a:tc>
                  <a:txBody>
                    <a:bodyPr/>
                    <a:lstStyle/>
                    <a:p>
                      <a:r>
                        <a:rPr lang="en-US" sz="1600" kern="1200" baseline="0" dirty="0" smtClean="0"/>
                        <a:t>Action sequence</a:t>
                      </a:r>
                      <a:endParaRPr lang="en-US" sz="1600" b="1" dirty="0"/>
                    </a:p>
                  </a:txBody>
                  <a:tcPr/>
                </a:tc>
                <a:tc>
                  <a:txBody>
                    <a:bodyPr/>
                    <a:lstStyle/>
                    <a:p>
                      <a:r>
                        <a:rPr lang="en-US" sz="1600" kern="1200" baseline="0" dirty="0" smtClean="0"/>
                        <a:t>Self-starting</a:t>
                      </a:r>
                      <a:endParaRPr lang="en-US" sz="1600" b="1" dirty="0"/>
                    </a:p>
                  </a:txBody>
                  <a:tcPr/>
                </a:tc>
                <a:tc>
                  <a:txBody>
                    <a:bodyPr/>
                    <a:lstStyle/>
                    <a:p>
                      <a:r>
                        <a:rPr lang="en-US" sz="1600" kern="1200" baseline="0" dirty="0" smtClean="0"/>
                        <a:t>Proactive</a:t>
                      </a:r>
                      <a:endParaRPr lang="en-US" sz="1600" b="1" dirty="0"/>
                    </a:p>
                  </a:txBody>
                  <a:tcPr/>
                </a:tc>
                <a:tc>
                  <a:txBody>
                    <a:bodyPr/>
                    <a:lstStyle/>
                    <a:p>
                      <a:r>
                        <a:rPr lang="en-US" sz="1600" kern="1200" baseline="0" dirty="0" smtClean="0"/>
                        <a:t>Overcome barriers</a:t>
                      </a:r>
                      <a:endParaRPr lang="en-US" sz="1600" b="1" dirty="0"/>
                    </a:p>
                  </a:txBody>
                  <a:tcPr/>
                </a:tc>
              </a:tr>
              <a:tr h="1240746">
                <a:tc>
                  <a:txBody>
                    <a:bodyPr/>
                    <a:lstStyle/>
                    <a:p>
                      <a:r>
                        <a:rPr lang="en-US" sz="1600" kern="1200" baseline="0" dirty="0" smtClean="0"/>
                        <a:t>Goals / redefinition</a:t>
                      </a:r>
                    </a:p>
                    <a:p>
                      <a:r>
                        <a:rPr lang="en-US" sz="1600" kern="1200" baseline="0" dirty="0" smtClean="0"/>
                        <a:t>of tasks</a:t>
                      </a:r>
                      <a:endParaRPr lang="en-US" sz="1600" b="1" dirty="0"/>
                    </a:p>
                  </a:txBody>
                  <a:tcPr/>
                </a:tc>
                <a:tc>
                  <a:txBody>
                    <a:bodyPr/>
                    <a:lstStyle/>
                    <a:p>
                      <a:r>
                        <a:rPr lang="en-US" sz="1600" kern="1200" baseline="0" dirty="0" smtClean="0"/>
                        <a:t>Active goal,</a:t>
                      </a:r>
                    </a:p>
                    <a:p>
                      <a:r>
                        <a:rPr lang="en-US" sz="1600" kern="1200" baseline="0" dirty="0" smtClean="0"/>
                        <a:t>redefinition</a:t>
                      </a:r>
                      <a:endParaRPr lang="en-US" sz="1600" b="1" dirty="0"/>
                    </a:p>
                  </a:txBody>
                  <a:tcPr/>
                </a:tc>
                <a:tc>
                  <a:txBody>
                    <a:bodyPr/>
                    <a:lstStyle/>
                    <a:p>
                      <a:r>
                        <a:rPr lang="en-US" sz="1600" kern="1200" baseline="0" dirty="0" smtClean="0"/>
                        <a:t>Anticipate future</a:t>
                      </a:r>
                    </a:p>
                    <a:p>
                      <a:r>
                        <a:rPr lang="en-US" sz="1600" kern="1200" baseline="0" dirty="0" smtClean="0"/>
                        <a:t>problems and opportunities</a:t>
                      </a:r>
                    </a:p>
                    <a:p>
                      <a:r>
                        <a:rPr lang="en-US" sz="1600" kern="1200" baseline="0" dirty="0" smtClean="0"/>
                        <a:t>and convert into a goal</a:t>
                      </a:r>
                      <a:endParaRPr lang="en-US" sz="1600" b="1" dirty="0"/>
                    </a:p>
                  </a:txBody>
                  <a:tcPr/>
                </a:tc>
                <a:tc>
                  <a:txBody>
                    <a:bodyPr/>
                    <a:lstStyle/>
                    <a:p>
                      <a:r>
                        <a:rPr lang="en-US" sz="1600" kern="1200" baseline="0" dirty="0" smtClean="0"/>
                        <a:t>Protect goals when</a:t>
                      </a:r>
                    </a:p>
                    <a:p>
                      <a:r>
                        <a:rPr lang="en-US" sz="1600" kern="1200" baseline="0" dirty="0" smtClean="0"/>
                        <a:t>frustrated or taxed</a:t>
                      </a:r>
                    </a:p>
                    <a:p>
                      <a:r>
                        <a:rPr lang="en-US" sz="1600" kern="1200" baseline="0" dirty="0" smtClean="0"/>
                        <a:t>by complexity</a:t>
                      </a:r>
                      <a:endParaRPr lang="en-US" sz="1600" b="1" dirty="0"/>
                    </a:p>
                  </a:txBody>
                  <a:tcPr/>
                </a:tc>
              </a:tr>
              <a:tr h="2032482">
                <a:tc>
                  <a:txBody>
                    <a:bodyPr/>
                    <a:lstStyle/>
                    <a:p>
                      <a:r>
                        <a:rPr lang="en-US" sz="1600" kern="1200" baseline="0" dirty="0" smtClean="0"/>
                        <a:t>Information</a:t>
                      </a:r>
                    </a:p>
                    <a:p>
                      <a:r>
                        <a:rPr lang="en-US" sz="1600" kern="1200" baseline="0" dirty="0" smtClean="0"/>
                        <a:t>collection</a:t>
                      </a:r>
                    </a:p>
                    <a:p>
                      <a:r>
                        <a:rPr lang="en-US" sz="1600" kern="1200" baseline="0" dirty="0" smtClean="0"/>
                        <a:t>and prognosis</a:t>
                      </a:r>
                      <a:endParaRPr lang="en-US" sz="1600" b="1" dirty="0"/>
                    </a:p>
                  </a:txBody>
                  <a:tcPr/>
                </a:tc>
                <a:tc>
                  <a:txBody>
                    <a:bodyPr/>
                    <a:lstStyle/>
                    <a:p>
                      <a:r>
                        <a:rPr lang="en-US" sz="1600" kern="1200" baseline="0" dirty="0" smtClean="0"/>
                        <a:t>Active search,</a:t>
                      </a:r>
                    </a:p>
                    <a:p>
                      <a:r>
                        <a:rPr lang="en-US" sz="1600" kern="1200" baseline="0" dirty="0" smtClean="0"/>
                        <a:t>i.e., exploration,</a:t>
                      </a:r>
                    </a:p>
                    <a:p>
                      <a:r>
                        <a:rPr lang="en-US" sz="1600" kern="1200" baseline="0" dirty="0" smtClean="0"/>
                        <a:t>active scanning</a:t>
                      </a:r>
                      <a:endParaRPr lang="en-US" sz="1600" b="1" dirty="0"/>
                    </a:p>
                  </a:txBody>
                  <a:tcPr/>
                </a:tc>
                <a:tc>
                  <a:txBody>
                    <a:bodyPr/>
                    <a:lstStyle/>
                    <a:p>
                      <a:r>
                        <a:rPr lang="en-US" sz="1600" kern="1200" baseline="0" dirty="0" smtClean="0"/>
                        <a:t>– Consider potential problem</a:t>
                      </a:r>
                    </a:p>
                    <a:p>
                      <a:r>
                        <a:rPr lang="en-US" sz="1600" kern="1200" baseline="0" dirty="0" smtClean="0"/>
                        <a:t>areas and opportunities</a:t>
                      </a:r>
                    </a:p>
                    <a:p>
                      <a:r>
                        <a:rPr lang="en-US" sz="1600" kern="1200" baseline="0" dirty="0" smtClean="0"/>
                        <a:t>before they occur</a:t>
                      </a:r>
                    </a:p>
                    <a:p>
                      <a:r>
                        <a:rPr lang="en-US" sz="1600" kern="1200" baseline="0" dirty="0" smtClean="0"/>
                        <a:t>– Develop knowledge on</a:t>
                      </a:r>
                    </a:p>
                    <a:p>
                      <a:r>
                        <a:rPr lang="en-US" sz="1600" kern="1200" baseline="0" dirty="0" smtClean="0"/>
                        <a:t>alternatives routes of action</a:t>
                      </a:r>
                      <a:endParaRPr lang="en-US" sz="1600" b="1" dirty="0"/>
                    </a:p>
                  </a:txBody>
                  <a:tcPr/>
                </a:tc>
                <a:tc>
                  <a:txBody>
                    <a:bodyPr/>
                    <a:lstStyle/>
                    <a:p>
                      <a:r>
                        <a:rPr lang="en-US" sz="1600" kern="1200" baseline="0" dirty="0" smtClean="0"/>
                        <a:t>Maintain search in spite</a:t>
                      </a:r>
                    </a:p>
                    <a:p>
                      <a:r>
                        <a:rPr lang="en-US" sz="1600" kern="1200" baseline="0" dirty="0" smtClean="0"/>
                        <a:t>of complexity and negative</a:t>
                      </a:r>
                    </a:p>
                    <a:p>
                      <a:r>
                        <a:rPr lang="en-US" sz="1600" kern="1200" baseline="0" dirty="0" smtClean="0"/>
                        <a:t>emotions</a:t>
                      </a:r>
                      <a:endParaRPr lang="en-US" sz="1600" b="1" dirty="0"/>
                    </a:p>
                  </a:txBody>
                  <a:tcPr/>
                </a:tc>
              </a:tr>
              <a:tr h="923677">
                <a:tc>
                  <a:txBody>
                    <a:bodyPr/>
                    <a:lstStyle/>
                    <a:p>
                      <a:r>
                        <a:rPr lang="en-US" sz="1600" kern="1200" baseline="0" dirty="0" smtClean="0"/>
                        <a:t>Plan and</a:t>
                      </a:r>
                    </a:p>
                    <a:p>
                      <a:r>
                        <a:rPr lang="en-US" sz="1600" kern="1200" baseline="0" dirty="0" smtClean="0"/>
                        <a:t>execution</a:t>
                      </a:r>
                      <a:endParaRPr lang="en-US" sz="1600" b="1" dirty="0"/>
                    </a:p>
                  </a:txBody>
                  <a:tcPr/>
                </a:tc>
                <a:tc>
                  <a:txBody>
                    <a:bodyPr/>
                    <a:lstStyle/>
                    <a:p>
                      <a:r>
                        <a:rPr lang="en-US" sz="1600" kern="1200" baseline="0" dirty="0" smtClean="0"/>
                        <a:t>Active plan</a:t>
                      </a:r>
                      <a:endParaRPr lang="en-US" sz="1600" b="1" dirty="0"/>
                    </a:p>
                  </a:txBody>
                  <a:tcPr/>
                </a:tc>
                <a:tc>
                  <a:txBody>
                    <a:bodyPr/>
                    <a:lstStyle/>
                    <a:p>
                      <a:r>
                        <a:rPr lang="en-US" sz="1600" kern="1200" baseline="0" dirty="0" smtClean="0"/>
                        <a:t>– Back-up plans</a:t>
                      </a:r>
                    </a:p>
                    <a:p>
                      <a:r>
                        <a:rPr lang="en-US" sz="1600" kern="1200" baseline="0" dirty="0" smtClean="0"/>
                        <a:t>– Have action plans for</a:t>
                      </a:r>
                    </a:p>
                    <a:p>
                      <a:r>
                        <a:rPr lang="en-US" sz="1600" kern="1200" baseline="0" dirty="0" smtClean="0"/>
                        <a:t>opportunities ready</a:t>
                      </a:r>
                      <a:endParaRPr lang="en-US" sz="1600" b="1" dirty="0"/>
                    </a:p>
                  </a:txBody>
                  <a:tcPr/>
                </a:tc>
                <a:tc>
                  <a:txBody>
                    <a:bodyPr/>
                    <a:lstStyle/>
                    <a:p>
                      <a:r>
                        <a:rPr lang="en-US" sz="1600" kern="1200" baseline="0" dirty="0" smtClean="0"/>
                        <a:t>– Overcome barriers</a:t>
                      </a:r>
                    </a:p>
                    <a:p>
                      <a:r>
                        <a:rPr lang="en-US" sz="1600" kern="1200" baseline="0" dirty="0" smtClean="0"/>
                        <a:t>– Return to plan quickly</a:t>
                      </a:r>
                    </a:p>
                    <a:p>
                      <a:r>
                        <a:rPr lang="en-US" sz="1600" kern="1200" baseline="0" dirty="0" smtClean="0"/>
                        <a:t>when disturbed</a:t>
                      </a:r>
                      <a:endParaRPr lang="en-US" sz="1600" b="1" dirty="0"/>
                    </a:p>
                  </a:txBody>
                  <a:tcPr/>
                </a:tc>
              </a:tr>
              <a:tr h="1519276">
                <a:tc>
                  <a:txBody>
                    <a:bodyPr/>
                    <a:lstStyle/>
                    <a:p>
                      <a:r>
                        <a:rPr lang="en-US" sz="1600" b="0" dirty="0" smtClean="0"/>
                        <a:t>Monitoring  &amp; feedback</a:t>
                      </a:r>
                      <a:endParaRPr lang="en-US" sz="1600" b="0" dirty="0"/>
                    </a:p>
                  </a:txBody>
                  <a:tcPr/>
                </a:tc>
                <a:tc>
                  <a:txBody>
                    <a:bodyPr/>
                    <a:lstStyle/>
                    <a:p>
                      <a:r>
                        <a:rPr lang="en-US" sz="1600" kern="1200" baseline="0" dirty="0" smtClean="0"/>
                        <a:t>Self-developed</a:t>
                      </a:r>
                    </a:p>
                    <a:p>
                      <a:r>
                        <a:rPr lang="en-US" sz="1600" kern="1200" baseline="0" dirty="0" smtClean="0"/>
                        <a:t>feedback and</a:t>
                      </a:r>
                    </a:p>
                    <a:p>
                      <a:r>
                        <a:rPr lang="en-US" sz="1600" kern="1200" baseline="0" dirty="0" smtClean="0"/>
                        <a:t>active search</a:t>
                      </a:r>
                    </a:p>
                    <a:p>
                      <a:r>
                        <a:rPr lang="en-US" sz="1600" kern="1200" baseline="0" dirty="0" smtClean="0"/>
                        <a:t>for feedback</a:t>
                      </a:r>
                      <a:endParaRPr lang="en-US" sz="1600" b="1" dirty="0"/>
                    </a:p>
                  </a:txBody>
                  <a:tcPr/>
                </a:tc>
                <a:tc>
                  <a:txBody>
                    <a:bodyPr/>
                    <a:lstStyle/>
                    <a:p>
                      <a:r>
                        <a:rPr lang="en-US" sz="1600" kern="1200" baseline="0" dirty="0" smtClean="0"/>
                        <a:t>Develop pre-signals for</a:t>
                      </a:r>
                    </a:p>
                    <a:p>
                      <a:r>
                        <a:rPr lang="en-US" sz="1600" kern="1200" baseline="0" dirty="0" smtClean="0"/>
                        <a:t>potential problems and</a:t>
                      </a:r>
                    </a:p>
                    <a:p>
                      <a:r>
                        <a:rPr lang="en-US" sz="1600" kern="1200" baseline="0" dirty="0" smtClean="0"/>
                        <a:t>opportunities</a:t>
                      </a:r>
                      <a:endParaRPr lang="en-US" sz="1600" b="1" dirty="0"/>
                    </a:p>
                  </a:txBody>
                  <a:tcPr/>
                </a:tc>
                <a:tc>
                  <a:txBody>
                    <a:bodyPr/>
                    <a:lstStyle/>
                    <a:p>
                      <a:r>
                        <a:rPr lang="en-US" sz="1600" kern="1200" baseline="0" dirty="0" smtClean="0"/>
                        <a:t>– Protect feedback</a:t>
                      </a:r>
                    </a:p>
                    <a:p>
                      <a:r>
                        <a:rPr lang="en-US" sz="1600" kern="1200" baseline="0" dirty="0" smtClean="0"/>
                        <a:t>search</a:t>
                      </a:r>
                      <a:endParaRPr lang="en-US" sz="1600" b="1" dirty="0"/>
                    </a:p>
                  </a:txBody>
                  <a:tcPr/>
                </a:tc>
              </a:tr>
            </a:tbl>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effectLst>
                  <a:outerShdw blurRad="38100" dist="38100" dir="2700000" algn="tl">
                    <a:srgbClr val="000000">
                      <a:alpha val="43137"/>
                    </a:srgbClr>
                  </a:outerShdw>
                </a:effectLst>
              </a:rPr>
              <a:t> Antecedents </a:t>
            </a:r>
            <a:r>
              <a:rPr lang="fa-IR" sz="4000" b="1" dirty="0" smtClean="0">
                <a:effectLst>
                  <a:outerShdw blurRad="38100" dist="38100" dir="2700000" algn="tl">
                    <a:srgbClr val="000000">
                      <a:alpha val="43137"/>
                    </a:srgbClr>
                  </a:outerShdw>
                </a:effectLst>
              </a:rPr>
              <a:t> </a:t>
            </a:r>
            <a:r>
              <a:rPr lang="en-US" sz="4000" b="1" dirty="0" smtClean="0">
                <a:effectLst>
                  <a:outerShdw blurRad="38100" dist="38100" dir="2700000" algn="tl">
                    <a:srgbClr val="000000">
                      <a:alpha val="43137"/>
                    </a:srgbClr>
                  </a:outerShdw>
                </a:effectLst>
              </a:rPr>
              <a:t>and Consequences of PI</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US" dirty="0" smtClean="0"/>
              <a:t>First, PI is conceptualized as </a:t>
            </a:r>
            <a:r>
              <a:rPr lang="en-US" b="1" dirty="0" smtClean="0">
                <a:solidFill>
                  <a:srgbClr val="00B050"/>
                </a:solidFill>
              </a:rPr>
              <a:t>behavior</a:t>
            </a:r>
            <a:r>
              <a:rPr lang="en-US" dirty="0" smtClean="0"/>
              <a:t>.</a:t>
            </a:r>
          </a:p>
          <a:p>
            <a:pPr lvl="1"/>
            <a:r>
              <a:rPr lang="en-US" dirty="0" smtClean="0"/>
              <a:t>PI was a behavioral concept and not a personality dimension(we measured it with an interview that carefully looked at self-starting behaviors, proactive behaviors, and behaviors to overcome barriers)</a:t>
            </a:r>
          </a:p>
          <a:p>
            <a:r>
              <a:rPr lang="en-US" dirty="0" smtClean="0"/>
              <a:t>Second, we differentiate between </a:t>
            </a:r>
            <a:r>
              <a:rPr lang="en-US" b="1" dirty="0" smtClean="0">
                <a:solidFill>
                  <a:srgbClr val="00B050"/>
                </a:solidFill>
              </a:rPr>
              <a:t>proximal and distal causes</a:t>
            </a:r>
          </a:p>
          <a:p>
            <a:pPr lvl="1"/>
            <a:r>
              <a:rPr lang="en-US" dirty="0" smtClean="0"/>
              <a:t>distal causes: Personality along with knowledge, skills, and abilities (KSA)</a:t>
            </a:r>
          </a:p>
          <a:p>
            <a:pPr lvl="1"/>
            <a:r>
              <a:rPr lang="en-US" dirty="0" smtClean="0"/>
              <a:t>proximal causes: orientations</a:t>
            </a:r>
          </a:p>
          <a:p>
            <a:pPr>
              <a:buNone/>
            </a:pPr>
            <a:r>
              <a:rPr lang="en-US" dirty="0" smtClean="0"/>
              <a:t>	</a:t>
            </a:r>
            <a:r>
              <a:rPr lang="en-US" dirty="0" smtClean="0">
                <a:effectLst>
                  <a:outerShdw blurRad="38100" dist="38100" dir="2700000" algn="tl">
                    <a:srgbClr val="000000">
                      <a:alpha val="43137"/>
                    </a:srgbClr>
                  </a:outerShdw>
                </a:effectLst>
              </a:rPr>
              <a:t>environmental supports are a mixture of distal and proximal causes</a:t>
            </a:r>
          </a:p>
          <a:p>
            <a:r>
              <a:rPr lang="en-US" dirty="0" smtClean="0"/>
              <a:t>Third, environmental support, knowledge, skills and abilities, and personality variables influence orientations, which, in turn, influence PI</a:t>
            </a:r>
            <a:endParaRPr lang="en-US"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29B2E914-DDF5-4EAF-A197-E7A05C28EE8F}"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2895600" cy="1323439"/>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1600" b="1" dirty="0" smtClean="0"/>
              <a:t>Environmental Supports</a:t>
            </a:r>
          </a:p>
          <a:p>
            <a:r>
              <a:rPr lang="en-US" sz="1600" dirty="0" smtClean="0"/>
              <a:t>- Control at work</a:t>
            </a:r>
          </a:p>
          <a:p>
            <a:r>
              <a:rPr lang="en-US" sz="1600" dirty="0" smtClean="0"/>
              <a:t>- Complexity</a:t>
            </a:r>
          </a:p>
          <a:p>
            <a:r>
              <a:rPr lang="en-US" sz="1600" dirty="0" smtClean="0"/>
              <a:t>- Stressors</a:t>
            </a:r>
          </a:p>
          <a:p>
            <a:r>
              <a:rPr lang="en-US" sz="1600" dirty="0" smtClean="0"/>
              <a:t>- Support for personal initiative</a:t>
            </a:r>
            <a:endParaRPr lang="en-US" sz="1600" dirty="0"/>
          </a:p>
        </p:txBody>
      </p:sp>
      <p:sp>
        <p:nvSpPr>
          <p:cNvPr id="6" name="TextBox 5"/>
          <p:cNvSpPr txBox="1"/>
          <p:nvPr/>
        </p:nvSpPr>
        <p:spPr>
          <a:xfrm>
            <a:off x="76200" y="2057400"/>
            <a:ext cx="1981200" cy="1200329"/>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dirty="0" smtClean="0"/>
              <a:t>Knowledge, Skills, Abilities</a:t>
            </a:r>
          </a:p>
          <a:p>
            <a:r>
              <a:rPr lang="en-US" dirty="0" smtClean="0"/>
              <a:t>- Job qualification</a:t>
            </a:r>
          </a:p>
          <a:p>
            <a:r>
              <a:rPr lang="en-US" dirty="0" smtClean="0"/>
              <a:t>- Cognitive ability</a:t>
            </a:r>
            <a:endParaRPr lang="en-US" dirty="0"/>
          </a:p>
        </p:txBody>
      </p:sp>
      <p:sp>
        <p:nvSpPr>
          <p:cNvPr id="7" name="TextBox 6"/>
          <p:cNvSpPr txBox="1"/>
          <p:nvPr/>
        </p:nvSpPr>
        <p:spPr>
          <a:xfrm>
            <a:off x="228600" y="4953000"/>
            <a:ext cx="2590800"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smtClean="0"/>
              <a:t>Personality</a:t>
            </a:r>
          </a:p>
          <a:p>
            <a:r>
              <a:rPr lang="en-US" dirty="0" smtClean="0"/>
              <a:t>- Achievement motive</a:t>
            </a:r>
          </a:p>
          <a:p>
            <a:r>
              <a:rPr lang="en-US" dirty="0" smtClean="0"/>
              <a:t>- Action orientation</a:t>
            </a:r>
          </a:p>
          <a:p>
            <a:r>
              <a:rPr lang="en-US" dirty="0" smtClean="0"/>
              <a:t>- Proactive personality</a:t>
            </a:r>
          </a:p>
          <a:p>
            <a:r>
              <a:rPr lang="en-US" dirty="0" smtClean="0"/>
              <a:t>- Psychological</a:t>
            </a:r>
          </a:p>
          <a:p>
            <a:r>
              <a:rPr lang="en-US" dirty="0" smtClean="0"/>
              <a:t>conservatism</a:t>
            </a:r>
            <a:endParaRPr lang="en-US" dirty="0"/>
          </a:p>
        </p:txBody>
      </p:sp>
      <p:sp>
        <p:nvSpPr>
          <p:cNvPr id="9" name="TextBox 8"/>
          <p:cNvSpPr txBox="1"/>
          <p:nvPr/>
        </p:nvSpPr>
        <p:spPr>
          <a:xfrm>
            <a:off x="2286000" y="2057400"/>
            <a:ext cx="2286000" cy="2585323"/>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t>Orientations</a:t>
            </a:r>
          </a:p>
          <a:p>
            <a:r>
              <a:rPr lang="en-US" dirty="0" smtClean="0"/>
              <a:t>- Control appraisals</a:t>
            </a:r>
          </a:p>
          <a:p>
            <a:r>
              <a:rPr lang="en-US" dirty="0" smtClean="0"/>
              <a:t>- Self-efficacy</a:t>
            </a:r>
          </a:p>
          <a:p>
            <a:r>
              <a:rPr lang="en-US" dirty="0" smtClean="0"/>
              <a:t>- Control and responsibility</a:t>
            </a:r>
          </a:p>
          <a:p>
            <a:r>
              <a:rPr lang="en-US" dirty="0" smtClean="0"/>
              <a:t>aspirations</a:t>
            </a:r>
          </a:p>
          <a:p>
            <a:r>
              <a:rPr lang="en-US" dirty="0" smtClean="0"/>
              <a:t>- Change orientation</a:t>
            </a:r>
          </a:p>
          <a:p>
            <a:r>
              <a:rPr lang="en-US" dirty="0" smtClean="0"/>
              <a:t>- Handling errors</a:t>
            </a:r>
          </a:p>
          <a:p>
            <a:r>
              <a:rPr lang="en-US" dirty="0" smtClean="0"/>
              <a:t>- Active coping</a:t>
            </a:r>
            <a:endParaRPr lang="en-US" dirty="0"/>
          </a:p>
        </p:txBody>
      </p:sp>
      <p:sp>
        <p:nvSpPr>
          <p:cNvPr id="10" name="TextBox 9"/>
          <p:cNvSpPr txBox="1"/>
          <p:nvPr/>
        </p:nvSpPr>
        <p:spPr>
          <a:xfrm>
            <a:off x="4800600" y="2057400"/>
            <a:ext cx="1981200" cy="1477328"/>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b="1" dirty="0" smtClean="0"/>
              <a:t>Personal Initiative</a:t>
            </a:r>
          </a:p>
          <a:p>
            <a:r>
              <a:rPr lang="en-US" dirty="0" smtClean="0"/>
              <a:t>- Self-starting</a:t>
            </a:r>
          </a:p>
          <a:p>
            <a:r>
              <a:rPr lang="en-US" dirty="0" smtClean="0"/>
              <a:t>- Pro-active</a:t>
            </a:r>
          </a:p>
          <a:p>
            <a:r>
              <a:rPr lang="en-US" dirty="0" smtClean="0"/>
              <a:t>- Persistent</a:t>
            </a:r>
          </a:p>
          <a:p>
            <a:r>
              <a:rPr lang="en-US" dirty="0" smtClean="0"/>
              <a:t>- Pro-company</a:t>
            </a:r>
            <a:endParaRPr lang="en-US" dirty="0"/>
          </a:p>
        </p:txBody>
      </p:sp>
      <p:sp>
        <p:nvSpPr>
          <p:cNvPr id="14" name="TextBox 13"/>
          <p:cNvSpPr txBox="1"/>
          <p:nvPr/>
        </p:nvSpPr>
        <p:spPr>
          <a:xfrm>
            <a:off x="7086600" y="2133600"/>
            <a:ext cx="19812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smtClean="0"/>
              <a:t>High Performance</a:t>
            </a:r>
          </a:p>
          <a:p>
            <a:r>
              <a:rPr lang="en-US" dirty="0" smtClean="0"/>
              <a:t>- Individual level</a:t>
            </a:r>
          </a:p>
          <a:p>
            <a:r>
              <a:rPr lang="en-US" dirty="0" smtClean="0"/>
              <a:t>- Organizational level</a:t>
            </a:r>
            <a:endParaRPr lang="en-US" dirty="0"/>
          </a:p>
        </p:txBody>
      </p:sp>
      <p:cxnSp>
        <p:nvCxnSpPr>
          <p:cNvPr id="19" name="Straight Arrow Connector 18"/>
          <p:cNvCxnSpPr>
            <a:stCxn id="6" idx="3"/>
          </p:cNvCxnSpPr>
          <p:nvPr/>
        </p:nvCxnSpPr>
        <p:spPr>
          <a:xfrm>
            <a:off x="2057400" y="2657565"/>
            <a:ext cx="228600" cy="94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572000" y="26670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6858000" y="2657565"/>
            <a:ext cx="228600" cy="94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hape 33"/>
          <p:cNvCxnSpPr>
            <a:stCxn id="5" idx="3"/>
            <a:endCxn id="9" idx="0"/>
          </p:cNvCxnSpPr>
          <p:nvPr/>
        </p:nvCxnSpPr>
        <p:spPr>
          <a:xfrm>
            <a:off x="3048000" y="966520"/>
            <a:ext cx="381000" cy="10908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hape 35"/>
          <p:cNvCxnSpPr>
            <a:stCxn id="7" idx="3"/>
            <a:endCxn id="9" idx="2"/>
          </p:cNvCxnSpPr>
          <p:nvPr/>
        </p:nvCxnSpPr>
        <p:spPr>
          <a:xfrm flipV="1">
            <a:off x="2819400" y="4642723"/>
            <a:ext cx="609600" cy="11874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10" idx="0"/>
            <a:endCxn id="6" idx="0"/>
          </p:cNvCxnSpPr>
          <p:nvPr/>
        </p:nvCxnSpPr>
        <p:spPr>
          <a:xfrm rot="16200000" flipV="1">
            <a:off x="3429000" y="-304800"/>
            <a:ext cx="1588" cy="4724400"/>
          </a:xfrm>
          <a:prstGeom prst="bentConnector3">
            <a:avLst>
              <a:gd name="adj1" fmla="val 143954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6" idx="2"/>
          </p:cNvCxnSpPr>
          <p:nvPr/>
        </p:nvCxnSpPr>
        <p:spPr>
          <a:xfrm rot="5400000">
            <a:off x="219165" y="4105364"/>
            <a:ext cx="1695271"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flipH="1" flipV="1">
            <a:off x="609600" y="1828800"/>
            <a:ext cx="457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Shape 83"/>
          <p:cNvCxnSpPr>
            <a:endCxn id="10" idx="0"/>
          </p:cNvCxnSpPr>
          <p:nvPr/>
        </p:nvCxnSpPr>
        <p:spPr>
          <a:xfrm>
            <a:off x="3048000" y="685800"/>
            <a:ext cx="2743200" cy="1371600"/>
          </a:xfrm>
          <a:prstGeom prst="bentConnector2">
            <a:avLst/>
          </a:prstGeom>
          <a:ln>
            <a:prstDash val="dashDot"/>
            <a:tailEnd type="arrow"/>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10" idx="0"/>
          </p:cNvCxnSpPr>
          <p:nvPr/>
        </p:nvCxnSpPr>
        <p:spPr>
          <a:xfrm rot="16200000" flipV="1">
            <a:off x="3810000" y="76200"/>
            <a:ext cx="1219200" cy="27432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Shape 93"/>
          <p:cNvCxnSpPr>
            <a:endCxn id="14" idx="2"/>
          </p:cNvCxnSpPr>
          <p:nvPr/>
        </p:nvCxnSpPr>
        <p:spPr>
          <a:xfrm>
            <a:off x="1447800" y="3276600"/>
            <a:ext cx="6629400" cy="57329"/>
          </a:xfrm>
          <a:prstGeom prst="bentConnector4">
            <a:avLst>
              <a:gd name="adj1" fmla="val 10763"/>
              <a:gd name="adj2" fmla="val 4292930"/>
            </a:avLst>
          </a:prstGeom>
          <a:ln>
            <a:prstDash val="dashDot"/>
            <a:headEnd type="arrow"/>
            <a:tailEnd type="arrow"/>
          </a:ln>
        </p:spPr>
        <p:style>
          <a:lnRef idx="1">
            <a:schemeClr val="accent1"/>
          </a:lnRef>
          <a:fillRef idx="0">
            <a:schemeClr val="accent1"/>
          </a:fillRef>
          <a:effectRef idx="0">
            <a:schemeClr val="accent1"/>
          </a:effectRef>
          <a:fontRef idx="minor">
            <a:schemeClr val="tx1"/>
          </a:fontRef>
        </p:style>
      </p:cxnSp>
      <p:sp>
        <p:nvSpPr>
          <p:cNvPr id="21" name="Slide Number Placeholder 20"/>
          <p:cNvSpPr>
            <a:spLocks noGrp="1"/>
          </p:cNvSpPr>
          <p:nvPr>
            <p:ph type="sldNum" sz="quarter" idx="12"/>
          </p:nvPr>
        </p:nvSpPr>
        <p:spPr/>
        <p:txBody>
          <a:bodyPr/>
          <a:lstStyle/>
          <a:p>
            <a:fld id="{29B2E914-DDF5-4EAF-A197-E7A05C28EE8F}"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The Effects of PI on the Environment</a:t>
            </a:r>
            <a:endParaRPr lang="en-US" b="1" dirty="0">
              <a:effectLst>
                <a:outerShdw blurRad="38100" dist="38100" dir="2700000" algn="tl">
                  <a:srgbClr val="000000">
                    <a:alpha val="43137"/>
                  </a:srgbClr>
                </a:outerShdw>
              </a:effectLst>
            </a:endParaRPr>
          </a:p>
        </p:txBody>
      </p:sp>
      <p:sp>
        <p:nvSpPr>
          <p:cNvPr id="6" name="Flowchart: Punched Tape 5"/>
          <p:cNvSpPr/>
          <p:nvPr/>
        </p:nvSpPr>
        <p:spPr>
          <a:xfrm>
            <a:off x="533400" y="4343400"/>
            <a:ext cx="8229600" cy="1752600"/>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 name="Content Placeholder 2"/>
          <p:cNvSpPr>
            <a:spLocks noGrp="1"/>
          </p:cNvSpPr>
          <p:nvPr>
            <p:ph idx="1"/>
          </p:nvPr>
        </p:nvSpPr>
        <p:spPr/>
        <p:txBody>
          <a:bodyPr/>
          <a:lstStyle/>
          <a:p>
            <a:r>
              <a:rPr lang="en-US" dirty="0" smtClean="0"/>
              <a:t>PI should eventually exert an influence on work characteristics by two mechanisms:</a:t>
            </a:r>
          </a:p>
          <a:p>
            <a:pPr lvl="1"/>
            <a:r>
              <a:rPr lang="en-US" dirty="0" smtClean="0"/>
              <a:t>First, people with high PI may generate some added complexity and control in given jobs.</a:t>
            </a:r>
          </a:p>
          <a:p>
            <a:pPr lvl="1"/>
            <a:r>
              <a:rPr lang="en-US" dirty="0" smtClean="0"/>
              <a:t>A second mechanism involves job change.</a:t>
            </a:r>
          </a:p>
          <a:p>
            <a:pPr lvl="1" algn="just">
              <a:buNone/>
            </a:pPr>
            <a:endParaRPr lang="en-US" b="1" i="1" dirty="0" smtClean="0"/>
          </a:p>
          <a:p>
            <a:pPr lvl="1" algn="just">
              <a:buNone/>
            </a:pPr>
            <a:r>
              <a:rPr lang="en-US" b="1" i="1" dirty="0" smtClean="0"/>
              <a:t>Each of the above mechanisms requires a certain amount of time to unfold</a:t>
            </a:r>
            <a:r>
              <a:rPr lang="en-US" dirty="0" smtClean="0"/>
              <a:t>.</a:t>
            </a:r>
            <a:endParaRPr lang="en-US" dirty="0"/>
          </a:p>
        </p:txBody>
      </p:sp>
      <p:sp>
        <p:nvSpPr>
          <p:cNvPr id="7" name="Slide Number Placeholder 6"/>
          <p:cNvSpPr>
            <a:spLocks noGrp="1"/>
          </p:cNvSpPr>
          <p:nvPr>
            <p:ph type="sldNum" sz="quarter" idx="12"/>
          </p:nvPr>
        </p:nvSpPr>
        <p:spPr/>
        <p:txBody>
          <a:bodyPr/>
          <a:lstStyle/>
          <a:p>
            <a:fld id="{29B2E914-DDF5-4EAF-A197-E7A05C28EE8F}"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 PI and Individual and Organizational Performance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Personal initiative is also related to </a:t>
            </a:r>
            <a:r>
              <a:rPr lang="en-US" dirty="0" smtClean="0">
                <a:effectLst>
                  <a:outerShdw blurRad="38100" dist="38100" dir="2700000" algn="tl">
                    <a:srgbClr val="000000">
                      <a:alpha val="43137"/>
                    </a:srgbClr>
                  </a:outerShdw>
                </a:effectLst>
              </a:rPr>
              <a:t>individual</a:t>
            </a:r>
            <a:r>
              <a:rPr lang="en-US" dirty="0" smtClean="0"/>
              <a:t> performance through </a:t>
            </a:r>
            <a:r>
              <a:rPr lang="en-US" b="1" dirty="0" smtClean="0">
                <a:effectLst>
                  <a:outerShdw blurRad="38100" dist="38100" dir="2700000" algn="tl">
                    <a:srgbClr val="000000">
                      <a:alpha val="43137"/>
                    </a:srgbClr>
                  </a:outerShdw>
                </a:effectLst>
              </a:rPr>
              <a:t>clear career plan</a:t>
            </a:r>
          </a:p>
          <a:p>
            <a:r>
              <a:rPr lang="en-US" dirty="0" smtClean="0"/>
              <a:t>A widespread use of PI in </a:t>
            </a:r>
            <a:r>
              <a:rPr lang="en-US" dirty="0" smtClean="0">
                <a:effectLst>
                  <a:outerShdw blurRad="38100" dist="38100" dir="2700000" algn="tl">
                    <a:srgbClr val="000000">
                      <a:alpha val="43137"/>
                    </a:srgbClr>
                  </a:outerShdw>
                </a:effectLst>
              </a:rPr>
              <a:t>an organization </a:t>
            </a:r>
            <a:r>
              <a:rPr lang="en-US" dirty="0" smtClean="0"/>
              <a:t>improves its ability to deal with </a:t>
            </a:r>
            <a:r>
              <a:rPr lang="en-US" b="1" dirty="0" smtClean="0">
                <a:effectLst>
                  <a:outerShdw blurRad="38100" dist="38100" dir="2700000" algn="tl">
                    <a:srgbClr val="000000">
                      <a:alpha val="43137"/>
                    </a:srgbClr>
                  </a:outerShdw>
                </a:effectLst>
              </a:rPr>
              <a:t>challenges</a:t>
            </a:r>
            <a:r>
              <a:rPr lang="en-US" dirty="0" smtClean="0"/>
              <a:t>.</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Mid-Range Theory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b="1" dirty="0" smtClean="0"/>
              <a:t>	Middle-range theory </a:t>
            </a:r>
            <a:r>
              <a:rPr lang="en-US" dirty="0" smtClean="0"/>
              <a:t>is an approach to sociological theorizing aimed at integrating theory and empirical research. Middle-range theory starts with an empirical phenomenon (as opposed to a broad abstract entity like the social system) and abstracts from it to create general statements that can be verified by data.</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 Entrepreneurship: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Elaborate and Active Planning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Action theory argues that very good employees (from blue collar worker to software developers) show higher performance if they produce active and elaborate plans (Hacker, 1992).</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Entrepreneurship: Elaborate and Active Planning</a:t>
            </a:r>
            <a:endParaRPr lang="en-US" dirty="0"/>
          </a:p>
        </p:txBody>
      </p:sp>
      <p:sp>
        <p:nvSpPr>
          <p:cNvPr id="3" name="Content Placeholder 2"/>
          <p:cNvSpPr>
            <a:spLocks noGrp="1"/>
          </p:cNvSpPr>
          <p:nvPr>
            <p:ph idx="1"/>
          </p:nvPr>
        </p:nvSpPr>
        <p:spPr/>
        <p:txBody>
          <a:bodyPr/>
          <a:lstStyle/>
          <a:p>
            <a:r>
              <a:rPr lang="en-US" dirty="0" smtClean="0"/>
              <a:t>an active and planning approach to the firm by the firm owners was related to a higher degree of success for the firm—in Europe and in Africa.</a:t>
            </a:r>
            <a:endParaRPr lang="en-US" dirty="0"/>
          </a:p>
        </p:txBody>
      </p:sp>
      <p:graphicFrame>
        <p:nvGraphicFramePr>
          <p:cNvPr id="4" name="Diagram 3"/>
          <p:cNvGraphicFramePr/>
          <p:nvPr/>
        </p:nvGraphicFramePr>
        <p:xfrm>
          <a:off x="990600" y="4191000"/>
          <a:ext cx="3429000" cy="203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5791200" y="4114800"/>
          <a:ext cx="2667000" cy="2133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Slide Number Placeholder 6"/>
          <p:cNvSpPr>
            <a:spLocks noGrp="1"/>
          </p:cNvSpPr>
          <p:nvPr>
            <p:ph type="sldNum" sz="quarter" idx="12"/>
          </p:nvPr>
        </p:nvSpPr>
        <p:spPr/>
        <p:txBody>
          <a:bodyPr/>
          <a:lstStyle/>
          <a:p>
            <a:fld id="{29B2E914-DDF5-4EAF-A197-E7A05C28EE8F}"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effectLst>
                  <a:outerShdw blurRad="38100" dist="38100" dir="2700000" algn="tl">
                    <a:srgbClr val="000000">
                      <a:alpha val="43137"/>
                    </a:srgbClr>
                  </a:outerShdw>
                </a:effectLst>
              </a:rPr>
              <a:t>Changing Personal Initiative: Developing a Training Program</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US" dirty="0" smtClean="0"/>
              <a:t>Their training to improve PI for business owners based on the following facets:</a:t>
            </a:r>
          </a:p>
          <a:p>
            <a:pPr marL="914400" lvl="1" indent="-514350">
              <a:buFont typeface="+mj-lt"/>
              <a:buAutoNum type="arabicPeriod"/>
            </a:pPr>
            <a:r>
              <a:rPr lang="en-US" dirty="0" smtClean="0"/>
              <a:t> </a:t>
            </a:r>
            <a:r>
              <a:rPr lang="en-US" b="1" i="1" dirty="0" smtClean="0"/>
              <a:t>Understanding PI situations</a:t>
            </a:r>
          </a:p>
          <a:p>
            <a:pPr marL="971550" lvl="1" indent="-514350">
              <a:buFont typeface="+mj-lt"/>
              <a:buAutoNum type="arabicPeriod"/>
            </a:pPr>
            <a:r>
              <a:rPr lang="en-US" dirty="0" smtClean="0"/>
              <a:t> </a:t>
            </a:r>
            <a:r>
              <a:rPr lang="en-US" b="1" i="1" dirty="0" smtClean="0"/>
              <a:t>proactive planning</a:t>
            </a:r>
            <a:r>
              <a:rPr lang="en-US" dirty="0" smtClean="0"/>
              <a:t> </a:t>
            </a:r>
            <a:r>
              <a:rPr lang="en-US" sz="2200" dirty="0" smtClean="0"/>
              <a:t>To improve both goal setting and planning, we utilized the concept of personal project</a:t>
            </a:r>
          </a:p>
          <a:p>
            <a:pPr marL="971550" lvl="1" indent="-514350">
              <a:buFont typeface="+mj-lt"/>
              <a:buAutoNum type="arabicPeriod"/>
            </a:pPr>
            <a:r>
              <a:rPr lang="en-US" dirty="0" smtClean="0"/>
              <a:t> </a:t>
            </a:r>
            <a:r>
              <a:rPr lang="en-US" sz="2900" b="1" i="1" dirty="0" smtClean="0"/>
              <a:t>proactive goal setting</a:t>
            </a:r>
            <a:r>
              <a:rPr lang="en-US" dirty="0" smtClean="0"/>
              <a:t> </a:t>
            </a:r>
            <a:r>
              <a:rPr lang="en-US" sz="1900" dirty="0" smtClean="0"/>
              <a:t>focuses on maximizing the positive effect of goals by developing</a:t>
            </a:r>
          </a:p>
          <a:p>
            <a:pPr marL="1314450" lvl="2" indent="-514350">
              <a:buFont typeface="+mj-lt"/>
              <a:buAutoNum type="arabicPeriod"/>
            </a:pPr>
            <a:r>
              <a:rPr lang="en-US" dirty="0" smtClean="0"/>
              <a:t>Specific goals</a:t>
            </a:r>
          </a:p>
          <a:p>
            <a:pPr marL="1314450" lvl="2" indent="-514350">
              <a:buFont typeface="+mj-lt"/>
              <a:buAutoNum type="arabicPeriod"/>
            </a:pPr>
            <a:r>
              <a:rPr lang="en-US" dirty="0" smtClean="0"/>
              <a:t>time-bound goals</a:t>
            </a:r>
          </a:p>
          <a:p>
            <a:pPr marL="1314450" lvl="2" indent="-514350">
              <a:buFont typeface="+mj-lt"/>
              <a:buAutoNum type="arabicPeriod"/>
            </a:pPr>
            <a:r>
              <a:rPr lang="en-US" dirty="0" smtClean="0"/>
              <a:t>challenging goals</a:t>
            </a:r>
          </a:p>
          <a:p>
            <a:pPr marL="971550" lvl="1" indent="-514350">
              <a:buFont typeface="+mj-lt"/>
              <a:buAutoNum type="arabicPeriod"/>
            </a:pPr>
            <a:r>
              <a:rPr lang="en-US" sz="2900" b="1" i="1" dirty="0" smtClean="0"/>
              <a:t> innovating</a:t>
            </a:r>
            <a:r>
              <a:rPr lang="en-US" dirty="0" smtClean="0"/>
              <a:t> </a:t>
            </a:r>
            <a:r>
              <a:rPr lang="en-US" sz="2500" dirty="0" smtClean="0"/>
              <a:t>as a training module was to convince the participants to invest more time and effort into producing innovative solutions and to teach them methods and techniques to be more creative and innovative.</a:t>
            </a:r>
          </a:p>
          <a:p>
            <a:pPr marL="971550" lvl="1" indent="-514350">
              <a:buFont typeface="+mj-lt"/>
              <a:buAutoNum type="arabicPeriod"/>
            </a:pPr>
            <a:r>
              <a:rPr lang="en-US" dirty="0" smtClean="0"/>
              <a:t> </a:t>
            </a:r>
            <a:r>
              <a:rPr lang="en-US" sz="2900" b="1" i="1" dirty="0" smtClean="0"/>
              <a:t>emotion regulation</a:t>
            </a:r>
            <a:r>
              <a:rPr lang="en-US" dirty="0" smtClean="0"/>
              <a:t> </a:t>
            </a:r>
            <a:r>
              <a:rPr lang="en-US" sz="2200" dirty="0" smtClean="0"/>
              <a:t>was based on Ellis’s (1962) approach to dealing with one’s </a:t>
            </a:r>
            <a:r>
              <a:rPr lang="en-US" sz="2600" dirty="0" smtClean="0"/>
              <a:t>emotions in a difficult environment</a:t>
            </a:r>
          </a:p>
          <a:p>
            <a:pPr marL="914400" lvl="1" indent="-514350">
              <a:buFont typeface="+mj-lt"/>
              <a:buAutoNum type="arabicPeriod"/>
            </a:pPr>
            <a:r>
              <a:rPr lang="en-US" sz="2500" b="1" i="1" dirty="0" smtClean="0"/>
              <a:t> time management </a:t>
            </a:r>
            <a:r>
              <a:rPr lang="en-US" sz="2500" dirty="0" smtClean="0"/>
              <a:t>is related to one aspect of planning—planning of time and coping with lack of time</a:t>
            </a:r>
            <a:r>
              <a:rPr lang="en-US" dirty="0" smtClean="0"/>
              <a:t>.</a:t>
            </a:r>
            <a:endParaRPr lang="en-US" sz="8400" b="1" i="1" dirty="0" smtClean="0"/>
          </a:p>
        </p:txBody>
      </p:sp>
      <p:sp>
        <p:nvSpPr>
          <p:cNvPr id="5" name="Slide Number Placeholder 4"/>
          <p:cNvSpPr>
            <a:spLocks noGrp="1"/>
          </p:cNvSpPr>
          <p:nvPr>
            <p:ph type="sldNum" sz="quarter" idx="12"/>
          </p:nvPr>
        </p:nvSpPr>
        <p:spPr/>
        <p:txBody>
          <a:bodyPr/>
          <a:lstStyle/>
          <a:p>
            <a:fld id="{29B2E914-DDF5-4EAF-A197-E7A05C28EE8F}"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effectLst>
                  <a:outerShdw blurRad="38100" dist="38100" dir="2700000" algn="tl">
                    <a:srgbClr val="000000">
                      <a:alpha val="43137"/>
                    </a:srgbClr>
                  </a:outerShdw>
                </a:effectLst>
              </a:rPr>
              <a:t>Conclusion</a:t>
            </a:r>
            <a:endParaRPr lang="en-US" sz="7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Frese’s</a:t>
            </a:r>
            <a:r>
              <a:rPr lang="en-US" dirty="0" smtClean="0"/>
              <a:t> Advisements for Theorization</a:t>
            </a:r>
            <a:endParaRPr lang="en-US" dirty="0"/>
          </a:p>
        </p:txBody>
      </p:sp>
      <p:sp>
        <p:nvSpPr>
          <p:cNvPr id="3" name="Content Placeholder 2"/>
          <p:cNvSpPr>
            <a:spLocks noGrp="1"/>
          </p:cNvSpPr>
          <p:nvPr>
            <p:ph idx="1"/>
          </p:nvPr>
        </p:nvSpPr>
        <p:spPr/>
        <p:txBody>
          <a:bodyPr>
            <a:normAutofit/>
          </a:bodyPr>
          <a:lstStyle/>
          <a:p>
            <a:r>
              <a:rPr lang="en-US" dirty="0" smtClean="0"/>
              <a:t>To have an </a:t>
            </a:r>
            <a:r>
              <a:rPr lang="en-US" b="1" dirty="0" smtClean="0">
                <a:solidFill>
                  <a:srgbClr val="00B050"/>
                </a:solidFill>
              </a:rPr>
              <a:t>open mind </a:t>
            </a:r>
            <a:r>
              <a:rPr lang="en-US" dirty="0" smtClean="0"/>
              <a:t>to the quirks and difficulties</a:t>
            </a:r>
          </a:p>
          <a:p>
            <a:r>
              <a:rPr lang="en-US" dirty="0" smtClean="0"/>
              <a:t>To have beautiful </a:t>
            </a:r>
            <a:r>
              <a:rPr lang="en-US" b="1" dirty="0" smtClean="0">
                <a:solidFill>
                  <a:srgbClr val="00B050"/>
                </a:solidFill>
              </a:rPr>
              <a:t>coping strategies</a:t>
            </a:r>
          </a:p>
          <a:p>
            <a:r>
              <a:rPr lang="en-US" dirty="0" smtClean="0"/>
              <a:t>Being able to wonder and </a:t>
            </a:r>
            <a:r>
              <a:rPr lang="en-US" b="1" dirty="0" smtClean="0">
                <a:solidFill>
                  <a:srgbClr val="00B050"/>
                </a:solidFill>
              </a:rPr>
              <a:t>be surprised</a:t>
            </a:r>
          </a:p>
          <a:p>
            <a:r>
              <a:rPr lang="en-US" dirty="0" smtClean="0"/>
              <a:t>To become involved in </a:t>
            </a:r>
            <a:r>
              <a:rPr lang="en-US" b="1" dirty="0" smtClean="0">
                <a:solidFill>
                  <a:srgbClr val="00B050"/>
                </a:solidFill>
              </a:rPr>
              <a:t>concrete phenomena </a:t>
            </a:r>
            <a:r>
              <a:rPr lang="en-US" dirty="0" smtClean="0"/>
              <a:t>not necessarily in your own society</a:t>
            </a:r>
            <a:endParaRPr lang="en-US" b="1" dirty="0" smtClean="0">
              <a:solidFill>
                <a:srgbClr val="00B050"/>
              </a:solidFill>
            </a:endParaRPr>
          </a:p>
          <a:p>
            <a:r>
              <a:rPr lang="en-US" dirty="0" smtClean="0"/>
              <a:t>To cultivate </a:t>
            </a:r>
            <a:r>
              <a:rPr lang="en-US" b="1" dirty="0" smtClean="0">
                <a:solidFill>
                  <a:srgbClr val="00B050"/>
                </a:solidFill>
              </a:rPr>
              <a:t>contacts</a:t>
            </a:r>
            <a:r>
              <a:rPr lang="en-US" dirty="0" smtClean="0"/>
              <a:t> across cultures</a:t>
            </a:r>
            <a:endParaRPr lang="en-US" b="1" dirty="0" smtClean="0">
              <a:solidFill>
                <a:srgbClr val="00B050"/>
              </a:solidFill>
            </a:endParaRP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Indeed:</a:t>
            </a:r>
            <a:endParaRPr lang="en-US" dirty="0"/>
          </a:p>
        </p:txBody>
      </p:sp>
      <p:graphicFrame>
        <p:nvGraphicFramePr>
          <p:cNvPr id="4" name="Content Placeholder 3"/>
          <p:cNvGraphicFramePr>
            <a:graphicFrameLocks noGrp="1"/>
          </p:cNvGraphicFramePr>
          <p:nvPr>
            <p:ph idx="1"/>
          </p:nvPr>
        </p:nvGraphicFramePr>
        <p:xfrm>
          <a:off x="457200" y="2057401"/>
          <a:ext cx="8229600" cy="2590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 the </a:t>
            </a:r>
            <a:r>
              <a:rPr lang="en-US" smtClean="0"/>
              <a:t>other word:</a:t>
            </a:r>
            <a:endParaRPr lang="en-US" dirty="0"/>
          </a:p>
        </p:txBody>
      </p:sp>
      <p:graphicFrame>
        <p:nvGraphicFramePr>
          <p:cNvPr id="4" name="Content Placeholder 3"/>
          <p:cNvGraphicFramePr>
            <a:graphicFrameLocks noGrp="1"/>
          </p:cNvGraphicFramePr>
          <p:nvPr>
            <p:ph idx="1"/>
          </p:nvPr>
        </p:nvGraphicFramePr>
        <p:xfrm>
          <a:off x="0" y="1600200"/>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Developing Competencies By: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Thinking clearly </a:t>
            </a:r>
          </a:p>
          <a:p>
            <a:r>
              <a:rPr lang="en-US" dirty="0" smtClean="0"/>
              <a:t>Choosing a proper methodology</a:t>
            </a:r>
          </a:p>
          <a:p>
            <a:r>
              <a:rPr lang="en-US" dirty="0" smtClean="0"/>
              <a:t>Going  back and forth between the concrete phenomenon to the abstract concepts</a:t>
            </a:r>
            <a:endParaRPr lang="en-US" dirty="0"/>
          </a:p>
        </p:txBody>
      </p:sp>
      <p:graphicFrame>
        <p:nvGraphicFramePr>
          <p:cNvPr id="4" name="Diagram 3"/>
          <p:cNvGraphicFramePr/>
          <p:nvPr/>
        </p:nvGraphicFramePr>
        <p:xfrm>
          <a:off x="1676400" y="3886200"/>
          <a:ext cx="6096000" cy="226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 </a:t>
            </a:r>
            <a:r>
              <a:rPr lang="en-US" dirty="0" smtClean="0"/>
              <a:t> A Grand Theory</a:t>
            </a:r>
            <a:endParaRPr lang="en-US" dirty="0"/>
          </a:p>
        </p:txBody>
      </p:sp>
      <p:sp>
        <p:nvSpPr>
          <p:cNvPr id="3" name="Content Placeholder 2"/>
          <p:cNvSpPr>
            <a:spLocks noGrp="1"/>
          </p:cNvSpPr>
          <p:nvPr>
            <p:ph idx="1"/>
          </p:nvPr>
        </p:nvSpPr>
        <p:spPr/>
        <p:txBody>
          <a:bodyPr/>
          <a:lstStyle/>
          <a:p>
            <a:pPr marL="514350" indent="-514350"/>
            <a:r>
              <a:rPr lang="en-US" dirty="0" smtClean="0">
                <a:effectLst>
                  <a:outerShdw blurRad="38100" dist="38100" dir="2700000" algn="tl">
                    <a:srgbClr val="000000">
                      <a:alpha val="43137"/>
                    </a:srgbClr>
                  </a:outerShdw>
                </a:effectLst>
              </a:rPr>
              <a:t>Gives a starting point</a:t>
            </a:r>
          </a:p>
          <a:p>
            <a:pPr marL="514350" indent="-514350"/>
            <a:r>
              <a:rPr lang="en-US" dirty="0" smtClean="0">
                <a:effectLst>
                  <a:outerShdw blurRad="38100" dist="38100" dir="2700000" algn="tl">
                    <a:srgbClr val="000000">
                      <a:alpha val="43137"/>
                    </a:srgbClr>
                  </a:outerShdw>
                </a:effectLst>
              </a:rPr>
              <a:t>Structures our approach </a:t>
            </a:r>
            <a:r>
              <a:rPr lang="en-US" dirty="0" smtClean="0"/>
              <a:t>to theorizing</a:t>
            </a:r>
          </a:p>
          <a:p>
            <a:pPr marL="514350" indent="-514350" algn="ctr">
              <a:buNone/>
            </a:pPr>
            <a:r>
              <a:rPr lang="en-US" dirty="0" smtClean="0">
                <a:effectLst>
                  <a:outerShdw blurRad="38100" dist="38100" dir="2700000" algn="tl">
                    <a:srgbClr val="000000">
                      <a:alpha val="43137"/>
                    </a:srgbClr>
                  </a:outerShdw>
                </a:effectLst>
              </a:rPr>
              <a:t>however</a:t>
            </a:r>
          </a:p>
          <a:p>
            <a:pPr marL="514350" indent="-514350"/>
            <a:r>
              <a:rPr lang="en-US" dirty="0" smtClean="0"/>
              <a:t>Does not always </a:t>
            </a:r>
            <a:r>
              <a:rPr lang="en-US" dirty="0" smtClean="0">
                <a:effectLst>
                  <a:outerShdw blurRad="38100" dist="38100" dir="2700000" algn="tl">
                    <a:srgbClr val="000000">
                      <a:alpha val="43137"/>
                    </a:srgbClr>
                  </a:outerShdw>
                </a:effectLst>
              </a:rPr>
              <a:t>suggest the right questions </a:t>
            </a:r>
          </a:p>
          <a:p>
            <a:pPr marL="514350" indent="-514350"/>
            <a:r>
              <a:rPr lang="en-US" dirty="0" smtClean="0"/>
              <a:t>Does not always </a:t>
            </a:r>
            <a:r>
              <a:rPr lang="en-US" dirty="0" smtClean="0">
                <a:effectLst>
                  <a:outerShdw blurRad="38100" dist="38100" dir="2700000" algn="tl">
                    <a:srgbClr val="000000">
                      <a:alpha val="43137"/>
                    </a:srgbClr>
                  </a:outerShdw>
                </a:effectLst>
              </a:rPr>
              <a:t>provide the right answers</a:t>
            </a:r>
            <a:endParaRPr lang="en-US"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29B2E914-DDF5-4EAF-A197-E7A05C28EE8F}"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effectLst>
                  <a:outerShdw blurRad="38100" dist="38100" dir="2700000" algn="tl">
                    <a:srgbClr val="000000">
                      <a:alpha val="43137"/>
                    </a:srgbClr>
                  </a:outerShdw>
                </a:effectLst>
              </a:rPr>
              <a:t>The Advantages of having Grand Theory</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for </a:t>
            </a:r>
            <a:r>
              <a:rPr lang="en-US" sz="3600" b="1" dirty="0" err="1" smtClean="0">
                <a:effectLst>
                  <a:outerShdw blurRad="38100" dist="38100" dir="2700000" algn="tl">
                    <a:srgbClr val="000000">
                      <a:alpha val="43137"/>
                    </a:srgbClr>
                  </a:outerShdw>
                </a:effectLst>
              </a:rPr>
              <a:t>Frese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z="2800" dirty="0" smtClean="0"/>
              <a:t>First, a grand theory </a:t>
            </a:r>
            <a:r>
              <a:rPr lang="en-US" sz="2800" i="1" dirty="0" smtClean="0">
                <a:effectLst>
                  <a:outerShdw blurRad="38100" dist="38100" dir="2700000" algn="tl">
                    <a:srgbClr val="000000">
                      <a:alpha val="43137"/>
                    </a:srgbClr>
                  </a:outerShdw>
                </a:effectLst>
              </a:rPr>
              <a:t>makes it easier to accumulate knowledge in various areas of research</a:t>
            </a:r>
            <a:r>
              <a:rPr lang="en-US" sz="2800" dirty="0" smtClean="0"/>
              <a:t>. Plucking the middle-range theories into the grand theory, makes it possible to combine knowledge.</a:t>
            </a:r>
          </a:p>
          <a:p>
            <a:r>
              <a:rPr lang="en-US" sz="2800" dirty="0" smtClean="0"/>
              <a:t>Second, </a:t>
            </a:r>
            <a:r>
              <a:rPr lang="en-US" sz="2800" dirty="0" err="1" smtClean="0"/>
              <a:t>Frese</a:t>
            </a:r>
            <a:r>
              <a:rPr lang="en-US" sz="2800" dirty="0" smtClean="0"/>
              <a:t> chose </a:t>
            </a:r>
            <a:r>
              <a:rPr lang="en-US" sz="2800" i="1" dirty="0" smtClean="0">
                <a:effectLst>
                  <a:outerShdw blurRad="38100" dist="38100" dir="2700000" algn="tl">
                    <a:srgbClr val="000000">
                      <a:alpha val="43137"/>
                    </a:srgbClr>
                  </a:outerShdw>
                </a:effectLst>
              </a:rPr>
              <a:t>action theory </a:t>
            </a:r>
            <a:r>
              <a:rPr lang="en-US" sz="2800" dirty="0" smtClean="0"/>
              <a:t>because he is convinced that one basic category of humans is that </a:t>
            </a:r>
            <a:r>
              <a:rPr lang="en-US" sz="2800" i="1" dirty="0" smtClean="0">
                <a:effectLst>
                  <a:outerShdw blurRad="38100" dist="38100" dir="2700000" algn="tl">
                    <a:srgbClr val="000000">
                      <a:alpha val="43137"/>
                    </a:srgbClr>
                  </a:outerShdw>
                </a:effectLst>
              </a:rPr>
              <a:t>they act (and interact).</a:t>
            </a:r>
          </a:p>
          <a:p>
            <a:r>
              <a:rPr lang="en-US" sz="2800" dirty="0" smtClean="0"/>
              <a:t>Third, whenever, </a:t>
            </a:r>
            <a:r>
              <a:rPr lang="en-US" sz="2800" dirty="0" err="1" smtClean="0"/>
              <a:t>Frese</a:t>
            </a:r>
            <a:r>
              <a:rPr lang="en-US" sz="2800" dirty="0" smtClean="0"/>
              <a:t> was approaching </a:t>
            </a:r>
            <a:r>
              <a:rPr lang="en-US" sz="2800" i="1" dirty="0" smtClean="0">
                <a:effectLst>
                  <a:outerShdw blurRad="38100" dist="38100" dir="2700000" algn="tl">
                    <a:srgbClr val="000000">
                      <a:alpha val="43137"/>
                    </a:srgbClr>
                  </a:outerShdw>
                </a:effectLst>
              </a:rPr>
              <a:t>a new area</a:t>
            </a:r>
            <a:r>
              <a:rPr lang="en-US" sz="2800" dirty="0" smtClean="0"/>
              <a:t>, his general grand theory gives him </a:t>
            </a:r>
            <a:r>
              <a:rPr lang="en-US" sz="2800" i="1" dirty="0" smtClean="0">
                <a:effectLst>
                  <a:outerShdw blurRad="38100" dist="38100" dir="2700000" algn="tl">
                    <a:srgbClr val="000000">
                      <a:alpha val="43137"/>
                    </a:srgbClr>
                  </a:outerShdw>
                </a:effectLst>
              </a:rPr>
              <a:t>a first set of hypotheses.</a:t>
            </a:r>
            <a:endParaRPr lang="en-US" sz="2800" i="1" dirty="0">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29B2E914-DDF5-4EAF-A197-E7A05C28EE8F}"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Theory Building is based 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4000" dirty="0" smtClean="0"/>
              <a:t>Environmental forces</a:t>
            </a:r>
          </a:p>
          <a:p>
            <a:r>
              <a:rPr lang="en-US" sz="4000" dirty="0" smtClean="0"/>
              <a:t>Person factors </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Methodology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structured interviews</a:t>
            </a:r>
          </a:p>
          <a:p>
            <a:pPr lvl="1"/>
            <a:r>
              <a:rPr lang="en-US" dirty="0" smtClean="0"/>
              <a:t>they showed excellent validity in </a:t>
            </a:r>
            <a:r>
              <a:rPr lang="en-US" b="1" dirty="0" smtClean="0">
                <a:solidFill>
                  <a:srgbClr val="FF0000"/>
                </a:solidFill>
                <a:effectLst>
                  <a:outerShdw blurRad="38100" dist="38100" dir="2700000" algn="tl">
                    <a:srgbClr val="000000">
                      <a:alpha val="43137"/>
                    </a:srgbClr>
                  </a:outerShdw>
                </a:effectLst>
              </a:rPr>
              <a:t>meta-analytic </a:t>
            </a:r>
            <a:r>
              <a:rPr lang="en-US" dirty="0" smtClean="0"/>
              <a:t>research</a:t>
            </a:r>
          </a:p>
          <a:p>
            <a:pPr lvl="1"/>
            <a:r>
              <a:rPr lang="en-US" dirty="0" smtClean="0"/>
              <a:t>They gave </a:t>
            </a:r>
            <a:r>
              <a:rPr lang="en-US" dirty="0" err="1" smtClean="0"/>
              <a:t>Frese</a:t>
            </a:r>
            <a:r>
              <a:rPr lang="en-US" dirty="0" smtClean="0"/>
              <a:t> a chance to probe owners’ answers and to understand precisely what they mean.</a:t>
            </a:r>
          </a:p>
          <a:p>
            <a:pPr lvl="1"/>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Perceptual Error</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Stereotyping</a:t>
            </a:r>
          </a:p>
          <a:p>
            <a:r>
              <a:rPr lang="en-US" dirty="0" smtClean="0"/>
              <a:t>Halo Effect</a:t>
            </a:r>
          </a:p>
          <a:p>
            <a:r>
              <a:rPr lang="en-US" dirty="0" smtClean="0"/>
              <a:t>Perceptual Defense</a:t>
            </a:r>
          </a:p>
          <a:p>
            <a:r>
              <a:rPr lang="en-US" dirty="0" smtClean="0"/>
              <a:t>Selective Perception</a:t>
            </a:r>
          </a:p>
          <a:p>
            <a:r>
              <a:rPr lang="en-US" dirty="0" smtClean="0"/>
              <a:t>Implicit Personality </a:t>
            </a:r>
            <a:r>
              <a:rPr lang="en-US" dirty="0" smtClean="0"/>
              <a:t>T</a:t>
            </a:r>
            <a:r>
              <a:rPr lang="en-US" dirty="0" smtClean="0"/>
              <a:t>heory</a:t>
            </a:r>
          </a:p>
          <a:p>
            <a:r>
              <a:rPr lang="en-US" dirty="0" smtClean="0"/>
              <a:t>Projection</a:t>
            </a:r>
          </a:p>
          <a:p>
            <a:r>
              <a:rPr lang="en-US" dirty="0" smtClean="0"/>
              <a:t>First </a:t>
            </a:r>
            <a:r>
              <a:rPr lang="en-US" dirty="0" smtClean="0"/>
              <a:t>Impression</a:t>
            </a:r>
            <a:endParaRPr lang="en-US" dirty="0"/>
          </a:p>
        </p:txBody>
      </p:sp>
      <p:sp>
        <p:nvSpPr>
          <p:cNvPr id="4" name="Slide Number Placeholder 3"/>
          <p:cNvSpPr>
            <a:spLocks noGrp="1"/>
          </p:cNvSpPr>
          <p:nvPr>
            <p:ph type="sldNum" sz="quarter" idx="12"/>
          </p:nvPr>
        </p:nvSpPr>
        <p:spPr/>
        <p:txBody>
          <a:bodyPr/>
          <a:lstStyle/>
          <a:p>
            <a:fld id="{29B2E914-DDF5-4EAF-A197-E7A05C28EE8F}"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b="1" dirty="0" smtClean="0">
                <a:effectLst>
                  <a:outerShdw blurRad="38100" dist="38100" dir="2700000" algn="tl">
                    <a:srgbClr val="000000">
                      <a:alpha val="43137"/>
                    </a:srgbClr>
                  </a:outerShdw>
                </a:effectLst>
                <a:cs typeface="2  Ferdosi" pitchFamily="2" charset="-78"/>
              </a:rPr>
              <a:t>خطاهای ادراکی</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marL="514350" indent="-514350" algn="r" rtl="1">
              <a:buFont typeface="+mj-lt"/>
              <a:buAutoNum type="arabicPeriod"/>
            </a:pPr>
            <a:r>
              <a:rPr lang="fa-IR" sz="2800" b="1" dirty="0" smtClean="0">
                <a:effectLst>
                  <a:outerShdw blurRad="38100" dist="38100" dir="2700000" algn="tl">
                    <a:srgbClr val="000000">
                      <a:alpha val="43137"/>
                    </a:srgbClr>
                  </a:outerShdw>
                </a:effectLst>
                <a:cs typeface="2  Ferdosi" pitchFamily="2" charset="-78"/>
              </a:rPr>
              <a:t>خطاي كليشه‌اي: ناشي از دسته‌بندي افراد بر اساس يك يا دو صفت خاص (سياه و سفيد </a:t>
            </a:r>
            <a:r>
              <a:rPr lang="fa-IR" sz="2800" b="1" dirty="0" smtClean="0">
                <a:effectLst>
                  <a:outerShdw blurRad="38100" dist="38100" dir="2700000" algn="tl">
                    <a:srgbClr val="000000">
                      <a:alpha val="43137"/>
                    </a:srgbClr>
                  </a:outerShdw>
                </a:effectLst>
                <a:cs typeface="2  Ferdosi" pitchFamily="2" charset="-78"/>
              </a:rPr>
              <a:t>ديدن)</a:t>
            </a:r>
            <a:endParaRPr lang="en-US" sz="2800" b="1" dirty="0" smtClean="0">
              <a:effectLst>
                <a:outerShdw blurRad="38100" dist="38100" dir="2700000" algn="tl">
                  <a:srgbClr val="000000">
                    <a:alpha val="43137"/>
                  </a:srgbClr>
                </a:outerShdw>
              </a:effectLst>
              <a:cs typeface="2  Ferdosi" pitchFamily="2" charset="-78"/>
            </a:endParaRPr>
          </a:p>
          <a:p>
            <a:pPr marL="514350" indent="-514350" algn="r" rtl="1">
              <a:buFont typeface="+mj-lt"/>
              <a:buAutoNum type="arabicPeriod"/>
            </a:pPr>
            <a:r>
              <a:rPr lang="fa-IR" sz="2800" b="1" dirty="0" smtClean="0">
                <a:effectLst>
                  <a:outerShdw blurRad="38100" dist="38100" dir="2700000" algn="tl">
                    <a:srgbClr val="000000">
                      <a:alpha val="43137"/>
                    </a:srgbClr>
                  </a:outerShdw>
                </a:effectLst>
                <a:cs typeface="2  Ferdosi" pitchFamily="2" charset="-78"/>
              </a:rPr>
              <a:t>خطاي </a:t>
            </a:r>
            <a:r>
              <a:rPr lang="fa-IR" sz="2800" b="1" dirty="0" smtClean="0">
                <a:effectLst>
                  <a:outerShdw blurRad="38100" dist="38100" dir="2700000" algn="tl">
                    <a:srgbClr val="000000">
                      <a:alpha val="43137"/>
                    </a:srgbClr>
                  </a:outerShdw>
                </a:effectLst>
                <a:cs typeface="2  Ferdosi" pitchFamily="2" charset="-78"/>
              </a:rPr>
              <a:t>هاله‌اي: تحت تأثير يك صفت خاص فرد قرار گرفتن (ارتباط دادن خوش‌برخورد بودن فرد با صادق بودن وي</a:t>
            </a:r>
            <a:r>
              <a:rPr lang="fa-IR" sz="2800" b="1" dirty="0" smtClean="0">
                <a:effectLst>
                  <a:outerShdw blurRad="38100" dist="38100" dir="2700000" algn="tl">
                    <a:srgbClr val="000000">
                      <a:alpha val="43137"/>
                    </a:srgbClr>
                  </a:outerShdw>
                </a:effectLst>
                <a:cs typeface="2  Ferdosi" pitchFamily="2" charset="-78"/>
              </a:rPr>
              <a:t>)</a:t>
            </a:r>
            <a:endParaRPr lang="en-US" sz="2800" b="1" dirty="0" smtClean="0">
              <a:effectLst>
                <a:outerShdw blurRad="38100" dist="38100" dir="2700000" algn="tl">
                  <a:srgbClr val="000000">
                    <a:alpha val="43137"/>
                  </a:srgbClr>
                </a:outerShdw>
              </a:effectLst>
              <a:cs typeface="2  Ferdosi" pitchFamily="2" charset="-78"/>
            </a:endParaRPr>
          </a:p>
          <a:p>
            <a:pPr marL="514350" indent="-514350" algn="r" rtl="1">
              <a:buFont typeface="+mj-lt"/>
              <a:buAutoNum type="arabicPeriod"/>
            </a:pPr>
            <a:r>
              <a:rPr lang="fa-IR" sz="2800" b="1" dirty="0" smtClean="0">
                <a:effectLst>
                  <a:outerShdw blurRad="38100" dist="38100" dir="2700000" algn="tl">
                    <a:srgbClr val="000000">
                      <a:alpha val="43137"/>
                    </a:srgbClr>
                  </a:outerShdw>
                </a:effectLst>
                <a:cs typeface="2  Ferdosi" pitchFamily="2" charset="-78"/>
              </a:rPr>
              <a:t>خطاي </a:t>
            </a:r>
            <a:r>
              <a:rPr lang="fa-IR" sz="2800" b="1" dirty="0" smtClean="0">
                <a:effectLst>
                  <a:outerShdw blurRad="38100" dist="38100" dir="2700000" algn="tl">
                    <a:srgbClr val="000000">
                      <a:alpha val="43137"/>
                    </a:srgbClr>
                  </a:outerShdw>
                </a:effectLst>
                <a:cs typeface="2  Ferdosi" pitchFamily="2" charset="-78"/>
              </a:rPr>
              <a:t>دفاع ادراكي: ناديده انگاشتن برخي محرك‌هاي و ادراكهاي گيج‌كننده يا غيرقابل تصور (رد يا ناديده انگاشتن تهديدات </a:t>
            </a:r>
            <a:r>
              <a:rPr lang="fa-IR" sz="2800" b="1" dirty="0" smtClean="0">
                <a:effectLst>
                  <a:outerShdw blurRad="38100" dist="38100" dir="2700000" algn="tl">
                    <a:srgbClr val="000000">
                      <a:alpha val="43137"/>
                    </a:srgbClr>
                  </a:outerShdw>
                </a:effectLst>
                <a:cs typeface="2  Ferdosi" pitchFamily="2" charset="-78"/>
              </a:rPr>
              <a:t>بين‌المللي)</a:t>
            </a:r>
            <a:endParaRPr lang="en-US" sz="2800" b="1" dirty="0" smtClean="0">
              <a:effectLst>
                <a:outerShdw blurRad="38100" dist="38100" dir="2700000" algn="tl">
                  <a:srgbClr val="000000">
                    <a:alpha val="43137"/>
                  </a:srgbClr>
                </a:outerShdw>
              </a:effectLst>
              <a:cs typeface="2  Ferdosi" pitchFamily="2" charset="-78"/>
            </a:endParaRPr>
          </a:p>
          <a:p>
            <a:pPr marL="514350" indent="-514350" algn="r" rtl="1">
              <a:buFont typeface="+mj-lt"/>
              <a:buAutoNum type="arabicPeriod"/>
            </a:pPr>
            <a:r>
              <a:rPr lang="fa-IR" sz="2800" b="1" dirty="0" smtClean="0">
                <a:effectLst>
                  <a:outerShdw blurRad="38100" dist="38100" dir="2700000" algn="tl">
                    <a:srgbClr val="000000">
                      <a:alpha val="43137"/>
                    </a:srgbClr>
                  </a:outerShdw>
                </a:effectLst>
                <a:cs typeface="2  Ferdosi" pitchFamily="2" charset="-78"/>
              </a:rPr>
              <a:t>خطاي </a:t>
            </a:r>
            <a:r>
              <a:rPr lang="fa-IR" sz="2800" b="1" dirty="0" smtClean="0">
                <a:effectLst>
                  <a:outerShdw blurRad="38100" dist="38100" dir="2700000" algn="tl">
                    <a:srgbClr val="000000">
                      <a:alpha val="43137"/>
                    </a:srgbClr>
                  </a:outerShdw>
                </a:effectLst>
                <a:cs typeface="2  Ferdosi" pitchFamily="2" charset="-78"/>
              </a:rPr>
              <a:t>ادراك </a:t>
            </a:r>
            <a:r>
              <a:rPr lang="fa-IR" sz="2800" b="1" dirty="0" smtClean="0">
                <a:effectLst>
                  <a:outerShdw blurRad="38100" dist="38100" dir="2700000" algn="tl">
                    <a:srgbClr val="000000">
                      <a:alpha val="43137"/>
                    </a:srgbClr>
                  </a:outerShdw>
                </a:effectLst>
                <a:cs typeface="2  Ferdosi" pitchFamily="2" charset="-78"/>
              </a:rPr>
              <a:t>انتخابي: </a:t>
            </a:r>
            <a:r>
              <a:rPr lang="fa-IR" sz="2800" b="1" dirty="0" smtClean="0">
                <a:effectLst>
                  <a:outerShdw blurRad="38100" dist="38100" dir="2700000" algn="tl">
                    <a:srgbClr val="000000">
                      <a:alpha val="43137"/>
                    </a:srgbClr>
                  </a:outerShdw>
                </a:effectLst>
                <a:cs typeface="2  Ferdosi" pitchFamily="2" charset="-78"/>
              </a:rPr>
              <a:t>تصور راجع به افراد طبق تجربيات گذشته و مطلوبيت‌هاي فردي (از خود ممنون بودن معلم و ناديده انگاشتن نقد </a:t>
            </a:r>
            <a:r>
              <a:rPr lang="fa-IR" sz="2800" b="1" dirty="0" smtClean="0">
                <a:effectLst>
                  <a:outerShdw blurRad="38100" dist="38100" dir="2700000" algn="tl">
                    <a:srgbClr val="000000">
                      <a:alpha val="43137"/>
                    </a:srgbClr>
                  </a:outerShdw>
                </a:effectLst>
                <a:cs typeface="2  Ferdosi" pitchFamily="2" charset="-78"/>
              </a:rPr>
              <a:t>دانش‌آموز)</a:t>
            </a:r>
            <a:r>
              <a:rPr lang="fa-IR" sz="2800" b="1" dirty="0" smtClean="0">
                <a:effectLst>
                  <a:outerShdw blurRad="38100" dist="38100" dir="2700000" algn="tl">
                    <a:srgbClr val="000000">
                      <a:alpha val="43137"/>
                    </a:srgbClr>
                  </a:outerShdw>
                </a:effectLst>
                <a:cs typeface="2  Ferdosi" pitchFamily="2" charset="-78"/>
              </a:rPr>
              <a:t/>
            </a:r>
            <a:br>
              <a:rPr lang="fa-IR" sz="2800" b="1" dirty="0" smtClean="0">
                <a:effectLst>
                  <a:outerShdw blurRad="38100" dist="38100" dir="2700000" algn="tl">
                    <a:srgbClr val="000000">
                      <a:alpha val="43137"/>
                    </a:srgbClr>
                  </a:outerShdw>
                </a:effectLst>
                <a:cs typeface="2  Ferdosi" pitchFamily="2" charset="-78"/>
              </a:rPr>
            </a:br>
            <a:endParaRPr lang="en-US" sz="2800" b="1" dirty="0">
              <a:effectLst>
                <a:outerShdw blurRad="38100" dist="38100" dir="2700000" algn="tl">
                  <a:srgbClr val="000000">
                    <a:alpha val="43137"/>
                  </a:srgbClr>
                </a:outerShdw>
              </a:effectLst>
              <a:cs typeface="2  Ferdosi" pitchFamily="2" charset="-78"/>
            </a:endParaRPr>
          </a:p>
        </p:txBody>
      </p:sp>
      <p:sp>
        <p:nvSpPr>
          <p:cNvPr id="4" name="Slide Number Placeholder 3"/>
          <p:cNvSpPr>
            <a:spLocks noGrp="1"/>
          </p:cNvSpPr>
          <p:nvPr>
            <p:ph type="sldNum" sz="quarter" idx="12"/>
          </p:nvPr>
        </p:nvSpPr>
        <p:spPr/>
        <p:txBody>
          <a:bodyPr/>
          <a:lstStyle/>
          <a:p>
            <a:fld id="{29B2E914-DDF5-4EAF-A197-E7A05C28EE8F}"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b="1" dirty="0" smtClean="0">
                <a:effectLst>
                  <a:outerShdw blurRad="38100" dist="38100" dir="2700000" algn="tl">
                    <a:srgbClr val="000000">
                      <a:alpha val="43137"/>
                    </a:srgbClr>
                  </a:outerShdw>
                </a:effectLst>
                <a:cs typeface="2  Ferdosi" pitchFamily="2" charset="-78"/>
              </a:rPr>
              <a:t>خطاهای ادراکی</a:t>
            </a:r>
            <a:endParaRPr lang="en-US" b="1" dirty="0">
              <a:effectLst>
                <a:outerShdw blurRad="38100" dist="38100" dir="2700000" algn="tl">
                  <a:srgbClr val="000000">
                    <a:alpha val="43137"/>
                  </a:srgbClr>
                </a:outerShdw>
              </a:effectLst>
              <a:cs typeface="2  Ferdosi" pitchFamily="2" charset="-78"/>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marL="514350" indent="-514350" algn="r" rtl="1">
              <a:lnSpc>
                <a:spcPts val="4900"/>
              </a:lnSpc>
              <a:buFont typeface="+mj-lt"/>
              <a:buAutoNum type="arabicPeriod" startAt="5"/>
            </a:pPr>
            <a:r>
              <a:rPr lang="fa-IR" sz="2800" b="1" dirty="0" smtClean="0">
                <a:effectLst>
                  <a:outerShdw blurRad="38100" dist="38100" dir="2700000" algn="tl">
                    <a:srgbClr val="000000">
                      <a:alpha val="43137"/>
                    </a:srgbClr>
                  </a:outerShdw>
                </a:effectLst>
                <a:cs typeface="2  Ferdosi" pitchFamily="2" charset="-78"/>
              </a:rPr>
              <a:t>خطاي نظريه‌هاي ضمني شخصيت: تصور راجع به افراد طبق نظريه‌هاي شخصي (تصور خجالتي، غيرمدعي و صادق و مطيع بودن يك فرد خدمتكار)</a:t>
            </a:r>
            <a:endParaRPr lang="en-US" sz="2800" b="1" dirty="0" smtClean="0">
              <a:effectLst>
                <a:outerShdw blurRad="38100" dist="38100" dir="2700000" algn="tl">
                  <a:srgbClr val="000000">
                    <a:alpha val="43137"/>
                  </a:srgbClr>
                </a:outerShdw>
              </a:effectLst>
              <a:cs typeface="2  Ferdosi" pitchFamily="2" charset="-78"/>
            </a:endParaRPr>
          </a:p>
          <a:p>
            <a:pPr marL="514350" indent="-514350" algn="r" rtl="1">
              <a:lnSpc>
                <a:spcPts val="4900"/>
              </a:lnSpc>
              <a:buFont typeface="+mj-lt"/>
              <a:buAutoNum type="arabicPeriod" startAt="5"/>
            </a:pPr>
            <a:r>
              <a:rPr lang="fa-IR" sz="2800" b="1" dirty="0" smtClean="0">
                <a:effectLst>
                  <a:outerShdw blurRad="38100" dist="38100" dir="2700000" algn="tl">
                    <a:srgbClr val="000000">
                      <a:alpha val="43137"/>
                    </a:srgbClr>
                  </a:outerShdw>
                </a:effectLst>
                <a:cs typeface="2  Ferdosi" pitchFamily="2" charset="-78"/>
              </a:rPr>
              <a:t>خطاي فرافكني: تمايل آدمي به انتساب احساسات و ويژگي‌هايش به ديگران (شكست را به گردن شرايط و محيط انداختن)</a:t>
            </a:r>
            <a:endParaRPr lang="en-US" sz="2800" b="1" dirty="0" smtClean="0">
              <a:effectLst>
                <a:outerShdw blurRad="38100" dist="38100" dir="2700000" algn="tl">
                  <a:srgbClr val="000000">
                    <a:alpha val="43137"/>
                  </a:srgbClr>
                </a:outerShdw>
              </a:effectLst>
              <a:cs typeface="2  Ferdosi" pitchFamily="2" charset="-78"/>
            </a:endParaRPr>
          </a:p>
          <a:p>
            <a:pPr marL="514350" indent="-514350" algn="r" rtl="1">
              <a:lnSpc>
                <a:spcPts val="4900"/>
              </a:lnSpc>
              <a:buFont typeface="+mj-lt"/>
              <a:buAutoNum type="arabicPeriod" startAt="5"/>
            </a:pPr>
            <a:r>
              <a:rPr lang="fa-IR" sz="2800" b="1" dirty="0" smtClean="0">
                <a:effectLst>
                  <a:outerShdw blurRad="38100" dist="38100" dir="2700000" algn="tl">
                    <a:srgbClr val="000000">
                      <a:alpha val="43137"/>
                    </a:srgbClr>
                  </a:outerShdw>
                </a:effectLst>
                <a:cs typeface="2  Ferdosi" pitchFamily="2" charset="-78"/>
              </a:rPr>
              <a:t>خطاي اثر اولين برخوردها: پيش‌بيني رفتار افراد بر اساس اولين برخورد با آنها (تصور اوليه مصاحبه‌كننده از برخورد دقايق نخست فرد مصاحبه‌شونده با وي)</a:t>
            </a:r>
            <a:endParaRPr lang="en-US" sz="2800" dirty="0"/>
          </a:p>
        </p:txBody>
      </p:sp>
      <p:sp>
        <p:nvSpPr>
          <p:cNvPr id="4" name="Slide Number Placeholder 3"/>
          <p:cNvSpPr>
            <a:spLocks noGrp="1"/>
          </p:cNvSpPr>
          <p:nvPr>
            <p:ph type="sldNum" sz="quarter" idx="12"/>
          </p:nvPr>
        </p:nvSpPr>
        <p:spPr/>
        <p:txBody>
          <a:bodyPr/>
          <a:lstStyle/>
          <a:p>
            <a:fld id="{29B2E914-DDF5-4EAF-A197-E7A05C28EE8F}"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352799"/>
          </a:xfrm>
        </p:spPr>
        <p:txBody>
          <a:bodyPr>
            <a:normAutofit/>
          </a:bodyPr>
          <a:lstStyle/>
          <a:p>
            <a:r>
              <a:rPr lang="en-US" sz="5400" b="1" dirty="0" smtClean="0">
                <a:solidFill>
                  <a:srgbClr val="FF0000"/>
                </a:solidFill>
                <a:effectLst>
                  <a:outerShdw blurRad="38100" dist="38100" dir="2700000" algn="tl">
                    <a:srgbClr val="000000">
                      <a:alpha val="43137"/>
                    </a:srgbClr>
                  </a:outerShdw>
                </a:effectLst>
              </a:rPr>
              <a:t>Thanks for your attention</a:t>
            </a:r>
            <a:endParaRPr lang="en-US" sz="54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Person Factors</a:t>
            </a:r>
            <a:endParaRPr lang="en-US" b="1"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29B2E914-DDF5-4EAF-A197-E7A05C28EE8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b="1" dirty="0" smtClean="0"/>
              <a:t> Person Factors(cont.):</a:t>
            </a:r>
            <a:br>
              <a:rPr lang="en-US" sz="3600" b="1" dirty="0" smtClean="0"/>
            </a:br>
            <a:r>
              <a:rPr lang="en-US" b="1" dirty="0" smtClean="0"/>
              <a:t> Cognitive Behaviorism Theory</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Cognitive-Behaviorism is a blended theory that incorporates both cognitive theory and behaviorism. According to cognitive-behaviorism, our responses are based on a complex interaction between thoughts and behaviors.</a:t>
            </a:r>
          </a:p>
          <a:p>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t>Person Factors(cont.): </a:t>
            </a:r>
            <a:br>
              <a:rPr lang="en-US" sz="3600" b="1" dirty="0" smtClean="0"/>
            </a:br>
            <a:r>
              <a:rPr lang="en-US" b="1" dirty="0" smtClean="0"/>
              <a:t>Learned helplessness Theory</a:t>
            </a:r>
            <a:endParaRPr lang="en-US" dirty="0"/>
          </a:p>
        </p:txBody>
      </p:sp>
      <p:sp>
        <p:nvSpPr>
          <p:cNvPr id="3" name="Content Placeholder 2"/>
          <p:cNvSpPr>
            <a:spLocks noGrp="1"/>
          </p:cNvSpPr>
          <p:nvPr>
            <p:ph idx="1"/>
          </p:nvPr>
        </p:nvSpPr>
        <p:spPr/>
        <p:txBody>
          <a:bodyPr>
            <a:normAutofit/>
          </a:bodyPr>
          <a:lstStyle/>
          <a:p>
            <a:pPr>
              <a:buNone/>
            </a:pPr>
            <a:r>
              <a:rPr lang="en-US" b="1" dirty="0" smtClean="0"/>
              <a:t>	Learned helplessness</a:t>
            </a:r>
            <a:r>
              <a:rPr lang="en-US" dirty="0" smtClean="0"/>
              <a:t> is the condition of a human or animal that has learned to behave helplessly, failing to respond even though there are opportunities for it to help itself by avoiding unpleasant circumstances or by gaining positive rewards.</a:t>
            </a:r>
            <a:endParaRPr lang="en-US" dirty="0"/>
          </a:p>
        </p:txBody>
      </p:sp>
      <p:sp>
        <p:nvSpPr>
          <p:cNvPr id="5" name="Slide Number Placeholder 4"/>
          <p:cNvSpPr>
            <a:spLocks noGrp="1"/>
          </p:cNvSpPr>
          <p:nvPr>
            <p:ph type="sldNum" sz="quarter" idx="12"/>
          </p:nvPr>
        </p:nvSpPr>
        <p:spPr/>
        <p:txBody>
          <a:bodyPr/>
          <a:lstStyle/>
          <a:p>
            <a:fld id="{29B2E914-DDF5-4EAF-A197-E7A05C28EE8F}"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7033</TotalTime>
  <Words>2770</Words>
  <Application>Microsoft Office PowerPoint</Application>
  <PresentationFormat>On-screen Show (4:3)</PresentationFormat>
  <Paragraphs>451</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Slide 1</vt:lpstr>
      <vt:lpstr>c h a p t e r 5 GRAND THEORIES  AND  MID-RANGE THEORIES   CULTURAL EFFECTS ON THEORIZING AND THE ATTEMPT TO UNDERSTAND ACTIVE APPROACHES TO WORK</vt:lpstr>
      <vt:lpstr>Agenda</vt:lpstr>
      <vt:lpstr>Grand Theory</vt:lpstr>
      <vt:lpstr>Mid-Range Theory</vt:lpstr>
      <vt:lpstr>Theory Building is based on</vt:lpstr>
      <vt:lpstr>Person Factors</vt:lpstr>
      <vt:lpstr>  Person Factors(cont.):  Cognitive Behaviorism Theory </vt:lpstr>
      <vt:lpstr>Person Factors(cont.):  Learned helplessness Theory</vt:lpstr>
      <vt:lpstr>Person Factors(cont.):Action Theory</vt:lpstr>
      <vt:lpstr>Person Factors(Cont.)</vt:lpstr>
      <vt:lpstr>Environmental Forces</vt:lpstr>
      <vt:lpstr>Environmental Forces(Cont.)</vt:lpstr>
      <vt:lpstr>Environmental Forces(Cont.) Germans:</vt:lpstr>
      <vt:lpstr>Germans:</vt:lpstr>
      <vt:lpstr>Americans</vt:lpstr>
      <vt:lpstr>The differences between Mid-range &amp; Grand Theory </vt:lpstr>
      <vt:lpstr>Frese’s Research Approach &amp;  Research Path(Cont.)</vt:lpstr>
      <vt:lpstr>Frese’s Research Approach &amp; Research Path(Cont.)</vt:lpstr>
      <vt:lpstr>Frese’s Research Approach &amp;  Research Path(Cont.)</vt:lpstr>
      <vt:lpstr>Frese’s Research Approach &amp;  Research Path(Cont.) </vt:lpstr>
      <vt:lpstr>Frese’s Research Approach &amp;  Research Path(Cont.)  </vt:lpstr>
      <vt:lpstr>The Study of Errors Error management</vt:lpstr>
      <vt:lpstr>The Study of Errors Error management</vt:lpstr>
      <vt:lpstr>Frese’s Research Approach &amp;  Research Path(Cont.) </vt:lpstr>
      <vt:lpstr>What is Error Management?</vt:lpstr>
      <vt:lpstr>Error Management Training</vt:lpstr>
      <vt:lpstr>Error Management Training</vt:lpstr>
      <vt:lpstr>Error Management approach attempts to ensure:</vt:lpstr>
      <vt:lpstr>Error management(Cont.)</vt:lpstr>
      <vt:lpstr>Error management(Cont.)</vt:lpstr>
      <vt:lpstr>Error management(Cont.)</vt:lpstr>
      <vt:lpstr>The Function of Error Culture in Organizations</vt:lpstr>
      <vt:lpstr>Personal Initiative</vt:lpstr>
      <vt:lpstr>Slide 35</vt:lpstr>
      <vt:lpstr>In East Germany</vt:lpstr>
      <vt:lpstr>The Three Aspects of PI</vt:lpstr>
      <vt:lpstr> Self-Starting </vt:lpstr>
      <vt:lpstr>Proactive</vt:lpstr>
      <vt:lpstr>Persistent</vt:lpstr>
      <vt:lpstr>The three aspects of PI reinforce each other:</vt:lpstr>
      <vt:lpstr>PI versus Reactive Approach</vt:lpstr>
      <vt:lpstr>Slide 43</vt:lpstr>
      <vt:lpstr>The facets of PI can be described using the action sequence perspective of action theory. </vt:lpstr>
      <vt:lpstr>Facets of Personal Initiative (PI)</vt:lpstr>
      <vt:lpstr> Antecedents  and Consequences of PI</vt:lpstr>
      <vt:lpstr>Slide 47</vt:lpstr>
      <vt:lpstr>The Effects of PI on the Environment</vt:lpstr>
      <vt:lpstr> PI and Individual and Organizational Performance</vt:lpstr>
      <vt:lpstr> Entrepreneurship:  Elaborate and Active Planning</vt:lpstr>
      <vt:lpstr>Entrepreneurship: Elaborate and Active Planning</vt:lpstr>
      <vt:lpstr> Changing Personal Initiative: Developing a Training Program</vt:lpstr>
      <vt:lpstr>Conclusion</vt:lpstr>
      <vt:lpstr>Frese’s Advisements for Theorization</vt:lpstr>
      <vt:lpstr>Indeed:</vt:lpstr>
      <vt:lpstr>In the other word:</vt:lpstr>
      <vt:lpstr>Developing Competencies By:</vt:lpstr>
      <vt:lpstr>  A Grand Theory</vt:lpstr>
      <vt:lpstr>The Advantages of having Grand Theory for Frese</vt:lpstr>
      <vt:lpstr>Methodology</vt:lpstr>
      <vt:lpstr>Perceptual Error</vt:lpstr>
      <vt:lpstr>خطاهای ادراکی</vt:lpstr>
      <vt:lpstr>خطاهای ادراکی</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JRS</dc:creator>
  <cp:lastModifiedBy>JRS</cp:lastModifiedBy>
  <cp:revision>105</cp:revision>
  <dcterms:created xsi:type="dcterms:W3CDTF">2013-03-26T13:35:43Z</dcterms:created>
  <dcterms:modified xsi:type="dcterms:W3CDTF">2013-04-26T14:13:08Z</dcterms:modified>
</cp:coreProperties>
</file>