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96"/>
  </p:notesMasterIdLst>
  <p:handoutMasterIdLst>
    <p:handoutMasterId r:id="rId97"/>
  </p:handoutMasterIdLst>
  <p:sldIdLst>
    <p:sldId id="430" r:id="rId2"/>
    <p:sldId id="429" r:id="rId3"/>
    <p:sldId id="419" r:id="rId4"/>
    <p:sldId id="400" r:id="rId5"/>
    <p:sldId id="420" r:id="rId6"/>
    <p:sldId id="394" r:id="rId7"/>
    <p:sldId id="384" r:id="rId8"/>
    <p:sldId id="294" r:id="rId9"/>
    <p:sldId id="322" r:id="rId10"/>
    <p:sldId id="323" r:id="rId11"/>
    <p:sldId id="385" r:id="rId12"/>
    <p:sldId id="387" r:id="rId13"/>
    <p:sldId id="388" r:id="rId14"/>
    <p:sldId id="414" r:id="rId15"/>
    <p:sldId id="389" r:id="rId16"/>
    <p:sldId id="390" r:id="rId17"/>
    <p:sldId id="391" r:id="rId18"/>
    <p:sldId id="392" r:id="rId19"/>
    <p:sldId id="423" r:id="rId20"/>
    <p:sldId id="417" r:id="rId21"/>
    <p:sldId id="295" r:id="rId22"/>
    <p:sldId id="324" r:id="rId23"/>
    <p:sldId id="342" r:id="rId24"/>
    <p:sldId id="325" r:id="rId25"/>
    <p:sldId id="327" r:id="rId26"/>
    <p:sldId id="330" r:id="rId27"/>
    <p:sldId id="331" r:id="rId28"/>
    <p:sldId id="332" r:id="rId29"/>
    <p:sldId id="333" r:id="rId30"/>
    <p:sldId id="334" r:id="rId31"/>
    <p:sldId id="336" r:id="rId32"/>
    <p:sldId id="335" r:id="rId33"/>
    <p:sldId id="337" r:id="rId34"/>
    <p:sldId id="338" r:id="rId35"/>
    <p:sldId id="339" r:id="rId36"/>
    <p:sldId id="340" r:id="rId37"/>
    <p:sldId id="415" r:id="rId38"/>
    <p:sldId id="343" r:id="rId39"/>
    <p:sldId id="346" r:id="rId40"/>
    <p:sldId id="347" r:id="rId41"/>
    <p:sldId id="348" r:id="rId42"/>
    <p:sldId id="350" r:id="rId43"/>
    <p:sldId id="349" r:id="rId44"/>
    <p:sldId id="351" r:id="rId45"/>
    <p:sldId id="352" r:id="rId46"/>
    <p:sldId id="353" r:id="rId47"/>
    <p:sldId id="356" r:id="rId48"/>
    <p:sldId id="398" r:id="rId49"/>
    <p:sldId id="418" r:id="rId50"/>
    <p:sldId id="357" r:id="rId51"/>
    <p:sldId id="358" r:id="rId52"/>
    <p:sldId id="360" r:id="rId53"/>
    <p:sldId id="395" r:id="rId54"/>
    <p:sldId id="361" r:id="rId55"/>
    <p:sldId id="362" r:id="rId56"/>
    <p:sldId id="363" r:id="rId57"/>
    <p:sldId id="364" r:id="rId58"/>
    <p:sldId id="365" r:id="rId59"/>
    <p:sldId id="366" r:id="rId60"/>
    <p:sldId id="369" r:id="rId61"/>
    <p:sldId id="368" r:id="rId62"/>
    <p:sldId id="370" r:id="rId63"/>
    <p:sldId id="371" r:id="rId64"/>
    <p:sldId id="372" r:id="rId65"/>
    <p:sldId id="373" r:id="rId66"/>
    <p:sldId id="374" r:id="rId67"/>
    <p:sldId id="377" r:id="rId68"/>
    <p:sldId id="375" r:id="rId69"/>
    <p:sldId id="378" r:id="rId70"/>
    <p:sldId id="376" r:id="rId71"/>
    <p:sldId id="379" r:id="rId72"/>
    <p:sldId id="380" r:id="rId73"/>
    <p:sldId id="381" r:id="rId74"/>
    <p:sldId id="382" r:id="rId75"/>
    <p:sldId id="383" r:id="rId76"/>
    <p:sldId id="416" r:id="rId77"/>
    <p:sldId id="406" r:id="rId78"/>
    <p:sldId id="407" r:id="rId79"/>
    <p:sldId id="408" r:id="rId80"/>
    <p:sldId id="421" r:id="rId81"/>
    <p:sldId id="409" r:id="rId82"/>
    <p:sldId id="410" r:id="rId83"/>
    <p:sldId id="411" r:id="rId84"/>
    <p:sldId id="412" r:id="rId85"/>
    <p:sldId id="413" r:id="rId86"/>
    <p:sldId id="422" r:id="rId87"/>
    <p:sldId id="397" r:id="rId88"/>
    <p:sldId id="399" r:id="rId89"/>
    <p:sldId id="424" r:id="rId90"/>
    <p:sldId id="425" r:id="rId91"/>
    <p:sldId id="427" r:id="rId92"/>
    <p:sldId id="426" r:id="rId93"/>
    <p:sldId id="428" r:id="rId94"/>
    <p:sldId id="432" r:id="rId95"/>
  </p:sldIdLst>
  <p:sldSz cx="9144000" cy="6858000" type="screen4x3"/>
  <p:notesSz cx="7099300" cy="1023461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 autoAdjust="0"/>
    <p:restoredTop sz="94658" autoAdjust="0"/>
  </p:normalViewPr>
  <p:slideViewPr>
    <p:cSldViewPr>
      <p:cViewPr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194C2-C83D-4842-84D6-66B1F8CCEC05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945E5841-F973-4E5D-8AF0-3BA658CB8DF2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تعریف</a:t>
          </a:r>
        </a:p>
      </dgm:t>
    </dgm:pt>
    <dgm:pt modelId="{9D91195C-9C6A-4F49-8F50-82C8689BB2B8}" type="par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DA16B190-DE78-4181-88B3-FB0626887870}" type="sib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F0AE5F64-BFEF-45F8-8628-99F08695DBBC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ویژگی ها</a:t>
          </a:r>
        </a:p>
      </dgm:t>
    </dgm:pt>
    <dgm:pt modelId="{4A4AAA71-F4B3-41DA-8390-E917411F515E}" type="par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52812F81-34F8-48EF-89F1-BA13DBAD4D76}" type="sib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52BC48B-CA86-4140-B1C6-F0A686B5C624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پرسش ها</a:t>
          </a:r>
        </a:p>
      </dgm:t>
    </dgm:pt>
    <dgm:pt modelId="{D3D20BD3-C00C-48D0-A9B1-D4868736FFF5}" type="par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EF75CA9-3C53-49EE-8521-02946A61E21A}" type="sib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84B593F-B93A-484C-87BD-C19436DE6D10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تقسیمات</a:t>
          </a:r>
        </a:p>
      </dgm:t>
    </dgm:pt>
    <dgm:pt modelId="{F0F51063-0943-4C64-B5E3-6BC69EBDB4EA}" type="par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2D9A24D5-597C-47EE-8932-3C085F07EF8C}" type="sib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FFDAE4F0-BC15-4259-9A95-68F97D27DF9E}" type="pres">
      <dgm:prSet presAssocID="{418194C2-C83D-4842-84D6-66B1F8CCEC05}" presName="arrowDiagram" presStyleCnt="0">
        <dgm:presLayoutVars>
          <dgm:chMax val="5"/>
          <dgm:dir/>
          <dgm:resizeHandles val="exact"/>
        </dgm:presLayoutVars>
      </dgm:prSet>
      <dgm:spPr/>
    </dgm:pt>
    <dgm:pt modelId="{59232691-71AB-4D90-8C2A-57A9ED8FE905}" type="pres">
      <dgm:prSet presAssocID="{418194C2-C83D-4842-84D6-66B1F8CCEC05}" presName="arrow" presStyleLbl="bgShp" presStyleIdx="0" presStyleCnt="1"/>
      <dgm:spPr/>
    </dgm:pt>
    <dgm:pt modelId="{1CFED3B9-CBED-4D64-903F-C16458DA4B95}" type="pres">
      <dgm:prSet presAssocID="{418194C2-C83D-4842-84D6-66B1F8CCEC05}" presName="arrowDiagram4" presStyleCnt="0"/>
      <dgm:spPr/>
    </dgm:pt>
    <dgm:pt modelId="{4C0B6404-29DE-4CBB-886F-10711BCCE6FE}" type="pres">
      <dgm:prSet presAssocID="{945E5841-F973-4E5D-8AF0-3BA658CB8DF2}" presName="bullet4a" presStyleLbl="node1" presStyleIdx="0" presStyleCnt="4"/>
      <dgm:spPr/>
    </dgm:pt>
    <dgm:pt modelId="{B309EAC7-411F-4228-98FD-F2958C219074}" type="pres">
      <dgm:prSet presAssocID="{945E5841-F973-4E5D-8AF0-3BA658CB8DF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152595-2CD0-4BA8-80AD-C31CF6060623}" type="pres">
      <dgm:prSet presAssocID="{084B593F-B93A-484C-87BD-C19436DE6D10}" presName="bullet4b" presStyleLbl="node1" presStyleIdx="1" presStyleCnt="4"/>
      <dgm:spPr/>
    </dgm:pt>
    <dgm:pt modelId="{278561DE-14BA-4AD0-9361-33262970A6FD}" type="pres">
      <dgm:prSet presAssocID="{084B593F-B93A-484C-87BD-C19436DE6D10}" presName="textBox4b" presStyleLbl="revTx" presStyleIdx="1" presStyleCnt="4" custScaleX="126128" custLinFactNeighborY="29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F9F953-E904-403E-B49A-46377CA11474}" type="pres">
      <dgm:prSet presAssocID="{F0AE5F64-BFEF-45F8-8628-99F08695DBBC}" presName="bullet4c" presStyleLbl="node1" presStyleIdx="2" presStyleCnt="4"/>
      <dgm:spPr/>
    </dgm:pt>
    <dgm:pt modelId="{96399B51-245E-4D67-81F9-ADD0369E3DD5}" type="pres">
      <dgm:prSet presAssocID="{F0AE5F64-BFEF-45F8-8628-99F08695DBBC}" presName="textBox4c" presStyleLbl="revTx" presStyleIdx="2" presStyleCnt="4" custScaleY="57625" custLinFactNeighborY="-134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E99542-376F-425C-AB23-9A6BE2BF9606}" type="pres">
      <dgm:prSet presAssocID="{052BC48B-CA86-4140-B1C6-F0A686B5C624}" presName="bullet4d" presStyleLbl="node1" presStyleIdx="3" presStyleCnt="4"/>
      <dgm:spPr/>
    </dgm:pt>
    <dgm:pt modelId="{9F5045BA-8E09-44A3-A5EB-DBF3AFB76D14}" type="pres">
      <dgm:prSet presAssocID="{052BC48B-CA86-4140-B1C6-F0A686B5C624}" presName="textBox4d" presStyleLbl="revTx" presStyleIdx="3" presStyleCnt="4" custScaleX="127954" custScaleY="65795" custLinFactNeighborX="6198" custLinFactNeighborY="-696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5E159C0-D2FF-4BCA-908D-A0CF8B66D761}" srcId="{418194C2-C83D-4842-84D6-66B1F8CCEC05}" destId="{945E5841-F973-4E5D-8AF0-3BA658CB8DF2}" srcOrd="0" destOrd="0" parTransId="{9D91195C-9C6A-4F49-8F50-82C8689BB2B8}" sibTransId="{DA16B190-DE78-4181-88B3-FB0626887870}"/>
    <dgm:cxn modelId="{CD55BF1D-068D-41B3-A4FE-2F5CDC5F8396}" type="presOf" srcId="{084B593F-B93A-484C-87BD-C19436DE6D10}" destId="{278561DE-14BA-4AD0-9361-33262970A6FD}" srcOrd="0" destOrd="0" presId="urn:microsoft.com/office/officeart/2005/8/layout/arrow2"/>
    <dgm:cxn modelId="{C06DB7EB-7775-49E8-B6DF-5DDB9DFC9E66}" srcId="{418194C2-C83D-4842-84D6-66B1F8CCEC05}" destId="{052BC48B-CA86-4140-B1C6-F0A686B5C624}" srcOrd="3" destOrd="0" parTransId="{D3D20BD3-C00C-48D0-A9B1-D4868736FFF5}" sibTransId="{0EF75CA9-3C53-49EE-8521-02946A61E21A}"/>
    <dgm:cxn modelId="{98638CA0-E3AD-4F09-A72E-C3F946252C0A}" type="presOf" srcId="{052BC48B-CA86-4140-B1C6-F0A686B5C624}" destId="{9F5045BA-8E09-44A3-A5EB-DBF3AFB76D14}" srcOrd="0" destOrd="0" presId="urn:microsoft.com/office/officeart/2005/8/layout/arrow2"/>
    <dgm:cxn modelId="{F2828B64-2BEF-4725-A398-8BA3294BB5D1}" type="presOf" srcId="{418194C2-C83D-4842-84D6-66B1F8CCEC05}" destId="{FFDAE4F0-BC15-4259-9A95-68F97D27DF9E}" srcOrd="0" destOrd="0" presId="urn:microsoft.com/office/officeart/2005/8/layout/arrow2"/>
    <dgm:cxn modelId="{A6F2390B-F2C9-4788-8B22-F40FBA506460}" srcId="{418194C2-C83D-4842-84D6-66B1F8CCEC05}" destId="{F0AE5F64-BFEF-45F8-8628-99F08695DBBC}" srcOrd="2" destOrd="0" parTransId="{4A4AAA71-F4B3-41DA-8390-E917411F515E}" sibTransId="{52812F81-34F8-48EF-89F1-BA13DBAD4D76}"/>
    <dgm:cxn modelId="{3294BF8A-9D56-429F-850B-19BC188DDB94}" type="presOf" srcId="{F0AE5F64-BFEF-45F8-8628-99F08695DBBC}" destId="{96399B51-245E-4D67-81F9-ADD0369E3DD5}" srcOrd="0" destOrd="0" presId="urn:microsoft.com/office/officeart/2005/8/layout/arrow2"/>
    <dgm:cxn modelId="{B8BBA55B-1EEF-4924-A39F-CD6FD061B4C0}" type="presOf" srcId="{945E5841-F973-4E5D-8AF0-3BA658CB8DF2}" destId="{B309EAC7-411F-4228-98FD-F2958C219074}" srcOrd="0" destOrd="0" presId="urn:microsoft.com/office/officeart/2005/8/layout/arrow2"/>
    <dgm:cxn modelId="{BB7F605F-4FDC-4CB2-90A6-CA83BD0E1153}" srcId="{418194C2-C83D-4842-84D6-66B1F8CCEC05}" destId="{084B593F-B93A-484C-87BD-C19436DE6D10}" srcOrd="1" destOrd="0" parTransId="{F0F51063-0943-4C64-B5E3-6BC69EBDB4EA}" sibTransId="{2D9A24D5-597C-47EE-8932-3C085F07EF8C}"/>
    <dgm:cxn modelId="{823C6839-5BB4-4EF4-B7C1-53E5A71FCA69}" type="presParOf" srcId="{FFDAE4F0-BC15-4259-9A95-68F97D27DF9E}" destId="{59232691-71AB-4D90-8C2A-57A9ED8FE905}" srcOrd="0" destOrd="0" presId="urn:microsoft.com/office/officeart/2005/8/layout/arrow2"/>
    <dgm:cxn modelId="{D2309F49-C7E5-458C-BF1D-8CADC9E01980}" type="presParOf" srcId="{FFDAE4F0-BC15-4259-9A95-68F97D27DF9E}" destId="{1CFED3B9-CBED-4D64-903F-C16458DA4B95}" srcOrd="1" destOrd="0" presId="urn:microsoft.com/office/officeart/2005/8/layout/arrow2"/>
    <dgm:cxn modelId="{788F25B0-62B9-4D23-8F31-CCCC38FF61C0}" type="presParOf" srcId="{1CFED3B9-CBED-4D64-903F-C16458DA4B95}" destId="{4C0B6404-29DE-4CBB-886F-10711BCCE6FE}" srcOrd="0" destOrd="0" presId="urn:microsoft.com/office/officeart/2005/8/layout/arrow2"/>
    <dgm:cxn modelId="{9A2832C9-9103-4697-8DCC-13AD234A9A34}" type="presParOf" srcId="{1CFED3B9-CBED-4D64-903F-C16458DA4B95}" destId="{B309EAC7-411F-4228-98FD-F2958C219074}" srcOrd="1" destOrd="0" presId="urn:microsoft.com/office/officeart/2005/8/layout/arrow2"/>
    <dgm:cxn modelId="{BAB27D71-7668-4B55-81C7-42BF510EAE29}" type="presParOf" srcId="{1CFED3B9-CBED-4D64-903F-C16458DA4B95}" destId="{4B152595-2CD0-4BA8-80AD-C31CF6060623}" srcOrd="2" destOrd="0" presId="urn:microsoft.com/office/officeart/2005/8/layout/arrow2"/>
    <dgm:cxn modelId="{7B234451-596B-4DBE-B6BB-48B1D909FE30}" type="presParOf" srcId="{1CFED3B9-CBED-4D64-903F-C16458DA4B95}" destId="{278561DE-14BA-4AD0-9361-33262970A6FD}" srcOrd="3" destOrd="0" presId="urn:microsoft.com/office/officeart/2005/8/layout/arrow2"/>
    <dgm:cxn modelId="{8CCE55CC-26AF-41B8-B6FA-B675268762FA}" type="presParOf" srcId="{1CFED3B9-CBED-4D64-903F-C16458DA4B95}" destId="{9AF9F953-E904-403E-B49A-46377CA11474}" srcOrd="4" destOrd="0" presId="urn:microsoft.com/office/officeart/2005/8/layout/arrow2"/>
    <dgm:cxn modelId="{98D2FFF8-1A70-40EC-B5A0-5AA8652FD707}" type="presParOf" srcId="{1CFED3B9-CBED-4D64-903F-C16458DA4B95}" destId="{96399B51-245E-4D67-81F9-ADD0369E3DD5}" srcOrd="5" destOrd="0" presId="urn:microsoft.com/office/officeart/2005/8/layout/arrow2"/>
    <dgm:cxn modelId="{C020FDDA-3A11-4492-9956-89A06F134084}" type="presParOf" srcId="{1CFED3B9-CBED-4D64-903F-C16458DA4B95}" destId="{48E99542-376F-425C-AB23-9A6BE2BF9606}" srcOrd="6" destOrd="0" presId="urn:microsoft.com/office/officeart/2005/8/layout/arrow2"/>
    <dgm:cxn modelId="{D2D4C17B-6C19-47BA-8464-4B453EB46D3D}" type="presParOf" srcId="{1CFED3B9-CBED-4D64-903F-C16458DA4B95}" destId="{9F5045BA-8E09-44A3-A5EB-DBF3AFB76D14}" srcOrd="7" destOrd="0" presId="urn:microsoft.com/office/officeart/2005/8/layout/arrow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پیش بینی</a:t>
          </a:r>
          <a:b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</a:br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/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/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تنظیم سلسه </a:t>
          </a:r>
          <a:b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</a:br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/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CF50B6B-AB0A-4421-8BCA-EB453FBBA0BB}" type="presOf" srcId="{A3AFBD53-AE25-4364-8889-9D718576D16B}" destId="{30D149BD-10E5-4C2B-A55E-8AD3EBC1CACD}" srcOrd="0" destOrd="0" presId="urn:microsoft.com/office/officeart/2005/8/layout/venn1"/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B15986BB-33B2-4094-B51A-C6A417B1F959}" type="presOf" srcId="{AAEE3F0B-729B-417A-9ACF-0AE63401AC0F}" destId="{18440F63-ABB0-4D00-A1E9-2B5A950C3070}" srcOrd="1" destOrd="0" presId="urn:microsoft.com/office/officeart/2005/8/layout/venn1"/>
    <dgm:cxn modelId="{4C2CB381-7604-4AAB-9789-2936F31CCFF4}" type="presOf" srcId="{AAEE3F0B-729B-417A-9ACF-0AE63401AC0F}" destId="{B73441E8-17CB-45FB-9488-7B7EC9BB00FC}" srcOrd="0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28196032-7227-4167-AD8B-B20FCC47BFEE}" type="presOf" srcId="{2ECF3AF6-687A-4799-B27F-56F6414677D4}" destId="{36499BB2-E4FA-42F3-BE6C-7D597413C580}" srcOrd="1" destOrd="0" presId="urn:microsoft.com/office/officeart/2005/8/layout/venn1"/>
    <dgm:cxn modelId="{74266E49-8602-419B-970D-D34E1F94B03F}" type="presOf" srcId="{52F71443-4B78-49AB-8DA4-C9A688ADD309}" destId="{6D803B90-F4CF-4A1F-A30C-C528B2AD6240}" srcOrd="0" destOrd="0" presId="urn:microsoft.com/office/officeart/2005/8/layout/venn1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CBE66B95-B5FB-4AF3-B2E7-EECB32034BBD}" type="presOf" srcId="{C63AB59B-1A56-4412-84B1-835AA7924563}" destId="{D01A3BA7-A038-4E70-9558-10B6693EBF51}" srcOrd="0" destOrd="0" presId="urn:microsoft.com/office/officeart/2005/8/layout/venn1"/>
    <dgm:cxn modelId="{BEFF4E84-1E7E-467C-B269-888924ABD732}" type="presOf" srcId="{52F71443-4B78-49AB-8DA4-C9A688ADD309}" destId="{1865D851-C5F5-4FED-8EF2-2013A37D5E34}" srcOrd="1" destOrd="0" presId="urn:microsoft.com/office/officeart/2005/8/layout/venn1"/>
    <dgm:cxn modelId="{EE898CC4-6C3A-47DA-AC00-27CE22634286}" type="presOf" srcId="{C63AB59B-1A56-4412-84B1-835AA7924563}" destId="{2773D2B2-E448-486E-B8CF-8155E23E8ED1}" srcOrd="1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4298C6BC-0084-4A2E-BCEE-E73AB48EF563}" type="presOf" srcId="{2ECF3AF6-687A-4799-B27F-56F6414677D4}" destId="{C458D85A-3580-4F3D-A4E6-104222F71ACA}" srcOrd="0" destOrd="0" presId="urn:microsoft.com/office/officeart/2005/8/layout/venn1"/>
    <dgm:cxn modelId="{66AB85D6-5D8E-4F12-A2EB-0B01A5319D9E}" type="presParOf" srcId="{30D149BD-10E5-4C2B-A55E-8AD3EBC1CACD}" destId="{B73441E8-17CB-45FB-9488-7B7EC9BB00FC}" srcOrd="0" destOrd="0" presId="urn:microsoft.com/office/officeart/2005/8/layout/venn1"/>
    <dgm:cxn modelId="{D511F100-7CE3-4F1C-B7BD-A16B0EE612A5}" type="presParOf" srcId="{30D149BD-10E5-4C2B-A55E-8AD3EBC1CACD}" destId="{18440F63-ABB0-4D00-A1E9-2B5A950C3070}" srcOrd="1" destOrd="0" presId="urn:microsoft.com/office/officeart/2005/8/layout/venn1"/>
    <dgm:cxn modelId="{1E79A935-B6F3-47F9-9D7C-C916052D75C0}" type="presParOf" srcId="{30D149BD-10E5-4C2B-A55E-8AD3EBC1CACD}" destId="{6D803B90-F4CF-4A1F-A30C-C528B2AD6240}" srcOrd="2" destOrd="0" presId="urn:microsoft.com/office/officeart/2005/8/layout/venn1"/>
    <dgm:cxn modelId="{3D1D0112-916C-46F5-AFF1-E43F1D6D5EF4}" type="presParOf" srcId="{30D149BD-10E5-4C2B-A55E-8AD3EBC1CACD}" destId="{1865D851-C5F5-4FED-8EF2-2013A37D5E34}" srcOrd="3" destOrd="0" presId="urn:microsoft.com/office/officeart/2005/8/layout/venn1"/>
    <dgm:cxn modelId="{674B634C-E92C-4853-B80E-27BBDE22DB06}" type="presParOf" srcId="{30D149BD-10E5-4C2B-A55E-8AD3EBC1CACD}" destId="{D01A3BA7-A038-4E70-9558-10B6693EBF51}" srcOrd="4" destOrd="0" presId="urn:microsoft.com/office/officeart/2005/8/layout/venn1"/>
    <dgm:cxn modelId="{DDFC52FA-83AA-4210-B703-87BCB3FB4386}" type="presParOf" srcId="{30D149BD-10E5-4C2B-A55E-8AD3EBC1CACD}" destId="{2773D2B2-E448-486E-B8CF-8155E23E8ED1}" srcOrd="5" destOrd="0" presId="urn:microsoft.com/office/officeart/2005/8/layout/venn1"/>
    <dgm:cxn modelId="{3E454243-B548-44AF-90C0-E30C1BDD2503}" type="presParOf" srcId="{30D149BD-10E5-4C2B-A55E-8AD3EBC1CACD}" destId="{C458D85A-3580-4F3D-A4E6-104222F71ACA}" srcOrd="6" destOrd="0" presId="urn:microsoft.com/office/officeart/2005/8/layout/venn1"/>
    <dgm:cxn modelId="{41170BD9-B52D-40A1-ADD6-F5A35A1B93AF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rgbClr val="92D050">
            <a:alpha val="50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پیش بینی</a:t>
          </a:r>
          <a:b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</a:br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/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/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تنظیم سلسه </a:t>
          </a:r>
          <a:b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</a:br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/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99562ECD-7278-4E61-BEC5-4564EB0B6E09}" type="presOf" srcId="{2ECF3AF6-687A-4799-B27F-56F6414677D4}" destId="{36499BB2-E4FA-42F3-BE6C-7D597413C580}" srcOrd="1" destOrd="0" presId="urn:microsoft.com/office/officeart/2005/8/layout/venn1"/>
    <dgm:cxn modelId="{256AE9CC-54F7-47A9-9227-7E6A5DA0C17D}" type="presOf" srcId="{C63AB59B-1A56-4412-84B1-835AA7924563}" destId="{D01A3BA7-A038-4E70-9558-10B6693EBF51}" srcOrd="0" destOrd="0" presId="urn:microsoft.com/office/officeart/2005/8/layout/venn1"/>
    <dgm:cxn modelId="{5A3B3A14-D069-4199-8CB7-546FFB586E52}" type="presOf" srcId="{C63AB59B-1A56-4412-84B1-835AA7924563}" destId="{2773D2B2-E448-486E-B8CF-8155E23E8ED1}" srcOrd="1" destOrd="0" presId="urn:microsoft.com/office/officeart/2005/8/layout/venn1"/>
    <dgm:cxn modelId="{C85AADB2-8B1B-4239-810E-9155228B409B}" type="presOf" srcId="{AAEE3F0B-729B-417A-9ACF-0AE63401AC0F}" destId="{18440F63-ABB0-4D00-A1E9-2B5A950C3070}" srcOrd="1" destOrd="0" presId="urn:microsoft.com/office/officeart/2005/8/layout/venn1"/>
    <dgm:cxn modelId="{F9D682C1-8F33-44C3-B364-BB61815732C6}" type="presOf" srcId="{A3AFBD53-AE25-4364-8889-9D718576D16B}" destId="{30D149BD-10E5-4C2B-A55E-8AD3EBC1CACD}" srcOrd="0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36ACED58-AD3C-4501-9876-6FEA7B65E054}" type="presOf" srcId="{AAEE3F0B-729B-417A-9ACF-0AE63401AC0F}" destId="{B73441E8-17CB-45FB-9488-7B7EC9BB00FC}" srcOrd="0" destOrd="0" presId="urn:microsoft.com/office/officeart/2005/8/layout/venn1"/>
    <dgm:cxn modelId="{624DFF48-DE0D-4CAF-A6A4-AEDABFF9DAD8}" type="presOf" srcId="{2ECF3AF6-687A-4799-B27F-56F6414677D4}" destId="{C458D85A-3580-4F3D-A4E6-104222F71ACA}" srcOrd="0" destOrd="0" presId="urn:microsoft.com/office/officeart/2005/8/layout/venn1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0F143B27-A4C3-4375-BD3F-6F2B0E523972}" type="presOf" srcId="{52F71443-4B78-49AB-8DA4-C9A688ADD309}" destId="{1865D851-C5F5-4FED-8EF2-2013A37D5E34}" srcOrd="1" destOrd="0" presId="urn:microsoft.com/office/officeart/2005/8/layout/venn1"/>
    <dgm:cxn modelId="{452EFD41-3E36-4A61-8926-4009C47CBF90}" type="presOf" srcId="{52F71443-4B78-49AB-8DA4-C9A688ADD309}" destId="{6D803B90-F4CF-4A1F-A30C-C528B2AD6240}" srcOrd="0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9072B358-F4FC-49BE-88B2-D1FD061E173F}" type="presParOf" srcId="{30D149BD-10E5-4C2B-A55E-8AD3EBC1CACD}" destId="{B73441E8-17CB-45FB-9488-7B7EC9BB00FC}" srcOrd="0" destOrd="0" presId="urn:microsoft.com/office/officeart/2005/8/layout/venn1"/>
    <dgm:cxn modelId="{9B25CF72-D125-4860-B97E-B36CF91104F6}" type="presParOf" srcId="{30D149BD-10E5-4C2B-A55E-8AD3EBC1CACD}" destId="{18440F63-ABB0-4D00-A1E9-2B5A950C3070}" srcOrd="1" destOrd="0" presId="urn:microsoft.com/office/officeart/2005/8/layout/venn1"/>
    <dgm:cxn modelId="{903ABB9A-1EE2-4308-AB7D-D8100BD10B0E}" type="presParOf" srcId="{30D149BD-10E5-4C2B-A55E-8AD3EBC1CACD}" destId="{6D803B90-F4CF-4A1F-A30C-C528B2AD6240}" srcOrd="2" destOrd="0" presId="urn:microsoft.com/office/officeart/2005/8/layout/venn1"/>
    <dgm:cxn modelId="{5DDBF436-D06F-4D0F-A8F4-39FB021A6D3A}" type="presParOf" srcId="{30D149BD-10E5-4C2B-A55E-8AD3EBC1CACD}" destId="{1865D851-C5F5-4FED-8EF2-2013A37D5E34}" srcOrd="3" destOrd="0" presId="urn:microsoft.com/office/officeart/2005/8/layout/venn1"/>
    <dgm:cxn modelId="{1DB8D072-3E8C-45F1-BC35-76BDF814B08A}" type="presParOf" srcId="{30D149BD-10E5-4C2B-A55E-8AD3EBC1CACD}" destId="{D01A3BA7-A038-4E70-9558-10B6693EBF51}" srcOrd="4" destOrd="0" presId="urn:microsoft.com/office/officeart/2005/8/layout/venn1"/>
    <dgm:cxn modelId="{B7289DE5-450E-4BF4-B32B-05461E094D18}" type="presParOf" srcId="{30D149BD-10E5-4C2B-A55E-8AD3EBC1CACD}" destId="{2773D2B2-E448-486E-B8CF-8155E23E8ED1}" srcOrd="5" destOrd="0" presId="urn:microsoft.com/office/officeart/2005/8/layout/venn1"/>
    <dgm:cxn modelId="{1EC7AF7F-9EF4-4BE4-8C24-38D0E3004A9D}" type="presParOf" srcId="{30D149BD-10E5-4C2B-A55E-8AD3EBC1CACD}" destId="{C458D85A-3580-4F3D-A4E6-104222F71ACA}" srcOrd="6" destOrd="0" presId="urn:microsoft.com/office/officeart/2005/8/layout/venn1"/>
    <dgm:cxn modelId="{F5279B7F-72A7-4A33-BD2A-52A159FB9175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rgbClr val="92D050">
            <a:alpha val="10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پیش بینی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chemeClr val="accent1">
            <a:hueOff val="0"/>
            <a:satOff val="0"/>
            <a:lumOff val="0"/>
            <a:alpha val="10000"/>
          </a:schemeClr>
        </a:solidFill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>
        <a:solidFill>
          <a:schemeClr val="accent1">
            <a:hueOff val="0"/>
            <a:satOff val="0"/>
            <a:lumOff val="0"/>
            <a:alpha val="10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تنظیم سلسه 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>
        <a:solidFill>
          <a:schemeClr val="accent1">
            <a:hueOff val="0"/>
            <a:satOff val="0"/>
            <a:lumOff val="0"/>
            <a:alpha val="10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A6D7AB2-B890-48F0-B8C9-7798D838F1FD}" type="presOf" srcId="{C63AB59B-1A56-4412-84B1-835AA7924563}" destId="{D01A3BA7-A038-4E70-9558-10B6693EBF51}" srcOrd="0" destOrd="0" presId="urn:microsoft.com/office/officeart/2005/8/layout/venn1"/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2B9A6C64-F91A-4318-A7F5-47B974FFC734}" type="presOf" srcId="{2ECF3AF6-687A-4799-B27F-56F6414677D4}" destId="{36499BB2-E4FA-42F3-BE6C-7D597413C580}" srcOrd="1" destOrd="0" presId="urn:microsoft.com/office/officeart/2005/8/layout/venn1"/>
    <dgm:cxn modelId="{33BF7704-A963-4DCD-8134-60629A2B7B33}" type="presOf" srcId="{52F71443-4B78-49AB-8DA4-C9A688ADD309}" destId="{1865D851-C5F5-4FED-8EF2-2013A37D5E34}" srcOrd="1" destOrd="0" presId="urn:microsoft.com/office/officeart/2005/8/layout/venn1"/>
    <dgm:cxn modelId="{5D56446A-3EF7-4A79-ACEB-4F5C13CED015}" type="presOf" srcId="{52F71443-4B78-49AB-8DA4-C9A688ADD309}" destId="{6D803B90-F4CF-4A1F-A30C-C528B2AD6240}" srcOrd="0" destOrd="0" presId="urn:microsoft.com/office/officeart/2005/8/layout/venn1"/>
    <dgm:cxn modelId="{F6C795EE-659C-471E-AF90-764F5BBE4549}" type="presOf" srcId="{AAEE3F0B-729B-417A-9ACF-0AE63401AC0F}" destId="{18440F63-ABB0-4D00-A1E9-2B5A950C3070}" srcOrd="1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91BF04A2-06A0-4B7B-A156-DBBAA40D6A8D}" type="presOf" srcId="{AAEE3F0B-729B-417A-9ACF-0AE63401AC0F}" destId="{B73441E8-17CB-45FB-9488-7B7EC9BB00FC}" srcOrd="0" destOrd="0" presId="urn:microsoft.com/office/officeart/2005/8/layout/venn1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1C9415D1-89B1-425F-939E-86DF171E26CC}" type="presOf" srcId="{C63AB59B-1A56-4412-84B1-835AA7924563}" destId="{2773D2B2-E448-486E-B8CF-8155E23E8ED1}" srcOrd="1" destOrd="0" presId="urn:microsoft.com/office/officeart/2005/8/layout/venn1"/>
    <dgm:cxn modelId="{D5569B11-6A5D-4DCC-8974-953CEF149A2F}" type="presOf" srcId="{A3AFBD53-AE25-4364-8889-9D718576D16B}" destId="{30D149BD-10E5-4C2B-A55E-8AD3EBC1CACD}" srcOrd="0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82995DA8-A08E-4CE9-9038-04E221EBD87A}" type="presOf" srcId="{2ECF3AF6-687A-4799-B27F-56F6414677D4}" destId="{C458D85A-3580-4F3D-A4E6-104222F71ACA}" srcOrd="0" destOrd="0" presId="urn:microsoft.com/office/officeart/2005/8/layout/venn1"/>
    <dgm:cxn modelId="{81E65A9D-7967-4143-9978-1AB4BAE6084F}" type="presParOf" srcId="{30D149BD-10E5-4C2B-A55E-8AD3EBC1CACD}" destId="{B73441E8-17CB-45FB-9488-7B7EC9BB00FC}" srcOrd="0" destOrd="0" presId="urn:microsoft.com/office/officeart/2005/8/layout/venn1"/>
    <dgm:cxn modelId="{5FB1FF5E-970B-4754-9F9E-00450927AE3D}" type="presParOf" srcId="{30D149BD-10E5-4C2B-A55E-8AD3EBC1CACD}" destId="{18440F63-ABB0-4D00-A1E9-2B5A950C3070}" srcOrd="1" destOrd="0" presId="urn:microsoft.com/office/officeart/2005/8/layout/venn1"/>
    <dgm:cxn modelId="{BF2FFCBF-7B06-45E6-B4DE-7429489513C5}" type="presParOf" srcId="{30D149BD-10E5-4C2B-A55E-8AD3EBC1CACD}" destId="{6D803B90-F4CF-4A1F-A30C-C528B2AD6240}" srcOrd="2" destOrd="0" presId="urn:microsoft.com/office/officeart/2005/8/layout/venn1"/>
    <dgm:cxn modelId="{428FE98E-30D2-4500-8651-1267048BE84A}" type="presParOf" srcId="{30D149BD-10E5-4C2B-A55E-8AD3EBC1CACD}" destId="{1865D851-C5F5-4FED-8EF2-2013A37D5E34}" srcOrd="3" destOrd="0" presId="urn:microsoft.com/office/officeart/2005/8/layout/venn1"/>
    <dgm:cxn modelId="{E6F656B9-B78C-4D88-B260-2CFD98D417D0}" type="presParOf" srcId="{30D149BD-10E5-4C2B-A55E-8AD3EBC1CACD}" destId="{D01A3BA7-A038-4E70-9558-10B6693EBF51}" srcOrd="4" destOrd="0" presId="urn:microsoft.com/office/officeart/2005/8/layout/venn1"/>
    <dgm:cxn modelId="{DFE36FBE-3FFD-4B99-9862-618F2EBA09E2}" type="presParOf" srcId="{30D149BD-10E5-4C2B-A55E-8AD3EBC1CACD}" destId="{2773D2B2-E448-486E-B8CF-8155E23E8ED1}" srcOrd="5" destOrd="0" presId="urn:microsoft.com/office/officeart/2005/8/layout/venn1"/>
    <dgm:cxn modelId="{AC582CA1-50D3-4CD5-9671-0F8394A58B44}" type="presParOf" srcId="{30D149BD-10E5-4C2B-A55E-8AD3EBC1CACD}" destId="{C458D85A-3580-4F3D-A4E6-104222F71ACA}" srcOrd="6" destOrd="0" presId="urn:microsoft.com/office/officeart/2005/8/layout/venn1"/>
    <dgm:cxn modelId="{2AF6B324-1F00-4966-BA5C-0C189A7D830F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rgbClr val="92D050">
            <a:alpha val="5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پیش بینی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تنظیم سلسه 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2D687DD-81BF-48F8-A6AF-39371273EE76}" type="presOf" srcId="{AAEE3F0B-729B-417A-9ACF-0AE63401AC0F}" destId="{18440F63-ABB0-4D00-A1E9-2B5A950C3070}" srcOrd="1" destOrd="0" presId="urn:microsoft.com/office/officeart/2005/8/layout/venn1"/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45D4264C-3A6E-445B-883F-CEA14F56D2B4}" type="presOf" srcId="{C63AB59B-1A56-4412-84B1-835AA7924563}" destId="{2773D2B2-E448-486E-B8CF-8155E23E8ED1}" srcOrd="1" destOrd="0" presId="urn:microsoft.com/office/officeart/2005/8/layout/venn1"/>
    <dgm:cxn modelId="{8CF924B4-3B5D-415A-B36E-96F13E1EC414}" type="presOf" srcId="{52F71443-4B78-49AB-8DA4-C9A688ADD309}" destId="{6D803B90-F4CF-4A1F-A30C-C528B2AD6240}" srcOrd="0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7CD79E1B-D21E-47AA-ADBD-1390E8EE4ABC}" type="presOf" srcId="{2ECF3AF6-687A-4799-B27F-56F6414677D4}" destId="{C458D85A-3580-4F3D-A4E6-104222F71ACA}" srcOrd="0" destOrd="0" presId="urn:microsoft.com/office/officeart/2005/8/layout/venn1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77E8FD49-7550-4130-A01C-29DE311F41D8}" type="presOf" srcId="{A3AFBD53-AE25-4364-8889-9D718576D16B}" destId="{30D149BD-10E5-4C2B-A55E-8AD3EBC1CACD}" srcOrd="0" destOrd="0" presId="urn:microsoft.com/office/officeart/2005/8/layout/venn1"/>
    <dgm:cxn modelId="{E75F0105-CA9C-4D99-8DE3-04B51336B200}" type="presOf" srcId="{C63AB59B-1A56-4412-84B1-835AA7924563}" destId="{D01A3BA7-A038-4E70-9558-10B6693EBF51}" srcOrd="0" destOrd="0" presId="urn:microsoft.com/office/officeart/2005/8/layout/venn1"/>
    <dgm:cxn modelId="{B0F2B6F8-A0B1-4D74-B0FF-5766627F1B50}" type="presOf" srcId="{52F71443-4B78-49AB-8DA4-C9A688ADD309}" destId="{1865D851-C5F5-4FED-8EF2-2013A37D5E34}" srcOrd="1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EE0CE76C-E28E-49F3-ADDD-BB49322024DA}" type="presOf" srcId="{AAEE3F0B-729B-417A-9ACF-0AE63401AC0F}" destId="{B73441E8-17CB-45FB-9488-7B7EC9BB00FC}" srcOrd="0" destOrd="0" presId="urn:microsoft.com/office/officeart/2005/8/layout/venn1"/>
    <dgm:cxn modelId="{42F9230B-1F96-46B2-B534-DCF1C3DEC1D2}" type="presOf" srcId="{2ECF3AF6-687A-4799-B27F-56F6414677D4}" destId="{36499BB2-E4FA-42F3-BE6C-7D597413C580}" srcOrd="1" destOrd="0" presId="urn:microsoft.com/office/officeart/2005/8/layout/venn1"/>
    <dgm:cxn modelId="{6958B68E-78BD-4C2F-9D9B-647CE3E316CB}" type="presParOf" srcId="{30D149BD-10E5-4C2B-A55E-8AD3EBC1CACD}" destId="{B73441E8-17CB-45FB-9488-7B7EC9BB00FC}" srcOrd="0" destOrd="0" presId="urn:microsoft.com/office/officeart/2005/8/layout/venn1"/>
    <dgm:cxn modelId="{D3D063F3-4D59-410F-9F0B-9F7BABED7EF9}" type="presParOf" srcId="{30D149BD-10E5-4C2B-A55E-8AD3EBC1CACD}" destId="{18440F63-ABB0-4D00-A1E9-2B5A950C3070}" srcOrd="1" destOrd="0" presId="urn:microsoft.com/office/officeart/2005/8/layout/venn1"/>
    <dgm:cxn modelId="{442D9CB4-1FC8-43B8-8D82-C5A8E158264C}" type="presParOf" srcId="{30D149BD-10E5-4C2B-A55E-8AD3EBC1CACD}" destId="{6D803B90-F4CF-4A1F-A30C-C528B2AD6240}" srcOrd="2" destOrd="0" presId="urn:microsoft.com/office/officeart/2005/8/layout/venn1"/>
    <dgm:cxn modelId="{7EDCF269-A62F-455B-9DE0-56752B7304FA}" type="presParOf" srcId="{30D149BD-10E5-4C2B-A55E-8AD3EBC1CACD}" destId="{1865D851-C5F5-4FED-8EF2-2013A37D5E34}" srcOrd="3" destOrd="0" presId="urn:microsoft.com/office/officeart/2005/8/layout/venn1"/>
    <dgm:cxn modelId="{EDB6A5A7-2AA2-4F62-AB3B-708CB1002FE5}" type="presParOf" srcId="{30D149BD-10E5-4C2B-A55E-8AD3EBC1CACD}" destId="{D01A3BA7-A038-4E70-9558-10B6693EBF51}" srcOrd="4" destOrd="0" presId="urn:microsoft.com/office/officeart/2005/8/layout/venn1"/>
    <dgm:cxn modelId="{CE8B46FC-13D4-4D1B-B332-CD83BE8C0E06}" type="presParOf" srcId="{30D149BD-10E5-4C2B-A55E-8AD3EBC1CACD}" destId="{2773D2B2-E448-486E-B8CF-8155E23E8ED1}" srcOrd="5" destOrd="0" presId="urn:microsoft.com/office/officeart/2005/8/layout/venn1"/>
    <dgm:cxn modelId="{2B166A12-BD54-477E-8B29-9C57EABD3369}" type="presParOf" srcId="{30D149BD-10E5-4C2B-A55E-8AD3EBC1CACD}" destId="{C458D85A-3580-4F3D-A4E6-104222F71ACA}" srcOrd="6" destOrd="0" presId="urn:microsoft.com/office/officeart/2005/8/layout/venn1"/>
    <dgm:cxn modelId="{789C7681-0D50-4F66-93C7-58B767AEEED0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rgbClr val="92D050">
            <a:alpha val="5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پیش بینی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تنظیم سلسه 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9B99641-5E52-46DD-84E0-191C215F0025}" type="presOf" srcId="{C63AB59B-1A56-4412-84B1-835AA7924563}" destId="{2773D2B2-E448-486E-B8CF-8155E23E8ED1}" srcOrd="1" destOrd="0" presId="urn:microsoft.com/office/officeart/2005/8/layout/venn1"/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3CBF0B39-8F52-489E-8789-1AD4625CFE2D}" type="presOf" srcId="{52F71443-4B78-49AB-8DA4-C9A688ADD309}" destId="{6D803B90-F4CF-4A1F-A30C-C528B2AD6240}" srcOrd="0" destOrd="0" presId="urn:microsoft.com/office/officeart/2005/8/layout/venn1"/>
    <dgm:cxn modelId="{C89EA5FD-5C84-4566-AA5D-561B7C3CF196}" type="presOf" srcId="{C63AB59B-1A56-4412-84B1-835AA7924563}" destId="{D01A3BA7-A038-4E70-9558-10B6693EBF51}" srcOrd="0" destOrd="0" presId="urn:microsoft.com/office/officeart/2005/8/layout/venn1"/>
    <dgm:cxn modelId="{24118C30-2B37-48EE-9884-913490E4EF06}" type="presOf" srcId="{AAEE3F0B-729B-417A-9ACF-0AE63401AC0F}" destId="{B73441E8-17CB-45FB-9488-7B7EC9BB00FC}" srcOrd="0" destOrd="0" presId="urn:microsoft.com/office/officeart/2005/8/layout/venn1"/>
    <dgm:cxn modelId="{E8F92540-89A9-4A8E-BCD1-F4E93286B1D3}" type="presOf" srcId="{52F71443-4B78-49AB-8DA4-C9A688ADD309}" destId="{1865D851-C5F5-4FED-8EF2-2013A37D5E34}" srcOrd="1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A4F729FB-890A-496A-AA23-125ADBB9106A}" type="presOf" srcId="{A3AFBD53-AE25-4364-8889-9D718576D16B}" destId="{30D149BD-10E5-4C2B-A55E-8AD3EBC1CACD}" srcOrd="0" destOrd="0" presId="urn:microsoft.com/office/officeart/2005/8/layout/venn1"/>
    <dgm:cxn modelId="{D2462864-E034-4346-8EF9-730FA425FD74}" type="presOf" srcId="{AAEE3F0B-729B-417A-9ACF-0AE63401AC0F}" destId="{18440F63-ABB0-4D00-A1E9-2B5A950C3070}" srcOrd="1" destOrd="0" presId="urn:microsoft.com/office/officeart/2005/8/layout/venn1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2656FFBC-6F48-479C-99D3-DF851D2FFC3E}" type="presOf" srcId="{2ECF3AF6-687A-4799-B27F-56F6414677D4}" destId="{C458D85A-3580-4F3D-A4E6-104222F71ACA}" srcOrd="0" destOrd="0" presId="urn:microsoft.com/office/officeart/2005/8/layout/venn1"/>
    <dgm:cxn modelId="{9FE0318D-010B-469A-8232-1562817397FF}" type="presOf" srcId="{2ECF3AF6-687A-4799-B27F-56F6414677D4}" destId="{36499BB2-E4FA-42F3-BE6C-7D597413C580}" srcOrd="1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0FDDEAE5-3477-4774-B62B-94F3638F0C36}" type="presParOf" srcId="{30D149BD-10E5-4C2B-A55E-8AD3EBC1CACD}" destId="{B73441E8-17CB-45FB-9488-7B7EC9BB00FC}" srcOrd="0" destOrd="0" presId="urn:microsoft.com/office/officeart/2005/8/layout/venn1"/>
    <dgm:cxn modelId="{AB58CD55-8278-45C7-B983-405B6AD92C88}" type="presParOf" srcId="{30D149BD-10E5-4C2B-A55E-8AD3EBC1CACD}" destId="{18440F63-ABB0-4D00-A1E9-2B5A950C3070}" srcOrd="1" destOrd="0" presId="urn:microsoft.com/office/officeart/2005/8/layout/venn1"/>
    <dgm:cxn modelId="{CC4FAB2E-F9A4-415C-B216-626C3B92932C}" type="presParOf" srcId="{30D149BD-10E5-4C2B-A55E-8AD3EBC1CACD}" destId="{6D803B90-F4CF-4A1F-A30C-C528B2AD6240}" srcOrd="2" destOrd="0" presId="urn:microsoft.com/office/officeart/2005/8/layout/venn1"/>
    <dgm:cxn modelId="{E0AB4CD8-FD17-487B-AAF0-0868004CD5B7}" type="presParOf" srcId="{30D149BD-10E5-4C2B-A55E-8AD3EBC1CACD}" destId="{1865D851-C5F5-4FED-8EF2-2013A37D5E34}" srcOrd="3" destOrd="0" presId="urn:microsoft.com/office/officeart/2005/8/layout/venn1"/>
    <dgm:cxn modelId="{B01FAC03-293B-41A3-8CE5-3190F973EB1A}" type="presParOf" srcId="{30D149BD-10E5-4C2B-A55E-8AD3EBC1CACD}" destId="{D01A3BA7-A038-4E70-9558-10B6693EBF51}" srcOrd="4" destOrd="0" presId="urn:microsoft.com/office/officeart/2005/8/layout/venn1"/>
    <dgm:cxn modelId="{40794627-3C2A-483D-AD65-31F1E681C1E9}" type="presParOf" srcId="{30D149BD-10E5-4C2B-A55E-8AD3EBC1CACD}" destId="{2773D2B2-E448-486E-B8CF-8155E23E8ED1}" srcOrd="5" destOrd="0" presId="urn:microsoft.com/office/officeart/2005/8/layout/venn1"/>
    <dgm:cxn modelId="{5C9CA211-E104-4896-9961-C33D6FD35134}" type="presParOf" srcId="{30D149BD-10E5-4C2B-A55E-8AD3EBC1CACD}" destId="{C458D85A-3580-4F3D-A4E6-104222F71ACA}" srcOrd="6" destOrd="0" presId="urn:microsoft.com/office/officeart/2005/8/layout/venn1"/>
    <dgm:cxn modelId="{7BC5DC11-0313-4A20-85A1-765A09DCF819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rgbClr val="92D050">
            <a:alpha val="5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پیش بینی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تنظیم سلسه 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FB70708B-16F5-4421-BC1E-7F81C3B912B3}" type="presOf" srcId="{52F71443-4B78-49AB-8DA4-C9A688ADD309}" destId="{6D803B90-F4CF-4A1F-A30C-C528B2AD6240}" srcOrd="0" destOrd="0" presId="urn:microsoft.com/office/officeart/2005/8/layout/venn1"/>
    <dgm:cxn modelId="{9BDB08F4-6197-4030-B5E4-DDD00C358C1E}" type="presOf" srcId="{AAEE3F0B-729B-417A-9ACF-0AE63401AC0F}" destId="{B73441E8-17CB-45FB-9488-7B7EC9BB00FC}" srcOrd="0" destOrd="0" presId="urn:microsoft.com/office/officeart/2005/8/layout/venn1"/>
    <dgm:cxn modelId="{FE8E055A-9461-4CBA-AABB-66B5C6DA2AD2}" type="presOf" srcId="{C63AB59B-1A56-4412-84B1-835AA7924563}" destId="{2773D2B2-E448-486E-B8CF-8155E23E8ED1}" srcOrd="1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9B2BFC5C-4539-454D-8CA3-993775D0A955}" type="presOf" srcId="{C63AB59B-1A56-4412-84B1-835AA7924563}" destId="{D01A3BA7-A038-4E70-9558-10B6693EBF51}" srcOrd="0" destOrd="0" presId="urn:microsoft.com/office/officeart/2005/8/layout/venn1"/>
    <dgm:cxn modelId="{C18B1544-3444-43CF-9A1B-7DCC25B581C7}" type="presOf" srcId="{A3AFBD53-AE25-4364-8889-9D718576D16B}" destId="{30D149BD-10E5-4C2B-A55E-8AD3EBC1CACD}" srcOrd="0" destOrd="0" presId="urn:microsoft.com/office/officeart/2005/8/layout/venn1"/>
    <dgm:cxn modelId="{3BEF2C32-33BC-4777-BCBE-925AC391FDCF}" type="presOf" srcId="{AAEE3F0B-729B-417A-9ACF-0AE63401AC0F}" destId="{18440F63-ABB0-4D00-A1E9-2B5A950C3070}" srcOrd="1" destOrd="0" presId="urn:microsoft.com/office/officeart/2005/8/layout/venn1"/>
    <dgm:cxn modelId="{2BBAEDC4-9596-420C-B09F-A4824D7D6F21}" type="presOf" srcId="{52F71443-4B78-49AB-8DA4-C9A688ADD309}" destId="{1865D851-C5F5-4FED-8EF2-2013A37D5E34}" srcOrd="1" destOrd="0" presId="urn:microsoft.com/office/officeart/2005/8/layout/venn1"/>
    <dgm:cxn modelId="{E27B8824-5D27-4065-822D-3A515CECE881}" type="presOf" srcId="{2ECF3AF6-687A-4799-B27F-56F6414677D4}" destId="{C458D85A-3580-4F3D-A4E6-104222F71ACA}" srcOrd="0" destOrd="0" presId="urn:microsoft.com/office/officeart/2005/8/layout/venn1"/>
    <dgm:cxn modelId="{5482E451-9244-46BF-B8BB-A545BDE699A3}" type="presOf" srcId="{2ECF3AF6-687A-4799-B27F-56F6414677D4}" destId="{36499BB2-E4FA-42F3-BE6C-7D597413C580}" srcOrd="1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3E72827D-DDA4-421D-B214-511C2D168D89}" type="presParOf" srcId="{30D149BD-10E5-4C2B-A55E-8AD3EBC1CACD}" destId="{B73441E8-17CB-45FB-9488-7B7EC9BB00FC}" srcOrd="0" destOrd="0" presId="urn:microsoft.com/office/officeart/2005/8/layout/venn1"/>
    <dgm:cxn modelId="{DC4BEEF2-4AB9-4F5F-81C3-9AEF572EDC5D}" type="presParOf" srcId="{30D149BD-10E5-4C2B-A55E-8AD3EBC1CACD}" destId="{18440F63-ABB0-4D00-A1E9-2B5A950C3070}" srcOrd="1" destOrd="0" presId="urn:microsoft.com/office/officeart/2005/8/layout/venn1"/>
    <dgm:cxn modelId="{FB35AFFC-2269-4A42-ABAB-C966F9C1653B}" type="presParOf" srcId="{30D149BD-10E5-4C2B-A55E-8AD3EBC1CACD}" destId="{6D803B90-F4CF-4A1F-A30C-C528B2AD6240}" srcOrd="2" destOrd="0" presId="urn:microsoft.com/office/officeart/2005/8/layout/venn1"/>
    <dgm:cxn modelId="{BD1AABE9-FF4E-45E4-833B-4AFD4E4F9244}" type="presParOf" srcId="{30D149BD-10E5-4C2B-A55E-8AD3EBC1CACD}" destId="{1865D851-C5F5-4FED-8EF2-2013A37D5E34}" srcOrd="3" destOrd="0" presId="urn:microsoft.com/office/officeart/2005/8/layout/venn1"/>
    <dgm:cxn modelId="{C69FE2C0-A8A1-4517-96AB-1351F4583905}" type="presParOf" srcId="{30D149BD-10E5-4C2B-A55E-8AD3EBC1CACD}" destId="{D01A3BA7-A038-4E70-9558-10B6693EBF51}" srcOrd="4" destOrd="0" presId="urn:microsoft.com/office/officeart/2005/8/layout/venn1"/>
    <dgm:cxn modelId="{99C791F6-0606-4434-B39F-08069C97E58F}" type="presParOf" srcId="{30D149BD-10E5-4C2B-A55E-8AD3EBC1CACD}" destId="{2773D2B2-E448-486E-B8CF-8155E23E8ED1}" srcOrd="5" destOrd="0" presId="urn:microsoft.com/office/officeart/2005/8/layout/venn1"/>
    <dgm:cxn modelId="{CEAE0C04-A918-4D5C-ACD2-938817757DA7}" type="presParOf" srcId="{30D149BD-10E5-4C2B-A55E-8AD3EBC1CACD}" destId="{C458D85A-3580-4F3D-A4E6-104222F71ACA}" srcOrd="6" destOrd="0" presId="urn:microsoft.com/office/officeart/2005/8/layout/venn1"/>
    <dgm:cxn modelId="{61B8DDFF-DFBC-4181-A2EC-7B61B371BAC7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chemeClr val="accent1">
            <a:alpha val="5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پیش بینی</a:t>
          </a:r>
          <a:b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</a:br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/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تنظیم سلسه </a:t>
          </a:r>
          <a:b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</a:br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/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5A6F1C94-1911-4150-9783-D790A9355589}" type="presOf" srcId="{2ECF3AF6-687A-4799-B27F-56F6414677D4}" destId="{C458D85A-3580-4F3D-A4E6-104222F71ACA}" srcOrd="0" destOrd="0" presId="urn:microsoft.com/office/officeart/2005/8/layout/venn1"/>
    <dgm:cxn modelId="{9792C954-D251-4F7D-858E-8B9A54A4CD35}" type="presOf" srcId="{AAEE3F0B-729B-417A-9ACF-0AE63401AC0F}" destId="{18440F63-ABB0-4D00-A1E9-2B5A950C3070}" srcOrd="1" destOrd="0" presId="urn:microsoft.com/office/officeart/2005/8/layout/venn1"/>
    <dgm:cxn modelId="{221F8123-F6EF-4E05-B032-71714430E811}" type="presOf" srcId="{AAEE3F0B-729B-417A-9ACF-0AE63401AC0F}" destId="{B73441E8-17CB-45FB-9488-7B7EC9BB00FC}" srcOrd="0" destOrd="0" presId="urn:microsoft.com/office/officeart/2005/8/layout/venn1"/>
    <dgm:cxn modelId="{A4DE71D5-9850-4E2A-9C49-985B7EF504F0}" type="presOf" srcId="{C63AB59B-1A56-4412-84B1-835AA7924563}" destId="{2773D2B2-E448-486E-B8CF-8155E23E8ED1}" srcOrd="1" destOrd="0" presId="urn:microsoft.com/office/officeart/2005/8/layout/venn1"/>
    <dgm:cxn modelId="{60B7D12A-E58B-437A-9FC7-591C5948A95A}" type="presOf" srcId="{2ECF3AF6-687A-4799-B27F-56F6414677D4}" destId="{36499BB2-E4FA-42F3-BE6C-7D597413C580}" srcOrd="1" destOrd="0" presId="urn:microsoft.com/office/officeart/2005/8/layout/venn1"/>
    <dgm:cxn modelId="{8033230F-D0A8-49F5-86A0-A6870EE9CEBF}" type="presOf" srcId="{C63AB59B-1A56-4412-84B1-835AA7924563}" destId="{D01A3BA7-A038-4E70-9558-10B6693EBF51}" srcOrd="0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6891A983-8DE3-4520-B0DB-96EEC5934F8B}" type="presOf" srcId="{A3AFBD53-AE25-4364-8889-9D718576D16B}" destId="{30D149BD-10E5-4C2B-A55E-8AD3EBC1CACD}" srcOrd="0" destOrd="0" presId="urn:microsoft.com/office/officeart/2005/8/layout/venn1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D43BF14D-2A81-495C-B625-C2318B539FF8}" type="presOf" srcId="{52F71443-4B78-49AB-8DA4-C9A688ADD309}" destId="{6D803B90-F4CF-4A1F-A30C-C528B2AD6240}" srcOrd="0" destOrd="0" presId="urn:microsoft.com/office/officeart/2005/8/layout/venn1"/>
    <dgm:cxn modelId="{D1C9394E-8754-4ACF-8982-D0CC50A06212}" type="presOf" srcId="{52F71443-4B78-49AB-8DA4-C9A688ADD309}" destId="{1865D851-C5F5-4FED-8EF2-2013A37D5E34}" srcOrd="1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290ABA97-3857-4A58-AA6A-6F756E85BD50}" type="presParOf" srcId="{30D149BD-10E5-4C2B-A55E-8AD3EBC1CACD}" destId="{B73441E8-17CB-45FB-9488-7B7EC9BB00FC}" srcOrd="0" destOrd="0" presId="urn:microsoft.com/office/officeart/2005/8/layout/venn1"/>
    <dgm:cxn modelId="{13567628-A097-4118-927A-E55B1F65DBC7}" type="presParOf" srcId="{30D149BD-10E5-4C2B-A55E-8AD3EBC1CACD}" destId="{18440F63-ABB0-4D00-A1E9-2B5A950C3070}" srcOrd="1" destOrd="0" presId="urn:microsoft.com/office/officeart/2005/8/layout/venn1"/>
    <dgm:cxn modelId="{98C1FE5C-6CA4-4829-BEAB-38F65D444EE4}" type="presParOf" srcId="{30D149BD-10E5-4C2B-A55E-8AD3EBC1CACD}" destId="{6D803B90-F4CF-4A1F-A30C-C528B2AD6240}" srcOrd="2" destOrd="0" presId="urn:microsoft.com/office/officeart/2005/8/layout/venn1"/>
    <dgm:cxn modelId="{7C243986-A5EF-44C5-889D-761EAAD3085F}" type="presParOf" srcId="{30D149BD-10E5-4C2B-A55E-8AD3EBC1CACD}" destId="{1865D851-C5F5-4FED-8EF2-2013A37D5E34}" srcOrd="3" destOrd="0" presId="urn:microsoft.com/office/officeart/2005/8/layout/venn1"/>
    <dgm:cxn modelId="{0A94E979-E2D7-4BF5-952B-E1CF105F4D78}" type="presParOf" srcId="{30D149BD-10E5-4C2B-A55E-8AD3EBC1CACD}" destId="{D01A3BA7-A038-4E70-9558-10B6693EBF51}" srcOrd="4" destOrd="0" presId="urn:microsoft.com/office/officeart/2005/8/layout/venn1"/>
    <dgm:cxn modelId="{C28668F4-735B-424F-9E3D-E88A7E030494}" type="presParOf" srcId="{30D149BD-10E5-4C2B-A55E-8AD3EBC1CACD}" destId="{2773D2B2-E448-486E-B8CF-8155E23E8ED1}" srcOrd="5" destOrd="0" presId="urn:microsoft.com/office/officeart/2005/8/layout/venn1"/>
    <dgm:cxn modelId="{D555AB6A-C9DA-40C7-AF63-4FB580AE6EAA}" type="presParOf" srcId="{30D149BD-10E5-4C2B-A55E-8AD3EBC1CACD}" destId="{C458D85A-3580-4F3D-A4E6-104222F71ACA}" srcOrd="6" destOrd="0" presId="urn:microsoft.com/office/officeart/2005/8/layout/venn1"/>
    <dgm:cxn modelId="{78436BCD-3796-49E1-95AF-341B787E51A6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chemeClr val="accent1">
            <a:alpha val="1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پیش بینی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rgbClr val="92D050">
            <a:alpha val="10000"/>
          </a:srgbClr>
        </a:solidFill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>
        <a:solidFill>
          <a:schemeClr val="accent1">
            <a:hueOff val="0"/>
            <a:satOff val="0"/>
            <a:lumOff val="0"/>
            <a:alpha val="10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تنظیم سلسه 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>
        <a:solidFill>
          <a:schemeClr val="accent1">
            <a:hueOff val="0"/>
            <a:satOff val="0"/>
            <a:lumOff val="0"/>
            <a:alpha val="10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9D0E63F-C051-4A65-B99D-71B2EA5002E1}" type="presOf" srcId="{AAEE3F0B-729B-417A-9ACF-0AE63401AC0F}" destId="{18440F63-ABB0-4D00-A1E9-2B5A950C3070}" srcOrd="1" destOrd="0" presId="urn:microsoft.com/office/officeart/2005/8/layout/venn1"/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E49A50CA-A50B-42CD-BC4E-950E0642A7BE}" type="presOf" srcId="{2ECF3AF6-687A-4799-B27F-56F6414677D4}" destId="{36499BB2-E4FA-42F3-BE6C-7D597413C580}" srcOrd="1" destOrd="0" presId="urn:microsoft.com/office/officeart/2005/8/layout/venn1"/>
    <dgm:cxn modelId="{4B532D86-4E21-4B2A-9997-BBA613AFC3F4}" type="presOf" srcId="{AAEE3F0B-729B-417A-9ACF-0AE63401AC0F}" destId="{B73441E8-17CB-45FB-9488-7B7EC9BB00FC}" srcOrd="0" destOrd="0" presId="urn:microsoft.com/office/officeart/2005/8/layout/venn1"/>
    <dgm:cxn modelId="{12163AD2-198B-4ADA-B50B-9617C9C8975E}" type="presOf" srcId="{C63AB59B-1A56-4412-84B1-835AA7924563}" destId="{2773D2B2-E448-486E-B8CF-8155E23E8ED1}" srcOrd="1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C17B47C4-B5EC-435A-ACFE-B5E7900DDFFD}" type="presOf" srcId="{C63AB59B-1A56-4412-84B1-835AA7924563}" destId="{D01A3BA7-A038-4E70-9558-10B6693EBF51}" srcOrd="0" destOrd="0" presId="urn:microsoft.com/office/officeart/2005/8/layout/venn1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115985C4-8175-4D2B-96EC-E6A4305A86AB}" type="presOf" srcId="{2ECF3AF6-687A-4799-B27F-56F6414677D4}" destId="{C458D85A-3580-4F3D-A4E6-104222F71ACA}" srcOrd="0" destOrd="0" presId="urn:microsoft.com/office/officeart/2005/8/layout/venn1"/>
    <dgm:cxn modelId="{DBF22B91-B3B9-437E-82D9-556E068A792C}" type="presOf" srcId="{52F71443-4B78-49AB-8DA4-C9A688ADD309}" destId="{6D803B90-F4CF-4A1F-A30C-C528B2AD6240}" srcOrd="0" destOrd="0" presId="urn:microsoft.com/office/officeart/2005/8/layout/venn1"/>
    <dgm:cxn modelId="{1141C750-A13A-4B3F-920A-8D22415BDD08}" type="presOf" srcId="{A3AFBD53-AE25-4364-8889-9D718576D16B}" destId="{30D149BD-10E5-4C2B-A55E-8AD3EBC1CACD}" srcOrd="0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76FAFE50-4D40-470A-B58B-2650833003C0}" type="presOf" srcId="{52F71443-4B78-49AB-8DA4-C9A688ADD309}" destId="{1865D851-C5F5-4FED-8EF2-2013A37D5E34}" srcOrd="1" destOrd="0" presId="urn:microsoft.com/office/officeart/2005/8/layout/venn1"/>
    <dgm:cxn modelId="{67894329-1E9C-4CFE-95B7-BF07223B0674}" type="presParOf" srcId="{30D149BD-10E5-4C2B-A55E-8AD3EBC1CACD}" destId="{B73441E8-17CB-45FB-9488-7B7EC9BB00FC}" srcOrd="0" destOrd="0" presId="urn:microsoft.com/office/officeart/2005/8/layout/venn1"/>
    <dgm:cxn modelId="{2981AAF9-CAEF-4C18-A48F-A15B2077D81D}" type="presParOf" srcId="{30D149BD-10E5-4C2B-A55E-8AD3EBC1CACD}" destId="{18440F63-ABB0-4D00-A1E9-2B5A950C3070}" srcOrd="1" destOrd="0" presId="urn:microsoft.com/office/officeart/2005/8/layout/venn1"/>
    <dgm:cxn modelId="{FDFED0A1-6983-4026-9382-DC3E0075EA0D}" type="presParOf" srcId="{30D149BD-10E5-4C2B-A55E-8AD3EBC1CACD}" destId="{6D803B90-F4CF-4A1F-A30C-C528B2AD6240}" srcOrd="2" destOrd="0" presId="urn:microsoft.com/office/officeart/2005/8/layout/venn1"/>
    <dgm:cxn modelId="{4908A10A-FB0A-4A64-8C32-19AF75023ECB}" type="presParOf" srcId="{30D149BD-10E5-4C2B-A55E-8AD3EBC1CACD}" destId="{1865D851-C5F5-4FED-8EF2-2013A37D5E34}" srcOrd="3" destOrd="0" presId="urn:microsoft.com/office/officeart/2005/8/layout/venn1"/>
    <dgm:cxn modelId="{D53A66B0-7B13-4854-B4E8-2415CBC1EDF6}" type="presParOf" srcId="{30D149BD-10E5-4C2B-A55E-8AD3EBC1CACD}" destId="{D01A3BA7-A038-4E70-9558-10B6693EBF51}" srcOrd="4" destOrd="0" presId="urn:microsoft.com/office/officeart/2005/8/layout/venn1"/>
    <dgm:cxn modelId="{C08E22CC-785B-4121-B06E-42C7C418FC24}" type="presParOf" srcId="{30D149BD-10E5-4C2B-A55E-8AD3EBC1CACD}" destId="{2773D2B2-E448-486E-B8CF-8155E23E8ED1}" srcOrd="5" destOrd="0" presId="urn:microsoft.com/office/officeart/2005/8/layout/venn1"/>
    <dgm:cxn modelId="{92D034EC-B1F6-4ECD-B0A3-113C4F0D9F76}" type="presParOf" srcId="{30D149BD-10E5-4C2B-A55E-8AD3EBC1CACD}" destId="{C458D85A-3580-4F3D-A4E6-104222F71ACA}" srcOrd="6" destOrd="0" presId="urn:microsoft.com/office/officeart/2005/8/layout/venn1"/>
    <dgm:cxn modelId="{DAF27740-2E5A-4696-B433-B6EAD1228ACD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chemeClr val="accent1">
            <a:alpha val="5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پیش بینی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rgbClr val="92D050">
            <a:alpha val="5000"/>
          </a:srgbClr>
        </a:solidFill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تنظیم سلسه 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AF95C21B-3C0D-4E58-9D42-37A53AC3CCA0}" type="presOf" srcId="{C63AB59B-1A56-4412-84B1-835AA7924563}" destId="{D01A3BA7-A038-4E70-9558-10B6693EBF51}" srcOrd="0" destOrd="0" presId="urn:microsoft.com/office/officeart/2005/8/layout/venn1"/>
    <dgm:cxn modelId="{906BC53D-75A6-4233-80FD-1AE5B1588220}" type="presOf" srcId="{A3AFBD53-AE25-4364-8889-9D718576D16B}" destId="{30D149BD-10E5-4C2B-A55E-8AD3EBC1CACD}" srcOrd="0" destOrd="0" presId="urn:microsoft.com/office/officeart/2005/8/layout/venn1"/>
    <dgm:cxn modelId="{92C219B3-FE96-4161-BEC7-E21F410CE4C3}" type="presOf" srcId="{C63AB59B-1A56-4412-84B1-835AA7924563}" destId="{2773D2B2-E448-486E-B8CF-8155E23E8ED1}" srcOrd="1" destOrd="0" presId="urn:microsoft.com/office/officeart/2005/8/layout/venn1"/>
    <dgm:cxn modelId="{3F27928C-7607-42D3-9C6F-6DAA3FC087BA}" type="presOf" srcId="{2ECF3AF6-687A-4799-B27F-56F6414677D4}" destId="{C458D85A-3580-4F3D-A4E6-104222F71ACA}" srcOrd="0" destOrd="0" presId="urn:microsoft.com/office/officeart/2005/8/layout/venn1"/>
    <dgm:cxn modelId="{ABC47007-3893-4294-9382-C76B0AFA02C8}" type="presOf" srcId="{2ECF3AF6-687A-4799-B27F-56F6414677D4}" destId="{36499BB2-E4FA-42F3-BE6C-7D597413C580}" srcOrd="1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95D3208C-A515-483E-B384-0F0A6476436F}" type="presOf" srcId="{AAEE3F0B-729B-417A-9ACF-0AE63401AC0F}" destId="{B73441E8-17CB-45FB-9488-7B7EC9BB00FC}" srcOrd="0" destOrd="0" presId="urn:microsoft.com/office/officeart/2005/8/layout/venn1"/>
    <dgm:cxn modelId="{A03482C6-D52D-4968-B0C6-671179D45956}" type="presOf" srcId="{52F71443-4B78-49AB-8DA4-C9A688ADD309}" destId="{6D803B90-F4CF-4A1F-A30C-C528B2AD6240}" srcOrd="0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A604BF0D-A0B9-42DE-A951-2F02558407B3}" type="presOf" srcId="{AAEE3F0B-729B-417A-9ACF-0AE63401AC0F}" destId="{18440F63-ABB0-4D00-A1E9-2B5A950C3070}" srcOrd="1" destOrd="0" presId="urn:microsoft.com/office/officeart/2005/8/layout/venn1"/>
    <dgm:cxn modelId="{1E7B7A54-978A-4AC0-8553-81C570320D8A}" type="presOf" srcId="{52F71443-4B78-49AB-8DA4-C9A688ADD309}" destId="{1865D851-C5F5-4FED-8EF2-2013A37D5E34}" srcOrd="1" destOrd="0" presId="urn:microsoft.com/office/officeart/2005/8/layout/venn1"/>
    <dgm:cxn modelId="{9E0D81F4-DD36-42AE-B9BE-B311688552A4}" type="presParOf" srcId="{30D149BD-10E5-4C2B-A55E-8AD3EBC1CACD}" destId="{B73441E8-17CB-45FB-9488-7B7EC9BB00FC}" srcOrd="0" destOrd="0" presId="urn:microsoft.com/office/officeart/2005/8/layout/venn1"/>
    <dgm:cxn modelId="{ABA71313-CE9B-4842-A710-89D528BD98C9}" type="presParOf" srcId="{30D149BD-10E5-4C2B-A55E-8AD3EBC1CACD}" destId="{18440F63-ABB0-4D00-A1E9-2B5A950C3070}" srcOrd="1" destOrd="0" presId="urn:microsoft.com/office/officeart/2005/8/layout/venn1"/>
    <dgm:cxn modelId="{947C1875-4131-4843-89F5-307D9BFCC852}" type="presParOf" srcId="{30D149BD-10E5-4C2B-A55E-8AD3EBC1CACD}" destId="{6D803B90-F4CF-4A1F-A30C-C528B2AD6240}" srcOrd="2" destOrd="0" presId="urn:microsoft.com/office/officeart/2005/8/layout/venn1"/>
    <dgm:cxn modelId="{28BB8A84-7D3B-4583-9619-D4DB06DEFF05}" type="presParOf" srcId="{30D149BD-10E5-4C2B-A55E-8AD3EBC1CACD}" destId="{1865D851-C5F5-4FED-8EF2-2013A37D5E34}" srcOrd="3" destOrd="0" presId="urn:microsoft.com/office/officeart/2005/8/layout/venn1"/>
    <dgm:cxn modelId="{CBD787FA-7184-4724-A968-763619B701DA}" type="presParOf" srcId="{30D149BD-10E5-4C2B-A55E-8AD3EBC1CACD}" destId="{D01A3BA7-A038-4E70-9558-10B6693EBF51}" srcOrd="4" destOrd="0" presId="urn:microsoft.com/office/officeart/2005/8/layout/venn1"/>
    <dgm:cxn modelId="{5FB90ABE-A647-4977-984C-B48D7696C302}" type="presParOf" srcId="{30D149BD-10E5-4C2B-A55E-8AD3EBC1CACD}" destId="{2773D2B2-E448-486E-B8CF-8155E23E8ED1}" srcOrd="5" destOrd="0" presId="urn:microsoft.com/office/officeart/2005/8/layout/venn1"/>
    <dgm:cxn modelId="{4BCB431B-1018-4662-A08B-D881F2E09DC4}" type="presParOf" srcId="{30D149BD-10E5-4C2B-A55E-8AD3EBC1CACD}" destId="{C458D85A-3580-4F3D-A4E6-104222F71ACA}" srcOrd="6" destOrd="0" presId="urn:microsoft.com/office/officeart/2005/8/layout/venn1"/>
    <dgm:cxn modelId="{7539475A-0717-4703-9CB7-052D33332DD1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chemeClr val="accent1">
            <a:alpha val="5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پیش بینی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rgbClr val="92D050">
            <a:alpha val="5000"/>
          </a:srgbClr>
        </a:solidFill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تنظیم سلسه </a:t>
          </a:r>
          <a:b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2C0BDE9E-717C-40B9-9EC2-2FAC3F469514}" type="presOf" srcId="{52F71443-4B78-49AB-8DA4-C9A688ADD309}" destId="{6D803B90-F4CF-4A1F-A30C-C528B2AD6240}" srcOrd="0" destOrd="0" presId="urn:microsoft.com/office/officeart/2005/8/layout/venn1"/>
    <dgm:cxn modelId="{EA4F00D6-3D80-43D2-930E-CA03AAF3E669}" type="presOf" srcId="{52F71443-4B78-49AB-8DA4-C9A688ADD309}" destId="{1865D851-C5F5-4FED-8EF2-2013A37D5E34}" srcOrd="1" destOrd="0" presId="urn:microsoft.com/office/officeart/2005/8/layout/venn1"/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85AA0210-4958-4A94-B304-53CB5E2CC923}" type="presOf" srcId="{2ECF3AF6-687A-4799-B27F-56F6414677D4}" destId="{C458D85A-3580-4F3D-A4E6-104222F71ACA}" srcOrd="0" destOrd="0" presId="urn:microsoft.com/office/officeart/2005/8/layout/venn1"/>
    <dgm:cxn modelId="{1C712B63-FD2F-4B53-B401-0C13726C269D}" type="presOf" srcId="{C63AB59B-1A56-4412-84B1-835AA7924563}" destId="{D01A3BA7-A038-4E70-9558-10B6693EBF51}" srcOrd="0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12BB29BB-2202-4DAC-BA93-B84F2C254592}" type="presOf" srcId="{A3AFBD53-AE25-4364-8889-9D718576D16B}" destId="{30D149BD-10E5-4C2B-A55E-8AD3EBC1CACD}" srcOrd="0" destOrd="0" presId="urn:microsoft.com/office/officeart/2005/8/layout/venn1"/>
    <dgm:cxn modelId="{EB076F2A-E2EE-499A-985F-AD3B47B70408}" type="presOf" srcId="{2ECF3AF6-687A-4799-B27F-56F6414677D4}" destId="{36499BB2-E4FA-42F3-BE6C-7D597413C580}" srcOrd="1" destOrd="0" presId="urn:microsoft.com/office/officeart/2005/8/layout/venn1"/>
    <dgm:cxn modelId="{AF865FE7-D4EB-4803-AB39-0111F5283D62}" type="presOf" srcId="{C63AB59B-1A56-4412-84B1-835AA7924563}" destId="{2773D2B2-E448-486E-B8CF-8155E23E8ED1}" srcOrd="1" destOrd="0" presId="urn:microsoft.com/office/officeart/2005/8/layout/venn1"/>
    <dgm:cxn modelId="{9A469571-5788-499E-9F3C-2AD2429A4FD9}" type="presOf" srcId="{AAEE3F0B-729B-417A-9ACF-0AE63401AC0F}" destId="{B73441E8-17CB-45FB-9488-7B7EC9BB00FC}" srcOrd="0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4B78EA4F-5FA1-4084-857D-BC99B6A571A7}" type="presOf" srcId="{AAEE3F0B-729B-417A-9ACF-0AE63401AC0F}" destId="{18440F63-ABB0-4D00-A1E9-2B5A950C3070}" srcOrd="1" destOrd="0" presId="urn:microsoft.com/office/officeart/2005/8/layout/venn1"/>
    <dgm:cxn modelId="{C8F84DF0-763B-4A52-8766-4E4E58F0C9B4}" type="presParOf" srcId="{30D149BD-10E5-4C2B-A55E-8AD3EBC1CACD}" destId="{B73441E8-17CB-45FB-9488-7B7EC9BB00FC}" srcOrd="0" destOrd="0" presId="urn:microsoft.com/office/officeart/2005/8/layout/venn1"/>
    <dgm:cxn modelId="{44A30CB9-7F19-4AEF-886A-792AE5518444}" type="presParOf" srcId="{30D149BD-10E5-4C2B-A55E-8AD3EBC1CACD}" destId="{18440F63-ABB0-4D00-A1E9-2B5A950C3070}" srcOrd="1" destOrd="0" presId="urn:microsoft.com/office/officeart/2005/8/layout/venn1"/>
    <dgm:cxn modelId="{FA6C44A8-464B-435C-BBF1-18B56EFBBF2D}" type="presParOf" srcId="{30D149BD-10E5-4C2B-A55E-8AD3EBC1CACD}" destId="{6D803B90-F4CF-4A1F-A30C-C528B2AD6240}" srcOrd="2" destOrd="0" presId="urn:microsoft.com/office/officeart/2005/8/layout/venn1"/>
    <dgm:cxn modelId="{1093E28A-B3CB-4FFA-A16C-7340B4E9AE18}" type="presParOf" srcId="{30D149BD-10E5-4C2B-A55E-8AD3EBC1CACD}" destId="{1865D851-C5F5-4FED-8EF2-2013A37D5E34}" srcOrd="3" destOrd="0" presId="urn:microsoft.com/office/officeart/2005/8/layout/venn1"/>
    <dgm:cxn modelId="{F73CCBA5-56A0-4F8E-A22A-B9ABD28DE51D}" type="presParOf" srcId="{30D149BD-10E5-4C2B-A55E-8AD3EBC1CACD}" destId="{D01A3BA7-A038-4E70-9558-10B6693EBF51}" srcOrd="4" destOrd="0" presId="urn:microsoft.com/office/officeart/2005/8/layout/venn1"/>
    <dgm:cxn modelId="{238A992B-F456-499A-A1FE-0F30152774A2}" type="presParOf" srcId="{30D149BD-10E5-4C2B-A55E-8AD3EBC1CACD}" destId="{2773D2B2-E448-486E-B8CF-8155E23E8ED1}" srcOrd="5" destOrd="0" presId="urn:microsoft.com/office/officeart/2005/8/layout/venn1"/>
    <dgm:cxn modelId="{09A5E762-1A81-47FD-B014-0879A53FF014}" type="presParOf" srcId="{30D149BD-10E5-4C2B-A55E-8AD3EBC1CACD}" destId="{C458D85A-3580-4F3D-A4E6-104222F71ACA}" srcOrd="6" destOrd="0" presId="urn:microsoft.com/office/officeart/2005/8/layout/venn1"/>
    <dgm:cxn modelId="{CC78A606-2BED-40EA-A022-F931988D48A9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194C2-C83D-4842-84D6-66B1F8CCEC05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945E5841-F973-4E5D-8AF0-3BA658CB8DF2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تعریف</a:t>
          </a:r>
        </a:p>
      </dgm:t>
    </dgm:pt>
    <dgm:pt modelId="{9D91195C-9C6A-4F49-8F50-82C8689BB2B8}" type="par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DA16B190-DE78-4181-88B3-FB0626887870}" type="sib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F0AE5F64-BFEF-45F8-8628-99F08695DBBC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ویژگی ها</a:t>
          </a:r>
        </a:p>
      </dgm:t>
    </dgm:pt>
    <dgm:pt modelId="{4A4AAA71-F4B3-41DA-8390-E917411F515E}" type="par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52812F81-34F8-48EF-89F1-BA13DBAD4D76}" type="sib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52BC48B-CA86-4140-B1C6-F0A686B5C624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پرسش ها</a:t>
          </a:r>
        </a:p>
      </dgm:t>
    </dgm:pt>
    <dgm:pt modelId="{D3D20BD3-C00C-48D0-A9B1-D4868736FFF5}" type="par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EF75CA9-3C53-49EE-8521-02946A61E21A}" type="sib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84B593F-B93A-484C-87BD-C19436DE6D10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تقسیمات</a:t>
          </a:r>
        </a:p>
      </dgm:t>
    </dgm:pt>
    <dgm:pt modelId="{F0F51063-0943-4C64-B5E3-6BC69EBDB4EA}" type="par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2D9A24D5-597C-47EE-8932-3C085F07EF8C}" type="sib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FFDAE4F0-BC15-4259-9A95-68F97D27DF9E}" type="pres">
      <dgm:prSet presAssocID="{418194C2-C83D-4842-84D6-66B1F8CCEC05}" presName="arrowDiagram" presStyleCnt="0">
        <dgm:presLayoutVars>
          <dgm:chMax val="5"/>
          <dgm:dir/>
          <dgm:resizeHandles val="exact"/>
        </dgm:presLayoutVars>
      </dgm:prSet>
      <dgm:spPr/>
    </dgm:pt>
    <dgm:pt modelId="{59232691-71AB-4D90-8C2A-57A9ED8FE905}" type="pres">
      <dgm:prSet presAssocID="{418194C2-C83D-4842-84D6-66B1F8CCEC05}" presName="arrow" presStyleLbl="bgShp" presStyleIdx="0" presStyleCnt="1"/>
      <dgm:spPr/>
    </dgm:pt>
    <dgm:pt modelId="{1CFED3B9-CBED-4D64-903F-C16458DA4B95}" type="pres">
      <dgm:prSet presAssocID="{418194C2-C83D-4842-84D6-66B1F8CCEC05}" presName="arrowDiagram4" presStyleCnt="0"/>
      <dgm:spPr/>
    </dgm:pt>
    <dgm:pt modelId="{4C0B6404-29DE-4CBB-886F-10711BCCE6FE}" type="pres">
      <dgm:prSet presAssocID="{945E5841-F973-4E5D-8AF0-3BA658CB8DF2}" presName="bullet4a" presStyleLbl="node1" presStyleIdx="0" presStyleCnt="4"/>
      <dgm:spPr>
        <a:solidFill>
          <a:srgbClr val="92D050"/>
        </a:solidFill>
      </dgm:spPr>
    </dgm:pt>
    <dgm:pt modelId="{B309EAC7-411F-4228-98FD-F2958C219074}" type="pres">
      <dgm:prSet presAssocID="{945E5841-F973-4E5D-8AF0-3BA658CB8DF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152595-2CD0-4BA8-80AD-C31CF6060623}" type="pres">
      <dgm:prSet presAssocID="{084B593F-B93A-484C-87BD-C19436DE6D10}" presName="bullet4b" presStyleLbl="node1" presStyleIdx="1" presStyleCnt="4"/>
      <dgm:spPr/>
    </dgm:pt>
    <dgm:pt modelId="{278561DE-14BA-4AD0-9361-33262970A6FD}" type="pres">
      <dgm:prSet presAssocID="{084B593F-B93A-484C-87BD-C19436DE6D10}" presName="textBox4b" presStyleLbl="revTx" presStyleIdx="1" presStyleCnt="4" custScaleX="126128" custLinFactNeighborY="29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F9F953-E904-403E-B49A-46377CA11474}" type="pres">
      <dgm:prSet presAssocID="{F0AE5F64-BFEF-45F8-8628-99F08695DBBC}" presName="bullet4c" presStyleLbl="node1" presStyleIdx="2" presStyleCnt="4"/>
      <dgm:spPr/>
    </dgm:pt>
    <dgm:pt modelId="{96399B51-245E-4D67-81F9-ADD0369E3DD5}" type="pres">
      <dgm:prSet presAssocID="{F0AE5F64-BFEF-45F8-8628-99F08695DBBC}" presName="textBox4c" presStyleLbl="revTx" presStyleIdx="2" presStyleCnt="4" custScaleY="57625" custLinFactNeighborY="-134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E99542-376F-425C-AB23-9A6BE2BF9606}" type="pres">
      <dgm:prSet presAssocID="{052BC48B-CA86-4140-B1C6-F0A686B5C624}" presName="bullet4d" presStyleLbl="node1" presStyleIdx="3" presStyleCnt="4"/>
      <dgm:spPr/>
    </dgm:pt>
    <dgm:pt modelId="{9F5045BA-8E09-44A3-A5EB-DBF3AFB76D14}" type="pres">
      <dgm:prSet presAssocID="{052BC48B-CA86-4140-B1C6-F0A686B5C624}" presName="textBox4d" presStyleLbl="revTx" presStyleIdx="3" presStyleCnt="4" custScaleX="127954" custScaleY="65795" custLinFactNeighborX="6198" custLinFactNeighborY="-696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067A5D8-FF43-4F85-8F6C-B1104ECC6DE3}" type="presOf" srcId="{084B593F-B93A-484C-87BD-C19436DE6D10}" destId="{278561DE-14BA-4AD0-9361-33262970A6FD}" srcOrd="0" destOrd="0" presId="urn:microsoft.com/office/officeart/2005/8/layout/arrow2"/>
    <dgm:cxn modelId="{D5E159C0-D2FF-4BCA-908D-A0CF8B66D761}" srcId="{418194C2-C83D-4842-84D6-66B1F8CCEC05}" destId="{945E5841-F973-4E5D-8AF0-3BA658CB8DF2}" srcOrd="0" destOrd="0" parTransId="{9D91195C-9C6A-4F49-8F50-82C8689BB2B8}" sibTransId="{DA16B190-DE78-4181-88B3-FB0626887870}"/>
    <dgm:cxn modelId="{C06DB7EB-7775-49E8-B6DF-5DDB9DFC9E66}" srcId="{418194C2-C83D-4842-84D6-66B1F8CCEC05}" destId="{052BC48B-CA86-4140-B1C6-F0A686B5C624}" srcOrd="3" destOrd="0" parTransId="{D3D20BD3-C00C-48D0-A9B1-D4868736FFF5}" sibTransId="{0EF75CA9-3C53-49EE-8521-02946A61E21A}"/>
    <dgm:cxn modelId="{A6F2390B-F2C9-4788-8B22-F40FBA506460}" srcId="{418194C2-C83D-4842-84D6-66B1F8CCEC05}" destId="{F0AE5F64-BFEF-45F8-8628-99F08695DBBC}" srcOrd="2" destOrd="0" parTransId="{4A4AAA71-F4B3-41DA-8390-E917411F515E}" sibTransId="{52812F81-34F8-48EF-89F1-BA13DBAD4D76}"/>
    <dgm:cxn modelId="{A5164B26-F591-4910-8CB5-3FCCD23124D0}" type="presOf" srcId="{418194C2-C83D-4842-84D6-66B1F8CCEC05}" destId="{FFDAE4F0-BC15-4259-9A95-68F97D27DF9E}" srcOrd="0" destOrd="0" presId="urn:microsoft.com/office/officeart/2005/8/layout/arrow2"/>
    <dgm:cxn modelId="{BB7F605F-4FDC-4CB2-90A6-CA83BD0E1153}" srcId="{418194C2-C83D-4842-84D6-66B1F8CCEC05}" destId="{084B593F-B93A-484C-87BD-C19436DE6D10}" srcOrd="1" destOrd="0" parTransId="{F0F51063-0943-4C64-B5E3-6BC69EBDB4EA}" sibTransId="{2D9A24D5-597C-47EE-8932-3C085F07EF8C}"/>
    <dgm:cxn modelId="{73FCE74A-FD47-4F96-B96B-45E83298C437}" type="presOf" srcId="{945E5841-F973-4E5D-8AF0-3BA658CB8DF2}" destId="{B309EAC7-411F-4228-98FD-F2958C219074}" srcOrd="0" destOrd="0" presId="urn:microsoft.com/office/officeart/2005/8/layout/arrow2"/>
    <dgm:cxn modelId="{9F263E92-F916-4E5D-BD82-D1A1B7AEF6D8}" type="presOf" srcId="{052BC48B-CA86-4140-B1C6-F0A686B5C624}" destId="{9F5045BA-8E09-44A3-A5EB-DBF3AFB76D14}" srcOrd="0" destOrd="0" presId="urn:microsoft.com/office/officeart/2005/8/layout/arrow2"/>
    <dgm:cxn modelId="{76BFBBA8-9941-4E0D-9505-630709C44C44}" type="presOf" srcId="{F0AE5F64-BFEF-45F8-8628-99F08695DBBC}" destId="{96399B51-245E-4D67-81F9-ADD0369E3DD5}" srcOrd="0" destOrd="0" presId="urn:microsoft.com/office/officeart/2005/8/layout/arrow2"/>
    <dgm:cxn modelId="{C730D35E-E25F-4146-AA69-40E289E5712C}" type="presParOf" srcId="{FFDAE4F0-BC15-4259-9A95-68F97D27DF9E}" destId="{59232691-71AB-4D90-8C2A-57A9ED8FE905}" srcOrd="0" destOrd="0" presId="urn:microsoft.com/office/officeart/2005/8/layout/arrow2"/>
    <dgm:cxn modelId="{856D6677-3E28-4DCF-84CB-6E7D63AF1E5A}" type="presParOf" srcId="{FFDAE4F0-BC15-4259-9A95-68F97D27DF9E}" destId="{1CFED3B9-CBED-4D64-903F-C16458DA4B95}" srcOrd="1" destOrd="0" presId="urn:microsoft.com/office/officeart/2005/8/layout/arrow2"/>
    <dgm:cxn modelId="{127B907B-B4C2-4AD6-8AF8-21171EF30140}" type="presParOf" srcId="{1CFED3B9-CBED-4D64-903F-C16458DA4B95}" destId="{4C0B6404-29DE-4CBB-886F-10711BCCE6FE}" srcOrd="0" destOrd="0" presId="urn:microsoft.com/office/officeart/2005/8/layout/arrow2"/>
    <dgm:cxn modelId="{604F33A0-53CC-474D-ABE6-93E41765285E}" type="presParOf" srcId="{1CFED3B9-CBED-4D64-903F-C16458DA4B95}" destId="{B309EAC7-411F-4228-98FD-F2958C219074}" srcOrd="1" destOrd="0" presId="urn:microsoft.com/office/officeart/2005/8/layout/arrow2"/>
    <dgm:cxn modelId="{3E8FE60C-3A3F-40D6-A833-F42B4B19CE8B}" type="presParOf" srcId="{1CFED3B9-CBED-4D64-903F-C16458DA4B95}" destId="{4B152595-2CD0-4BA8-80AD-C31CF6060623}" srcOrd="2" destOrd="0" presId="urn:microsoft.com/office/officeart/2005/8/layout/arrow2"/>
    <dgm:cxn modelId="{AD4D5557-25CC-4389-9B1E-2F957E81BB22}" type="presParOf" srcId="{1CFED3B9-CBED-4D64-903F-C16458DA4B95}" destId="{278561DE-14BA-4AD0-9361-33262970A6FD}" srcOrd="3" destOrd="0" presId="urn:microsoft.com/office/officeart/2005/8/layout/arrow2"/>
    <dgm:cxn modelId="{FFC63CD2-6B46-4BE9-8F19-70E6818B7826}" type="presParOf" srcId="{1CFED3B9-CBED-4D64-903F-C16458DA4B95}" destId="{9AF9F953-E904-403E-B49A-46377CA11474}" srcOrd="4" destOrd="0" presId="urn:microsoft.com/office/officeart/2005/8/layout/arrow2"/>
    <dgm:cxn modelId="{1C6150A7-14B2-4BAE-AB0B-53231A468F7A}" type="presParOf" srcId="{1CFED3B9-CBED-4D64-903F-C16458DA4B95}" destId="{96399B51-245E-4D67-81F9-ADD0369E3DD5}" srcOrd="5" destOrd="0" presId="urn:microsoft.com/office/officeart/2005/8/layout/arrow2"/>
    <dgm:cxn modelId="{46BF72AF-3EFD-47FE-9A8A-8FDB71D2175E}" type="presParOf" srcId="{1CFED3B9-CBED-4D64-903F-C16458DA4B95}" destId="{48E99542-376F-425C-AB23-9A6BE2BF9606}" srcOrd="6" destOrd="0" presId="urn:microsoft.com/office/officeart/2005/8/layout/arrow2"/>
    <dgm:cxn modelId="{11C7E94B-231F-4F92-A78A-DAA69C516925}" type="presParOf" srcId="{1CFED3B9-CBED-4D64-903F-C16458DA4B95}" destId="{9F5045BA-8E09-44A3-A5EB-DBF3AFB76D14}" srcOrd="7" destOrd="0" presId="urn:microsoft.com/office/officeart/2005/8/layout/arrow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chemeClr val="accent1">
            <a:alpha val="5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پیش بینی</a:t>
          </a:r>
          <a:b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</a:br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/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تنظیم سلسه </a:t>
          </a:r>
          <a:b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</a:br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F0218F15-78C2-45C3-8AE9-28D096B9DEA6}" type="presOf" srcId="{52F71443-4B78-49AB-8DA4-C9A688ADD309}" destId="{6D803B90-F4CF-4A1F-A30C-C528B2AD6240}" srcOrd="0" destOrd="0" presId="urn:microsoft.com/office/officeart/2005/8/layout/venn1"/>
    <dgm:cxn modelId="{B18C0F56-1DD8-4DAF-8313-C7D90407B4E3}" type="presOf" srcId="{2ECF3AF6-687A-4799-B27F-56F6414677D4}" destId="{36499BB2-E4FA-42F3-BE6C-7D597413C580}" srcOrd="1" destOrd="0" presId="urn:microsoft.com/office/officeart/2005/8/layout/venn1"/>
    <dgm:cxn modelId="{D09FC369-4562-4D1F-AB18-C28A76018030}" type="presOf" srcId="{C63AB59B-1A56-4412-84B1-835AA7924563}" destId="{2773D2B2-E448-486E-B8CF-8155E23E8ED1}" srcOrd="1" destOrd="0" presId="urn:microsoft.com/office/officeart/2005/8/layout/venn1"/>
    <dgm:cxn modelId="{4C8AAC9B-7B4D-404D-85FB-9DC997E86AD9}" type="presOf" srcId="{C63AB59B-1A56-4412-84B1-835AA7924563}" destId="{D01A3BA7-A038-4E70-9558-10B6693EBF51}" srcOrd="0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3C21EF5C-29D3-4DF8-9BB8-6ADB32E155DE}" type="presOf" srcId="{AAEE3F0B-729B-417A-9ACF-0AE63401AC0F}" destId="{B73441E8-17CB-45FB-9488-7B7EC9BB00FC}" srcOrd="0" destOrd="0" presId="urn:microsoft.com/office/officeart/2005/8/layout/venn1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BF445E23-989F-4FD3-837A-0B4B13B858B7}" type="presOf" srcId="{2ECF3AF6-687A-4799-B27F-56F6414677D4}" destId="{C458D85A-3580-4F3D-A4E6-104222F71ACA}" srcOrd="0" destOrd="0" presId="urn:microsoft.com/office/officeart/2005/8/layout/venn1"/>
    <dgm:cxn modelId="{2EC7642D-87AC-40A8-8027-0546F4F9898A}" type="presOf" srcId="{52F71443-4B78-49AB-8DA4-C9A688ADD309}" destId="{1865D851-C5F5-4FED-8EF2-2013A37D5E34}" srcOrd="1" destOrd="0" presId="urn:microsoft.com/office/officeart/2005/8/layout/venn1"/>
    <dgm:cxn modelId="{000D76AA-9F77-47DC-95CF-9DB86DA6DA49}" type="presOf" srcId="{AAEE3F0B-729B-417A-9ACF-0AE63401AC0F}" destId="{18440F63-ABB0-4D00-A1E9-2B5A950C3070}" srcOrd="1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7221EA82-8759-4BEC-9C9E-84C91D661FF4}" type="presOf" srcId="{A3AFBD53-AE25-4364-8889-9D718576D16B}" destId="{30D149BD-10E5-4C2B-A55E-8AD3EBC1CACD}" srcOrd="0" destOrd="0" presId="urn:microsoft.com/office/officeart/2005/8/layout/venn1"/>
    <dgm:cxn modelId="{47751123-EF89-4C20-9C0A-D65A674DE2B4}" type="presParOf" srcId="{30D149BD-10E5-4C2B-A55E-8AD3EBC1CACD}" destId="{B73441E8-17CB-45FB-9488-7B7EC9BB00FC}" srcOrd="0" destOrd="0" presId="urn:microsoft.com/office/officeart/2005/8/layout/venn1"/>
    <dgm:cxn modelId="{A795120F-43E0-4202-8B65-B46215AC8CDE}" type="presParOf" srcId="{30D149BD-10E5-4C2B-A55E-8AD3EBC1CACD}" destId="{18440F63-ABB0-4D00-A1E9-2B5A950C3070}" srcOrd="1" destOrd="0" presId="urn:microsoft.com/office/officeart/2005/8/layout/venn1"/>
    <dgm:cxn modelId="{FC2BDFBE-26C7-408D-A1AF-0B1339E57C1E}" type="presParOf" srcId="{30D149BD-10E5-4C2B-A55E-8AD3EBC1CACD}" destId="{6D803B90-F4CF-4A1F-A30C-C528B2AD6240}" srcOrd="2" destOrd="0" presId="urn:microsoft.com/office/officeart/2005/8/layout/venn1"/>
    <dgm:cxn modelId="{E2FF4D67-2A77-4BE5-A7E1-8A9A0B584481}" type="presParOf" srcId="{30D149BD-10E5-4C2B-A55E-8AD3EBC1CACD}" destId="{1865D851-C5F5-4FED-8EF2-2013A37D5E34}" srcOrd="3" destOrd="0" presId="urn:microsoft.com/office/officeart/2005/8/layout/venn1"/>
    <dgm:cxn modelId="{81200E65-4191-49E8-9E81-9320A0608F81}" type="presParOf" srcId="{30D149BD-10E5-4C2B-A55E-8AD3EBC1CACD}" destId="{D01A3BA7-A038-4E70-9558-10B6693EBF51}" srcOrd="4" destOrd="0" presId="urn:microsoft.com/office/officeart/2005/8/layout/venn1"/>
    <dgm:cxn modelId="{DB2E3841-7643-44C0-B17C-EAAB6FC446B8}" type="presParOf" srcId="{30D149BD-10E5-4C2B-A55E-8AD3EBC1CACD}" destId="{2773D2B2-E448-486E-B8CF-8155E23E8ED1}" srcOrd="5" destOrd="0" presId="urn:microsoft.com/office/officeart/2005/8/layout/venn1"/>
    <dgm:cxn modelId="{B2E0CD2D-50AE-4BC7-8D9D-D314D2E3D06C}" type="presParOf" srcId="{30D149BD-10E5-4C2B-A55E-8AD3EBC1CACD}" destId="{C458D85A-3580-4F3D-A4E6-104222F71ACA}" srcOrd="6" destOrd="0" presId="urn:microsoft.com/office/officeart/2005/8/layout/venn1"/>
    <dgm:cxn modelId="{812D5F8A-E699-47D9-A9B2-E8615FED42D8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chemeClr val="accent1">
            <a:alpha val="5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  <a:t>پیش بینی</a:t>
          </a:r>
          <a:b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chemeClr val="accent1">
            <a:alpha val="5000"/>
          </a:schemeClr>
        </a:solidFill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>
        <a:solidFill>
          <a:schemeClr val="accent1">
            <a:hueOff val="0"/>
            <a:satOff val="0"/>
            <a:lumOff val="0"/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  <a:t>تنظیم سلسه </a:t>
          </a:r>
          <a:b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>
        <a:solidFill>
          <a:srgbClr val="92D050">
            <a:alpha val="5000"/>
          </a:srgb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D9173C5-9AA0-4435-B4F7-E89AD4E2C98B}" type="presOf" srcId="{52F71443-4B78-49AB-8DA4-C9A688ADD309}" destId="{1865D851-C5F5-4FED-8EF2-2013A37D5E34}" srcOrd="1" destOrd="0" presId="urn:microsoft.com/office/officeart/2005/8/layout/venn1"/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33BE6136-045C-41EC-9A7F-5979631EA351}" type="presOf" srcId="{AAEE3F0B-729B-417A-9ACF-0AE63401AC0F}" destId="{18440F63-ABB0-4D00-A1E9-2B5A950C3070}" srcOrd="1" destOrd="0" presId="urn:microsoft.com/office/officeart/2005/8/layout/venn1"/>
    <dgm:cxn modelId="{23A54EAB-21BB-423F-8168-34E4FE244A08}" type="presOf" srcId="{AAEE3F0B-729B-417A-9ACF-0AE63401AC0F}" destId="{B73441E8-17CB-45FB-9488-7B7EC9BB00FC}" srcOrd="0" destOrd="0" presId="urn:microsoft.com/office/officeart/2005/8/layout/venn1"/>
    <dgm:cxn modelId="{633D5C32-470E-49B5-98A0-BCDC3391FDDD}" type="presOf" srcId="{C63AB59B-1A56-4412-84B1-835AA7924563}" destId="{D01A3BA7-A038-4E70-9558-10B6693EBF51}" srcOrd="0" destOrd="0" presId="urn:microsoft.com/office/officeart/2005/8/layout/venn1"/>
    <dgm:cxn modelId="{BF950DBD-40E6-4414-9843-87A634C9653F}" type="presOf" srcId="{52F71443-4B78-49AB-8DA4-C9A688ADD309}" destId="{6D803B90-F4CF-4A1F-A30C-C528B2AD6240}" srcOrd="0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131C4913-B3C3-4549-B32D-E7E6809464E0}" type="presOf" srcId="{A3AFBD53-AE25-4364-8889-9D718576D16B}" destId="{30D149BD-10E5-4C2B-A55E-8AD3EBC1CACD}" srcOrd="0" destOrd="0" presId="urn:microsoft.com/office/officeart/2005/8/layout/venn1"/>
    <dgm:cxn modelId="{1717F247-424A-46E0-BF48-EAD12A3E8D3C}" type="presOf" srcId="{2ECF3AF6-687A-4799-B27F-56F6414677D4}" destId="{36499BB2-E4FA-42F3-BE6C-7D597413C580}" srcOrd="1" destOrd="0" presId="urn:microsoft.com/office/officeart/2005/8/layout/venn1"/>
    <dgm:cxn modelId="{DCDECD72-9CE3-4C70-83AF-F646AE2033D7}" type="presOf" srcId="{C63AB59B-1A56-4412-84B1-835AA7924563}" destId="{2773D2B2-E448-486E-B8CF-8155E23E8ED1}" srcOrd="1" destOrd="0" presId="urn:microsoft.com/office/officeart/2005/8/layout/venn1"/>
    <dgm:cxn modelId="{BD19B034-CD90-433B-9E9F-ACA61F191274}" type="presOf" srcId="{2ECF3AF6-687A-4799-B27F-56F6414677D4}" destId="{C458D85A-3580-4F3D-A4E6-104222F71ACA}" srcOrd="0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1C77114C-D946-4652-8027-FF4FBFDE0BAD}" type="presParOf" srcId="{30D149BD-10E5-4C2B-A55E-8AD3EBC1CACD}" destId="{B73441E8-17CB-45FB-9488-7B7EC9BB00FC}" srcOrd="0" destOrd="0" presId="urn:microsoft.com/office/officeart/2005/8/layout/venn1"/>
    <dgm:cxn modelId="{63D7B43F-9DCD-4E6A-9927-A92FE372972C}" type="presParOf" srcId="{30D149BD-10E5-4C2B-A55E-8AD3EBC1CACD}" destId="{18440F63-ABB0-4D00-A1E9-2B5A950C3070}" srcOrd="1" destOrd="0" presId="urn:microsoft.com/office/officeart/2005/8/layout/venn1"/>
    <dgm:cxn modelId="{9A4E9784-D31C-420B-B53F-9D5BBEF5F6D7}" type="presParOf" srcId="{30D149BD-10E5-4C2B-A55E-8AD3EBC1CACD}" destId="{6D803B90-F4CF-4A1F-A30C-C528B2AD6240}" srcOrd="2" destOrd="0" presId="urn:microsoft.com/office/officeart/2005/8/layout/venn1"/>
    <dgm:cxn modelId="{DF4F81F1-652B-40E4-BE0A-2485A9C049DA}" type="presParOf" srcId="{30D149BD-10E5-4C2B-A55E-8AD3EBC1CACD}" destId="{1865D851-C5F5-4FED-8EF2-2013A37D5E34}" srcOrd="3" destOrd="0" presId="urn:microsoft.com/office/officeart/2005/8/layout/venn1"/>
    <dgm:cxn modelId="{9B5E1030-EF88-4C7F-9683-F163DD06EB0B}" type="presParOf" srcId="{30D149BD-10E5-4C2B-A55E-8AD3EBC1CACD}" destId="{D01A3BA7-A038-4E70-9558-10B6693EBF51}" srcOrd="4" destOrd="0" presId="urn:microsoft.com/office/officeart/2005/8/layout/venn1"/>
    <dgm:cxn modelId="{653CD2BB-0EF1-497A-AEF5-4BD60C26C637}" type="presParOf" srcId="{30D149BD-10E5-4C2B-A55E-8AD3EBC1CACD}" destId="{2773D2B2-E448-486E-B8CF-8155E23E8ED1}" srcOrd="5" destOrd="0" presId="urn:microsoft.com/office/officeart/2005/8/layout/venn1"/>
    <dgm:cxn modelId="{E54D5354-D264-41E0-90EA-FE035EABCDE2}" type="presParOf" srcId="{30D149BD-10E5-4C2B-A55E-8AD3EBC1CACD}" destId="{C458D85A-3580-4F3D-A4E6-104222F71ACA}" srcOrd="6" destOrd="0" presId="urn:microsoft.com/office/officeart/2005/8/layout/venn1"/>
    <dgm:cxn modelId="{4C185501-40C9-4417-AD4C-69289966D0B5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chemeClr val="accent1">
            <a:alpha val="5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پیش بینی</a:t>
          </a:r>
          <a:b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</a:br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تنظیم سلسه </a:t>
          </a:r>
          <a:b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</a:br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pPr rtl="1"/>
          <a:r>
            <a:rPr lang="fa-IR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C616AA6-36E3-4A79-A455-58F483071B15}" type="presOf" srcId="{2ECF3AF6-687A-4799-B27F-56F6414677D4}" destId="{C458D85A-3580-4F3D-A4E6-104222F71ACA}" srcOrd="0" destOrd="0" presId="urn:microsoft.com/office/officeart/2005/8/layout/venn1"/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3BD77D52-D66A-4EAB-B560-9AF0FF983939}" type="presOf" srcId="{52F71443-4B78-49AB-8DA4-C9A688ADD309}" destId="{6D803B90-F4CF-4A1F-A30C-C528B2AD6240}" srcOrd="0" destOrd="0" presId="urn:microsoft.com/office/officeart/2005/8/layout/venn1"/>
    <dgm:cxn modelId="{5261D4C1-7152-4726-AFC6-60AECD5555A1}" type="presOf" srcId="{AAEE3F0B-729B-417A-9ACF-0AE63401AC0F}" destId="{B73441E8-17CB-45FB-9488-7B7EC9BB00FC}" srcOrd="0" destOrd="0" presId="urn:microsoft.com/office/officeart/2005/8/layout/venn1"/>
    <dgm:cxn modelId="{71A1798A-7436-4DC7-BA21-5D382E320B78}" type="presOf" srcId="{AAEE3F0B-729B-417A-9ACF-0AE63401AC0F}" destId="{18440F63-ABB0-4D00-A1E9-2B5A950C3070}" srcOrd="1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F007E57D-B922-4581-B392-F031135E67BC}" type="presOf" srcId="{52F71443-4B78-49AB-8DA4-C9A688ADD309}" destId="{1865D851-C5F5-4FED-8EF2-2013A37D5E34}" srcOrd="1" destOrd="0" presId="urn:microsoft.com/office/officeart/2005/8/layout/venn1"/>
    <dgm:cxn modelId="{FE4868B6-B1F1-44D3-9E2D-644E683E5097}" type="presOf" srcId="{A3AFBD53-AE25-4364-8889-9D718576D16B}" destId="{30D149BD-10E5-4C2B-A55E-8AD3EBC1CACD}" srcOrd="0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ACF81298-F20E-44CB-B3A2-21DAC0571182}" type="presOf" srcId="{C63AB59B-1A56-4412-84B1-835AA7924563}" destId="{2773D2B2-E448-486E-B8CF-8155E23E8ED1}" srcOrd="1" destOrd="0" presId="urn:microsoft.com/office/officeart/2005/8/layout/venn1"/>
    <dgm:cxn modelId="{15273D5D-3917-409A-9EF9-AD549ECA6B98}" type="presOf" srcId="{2ECF3AF6-687A-4799-B27F-56F6414677D4}" destId="{36499BB2-E4FA-42F3-BE6C-7D597413C580}" srcOrd="1" destOrd="0" presId="urn:microsoft.com/office/officeart/2005/8/layout/venn1"/>
    <dgm:cxn modelId="{3AF01070-91CB-4382-80F2-B8538DD1923A}" type="presOf" srcId="{C63AB59B-1A56-4412-84B1-835AA7924563}" destId="{D01A3BA7-A038-4E70-9558-10B6693EBF51}" srcOrd="0" destOrd="0" presId="urn:microsoft.com/office/officeart/2005/8/layout/venn1"/>
    <dgm:cxn modelId="{7F52AF2C-2464-4E82-9A33-D1A370C24C19}" type="presParOf" srcId="{30D149BD-10E5-4C2B-A55E-8AD3EBC1CACD}" destId="{B73441E8-17CB-45FB-9488-7B7EC9BB00FC}" srcOrd="0" destOrd="0" presId="urn:microsoft.com/office/officeart/2005/8/layout/venn1"/>
    <dgm:cxn modelId="{CBD8D24C-BA31-4F89-A0BF-F33B76387BE6}" type="presParOf" srcId="{30D149BD-10E5-4C2B-A55E-8AD3EBC1CACD}" destId="{18440F63-ABB0-4D00-A1E9-2B5A950C3070}" srcOrd="1" destOrd="0" presId="urn:microsoft.com/office/officeart/2005/8/layout/venn1"/>
    <dgm:cxn modelId="{6D433CE7-874E-495C-B923-1B32EC00EDB2}" type="presParOf" srcId="{30D149BD-10E5-4C2B-A55E-8AD3EBC1CACD}" destId="{6D803B90-F4CF-4A1F-A30C-C528B2AD6240}" srcOrd="2" destOrd="0" presId="urn:microsoft.com/office/officeart/2005/8/layout/venn1"/>
    <dgm:cxn modelId="{CB28BCD1-BEFF-4FEE-9255-0EB372A506F8}" type="presParOf" srcId="{30D149BD-10E5-4C2B-A55E-8AD3EBC1CACD}" destId="{1865D851-C5F5-4FED-8EF2-2013A37D5E34}" srcOrd="3" destOrd="0" presId="urn:microsoft.com/office/officeart/2005/8/layout/venn1"/>
    <dgm:cxn modelId="{64D0E329-BA0A-4212-836E-9474D8701D51}" type="presParOf" srcId="{30D149BD-10E5-4C2B-A55E-8AD3EBC1CACD}" destId="{D01A3BA7-A038-4E70-9558-10B6693EBF51}" srcOrd="4" destOrd="0" presId="urn:microsoft.com/office/officeart/2005/8/layout/venn1"/>
    <dgm:cxn modelId="{AFD691B0-513B-4BAA-A806-D3CE2C1E6460}" type="presParOf" srcId="{30D149BD-10E5-4C2B-A55E-8AD3EBC1CACD}" destId="{2773D2B2-E448-486E-B8CF-8155E23E8ED1}" srcOrd="5" destOrd="0" presId="urn:microsoft.com/office/officeart/2005/8/layout/venn1"/>
    <dgm:cxn modelId="{913C64D8-6DE8-413F-ADFD-076735EA9C6C}" type="presParOf" srcId="{30D149BD-10E5-4C2B-A55E-8AD3EBC1CACD}" destId="{C458D85A-3580-4F3D-A4E6-104222F71ACA}" srcOrd="6" destOrd="0" presId="urn:microsoft.com/office/officeart/2005/8/layout/venn1"/>
    <dgm:cxn modelId="{027952BA-91CD-4E95-AD9F-B173484C345E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3AFBD53-AE25-4364-8889-9D718576D16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AEE3F0B-729B-417A-9ACF-0AE63401AC0F}">
      <dgm:prSet phldrT="[Text]" custT="1"/>
      <dgm:spPr>
        <a:solidFill>
          <a:schemeClr val="accent1">
            <a:alpha val="5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  <a:t>پیش بینی</a:t>
          </a:r>
          <a:b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  <a:t> آینده</a:t>
          </a:r>
        </a:p>
      </dgm:t>
    </dgm:pt>
    <dgm:pt modelId="{F185FB30-4CA2-4874-8288-0143223851D4}" type="par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295A25E3-EA45-4741-BB3A-A5E3F8C92C36}" type="sibTrans" cxnId="{3AF6438A-8875-4CEC-A72A-F984DC668D2A}">
      <dgm:prSet/>
      <dgm:spPr/>
      <dgm:t>
        <a:bodyPr/>
        <a:lstStyle/>
        <a:p>
          <a:pPr rtl="1"/>
          <a:endParaRPr lang="fa-IR"/>
        </a:p>
      </dgm:t>
    </dgm:pt>
    <dgm:pt modelId="{52F71443-4B78-49AB-8DA4-C9A688ADD309}">
      <dgm:prSet phldrT="[Text]" custT="1"/>
      <dgm:spPr>
        <a:solidFill>
          <a:schemeClr val="accent1">
            <a:alpha val="5000"/>
          </a:schemeClr>
        </a:solidFill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اهداف معین</a:t>
          </a:r>
        </a:p>
      </dgm:t>
    </dgm:pt>
    <dgm:pt modelId="{36FFDB2B-FB2B-4499-8CB7-2557B278CA9F}" type="par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24C8B75E-91C5-45A3-B314-EFDDFBC39DA9}" type="sibTrans" cxnId="{2F7BB379-803D-4318-A1C2-6D768DC3F11D}">
      <dgm:prSet/>
      <dgm:spPr/>
      <dgm:t>
        <a:bodyPr/>
        <a:lstStyle/>
        <a:p>
          <a:pPr rtl="1"/>
          <a:endParaRPr lang="fa-IR"/>
        </a:p>
      </dgm:t>
    </dgm:pt>
    <dgm:pt modelId="{C63AB59B-1A56-4412-84B1-835AA7924563}">
      <dgm:prSet phldrT="[Text]" custT="1"/>
      <dgm:spPr>
        <a:solidFill>
          <a:srgbClr val="92D050">
            <a:alpha val="5000"/>
          </a:srgb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  <a:t>تنظیم سلسه </a:t>
          </a:r>
          <a:b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</a:br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  <a:t>فعالیت ها</a:t>
          </a:r>
        </a:p>
      </dgm:t>
    </dgm:pt>
    <dgm:pt modelId="{FE4B8ADE-5DE7-4E71-8B10-382A2A9DC4CB}" type="par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EA36FBFB-F7E2-405B-8278-C26E2FB21E64}" type="sibTrans" cxnId="{2012E8F7-ADB1-440B-A2D4-F0CB55E1AF42}">
      <dgm:prSet/>
      <dgm:spPr/>
      <dgm:t>
        <a:bodyPr/>
        <a:lstStyle/>
        <a:p>
          <a:pPr rtl="1"/>
          <a:endParaRPr lang="fa-IR"/>
        </a:p>
      </dgm:t>
    </dgm:pt>
    <dgm:pt modelId="{2ECF3AF6-687A-4799-B27F-56F6414677D4}">
      <dgm:prSet phldrT="[Text]" custT="1"/>
      <dgm:spPr>
        <a:solidFill>
          <a:schemeClr val="accent1">
            <a:alpha val="5000"/>
          </a:schemeClr>
        </a:solidFill>
      </dgm:spPr>
      <dgm:t>
        <a:bodyPr/>
        <a:lstStyle/>
        <a:p>
          <a:pPr rtl="1"/>
          <a:r>
            <a:rPr lang="fa-IR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cs typeface="B Kamran" pitchFamily="2" charset="-78"/>
            </a:rPr>
            <a:t>زمان مشخص</a:t>
          </a:r>
        </a:p>
      </dgm:t>
    </dgm:pt>
    <dgm:pt modelId="{0CC94A30-CE20-4AED-B1DF-7698D48020E3}" type="par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90806660-9152-48C8-B152-CBAAB2F49F65}" type="sibTrans" cxnId="{AB0D63F6-7B35-4E4F-A096-3816BF490E3B}">
      <dgm:prSet/>
      <dgm:spPr/>
      <dgm:t>
        <a:bodyPr/>
        <a:lstStyle/>
        <a:p>
          <a:pPr rtl="1"/>
          <a:endParaRPr lang="fa-IR"/>
        </a:p>
      </dgm:t>
    </dgm:pt>
    <dgm:pt modelId="{30D149BD-10E5-4C2B-A55E-8AD3EBC1CACD}" type="pres">
      <dgm:prSet presAssocID="{A3AFBD53-AE25-4364-8889-9D718576D16B}" presName="compositeShape" presStyleCnt="0">
        <dgm:presLayoutVars>
          <dgm:chMax val="7"/>
          <dgm:dir/>
          <dgm:resizeHandles val="exact"/>
        </dgm:presLayoutVars>
      </dgm:prSet>
      <dgm:spPr/>
    </dgm:pt>
    <dgm:pt modelId="{B73441E8-17CB-45FB-9488-7B7EC9BB00FC}" type="pres">
      <dgm:prSet presAssocID="{AAEE3F0B-729B-417A-9ACF-0AE63401AC0F}" presName="circ1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18440F63-ABB0-4D00-A1E9-2B5A950C3070}" type="pres">
      <dgm:prSet presAssocID="{AAEE3F0B-729B-417A-9ACF-0AE63401A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803B90-F4CF-4A1F-A30C-C528B2AD6240}" type="pres">
      <dgm:prSet presAssocID="{52F71443-4B78-49AB-8DA4-C9A688ADD309}" presName="circ2" presStyleLbl="vennNode1" presStyleIdx="1" presStyleCnt="4"/>
      <dgm:spPr/>
      <dgm:t>
        <a:bodyPr/>
        <a:lstStyle/>
        <a:p>
          <a:pPr rtl="1"/>
          <a:endParaRPr lang="fa-IR"/>
        </a:p>
      </dgm:t>
    </dgm:pt>
    <dgm:pt modelId="{1865D851-C5F5-4FED-8EF2-2013A37D5E34}" type="pres">
      <dgm:prSet presAssocID="{52F71443-4B78-49AB-8DA4-C9A688ADD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3BA7-A038-4E70-9558-10B6693EBF51}" type="pres">
      <dgm:prSet presAssocID="{C63AB59B-1A56-4412-84B1-835AA7924563}" presName="circ3" presStyleLbl="vennNode1" presStyleIdx="2" presStyleCnt="4"/>
      <dgm:spPr/>
      <dgm:t>
        <a:bodyPr/>
        <a:lstStyle/>
        <a:p>
          <a:pPr rtl="1"/>
          <a:endParaRPr lang="fa-IR"/>
        </a:p>
      </dgm:t>
    </dgm:pt>
    <dgm:pt modelId="{2773D2B2-E448-486E-B8CF-8155E23E8ED1}" type="pres">
      <dgm:prSet presAssocID="{C63AB59B-1A56-4412-84B1-835AA792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8D85A-3580-4F3D-A4E6-104222F71ACA}" type="pres">
      <dgm:prSet presAssocID="{2ECF3AF6-687A-4799-B27F-56F6414677D4}" presName="circ4" presStyleLbl="vennNode1" presStyleIdx="3" presStyleCnt="4"/>
      <dgm:spPr/>
      <dgm:t>
        <a:bodyPr/>
        <a:lstStyle/>
        <a:p>
          <a:pPr rtl="1"/>
          <a:endParaRPr lang="fa-IR"/>
        </a:p>
      </dgm:t>
    </dgm:pt>
    <dgm:pt modelId="{36499BB2-E4FA-42F3-BE6C-7D597413C580}" type="pres">
      <dgm:prSet presAssocID="{2ECF3AF6-687A-4799-B27F-56F6414677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AF6438A-8875-4CEC-A72A-F984DC668D2A}" srcId="{A3AFBD53-AE25-4364-8889-9D718576D16B}" destId="{AAEE3F0B-729B-417A-9ACF-0AE63401AC0F}" srcOrd="0" destOrd="0" parTransId="{F185FB30-4CA2-4874-8288-0143223851D4}" sibTransId="{295A25E3-EA45-4741-BB3A-A5E3F8C92C36}"/>
    <dgm:cxn modelId="{DD12EF0A-E4DE-4EB0-B90C-167C429F96B2}" type="presOf" srcId="{2ECF3AF6-687A-4799-B27F-56F6414677D4}" destId="{C458D85A-3580-4F3D-A4E6-104222F71ACA}" srcOrd="0" destOrd="0" presId="urn:microsoft.com/office/officeart/2005/8/layout/venn1"/>
    <dgm:cxn modelId="{5CF86E11-742C-4020-815B-281B3C37FC2C}" type="presOf" srcId="{A3AFBD53-AE25-4364-8889-9D718576D16B}" destId="{30D149BD-10E5-4C2B-A55E-8AD3EBC1CACD}" srcOrd="0" destOrd="0" presId="urn:microsoft.com/office/officeart/2005/8/layout/venn1"/>
    <dgm:cxn modelId="{5BBC501F-810D-4B5F-BCC0-21F082D81843}" type="presOf" srcId="{C63AB59B-1A56-4412-84B1-835AA7924563}" destId="{2773D2B2-E448-486E-B8CF-8155E23E8ED1}" srcOrd="1" destOrd="0" presId="urn:microsoft.com/office/officeart/2005/8/layout/venn1"/>
    <dgm:cxn modelId="{A961FBD4-DF6D-41A2-80AF-9A671F976211}" type="presOf" srcId="{AAEE3F0B-729B-417A-9ACF-0AE63401AC0F}" destId="{B73441E8-17CB-45FB-9488-7B7EC9BB00FC}" srcOrd="0" destOrd="0" presId="urn:microsoft.com/office/officeart/2005/8/layout/venn1"/>
    <dgm:cxn modelId="{AB0D63F6-7B35-4E4F-A096-3816BF490E3B}" srcId="{A3AFBD53-AE25-4364-8889-9D718576D16B}" destId="{2ECF3AF6-687A-4799-B27F-56F6414677D4}" srcOrd="3" destOrd="0" parTransId="{0CC94A30-CE20-4AED-B1DF-7698D48020E3}" sibTransId="{90806660-9152-48C8-B152-CBAAB2F49F65}"/>
    <dgm:cxn modelId="{2012E8F7-ADB1-440B-A2D4-F0CB55E1AF42}" srcId="{A3AFBD53-AE25-4364-8889-9D718576D16B}" destId="{C63AB59B-1A56-4412-84B1-835AA7924563}" srcOrd="2" destOrd="0" parTransId="{FE4B8ADE-5DE7-4E71-8B10-382A2A9DC4CB}" sibTransId="{EA36FBFB-F7E2-405B-8278-C26E2FB21E64}"/>
    <dgm:cxn modelId="{5CE440D1-1A52-4906-9FF0-411C237A5433}" type="presOf" srcId="{52F71443-4B78-49AB-8DA4-C9A688ADD309}" destId="{1865D851-C5F5-4FED-8EF2-2013A37D5E34}" srcOrd="1" destOrd="0" presId="urn:microsoft.com/office/officeart/2005/8/layout/venn1"/>
    <dgm:cxn modelId="{695CFC69-B6E8-43E0-B9FD-817FF0A6C9B4}" type="presOf" srcId="{AAEE3F0B-729B-417A-9ACF-0AE63401AC0F}" destId="{18440F63-ABB0-4D00-A1E9-2B5A950C3070}" srcOrd="1" destOrd="0" presId="urn:microsoft.com/office/officeart/2005/8/layout/venn1"/>
    <dgm:cxn modelId="{CFB1B7AE-D093-4C37-ACF4-363B84D8B931}" type="presOf" srcId="{C63AB59B-1A56-4412-84B1-835AA7924563}" destId="{D01A3BA7-A038-4E70-9558-10B6693EBF51}" srcOrd="0" destOrd="0" presId="urn:microsoft.com/office/officeart/2005/8/layout/venn1"/>
    <dgm:cxn modelId="{63CDC528-71B9-41C0-AD03-4C0C2C708B40}" type="presOf" srcId="{52F71443-4B78-49AB-8DA4-C9A688ADD309}" destId="{6D803B90-F4CF-4A1F-A30C-C528B2AD6240}" srcOrd="0" destOrd="0" presId="urn:microsoft.com/office/officeart/2005/8/layout/venn1"/>
    <dgm:cxn modelId="{6523BFDF-3407-47A0-890A-D63DE0E6BDA8}" type="presOf" srcId="{2ECF3AF6-687A-4799-B27F-56F6414677D4}" destId="{36499BB2-E4FA-42F3-BE6C-7D597413C580}" srcOrd="1" destOrd="0" presId="urn:microsoft.com/office/officeart/2005/8/layout/venn1"/>
    <dgm:cxn modelId="{2F7BB379-803D-4318-A1C2-6D768DC3F11D}" srcId="{A3AFBD53-AE25-4364-8889-9D718576D16B}" destId="{52F71443-4B78-49AB-8DA4-C9A688ADD309}" srcOrd="1" destOrd="0" parTransId="{36FFDB2B-FB2B-4499-8CB7-2557B278CA9F}" sibTransId="{24C8B75E-91C5-45A3-B314-EFDDFBC39DA9}"/>
    <dgm:cxn modelId="{15A2AFB7-868A-4C19-A4B4-2A04A521A35F}" type="presParOf" srcId="{30D149BD-10E5-4C2B-A55E-8AD3EBC1CACD}" destId="{B73441E8-17CB-45FB-9488-7B7EC9BB00FC}" srcOrd="0" destOrd="0" presId="urn:microsoft.com/office/officeart/2005/8/layout/venn1"/>
    <dgm:cxn modelId="{3CD8B7A5-257C-4008-A3F1-2D08395C5E4D}" type="presParOf" srcId="{30D149BD-10E5-4C2B-A55E-8AD3EBC1CACD}" destId="{18440F63-ABB0-4D00-A1E9-2B5A950C3070}" srcOrd="1" destOrd="0" presId="urn:microsoft.com/office/officeart/2005/8/layout/venn1"/>
    <dgm:cxn modelId="{0923C99C-0CD8-4FD8-A6C8-D3F0FE84ED0A}" type="presParOf" srcId="{30D149BD-10E5-4C2B-A55E-8AD3EBC1CACD}" destId="{6D803B90-F4CF-4A1F-A30C-C528B2AD6240}" srcOrd="2" destOrd="0" presId="urn:microsoft.com/office/officeart/2005/8/layout/venn1"/>
    <dgm:cxn modelId="{66119393-32CA-4CB7-A5A0-7C7078E28689}" type="presParOf" srcId="{30D149BD-10E5-4C2B-A55E-8AD3EBC1CACD}" destId="{1865D851-C5F5-4FED-8EF2-2013A37D5E34}" srcOrd="3" destOrd="0" presId="urn:microsoft.com/office/officeart/2005/8/layout/venn1"/>
    <dgm:cxn modelId="{2B191ABB-9F12-41FC-B6E9-1420E0AA0B33}" type="presParOf" srcId="{30D149BD-10E5-4C2B-A55E-8AD3EBC1CACD}" destId="{D01A3BA7-A038-4E70-9558-10B6693EBF51}" srcOrd="4" destOrd="0" presId="urn:microsoft.com/office/officeart/2005/8/layout/venn1"/>
    <dgm:cxn modelId="{9F3819E7-4654-40DC-B999-CBB0EF20760A}" type="presParOf" srcId="{30D149BD-10E5-4C2B-A55E-8AD3EBC1CACD}" destId="{2773D2B2-E448-486E-B8CF-8155E23E8ED1}" srcOrd="5" destOrd="0" presId="urn:microsoft.com/office/officeart/2005/8/layout/venn1"/>
    <dgm:cxn modelId="{EB857E5D-0707-4EE8-B736-7F894C82E0D2}" type="presParOf" srcId="{30D149BD-10E5-4C2B-A55E-8AD3EBC1CACD}" destId="{C458D85A-3580-4F3D-A4E6-104222F71ACA}" srcOrd="6" destOrd="0" presId="urn:microsoft.com/office/officeart/2005/8/layout/venn1"/>
    <dgm:cxn modelId="{B26AB2F6-D783-40AF-85E0-F99A987C0FAE}" type="presParOf" srcId="{30D149BD-10E5-4C2B-A55E-8AD3EBC1CACD}" destId="{36499BB2-E4FA-42F3-BE6C-7D597413C580}" srcOrd="7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8194C2-C83D-4842-84D6-66B1F8CCEC05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945E5841-F973-4E5D-8AF0-3BA658CB8DF2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B Kamran" pitchFamily="2" charset="-78"/>
            </a:rPr>
            <a:t>تعریف</a:t>
          </a:r>
        </a:p>
      </dgm:t>
    </dgm:pt>
    <dgm:pt modelId="{9D91195C-9C6A-4F49-8F50-82C8689BB2B8}" type="par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DA16B190-DE78-4181-88B3-FB0626887870}" type="sib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F0AE5F64-BFEF-45F8-8628-99F08695DBBC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B Kamran" pitchFamily="2" charset="-78"/>
            </a:rPr>
            <a:t>ویژگی ها</a:t>
          </a:r>
        </a:p>
      </dgm:t>
    </dgm:pt>
    <dgm:pt modelId="{4A4AAA71-F4B3-41DA-8390-E917411F515E}" type="par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52812F81-34F8-48EF-89F1-BA13DBAD4D76}" type="sib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52BC48B-CA86-4140-B1C6-F0A686B5C624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B Kamran" pitchFamily="2" charset="-78"/>
            </a:rPr>
            <a:t>پرسش ها</a:t>
          </a:r>
        </a:p>
      </dgm:t>
    </dgm:pt>
    <dgm:pt modelId="{D3D20BD3-C00C-48D0-A9B1-D4868736FFF5}" type="par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EF75CA9-3C53-49EE-8521-02946A61E21A}" type="sib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84B593F-B93A-484C-87BD-C19436DE6D10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B Kamran" pitchFamily="2" charset="-78"/>
            </a:rPr>
            <a:t>تقسیمات</a:t>
          </a:r>
        </a:p>
      </dgm:t>
    </dgm:pt>
    <dgm:pt modelId="{F0F51063-0943-4C64-B5E3-6BC69EBDB4EA}" type="par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2D9A24D5-597C-47EE-8932-3C085F07EF8C}" type="sib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FFDAE4F0-BC15-4259-9A95-68F97D27DF9E}" type="pres">
      <dgm:prSet presAssocID="{418194C2-C83D-4842-84D6-66B1F8CCEC05}" presName="arrowDiagram" presStyleCnt="0">
        <dgm:presLayoutVars>
          <dgm:chMax val="5"/>
          <dgm:dir/>
          <dgm:resizeHandles val="exact"/>
        </dgm:presLayoutVars>
      </dgm:prSet>
      <dgm:spPr/>
    </dgm:pt>
    <dgm:pt modelId="{59232691-71AB-4D90-8C2A-57A9ED8FE905}" type="pres">
      <dgm:prSet presAssocID="{418194C2-C83D-4842-84D6-66B1F8CCEC05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15000"/>
          </a:schemeClr>
        </a:solidFill>
      </dgm:spPr>
    </dgm:pt>
    <dgm:pt modelId="{1CFED3B9-CBED-4D64-903F-C16458DA4B95}" type="pres">
      <dgm:prSet presAssocID="{418194C2-C83D-4842-84D6-66B1F8CCEC05}" presName="arrowDiagram4" presStyleCnt="0"/>
      <dgm:spPr/>
    </dgm:pt>
    <dgm:pt modelId="{4C0B6404-29DE-4CBB-886F-10711BCCE6FE}" type="pres">
      <dgm:prSet presAssocID="{945E5841-F973-4E5D-8AF0-3BA658CB8DF2}" presName="bullet4a" presStyleLbl="node1" presStyleIdx="0" presStyleCnt="4"/>
      <dgm:spPr>
        <a:solidFill>
          <a:srgbClr val="92D050">
            <a:alpha val="13000"/>
          </a:srgbClr>
        </a:solidFill>
      </dgm:spPr>
    </dgm:pt>
    <dgm:pt modelId="{B309EAC7-411F-4228-98FD-F2958C219074}" type="pres">
      <dgm:prSet presAssocID="{945E5841-F973-4E5D-8AF0-3BA658CB8DF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152595-2CD0-4BA8-80AD-C31CF6060623}" type="pres">
      <dgm:prSet presAssocID="{084B593F-B93A-484C-87BD-C19436DE6D10}" presName="bullet4b" presStyleLbl="node1" presStyleIdx="1" presStyleCnt="4"/>
      <dgm:spPr>
        <a:solidFill>
          <a:schemeClr val="accent2">
            <a:hueOff val="-279374"/>
            <a:satOff val="-3219"/>
            <a:lumOff val="720"/>
            <a:alpha val="13000"/>
          </a:schemeClr>
        </a:solidFill>
      </dgm:spPr>
    </dgm:pt>
    <dgm:pt modelId="{278561DE-14BA-4AD0-9361-33262970A6FD}" type="pres">
      <dgm:prSet presAssocID="{084B593F-B93A-484C-87BD-C19436DE6D10}" presName="textBox4b" presStyleLbl="revTx" presStyleIdx="1" presStyleCnt="4" custScaleX="126128" custLinFactNeighborY="29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F9F953-E904-403E-B49A-46377CA11474}" type="pres">
      <dgm:prSet presAssocID="{F0AE5F64-BFEF-45F8-8628-99F08695DBBC}" presName="bullet4c" presStyleLbl="node1" presStyleIdx="2" presStyleCnt="4"/>
      <dgm:spPr>
        <a:solidFill>
          <a:schemeClr val="accent2">
            <a:hueOff val="-558749"/>
            <a:satOff val="-6439"/>
            <a:lumOff val="1439"/>
            <a:alpha val="13000"/>
          </a:schemeClr>
        </a:solidFill>
      </dgm:spPr>
    </dgm:pt>
    <dgm:pt modelId="{96399B51-245E-4D67-81F9-ADD0369E3DD5}" type="pres">
      <dgm:prSet presAssocID="{F0AE5F64-BFEF-45F8-8628-99F08695DBBC}" presName="textBox4c" presStyleLbl="revTx" presStyleIdx="2" presStyleCnt="4" custScaleY="57625" custLinFactNeighborY="-134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E99542-376F-425C-AB23-9A6BE2BF9606}" type="pres">
      <dgm:prSet presAssocID="{052BC48B-CA86-4140-B1C6-F0A686B5C624}" presName="bullet4d" presStyleLbl="node1" presStyleIdx="3" presStyleCnt="4"/>
      <dgm:spPr>
        <a:solidFill>
          <a:schemeClr val="accent2">
            <a:hueOff val="-838123"/>
            <a:satOff val="-9658"/>
            <a:lumOff val="2159"/>
            <a:alpha val="13000"/>
          </a:schemeClr>
        </a:solidFill>
      </dgm:spPr>
    </dgm:pt>
    <dgm:pt modelId="{9F5045BA-8E09-44A3-A5EB-DBF3AFB76D14}" type="pres">
      <dgm:prSet presAssocID="{052BC48B-CA86-4140-B1C6-F0A686B5C624}" presName="textBox4d" presStyleLbl="revTx" presStyleIdx="3" presStyleCnt="4" custScaleX="127954" custScaleY="65795" custLinFactNeighborX="6198" custLinFactNeighborY="-696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5E159C0-D2FF-4BCA-908D-A0CF8B66D761}" srcId="{418194C2-C83D-4842-84D6-66B1F8CCEC05}" destId="{945E5841-F973-4E5D-8AF0-3BA658CB8DF2}" srcOrd="0" destOrd="0" parTransId="{9D91195C-9C6A-4F49-8F50-82C8689BB2B8}" sibTransId="{DA16B190-DE78-4181-88B3-FB0626887870}"/>
    <dgm:cxn modelId="{7AEDB15D-0E4B-41DC-8D57-BBC063748706}" type="presOf" srcId="{418194C2-C83D-4842-84D6-66B1F8CCEC05}" destId="{FFDAE4F0-BC15-4259-9A95-68F97D27DF9E}" srcOrd="0" destOrd="0" presId="urn:microsoft.com/office/officeart/2005/8/layout/arrow2"/>
    <dgm:cxn modelId="{C06DB7EB-7775-49E8-B6DF-5DDB9DFC9E66}" srcId="{418194C2-C83D-4842-84D6-66B1F8CCEC05}" destId="{052BC48B-CA86-4140-B1C6-F0A686B5C624}" srcOrd="3" destOrd="0" parTransId="{D3D20BD3-C00C-48D0-A9B1-D4868736FFF5}" sibTransId="{0EF75CA9-3C53-49EE-8521-02946A61E21A}"/>
    <dgm:cxn modelId="{05CE024F-8642-4CF0-808B-35F983717E48}" type="presOf" srcId="{945E5841-F973-4E5D-8AF0-3BA658CB8DF2}" destId="{B309EAC7-411F-4228-98FD-F2958C219074}" srcOrd="0" destOrd="0" presId="urn:microsoft.com/office/officeart/2005/8/layout/arrow2"/>
    <dgm:cxn modelId="{A6F2390B-F2C9-4788-8B22-F40FBA506460}" srcId="{418194C2-C83D-4842-84D6-66B1F8CCEC05}" destId="{F0AE5F64-BFEF-45F8-8628-99F08695DBBC}" srcOrd="2" destOrd="0" parTransId="{4A4AAA71-F4B3-41DA-8390-E917411F515E}" sibTransId="{52812F81-34F8-48EF-89F1-BA13DBAD4D76}"/>
    <dgm:cxn modelId="{ADBF44F8-9AB2-4364-AF34-FC34AC6BB4E3}" type="presOf" srcId="{F0AE5F64-BFEF-45F8-8628-99F08695DBBC}" destId="{96399B51-245E-4D67-81F9-ADD0369E3DD5}" srcOrd="0" destOrd="0" presId="urn:microsoft.com/office/officeart/2005/8/layout/arrow2"/>
    <dgm:cxn modelId="{FB32FA11-267A-4278-8269-FAA7EB57DBD5}" type="presOf" srcId="{084B593F-B93A-484C-87BD-C19436DE6D10}" destId="{278561DE-14BA-4AD0-9361-33262970A6FD}" srcOrd="0" destOrd="0" presId="urn:microsoft.com/office/officeart/2005/8/layout/arrow2"/>
    <dgm:cxn modelId="{BB7F605F-4FDC-4CB2-90A6-CA83BD0E1153}" srcId="{418194C2-C83D-4842-84D6-66B1F8CCEC05}" destId="{084B593F-B93A-484C-87BD-C19436DE6D10}" srcOrd="1" destOrd="0" parTransId="{F0F51063-0943-4C64-B5E3-6BC69EBDB4EA}" sibTransId="{2D9A24D5-597C-47EE-8932-3C085F07EF8C}"/>
    <dgm:cxn modelId="{A8B94701-C073-4427-956B-2341A0054666}" type="presOf" srcId="{052BC48B-CA86-4140-B1C6-F0A686B5C624}" destId="{9F5045BA-8E09-44A3-A5EB-DBF3AFB76D14}" srcOrd="0" destOrd="0" presId="urn:microsoft.com/office/officeart/2005/8/layout/arrow2"/>
    <dgm:cxn modelId="{9772A5F2-F5F4-4E72-BE1E-78035633A1CA}" type="presParOf" srcId="{FFDAE4F0-BC15-4259-9A95-68F97D27DF9E}" destId="{59232691-71AB-4D90-8C2A-57A9ED8FE905}" srcOrd="0" destOrd="0" presId="urn:microsoft.com/office/officeart/2005/8/layout/arrow2"/>
    <dgm:cxn modelId="{F98B3C8E-9E79-42A5-AAC2-BEDEAA1653E4}" type="presParOf" srcId="{FFDAE4F0-BC15-4259-9A95-68F97D27DF9E}" destId="{1CFED3B9-CBED-4D64-903F-C16458DA4B95}" srcOrd="1" destOrd="0" presId="urn:microsoft.com/office/officeart/2005/8/layout/arrow2"/>
    <dgm:cxn modelId="{DD20DEA8-AFCE-4368-BE69-D5C4F43C2E44}" type="presParOf" srcId="{1CFED3B9-CBED-4D64-903F-C16458DA4B95}" destId="{4C0B6404-29DE-4CBB-886F-10711BCCE6FE}" srcOrd="0" destOrd="0" presId="urn:microsoft.com/office/officeart/2005/8/layout/arrow2"/>
    <dgm:cxn modelId="{346DD470-5C86-4A66-8A70-8D10D34FB300}" type="presParOf" srcId="{1CFED3B9-CBED-4D64-903F-C16458DA4B95}" destId="{B309EAC7-411F-4228-98FD-F2958C219074}" srcOrd="1" destOrd="0" presId="urn:microsoft.com/office/officeart/2005/8/layout/arrow2"/>
    <dgm:cxn modelId="{C89A62C6-B215-41B3-BAFB-EE79CA14C910}" type="presParOf" srcId="{1CFED3B9-CBED-4D64-903F-C16458DA4B95}" destId="{4B152595-2CD0-4BA8-80AD-C31CF6060623}" srcOrd="2" destOrd="0" presId="urn:microsoft.com/office/officeart/2005/8/layout/arrow2"/>
    <dgm:cxn modelId="{D9E97E99-FD01-4B8C-A254-3F51A5116349}" type="presParOf" srcId="{1CFED3B9-CBED-4D64-903F-C16458DA4B95}" destId="{278561DE-14BA-4AD0-9361-33262970A6FD}" srcOrd="3" destOrd="0" presId="urn:microsoft.com/office/officeart/2005/8/layout/arrow2"/>
    <dgm:cxn modelId="{C4881D10-469B-48F4-9618-6E7F55D126CE}" type="presParOf" srcId="{1CFED3B9-CBED-4D64-903F-C16458DA4B95}" destId="{9AF9F953-E904-403E-B49A-46377CA11474}" srcOrd="4" destOrd="0" presId="urn:microsoft.com/office/officeart/2005/8/layout/arrow2"/>
    <dgm:cxn modelId="{515E486B-087B-440F-8EF8-E52F75F34261}" type="presParOf" srcId="{1CFED3B9-CBED-4D64-903F-C16458DA4B95}" destId="{96399B51-245E-4D67-81F9-ADD0369E3DD5}" srcOrd="5" destOrd="0" presId="urn:microsoft.com/office/officeart/2005/8/layout/arrow2"/>
    <dgm:cxn modelId="{312D3235-A816-44A9-8C25-26E67D6DB829}" type="presParOf" srcId="{1CFED3B9-CBED-4D64-903F-C16458DA4B95}" destId="{48E99542-376F-425C-AB23-9A6BE2BF9606}" srcOrd="6" destOrd="0" presId="urn:microsoft.com/office/officeart/2005/8/layout/arrow2"/>
    <dgm:cxn modelId="{C8427915-60E0-487C-B14E-BF289CDAB9E3}" type="presParOf" srcId="{1CFED3B9-CBED-4D64-903F-C16458DA4B95}" destId="{9F5045BA-8E09-44A3-A5EB-DBF3AFB76D14}" srcOrd="7" destOrd="0" presId="urn:microsoft.com/office/officeart/2005/8/layout/arrow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194C2-C83D-4842-84D6-66B1F8CCEC05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945E5841-F973-4E5D-8AF0-3BA658CB8DF2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تعریف</a:t>
          </a:r>
        </a:p>
      </dgm:t>
    </dgm:pt>
    <dgm:pt modelId="{9D91195C-9C6A-4F49-8F50-82C8689BB2B8}" type="par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DA16B190-DE78-4181-88B3-FB0626887870}" type="sib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F0AE5F64-BFEF-45F8-8628-99F08695DBBC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ویژگی ها</a:t>
          </a:r>
        </a:p>
      </dgm:t>
    </dgm:pt>
    <dgm:pt modelId="{4A4AAA71-F4B3-41DA-8390-E917411F515E}" type="par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52812F81-34F8-48EF-89F1-BA13DBAD4D76}" type="sib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52BC48B-CA86-4140-B1C6-F0A686B5C624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پرسش ها</a:t>
          </a:r>
        </a:p>
      </dgm:t>
    </dgm:pt>
    <dgm:pt modelId="{D3D20BD3-C00C-48D0-A9B1-D4868736FFF5}" type="par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EF75CA9-3C53-49EE-8521-02946A61E21A}" type="sib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84B593F-B93A-484C-87BD-C19436DE6D10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تقسیمات</a:t>
          </a:r>
        </a:p>
      </dgm:t>
    </dgm:pt>
    <dgm:pt modelId="{F0F51063-0943-4C64-B5E3-6BC69EBDB4EA}" type="par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2D9A24D5-597C-47EE-8932-3C085F07EF8C}" type="sib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FFDAE4F0-BC15-4259-9A95-68F97D27DF9E}" type="pres">
      <dgm:prSet presAssocID="{418194C2-C83D-4842-84D6-66B1F8CCEC05}" presName="arrowDiagram" presStyleCnt="0">
        <dgm:presLayoutVars>
          <dgm:chMax val="5"/>
          <dgm:dir/>
          <dgm:resizeHandles val="exact"/>
        </dgm:presLayoutVars>
      </dgm:prSet>
      <dgm:spPr/>
    </dgm:pt>
    <dgm:pt modelId="{59232691-71AB-4D90-8C2A-57A9ED8FE905}" type="pres">
      <dgm:prSet presAssocID="{418194C2-C83D-4842-84D6-66B1F8CCEC05}" presName="arrow" presStyleLbl="bgShp" presStyleIdx="0" presStyleCnt="1"/>
      <dgm:spPr/>
    </dgm:pt>
    <dgm:pt modelId="{1CFED3B9-CBED-4D64-903F-C16458DA4B95}" type="pres">
      <dgm:prSet presAssocID="{418194C2-C83D-4842-84D6-66B1F8CCEC05}" presName="arrowDiagram4" presStyleCnt="0"/>
      <dgm:spPr/>
    </dgm:pt>
    <dgm:pt modelId="{4C0B6404-29DE-4CBB-886F-10711BCCE6FE}" type="pres">
      <dgm:prSet presAssocID="{945E5841-F973-4E5D-8AF0-3BA658CB8DF2}" presName="bullet4a" presStyleLbl="node1" presStyleIdx="0" presStyleCnt="4"/>
      <dgm:spPr>
        <a:solidFill>
          <a:schemeClr val="accent2">
            <a:lumMod val="60000"/>
            <a:lumOff val="40000"/>
          </a:schemeClr>
        </a:solidFill>
      </dgm:spPr>
    </dgm:pt>
    <dgm:pt modelId="{B309EAC7-411F-4228-98FD-F2958C219074}" type="pres">
      <dgm:prSet presAssocID="{945E5841-F973-4E5D-8AF0-3BA658CB8DF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152595-2CD0-4BA8-80AD-C31CF6060623}" type="pres">
      <dgm:prSet presAssocID="{084B593F-B93A-484C-87BD-C19436DE6D10}" presName="bullet4b" presStyleLbl="node1" presStyleIdx="1" presStyleCnt="4"/>
      <dgm:spPr>
        <a:solidFill>
          <a:srgbClr val="92D050"/>
        </a:solidFill>
      </dgm:spPr>
    </dgm:pt>
    <dgm:pt modelId="{278561DE-14BA-4AD0-9361-33262970A6FD}" type="pres">
      <dgm:prSet presAssocID="{084B593F-B93A-484C-87BD-C19436DE6D10}" presName="textBox4b" presStyleLbl="revTx" presStyleIdx="1" presStyleCnt="4" custScaleX="126128" custLinFactNeighborY="29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F9F953-E904-403E-B49A-46377CA11474}" type="pres">
      <dgm:prSet presAssocID="{F0AE5F64-BFEF-45F8-8628-99F08695DBBC}" presName="bullet4c" presStyleLbl="node1" presStyleIdx="2" presStyleCnt="4"/>
      <dgm:spPr/>
    </dgm:pt>
    <dgm:pt modelId="{96399B51-245E-4D67-81F9-ADD0369E3DD5}" type="pres">
      <dgm:prSet presAssocID="{F0AE5F64-BFEF-45F8-8628-99F08695DBBC}" presName="textBox4c" presStyleLbl="revTx" presStyleIdx="2" presStyleCnt="4" custScaleY="57625" custLinFactNeighborY="-134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E99542-376F-425C-AB23-9A6BE2BF9606}" type="pres">
      <dgm:prSet presAssocID="{052BC48B-CA86-4140-B1C6-F0A686B5C624}" presName="bullet4d" presStyleLbl="node1" presStyleIdx="3" presStyleCnt="4"/>
      <dgm:spPr/>
    </dgm:pt>
    <dgm:pt modelId="{9F5045BA-8E09-44A3-A5EB-DBF3AFB76D14}" type="pres">
      <dgm:prSet presAssocID="{052BC48B-CA86-4140-B1C6-F0A686B5C624}" presName="textBox4d" presStyleLbl="revTx" presStyleIdx="3" presStyleCnt="4" custScaleX="127954" custScaleY="65795" custLinFactNeighborX="6198" custLinFactNeighborY="-696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AE7670E-2138-4E9C-AB6C-81697F833F67}" type="presOf" srcId="{945E5841-F973-4E5D-8AF0-3BA658CB8DF2}" destId="{B309EAC7-411F-4228-98FD-F2958C219074}" srcOrd="0" destOrd="0" presId="urn:microsoft.com/office/officeart/2005/8/layout/arrow2"/>
    <dgm:cxn modelId="{D5E159C0-D2FF-4BCA-908D-A0CF8B66D761}" srcId="{418194C2-C83D-4842-84D6-66B1F8CCEC05}" destId="{945E5841-F973-4E5D-8AF0-3BA658CB8DF2}" srcOrd="0" destOrd="0" parTransId="{9D91195C-9C6A-4F49-8F50-82C8689BB2B8}" sibTransId="{DA16B190-DE78-4181-88B3-FB0626887870}"/>
    <dgm:cxn modelId="{EF4E4659-9860-4E10-98E6-0B3DF34ABCEF}" type="presOf" srcId="{084B593F-B93A-484C-87BD-C19436DE6D10}" destId="{278561DE-14BA-4AD0-9361-33262970A6FD}" srcOrd="0" destOrd="0" presId="urn:microsoft.com/office/officeart/2005/8/layout/arrow2"/>
    <dgm:cxn modelId="{C06DB7EB-7775-49E8-B6DF-5DDB9DFC9E66}" srcId="{418194C2-C83D-4842-84D6-66B1F8CCEC05}" destId="{052BC48B-CA86-4140-B1C6-F0A686B5C624}" srcOrd="3" destOrd="0" parTransId="{D3D20BD3-C00C-48D0-A9B1-D4868736FFF5}" sibTransId="{0EF75CA9-3C53-49EE-8521-02946A61E21A}"/>
    <dgm:cxn modelId="{AAE6C1F3-765B-490A-AA67-2AA85F157364}" type="presOf" srcId="{418194C2-C83D-4842-84D6-66B1F8CCEC05}" destId="{FFDAE4F0-BC15-4259-9A95-68F97D27DF9E}" srcOrd="0" destOrd="0" presId="urn:microsoft.com/office/officeart/2005/8/layout/arrow2"/>
    <dgm:cxn modelId="{A6F2390B-F2C9-4788-8B22-F40FBA506460}" srcId="{418194C2-C83D-4842-84D6-66B1F8CCEC05}" destId="{F0AE5F64-BFEF-45F8-8628-99F08695DBBC}" srcOrd="2" destOrd="0" parTransId="{4A4AAA71-F4B3-41DA-8390-E917411F515E}" sibTransId="{52812F81-34F8-48EF-89F1-BA13DBAD4D76}"/>
    <dgm:cxn modelId="{2A055743-0837-4558-8B4A-A4689726AE68}" type="presOf" srcId="{052BC48B-CA86-4140-B1C6-F0A686B5C624}" destId="{9F5045BA-8E09-44A3-A5EB-DBF3AFB76D14}" srcOrd="0" destOrd="0" presId="urn:microsoft.com/office/officeart/2005/8/layout/arrow2"/>
    <dgm:cxn modelId="{AF082F75-5D75-4B1A-BF3B-86B3918D95C1}" type="presOf" srcId="{F0AE5F64-BFEF-45F8-8628-99F08695DBBC}" destId="{96399B51-245E-4D67-81F9-ADD0369E3DD5}" srcOrd="0" destOrd="0" presId="urn:microsoft.com/office/officeart/2005/8/layout/arrow2"/>
    <dgm:cxn modelId="{BB7F605F-4FDC-4CB2-90A6-CA83BD0E1153}" srcId="{418194C2-C83D-4842-84D6-66B1F8CCEC05}" destId="{084B593F-B93A-484C-87BD-C19436DE6D10}" srcOrd="1" destOrd="0" parTransId="{F0F51063-0943-4C64-B5E3-6BC69EBDB4EA}" sibTransId="{2D9A24D5-597C-47EE-8932-3C085F07EF8C}"/>
    <dgm:cxn modelId="{BA485C8C-F1B0-42CD-9DAE-D625066D008C}" type="presParOf" srcId="{FFDAE4F0-BC15-4259-9A95-68F97D27DF9E}" destId="{59232691-71AB-4D90-8C2A-57A9ED8FE905}" srcOrd="0" destOrd="0" presId="urn:microsoft.com/office/officeart/2005/8/layout/arrow2"/>
    <dgm:cxn modelId="{D6DE4730-BEF0-45BC-A1E3-ECCDCEC0A3F6}" type="presParOf" srcId="{FFDAE4F0-BC15-4259-9A95-68F97D27DF9E}" destId="{1CFED3B9-CBED-4D64-903F-C16458DA4B95}" srcOrd="1" destOrd="0" presId="urn:microsoft.com/office/officeart/2005/8/layout/arrow2"/>
    <dgm:cxn modelId="{383BF912-97FE-4C5D-9BB8-05D84701D96A}" type="presParOf" srcId="{1CFED3B9-CBED-4D64-903F-C16458DA4B95}" destId="{4C0B6404-29DE-4CBB-886F-10711BCCE6FE}" srcOrd="0" destOrd="0" presId="urn:microsoft.com/office/officeart/2005/8/layout/arrow2"/>
    <dgm:cxn modelId="{E1C9ED2A-4650-46A8-B590-0C11AA35CD66}" type="presParOf" srcId="{1CFED3B9-CBED-4D64-903F-C16458DA4B95}" destId="{B309EAC7-411F-4228-98FD-F2958C219074}" srcOrd="1" destOrd="0" presId="urn:microsoft.com/office/officeart/2005/8/layout/arrow2"/>
    <dgm:cxn modelId="{6DAAE2CB-4AFF-4A04-BBFB-56A8FA8B109C}" type="presParOf" srcId="{1CFED3B9-CBED-4D64-903F-C16458DA4B95}" destId="{4B152595-2CD0-4BA8-80AD-C31CF6060623}" srcOrd="2" destOrd="0" presId="urn:microsoft.com/office/officeart/2005/8/layout/arrow2"/>
    <dgm:cxn modelId="{0E8F427A-15BC-4516-AF90-05F85C1F68F3}" type="presParOf" srcId="{1CFED3B9-CBED-4D64-903F-C16458DA4B95}" destId="{278561DE-14BA-4AD0-9361-33262970A6FD}" srcOrd="3" destOrd="0" presId="urn:microsoft.com/office/officeart/2005/8/layout/arrow2"/>
    <dgm:cxn modelId="{4A50792A-9EF6-4A65-A31A-F2FA22B8C269}" type="presParOf" srcId="{1CFED3B9-CBED-4D64-903F-C16458DA4B95}" destId="{9AF9F953-E904-403E-B49A-46377CA11474}" srcOrd="4" destOrd="0" presId="urn:microsoft.com/office/officeart/2005/8/layout/arrow2"/>
    <dgm:cxn modelId="{13050E0F-532C-4472-9463-6F0E72078756}" type="presParOf" srcId="{1CFED3B9-CBED-4D64-903F-C16458DA4B95}" destId="{96399B51-245E-4D67-81F9-ADD0369E3DD5}" srcOrd="5" destOrd="0" presId="urn:microsoft.com/office/officeart/2005/8/layout/arrow2"/>
    <dgm:cxn modelId="{F6E21AB8-590A-4CD6-AA74-1FDAA881577C}" type="presParOf" srcId="{1CFED3B9-CBED-4D64-903F-C16458DA4B95}" destId="{48E99542-376F-425C-AB23-9A6BE2BF9606}" srcOrd="6" destOrd="0" presId="urn:microsoft.com/office/officeart/2005/8/layout/arrow2"/>
    <dgm:cxn modelId="{847DAFE7-905B-4CC3-8F3E-D2B5009BB947}" type="presParOf" srcId="{1CFED3B9-CBED-4D64-903F-C16458DA4B95}" destId="{9F5045BA-8E09-44A3-A5EB-DBF3AFB76D14}" srcOrd="7" destOrd="0" presId="urn:microsoft.com/office/officeart/2005/8/layout/arrow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8194C2-C83D-4842-84D6-66B1F8CCEC05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945E5841-F973-4E5D-8AF0-3BA658CB8DF2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تعریف</a:t>
          </a:r>
        </a:p>
      </dgm:t>
    </dgm:pt>
    <dgm:pt modelId="{9D91195C-9C6A-4F49-8F50-82C8689BB2B8}" type="par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DA16B190-DE78-4181-88B3-FB0626887870}" type="sib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F0AE5F64-BFEF-45F8-8628-99F08695DBBC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ویژگی ها</a:t>
          </a:r>
        </a:p>
      </dgm:t>
    </dgm:pt>
    <dgm:pt modelId="{4A4AAA71-F4B3-41DA-8390-E917411F515E}" type="par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52812F81-34F8-48EF-89F1-BA13DBAD4D76}" type="sib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52BC48B-CA86-4140-B1C6-F0A686B5C624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پرسش ها</a:t>
          </a:r>
        </a:p>
      </dgm:t>
    </dgm:pt>
    <dgm:pt modelId="{D3D20BD3-C00C-48D0-A9B1-D4868736FFF5}" type="par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EF75CA9-3C53-49EE-8521-02946A61E21A}" type="sib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84B593F-B93A-484C-87BD-C19436DE6D10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تقسیمات</a:t>
          </a:r>
        </a:p>
      </dgm:t>
    </dgm:pt>
    <dgm:pt modelId="{F0F51063-0943-4C64-B5E3-6BC69EBDB4EA}" type="par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2D9A24D5-597C-47EE-8932-3C085F07EF8C}" type="sib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FFDAE4F0-BC15-4259-9A95-68F97D27DF9E}" type="pres">
      <dgm:prSet presAssocID="{418194C2-C83D-4842-84D6-66B1F8CCEC05}" presName="arrowDiagram" presStyleCnt="0">
        <dgm:presLayoutVars>
          <dgm:chMax val="5"/>
          <dgm:dir/>
          <dgm:resizeHandles val="exact"/>
        </dgm:presLayoutVars>
      </dgm:prSet>
      <dgm:spPr/>
    </dgm:pt>
    <dgm:pt modelId="{59232691-71AB-4D90-8C2A-57A9ED8FE905}" type="pres">
      <dgm:prSet presAssocID="{418194C2-C83D-4842-84D6-66B1F8CCEC05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15000"/>
          </a:schemeClr>
        </a:solidFill>
      </dgm:spPr>
    </dgm:pt>
    <dgm:pt modelId="{1CFED3B9-CBED-4D64-903F-C16458DA4B95}" type="pres">
      <dgm:prSet presAssocID="{418194C2-C83D-4842-84D6-66B1F8CCEC05}" presName="arrowDiagram4" presStyleCnt="0"/>
      <dgm:spPr/>
    </dgm:pt>
    <dgm:pt modelId="{4C0B6404-29DE-4CBB-886F-10711BCCE6FE}" type="pres">
      <dgm:prSet presAssocID="{945E5841-F973-4E5D-8AF0-3BA658CB8DF2}" presName="bullet4a" presStyleLbl="node1" presStyleIdx="0" presStyleCnt="4"/>
      <dgm:spPr>
        <a:solidFill>
          <a:srgbClr val="92D050">
            <a:alpha val="13000"/>
          </a:srgbClr>
        </a:solidFill>
      </dgm:spPr>
    </dgm:pt>
    <dgm:pt modelId="{B309EAC7-411F-4228-98FD-F2958C219074}" type="pres">
      <dgm:prSet presAssocID="{945E5841-F973-4E5D-8AF0-3BA658CB8DF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152595-2CD0-4BA8-80AD-C31CF6060623}" type="pres">
      <dgm:prSet presAssocID="{084B593F-B93A-484C-87BD-C19436DE6D10}" presName="bullet4b" presStyleLbl="node1" presStyleIdx="1" presStyleCnt="4"/>
      <dgm:spPr>
        <a:solidFill>
          <a:schemeClr val="accent2">
            <a:hueOff val="-279374"/>
            <a:satOff val="-3219"/>
            <a:lumOff val="720"/>
            <a:alpha val="13000"/>
          </a:schemeClr>
        </a:solidFill>
      </dgm:spPr>
    </dgm:pt>
    <dgm:pt modelId="{278561DE-14BA-4AD0-9361-33262970A6FD}" type="pres">
      <dgm:prSet presAssocID="{084B593F-B93A-484C-87BD-C19436DE6D10}" presName="textBox4b" presStyleLbl="revTx" presStyleIdx="1" presStyleCnt="4" custScaleX="126128" custLinFactNeighborY="29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F9F953-E904-403E-B49A-46377CA11474}" type="pres">
      <dgm:prSet presAssocID="{F0AE5F64-BFEF-45F8-8628-99F08695DBBC}" presName="bullet4c" presStyleLbl="node1" presStyleIdx="2" presStyleCnt="4"/>
      <dgm:spPr>
        <a:solidFill>
          <a:schemeClr val="accent2">
            <a:hueOff val="-558749"/>
            <a:satOff val="-6439"/>
            <a:lumOff val="1439"/>
            <a:alpha val="13000"/>
          </a:schemeClr>
        </a:solidFill>
      </dgm:spPr>
    </dgm:pt>
    <dgm:pt modelId="{96399B51-245E-4D67-81F9-ADD0369E3DD5}" type="pres">
      <dgm:prSet presAssocID="{F0AE5F64-BFEF-45F8-8628-99F08695DBBC}" presName="textBox4c" presStyleLbl="revTx" presStyleIdx="2" presStyleCnt="4" custScaleY="57625" custLinFactNeighborY="-134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E99542-376F-425C-AB23-9A6BE2BF9606}" type="pres">
      <dgm:prSet presAssocID="{052BC48B-CA86-4140-B1C6-F0A686B5C624}" presName="bullet4d" presStyleLbl="node1" presStyleIdx="3" presStyleCnt="4"/>
      <dgm:spPr>
        <a:solidFill>
          <a:schemeClr val="accent2">
            <a:hueOff val="-838123"/>
            <a:satOff val="-9658"/>
            <a:lumOff val="2159"/>
            <a:alpha val="13000"/>
          </a:schemeClr>
        </a:solidFill>
      </dgm:spPr>
    </dgm:pt>
    <dgm:pt modelId="{9F5045BA-8E09-44A3-A5EB-DBF3AFB76D14}" type="pres">
      <dgm:prSet presAssocID="{052BC48B-CA86-4140-B1C6-F0A686B5C624}" presName="textBox4d" presStyleLbl="revTx" presStyleIdx="3" presStyleCnt="4" custScaleX="127954" custScaleY="65795" custLinFactNeighborX="6198" custLinFactNeighborY="-696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5E159C0-D2FF-4BCA-908D-A0CF8B66D761}" srcId="{418194C2-C83D-4842-84D6-66B1F8CCEC05}" destId="{945E5841-F973-4E5D-8AF0-3BA658CB8DF2}" srcOrd="0" destOrd="0" parTransId="{9D91195C-9C6A-4F49-8F50-82C8689BB2B8}" sibTransId="{DA16B190-DE78-4181-88B3-FB0626887870}"/>
    <dgm:cxn modelId="{C06DB7EB-7775-49E8-B6DF-5DDB9DFC9E66}" srcId="{418194C2-C83D-4842-84D6-66B1F8CCEC05}" destId="{052BC48B-CA86-4140-B1C6-F0A686B5C624}" srcOrd="3" destOrd="0" parTransId="{D3D20BD3-C00C-48D0-A9B1-D4868736FFF5}" sibTransId="{0EF75CA9-3C53-49EE-8521-02946A61E21A}"/>
    <dgm:cxn modelId="{A5BC472B-9797-4C6B-8C87-73D4CFB6B720}" type="presOf" srcId="{084B593F-B93A-484C-87BD-C19436DE6D10}" destId="{278561DE-14BA-4AD0-9361-33262970A6FD}" srcOrd="0" destOrd="0" presId="urn:microsoft.com/office/officeart/2005/8/layout/arrow2"/>
    <dgm:cxn modelId="{06E287C0-E6B8-4BA2-8965-096606342366}" type="presOf" srcId="{945E5841-F973-4E5D-8AF0-3BA658CB8DF2}" destId="{B309EAC7-411F-4228-98FD-F2958C219074}" srcOrd="0" destOrd="0" presId="urn:microsoft.com/office/officeart/2005/8/layout/arrow2"/>
    <dgm:cxn modelId="{A6F2390B-F2C9-4788-8B22-F40FBA506460}" srcId="{418194C2-C83D-4842-84D6-66B1F8CCEC05}" destId="{F0AE5F64-BFEF-45F8-8628-99F08695DBBC}" srcOrd="2" destOrd="0" parTransId="{4A4AAA71-F4B3-41DA-8390-E917411F515E}" sibTransId="{52812F81-34F8-48EF-89F1-BA13DBAD4D76}"/>
    <dgm:cxn modelId="{22FCF20F-2CF8-4D98-AAF9-568366621760}" type="presOf" srcId="{F0AE5F64-BFEF-45F8-8628-99F08695DBBC}" destId="{96399B51-245E-4D67-81F9-ADD0369E3DD5}" srcOrd="0" destOrd="0" presId="urn:microsoft.com/office/officeart/2005/8/layout/arrow2"/>
    <dgm:cxn modelId="{8E3BF728-A682-43DE-B643-E547673612E9}" type="presOf" srcId="{418194C2-C83D-4842-84D6-66B1F8CCEC05}" destId="{FFDAE4F0-BC15-4259-9A95-68F97D27DF9E}" srcOrd="0" destOrd="0" presId="urn:microsoft.com/office/officeart/2005/8/layout/arrow2"/>
    <dgm:cxn modelId="{BB7F605F-4FDC-4CB2-90A6-CA83BD0E1153}" srcId="{418194C2-C83D-4842-84D6-66B1F8CCEC05}" destId="{084B593F-B93A-484C-87BD-C19436DE6D10}" srcOrd="1" destOrd="0" parTransId="{F0F51063-0943-4C64-B5E3-6BC69EBDB4EA}" sibTransId="{2D9A24D5-597C-47EE-8932-3C085F07EF8C}"/>
    <dgm:cxn modelId="{7498B0D6-7542-4393-A2BC-B93ADA0EC6EA}" type="presOf" srcId="{052BC48B-CA86-4140-B1C6-F0A686B5C624}" destId="{9F5045BA-8E09-44A3-A5EB-DBF3AFB76D14}" srcOrd="0" destOrd="0" presId="urn:microsoft.com/office/officeart/2005/8/layout/arrow2"/>
    <dgm:cxn modelId="{B6A41834-3904-493D-B0D7-669798D0031F}" type="presParOf" srcId="{FFDAE4F0-BC15-4259-9A95-68F97D27DF9E}" destId="{59232691-71AB-4D90-8C2A-57A9ED8FE905}" srcOrd="0" destOrd="0" presId="urn:microsoft.com/office/officeart/2005/8/layout/arrow2"/>
    <dgm:cxn modelId="{21309F56-205B-40B1-9FBA-40DB97DECDCD}" type="presParOf" srcId="{FFDAE4F0-BC15-4259-9A95-68F97D27DF9E}" destId="{1CFED3B9-CBED-4D64-903F-C16458DA4B95}" srcOrd="1" destOrd="0" presId="urn:microsoft.com/office/officeart/2005/8/layout/arrow2"/>
    <dgm:cxn modelId="{33128B1D-550A-492D-8914-B459C6F67186}" type="presParOf" srcId="{1CFED3B9-CBED-4D64-903F-C16458DA4B95}" destId="{4C0B6404-29DE-4CBB-886F-10711BCCE6FE}" srcOrd="0" destOrd="0" presId="urn:microsoft.com/office/officeart/2005/8/layout/arrow2"/>
    <dgm:cxn modelId="{4FCA5743-3125-42B9-BA7F-295563BA6463}" type="presParOf" srcId="{1CFED3B9-CBED-4D64-903F-C16458DA4B95}" destId="{B309EAC7-411F-4228-98FD-F2958C219074}" srcOrd="1" destOrd="0" presId="urn:microsoft.com/office/officeart/2005/8/layout/arrow2"/>
    <dgm:cxn modelId="{62190FBE-63E3-42DC-8F5D-3234ADFDE8AE}" type="presParOf" srcId="{1CFED3B9-CBED-4D64-903F-C16458DA4B95}" destId="{4B152595-2CD0-4BA8-80AD-C31CF6060623}" srcOrd="2" destOrd="0" presId="urn:microsoft.com/office/officeart/2005/8/layout/arrow2"/>
    <dgm:cxn modelId="{154BDC67-8C41-4DAE-AFBE-C48024AE9B05}" type="presParOf" srcId="{1CFED3B9-CBED-4D64-903F-C16458DA4B95}" destId="{278561DE-14BA-4AD0-9361-33262970A6FD}" srcOrd="3" destOrd="0" presId="urn:microsoft.com/office/officeart/2005/8/layout/arrow2"/>
    <dgm:cxn modelId="{92F6E67F-A057-49F1-B6C1-57192BA7F361}" type="presParOf" srcId="{1CFED3B9-CBED-4D64-903F-C16458DA4B95}" destId="{9AF9F953-E904-403E-B49A-46377CA11474}" srcOrd="4" destOrd="0" presId="urn:microsoft.com/office/officeart/2005/8/layout/arrow2"/>
    <dgm:cxn modelId="{C6EE4E16-7F05-4D09-87E5-160B2F56A0EC}" type="presParOf" srcId="{1CFED3B9-CBED-4D64-903F-C16458DA4B95}" destId="{96399B51-245E-4D67-81F9-ADD0369E3DD5}" srcOrd="5" destOrd="0" presId="urn:microsoft.com/office/officeart/2005/8/layout/arrow2"/>
    <dgm:cxn modelId="{C1884EDA-F893-410E-80CC-0D4BCDCF22E0}" type="presParOf" srcId="{1CFED3B9-CBED-4D64-903F-C16458DA4B95}" destId="{48E99542-376F-425C-AB23-9A6BE2BF9606}" srcOrd="6" destOrd="0" presId="urn:microsoft.com/office/officeart/2005/8/layout/arrow2"/>
    <dgm:cxn modelId="{2A3C5B94-FA77-4838-AEF9-384F30D4C479}" type="presParOf" srcId="{1CFED3B9-CBED-4D64-903F-C16458DA4B95}" destId="{9F5045BA-8E09-44A3-A5EB-DBF3AFB76D14}" srcOrd="7" destOrd="0" presId="urn:microsoft.com/office/officeart/2005/8/layout/arrow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8194C2-C83D-4842-84D6-66B1F8CCEC05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945E5841-F973-4E5D-8AF0-3BA658CB8DF2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تعریف</a:t>
          </a:r>
        </a:p>
      </dgm:t>
    </dgm:pt>
    <dgm:pt modelId="{9D91195C-9C6A-4F49-8F50-82C8689BB2B8}" type="par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DA16B190-DE78-4181-88B3-FB0626887870}" type="sib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F0AE5F64-BFEF-45F8-8628-99F08695DBBC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ویژگی ها</a:t>
          </a:r>
        </a:p>
      </dgm:t>
    </dgm:pt>
    <dgm:pt modelId="{4A4AAA71-F4B3-41DA-8390-E917411F515E}" type="par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52812F81-34F8-48EF-89F1-BA13DBAD4D76}" type="sib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52BC48B-CA86-4140-B1C6-F0A686B5C624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پرسش ها</a:t>
          </a:r>
        </a:p>
      </dgm:t>
    </dgm:pt>
    <dgm:pt modelId="{D3D20BD3-C00C-48D0-A9B1-D4868736FFF5}" type="par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EF75CA9-3C53-49EE-8521-02946A61E21A}" type="sib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84B593F-B93A-484C-87BD-C19436DE6D10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تقسیمات</a:t>
          </a:r>
        </a:p>
      </dgm:t>
    </dgm:pt>
    <dgm:pt modelId="{F0F51063-0943-4C64-B5E3-6BC69EBDB4EA}" type="par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2D9A24D5-597C-47EE-8932-3C085F07EF8C}" type="sib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FFDAE4F0-BC15-4259-9A95-68F97D27DF9E}" type="pres">
      <dgm:prSet presAssocID="{418194C2-C83D-4842-84D6-66B1F8CCEC05}" presName="arrowDiagram" presStyleCnt="0">
        <dgm:presLayoutVars>
          <dgm:chMax val="5"/>
          <dgm:dir/>
          <dgm:resizeHandles val="exact"/>
        </dgm:presLayoutVars>
      </dgm:prSet>
      <dgm:spPr/>
    </dgm:pt>
    <dgm:pt modelId="{59232691-71AB-4D90-8C2A-57A9ED8FE905}" type="pres">
      <dgm:prSet presAssocID="{418194C2-C83D-4842-84D6-66B1F8CCEC05}" presName="arrow" presStyleLbl="bgShp" presStyleIdx="0" presStyleCnt="1"/>
      <dgm:spPr/>
    </dgm:pt>
    <dgm:pt modelId="{1CFED3B9-CBED-4D64-903F-C16458DA4B95}" type="pres">
      <dgm:prSet presAssocID="{418194C2-C83D-4842-84D6-66B1F8CCEC05}" presName="arrowDiagram4" presStyleCnt="0"/>
      <dgm:spPr/>
    </dgm:pt>
    <dgm:pt modelId="{4C0B6404-29DE-4CBB-886F-10711BCCE6FE}" type="pres">
      <dgm:prSet presAssocID="{945E5841-F973-4E5D-8AF0-3BA658CB8DF2}" presName="bullet4a" presStyleLbl="node1" presStyleIdx="0" presStyleCnt="4"/>
      <dgm:spPr>
        <a:solidFill>
          <a:schemeClr val="accent2">
            <a:lumMod val="60000"/>
            <a:lumOff val="40000"/>
          </a:schemeClr>
        </a:solidFill>
      </dgm:spPr>
    </dgm:pt>
    <dgm:pt modelId="{B309EAC7-411F-4228-98FD-F2958C219074}" type="pres">
      <dgm:prSet presAssocID="{945E5841-F973-4E5D-8AF0-3BA658CB8DF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152595-2CD0-4BA8-80AD-C31CF6060623}" type="pres">
      <dgm:prSet presAssocID="{084B593F-B93A-484C-87BD-C19436DE6D10}" presName="bullet4b" presStyleLbl="node1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278561DE-14BA-4AD0-9361-33262970A6FD}" type="pres">
      <dgm:prSet presAssocID="{084B593F-B93A-484C-87BD-C19436DE6D10}" presName="textBox4b" presStyleLbl="revTx" presStyleIdx="1" presStyleCnt="4" custScaleX="126128" custLinFactNeighborY="29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F9F953-E904-403E-B49A-46377CA11474}" type="pres">
      <dgm:prSet presAssocID="{F0AE5F64-BFEF-45F8-8628-99F08695DBBC}" presName="bullet4c" presStyleLbl="node1" presStyleIdx="2" presStyleCnt="4"/>
      <dgm:spPr>
        <a:solidFill>
          <a:srgbClr val="92D050"/>
        </a:solidFill>
      </dgm:spPr>
    </dgm:pt>
    <dgm:pt modelId="{96399B51-245E-4D67-81F9-ADD0369E3DD5}" type="pres">
      <dgm:prSet presAssocID="{F0AE5F64-BFEF-45F8-8628-99F08695DBBC}" presName="textBox4c" presStyleLbl="revTx" presStyleIdx="2" presStyleCnt="4" custScaleY="57625" custLinFactNeighborY="-134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E99542-376F-425C-AB23-9A6BE2BF9606}" type="pres">
      <dgm:prSet presAssocID="{052BC48B-CA86-4140-B1C6-F0A686B5C624}" presName="bullet4d" presStyleLbl="node1" presStyleIdx="3" presStyleCnt="4"/>
      <dgm:spPr/>
    </dgm:pt>
    <dgm:pt modelId="{9F5045BA-8E09-44A3-A5EB-DBF3AFB76D14}" type="pres">
      <dgm:prSet presAssocID="{052BC48B-CA86-4140-B1C6-F0A686B5C624}" presName="textBox4d" presStyleLbl="revTx" presStyleIdx="3" presStyleCnt="4" custScaleX="127954" custScaleY="65795" custLinFactNeighborX="6198" custLinFactNeighborY="-696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5E159C0-D2FF-4BCA-908D-A0CF8B66D761}" srcId="{418194C2-C83D-4842-84D6-66B1F8CCEC05}" destId="{945E5841-F973-4E5D-8AF0-3BA658CB8DF2}" srcOrd="0" destOrd="0" parTransId="{9D91195C-9C6A-4F49-8F50-82C8689BB2B8}" sibTransId="{DA16B190-DE78-4181-88B3-FB0626887870}"/>
    <dgm:cxn modelId="{C06DB7EB-7775-49E8-B6DF-5DDB9DFC9E66}" srcId="{418194C2-C83D-4842-84D6-66B1F8CCEC05}" destId="{052BC48B-CA86-4140-B1C6-F0A686B5C624}" srcOrd="3" destOrd="0" parTransId="{D3D20BD3-C00C-48D0-A9B1-D4868736FFF5}" sibTransId="{0EF75CA9-3C53-49EE-8521-02946A61E21A}"/>
    <dgm:cxn modelId="{569A7F4D-72EE-4FF6-B4D2-E360459AF13C}" type="presOf" srcId="{418194C2-C83D-4842-84D6-66B1F8CCEC05}" destId="{FFDAE4F0-BC15-4259-9A95-68F97D27DF9E}" srcOrd="0" destOrd="0" presId="urn:microsoft.com/office/officeart/2005/8/layout/arrow2"/>
    <dgm:cxn modelId="{385F9A1A-405E-4EA6-B76B-51FEC2F3672C}" type="presOf" srcId="{F0AE5F64-BFEF-45F8-8628-99F08695DBBC}" destId="{96399B51-245E-4D67-81F9-ADD0369E3DD5}" srcOrd="0" destOrd="0" presId="urn:microsoft.com/office/officeart/2005/8/layout/arrow2"/>
    <dgm:cxn modelId="{A6F2390B-F2C9-4788-8B22-F40FBA506460}" srcId="{418194C2-C83D-4842-84D6-66B1F8CCEC05}" destId="{F0AE5F64-BFEF-45F8-8628-99F08695DBBC}" srcOrd="2" destOrd="0" parTransId="{4A4AAA71-F4B3-41DA-8390-E917411F515E}" sibTransId="{52812F81-34F8-48EF-89F1-BA13DBAD4D76}"/>
    <dgm:cxn modelId="{40808FDE-F4BB-48EF-BAD4-A310CEEEAB6B}" type="presOf" srcId="{084B593F-B93A-484C-87BD-C19436DE6D10}" destId="{278561DE-14BA-4AD0-9361-33262970A6FD}" srcOrd="0" destOrd="0" presId="urn:microsoft.com/office/officeart/2005/8/layout/arrow2"/>
    <dgm:cxn modelId="{38EC0A8E-F626-48AF-8145-CA06685315FF}" type="presOf" srcId="{052BC48B-CA86-4140-B1C6-F0A686B5C624}" destId="{9F5045BA-8E09-44A3-A5EB-DBF3AFB76D14}" srcOrd="0" destOrd="0" presId="urn:microsoft.com/office/officeart/2005/8/layout/arrow2"/>
    <dgm:cxn modelId="{62740D10-9D78-45BF-A14A-0F7A97C39A9F}" type="presOf" srcId="{945E5841-F973-4E5D-8AF0-3BA658CB8DF2}" destId="{B309EAC7-411F-4228-98FD-F2958C219074}" srcOrd="0" destOrd="0" presId="urn:microsoft.com/office/officeart/2005/8/layout/arrow2"/>
    <dgm:cxn modelId="{BB7F605F-4FDC-4CB2-90A6-CA83BD0E1153}" srcId="{418194C2-C83D-4842-84D6-66B1F8CCEC05}" destId="{084B593F-B93A-484C-87BD-C19436DE6D10}" srcOrd="1" destOrd="0" parTransId="{F0F51063-0943-4C64-B5E3-6BC69EBDB4EA}" sibTransId="{2D9A24D5-597C-47EE-8932-3C085F07EF8C}"/>
    <dgm:cxn modelId="{655ED67E-862A-47FC-923F-02392F3DC394}" type="presParOf" srcId="{FFDAE4F0-BC15-4259-9A95-68F97D27DF9E}" destId="{59232691-71AB-4D90-8C2A-57A9ED8FE905}" srcOrd="0" destOrd="0" presId="urn:microsoft.com/office/officeart/2005/8/layout/arrow2"/>
    <dgm:cxn modelId="{C391E7DE-3CE9-4296-9F5F-AC51D5C6D243}" type="presParOf" srcId="{FFDAE4F0-BC15-4259-9A95-68F97D27DF9E}" destId="{1CFED3B9-CBED-4D64-903F-C16458DA4B95}" srcOrd="1" destOrd="0" presId="urn:microsoft.com/office/officeart/2005/8/layout/arrow2"/>
    <dgm:cxn modelId="{7917C425-B5C6-4B94-AEE2-6E2F126D2CE3}" type="presParOf" srcId="{1CFED3B9-CBED-4D64-903F-C16458DA4B95}" destId="{4C0B6404-29DE-4CBB-886F-10711BCCE6FE}" srcOrd="0" destOrd="0" presId="urn:microsoft.com/office/officeart/2005/8/layout/arrow2"/>
    <dgm:cxn modelId="{3127BF8D-A5D3-46A3-BFB5-AD89299123E2}" type="presParOf" srcId="{1CFED3B9-CBED-4D64-903F-C16458DA4B95}" destId="{B309EAC7-411F-4228-98FD-F2958C219074}" srcOrd="1" destOrd="0" presId="urn:microsoft.com/office/officeart/2005/8/layout/arrow2"/>
    <dgm:cxn modelId="{1D94D15C-9652-4E48-A8EA-2FB1132950F1}" type="presParOf" srcId="{1CFED3B9-CBED-4D64-903F-C16458DA4B95}" destId="{4B152595-2CD0-4BA8-80AD-C31CF6060623}" srcOrd="2" destOrd="0" presId="urn:microsoft.com/office/officeart/2005/8/layout/arrow2"/>
    <dgm:cxn modelId="{A554B94D-09CE-49D3-90A6-2C370580048B}" type="presParOf" srcId="{1CFED3B9-CBED-4D64-903F-C16458DA4B95}" destId="{278561DE-14BA-4AD0-9361-33262970A6FD}" srcOrd="3" destOrd="0" presId="urn:microsoft.com/office/officeart/2005/8/layout/arrow2"/>
    <dgm:cxn modelId="{A0B58629-ED29-42C7-8009-72CA55372F4B}" type="presParOf" srcId="{1CFED3B9-CBED-4D64-903F-C16458DA4B95}" destId="{9AF9F953-E904-403E-B49A-46377CA11474}" srcOrd="4" destOrd="0" presId="urn:microsoft.com/office/officeart/2005/8/layout/arrow2"/>
    <dgm:cxn modelId="{444961D1-A936-4581-9FE6-11A4223EE92B}" type="presParOf" srcId="{1CFED3B9-CBED-4D64-903F-C16458DA4B95}" destId="{96399B51-245E-4D67-81F9-ADD0369E3DD5}" srcOrd="5" destOrd="0" presId="urn:microsoft.com/office/officeart/2005/8/layout/arrow2"/>
    <dgm:cxn modelId="{DBD0CC44-3292-418C-BF88-4E42BC7E50ED}" type="presParOf" srcId="{1CFED3B9-CBED-4D64-903F-C16458DA4B95}" destId="{48E99542-376F-425C-AB23-9A6BE2BF9606}" srcOrd="6" destOrd="0" presId="urn:microsoft.com/office/officeart/2005/8/layout/arrow2"/>
    <dgm:cxn modelId="{52FC97A3-C592-49C2-A6BB-79571BE3962C}" type="presParOf" srcId="{1CFED3B9-CBED-4D64-903F-C16458DA4B95}" destId="{9F5045BA-8E09-44A3-A5EB-DBF3AFB76D14}" srcOrd="7" destOrd="0" presId="urn:microsoft.com/office/officeart/2005/8/layout/arrow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8194C2-C83D-4842-84D6-66B1F8CCEC05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945E5841-F973-4E5D-8AF0-3BA658CB8DF2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تعریف</a:t>
          </a:r>
        </a:p>
      </dgm:t>
    </dgm:pt>
    <dgm:pt modelId="{9D91195C-9C6A-4F49-8F50-82C8689BB2B8}" type="par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DA16B190-DE78-4181-88B3-FB0626887870}" type="sib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F0AE5F64-BFEF-45F8-8628-99F08695DBBC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ویژگی ها</a:t>
          </a:r>
        </a:p>
      </dgm:t>
    </dgm:pt>
    <dgm:pt modelId="{4A4AAA71-F4B3-41DA-8390-E917411F515E}" type="par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52812F81-34F8-48EF-89F1-BA13DBAD4D76}" type="sib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52BC48B-CA86-4140-B1C6-F0A686B5C624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2"/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پرسش ها</a:t>
          </a:r>
        </a:p>
      </dgm:t>
    </dgm:pt>
    <dgm:pt modelId="{D3D20BD3-C00C-48D0-A9B1-D4868736FFF5}" type="par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EF75CA9-3C53-49EE-8521-02946A61E21A}" type="sib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84B593F-B93A-484C-87BD-C19436DE6D10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تقسیمات</a:t>
          </a:r>
        </a:p>
      </dgm:t>
    </dgm:pt>
    <dgm:pt modelId="{F0F51063-0943-4C64-B5E3-6BC69EBDB4EA}" type="par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2D9A24D5-597C-47EE-8932-3C085F07EF8C}" type="sib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FFDAE4F0-BC15-4259-9A95-68F97D27DF9E}" type="pres">
      <dgm:prSet presAssocID="{418194C2-C83D-4842-84D6-66B1F8CCEC05}" presName="arrowDiagram" presStyleCnt="0">
        <dgm:presLayoutVars>
          <dgm:chMax val="5"/>
          <dgm:dir/>
          <dgm:resizeHandles val="exact"/>
        </dgm:presLayoutVars>
      </dgm:prSet>
      <dgm:spPr/>
    </dgm:pt>
    <dgm:pt modelId="{59232691-71AB-4D90-8C2A-57A9ED8FE905}" type="pres">
      <dgm:prSet presAssocID="{418194C2-C83D-4842-84D6-66B1F8CCEC05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13000"/>
          </a:schemeClr>
        </a:solidFill>
      </dgm:spPr>
    </dgm:pt>
    <dgm:pt modelId="{1CFED3B9-CBED-4D64-903F-C16458DA4B95}" type="pres">
      <dgm:prSet presAssocID="{418194C2-C83D-4842-84D6-66B1F8CCEC05}" presName="arrowDiagram4" presStyleCnt="0"/>
      <dgm:spPr/>
    </dgm:pt>
    <dgm:pt modelId="{4C0B6404-29DE-4CBB-886F-10711BCCE6FE}" type="pres">
      <dgm:prSet presAssocID="{945E5841-F973-4E5D-8AF0-3BA658CB8DF2}" presName="bullet4a" presStyleLbl="node1" presStyleIdx="0" presStyleCnt="4"/>
      <dgm:spPr>
        <a:solidFill>
          <a:schemeClr val="accent2">
            <a:lumMod val="60000"/>
            <a:lumOff val="40000"/>
            <a:alpha val="13000"/>
          </a:schemeClr>
        </a:solidFill>
      </dgm:spPr>
    </dgm:pt>
    <dgm:pt modelId="{B309EAC7-411F-4228-98FD-F2958C219074}" type="pres">
      <dgm:prSet presAssocID="{945E5841-F973-4E5D-8AF0-3BA658CB8DF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152595-2CD0-4BA8-80AD-C31CF6060623}" type="pres">
      <dgm:prSet presAssocID="{084B593F-B93A-484C-87BD-C19436DE6D10}" presName="bullet4b" presStyleLbl="node1" presStyleIdx="1" presStyleCnt="4"/>
      <dgm:spPr>
        <a:solidFill>
          <a:schemeClr val="accent2">
            <a:lumMod val="60000"/>
            <a:lumOff val="40000"/>
            <a:alpha val="13000"/>
          </a:schemeClr>
        </a:solidFill>
      </dgm:spPr>
    </dgm:pt>
    <dgm:pt modelId="{278561DE-14BA-4AD0-9361-33262970A6FD}" type="pres">
      <dgm:prSet presAssocID="{084B593F-B93A-484C-87BD-C19436DE6D10}" presName="textBox4b" presStyleLbl="revTx" presStyleIdx="1" presStyleCnt="4" custScaleX="126128" custLinFactNeighborY="29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F9F953-E904-403E-B49A-46377CA11474}" type="pres">
      <dgm:prSet presAssocID="{F0AE5F64-BFEF-45F8-8628-99F08695DBBC}" presName="bullet4c" presStyleLbl="node1" presStyleIdx="2" presStyleCnt="4"/>
      <dgm:spPr>
        <a:solidFill>
          <a:srgbClr val="92D050">
            <a:alpha val="13000"/>
          </a:srgbClr>
        </a:solidFill>
      </dgm:spPr>
    </dgm:pt>
    <dgm:pt modelId="{96399B51-245E-4D67-81F9-ADD0369E3DD5}" type="pres">
      <dgm:prSet presAssocID="{F0AE5F64-BFEF-45F8-8628-99F08695DBBC}" presName="textBox4c" presStyleLbl="revTx" presStyleIdx="2" presStyleCnt="4" custScaleY="57625" custLinFactNeighborY="-134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E99542-376F-425C-AB23-9A6BE2BF9606}" type="pres">
      <dgm:prSet presAssocID="{052BC48B-CA86-4140-B1C6-F0A686B5C624}" presName="bullet4d" presStyleLbl="node1" presStyleIdx="3" presStyleCnt="4"/>
      <dgm:spPr>
        <a:solidFill>
          <a:schemeClr val="accent2">
            <a:hueOff val="-838123"/>
            <a:satOff val="-9658"/>
            <a:lumOff val="2159"/>
            <a:alpha val="13000"/>
          </a:schemeClr>
        </a:solidFill>
      </dgm:spPr>
    </dgm:pt>
    <dgm:pt modelId="{9F5045BA-8E09-44A3-A5EB-DBF3AFB76D14}" type="pres">
      <dgm:prSet presAssocID="{052BC48B-CA86-4140-B1C6-F0A686B5C624}" presName="textBox4d" presStyleLbl="revTx" presStyleIdx="3" presStyleCnt="4" custScaleX="127954" custScaleY="65795" custLinFactNeighborX="6198" custLinFactNeighborY="-696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5E159C0-D2FF-4BCA-908D-A0CF8B66D761}" srcId="{418194C2-C83D-4842-84D6-66B1F8CCEC05}" destId="{945E5841-F973-4E5D-8AF0-3BA658CB8DF2}" srcOrd="0" destOrd="0" parTransId="{9D91195C-9C6A-4F49-8F50-82C8689BB2B8}" sibTransId="{DA16B190-DE78-4181-88B3-FB0626887870}"/>
    <dgm:cxn modelId="{EEBEC890-A2AB-4AAC-A6F6-56C14B705942}" type="presOf" srcId="{418194C2-C83D-4842-84D6-66B1F8CCEC05}" destId="{FFDAE4F0-BC15-4259-9A95-68F97D27DF9E}" srcOrd="0" destOrd="0" presId="urn:microsoft.com/office/officeart/2005/8/layout/arrow2"/>
    <dgm:cxn modelId="{C06DB7EB-7775-49E8-B6DF-5DDB9DFC9E66}" srcId="{418194C2-C83D-4842-84D6-66B1F8CCEC05}" destId="{052BC48B-CA86-4140-B1C6-F0A686B5C624}" srcOrd="3" destOrd="0" parTransId="{D3D20BD3-C00C-48D0-A9B1-D4868736FFF5}" sibTransId="{0EF75CA9-3C53-49EE-8521-02946A61E21A}"/>
    <dgm:cxn modelId="{9A4DD7C3-7738-4F3A-8C3C-1B6C61EB047B}" type="presOf" srcId="{052BC48B-CA86-4140-B1C6-F0A686B5C624}" destId="{9F5045BA-8E09-44A3-A5EB-DBF3AFB76D14}" srcOrd="0" destOrd="0" presId="urn:microsoft.com/office/officeart/2005/8/layout/arrow2"/>
    <dgm:cxn modelId="{A6F2390B-F2C9-4788-8B22-F40FBA506460}" srcId="{418194C2-C83D-4842-84D6-66B1F8CCEC05}" destId="{F0AE5F64-BFEF-45F8-8628-99F08695DBBC}" srcOrd="2" destOrd="0" parTransId="{4A4AAA71-F4B3-41DA-8390-E917411F515E}" sibTransId="{52812F81-34F8-48EF-89F1-BA13DBAD4D76}"/>
    <dgm:cxn modelId="{910CEA05-B972-4C35-BE29-62CD8D5382A1}" type="presOf" srcId="{084B593F-B93A-484C-87BD-C19436DE6D10}" destId="{278561DE-14BA-4AD0-9361-33262970A6FD}" srcOrd="0" destOrd="0" presId="urn:microsoft.com/office/officeart/2005/8/layout/arrow2"/>
    <dgm:cxn modelId="{1BC3B09E-084E-4450-9904-67B1FF329AA5}" type="presOf" srcId="{F0AE5F64-BFEF-45F8-8628-99F08695DBBC}" destId="{96399B51-245E-4D67-81F9-ADD0369E3DD5}" srcOrd="0" destOrd="0" presId="urn:microsoft.com/office/officeart/2005/8/layout/arrow2"/>
    <dgm:cxn modelId="{BB7F605F-4FDC-4CB2-90A6-CA83BD0E1153}" srcId="{418194C2-C83D-4842-84D6-66B1F8CCEC05}" destId="{084B593F-B93A-484C-87BD-C19436DE6D10}" srcOrd="1" destOrd="0" parTransId="{F0F51063-0943-4C64-B5E3-6BC69EBDB4EA}" sibTransId="{2D9A24D5-597C-47EE-8932-3C085F07EF8C}"/>
    <dgm:cxn modelId="{12EEA011-483B-4C48-B4C1-040B55F8423B}" type="presOf" srcId="{945E5841-F973-4E5D-8AF0-3BA658CB8DF2}" destId="{B309EAC7-411F-4228-98FD-F2958C219074}" srcOrd="0" destOrd="0" presId="urn:microsoft.com/office/officeart/2005/8/layout/arrow2"/>
    <dgm:cxn modelId="{0DA867BE-D661-4093-9EFD-174DE12CE185}" type="presParOf" srcId="{FFDAE4F0-BC15-4259-9A95-68F97D27DF9E}" destId="{59232691-71AB-4D90-8C2A-57A9ED8FE905}" srcOrd="0" destOrd="0" presId="urn:microsoft.com/office/officeart/2005/8/layout/arrow2"/>
    <dgm:cxn modelId="{DF06D677-21E3-415B-8C29-E0EE1FA6B56C}" type="presParOf" srcId="{FFDAE4F0-BC15-4259-9A95-68F97D27DF9E}" destId="{1CFED3B9-CBED-4D64-903F-C16458DA4B95}" srcOrd="1" destOrd="0" presId="urn:microsoft.com/office/officeart/2005/8/layout/arrow2"/>
    <dgm:cxn modelId="{E37A4F3D-3641-46F0-9D65-B4240589707E}" type="presParOf" srcId="{1CFED3B9-CBED-4D64-903F-C16458DA4B95}" destId="{4C0B6404-29DE-4CBB-886F-10711BCCE6FE}" srcOrd="0" destOrd="0" presId="urn:microsoft.com/office/officeart/2005/8/layout/arrow2"/>
    <dgm:cxn modelId="{AAE44FD7-CF3C-4013-AD02-C68469FDDC82}" type="presParOf" srcId="{1CFED3B9-CBED-4D64-903F-C16458DA4B95}" destId="{B309EAC7-411F-4228-98FD-F2958C219074}" srcOrd="1" destOrd="0" presId="urn:microsoft.com/office/officeart/2005/8/layout/arrow2"/>
    <dgm:cxn modelId="{1561925D-6BC8-42AC-887F-90DA44D1348E}" type="presParOf" srcId="{1CFED3B9-CBED-4D64-903F-C16458DA4B95}" destId="{4B152595-2CD0-4BA8-80AD-C31CF6060623}" srcOrd="2" destOrd="0" presId="urn:microsoft.com/office/officeart/2005/8/layout/arrow2"/>
    <dgm:cxn modelId="{15274FD0-8959-4E3C-9F9F-3E9982D1918F}" type="presParOf" srcId="{1CFED3B9-CBED-4D64-903F-C16458DA4B95}" destId="{278561DE-14BA-4AD0-9361-33262970A6FD}" srcOrd="3" destOrd="0" presId="urn:microsoft.com/office/officeart/2005/8/layout/arrow2"/>
    <dgm:cxn modelId="{1F9082C7-762D-492B-9DED-74DBBC168123}" type="presParOf" srcId="{1CFED3B9-CBED-4D64-903F-C16458DA4B95}" destId="{9AF9F953-E904-403E-B49A-46377CA11474}" srcOrd="4" destOrd="0" presId="urn:microsoft.com/office/officeart/2005/8/layout/arrow2"/>
    <dgm:cxn modelId="{30D84F74-3D3F-4C4D-93CE-B4470943E238}" type="presParOf" srcId="{1CFED3B9-CBED-4D64-903F-C16458DA4B95}" destId="{96399B51-245E-4D67-81F9-ADD0369E3DD5}" srcOrd="5" destOrd="0" presId="urn:microsoft.com/office/officeart/2005/8/layout/arrow2"/>
    <dgm:cxn modelId="{4280CB2D-8076-449C-A526-4EC11F697B73}" type="presParOf" srcId="{1CFED3B9-CBED-4D64-903F-C16458DA4B95}" destId="{48E99542-376F-425C-AB23-9A6BE2BF9606}" srcOrd="6" destOrd="0" presId="urn:microsoft.com/office/officeart/2005/8/layout/arrow2"/>
    <dgm:cxn modelId="{0256DF1F-8901-490B-A6E2-12EFC21575E8}" type="presParOf" srcId="{1CFED3B9-CBED-4D64-903F-C16458DA4B95}" destId="{9F5045BA-8E09-44A3-A5EB-DBF3AFB76D14}" srcOrd="7" destOrd="0" presId="urn:microsoft.com/office/officeart/2005/8/layout/arrow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8194C2-C83D-4842-84D6-66B1F8CCEC05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945E5841-F973-4E5D-8AF0-3BA658CB8DF2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تعریف</a:t>
          </a:r>
        </a:p>
      </dgm:t>
    </dgm:pt>
    <dgm:pt modelId="{9D91195C-9C6A-4F49-8F50-82C8689BB2B8}" type="par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DA16B190-DE78-4181-88B3-FB0626887870}" type="sib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F0AE5F64-BFEF-45F8-8628-99F08695DBBC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ویژگی ها</a:t>
          </a:r>
        </a:p>
      </dgm:t>
    </dgm:pt>
    <dgm:pt modelId="{4A4AAA71-F4B3-41DA-8390-E917411F515E}" type="par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52812F81-34F8-48EF-89F1-BA13DBAD4D76}" type="sib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52BC48B-CA86-4140-B1C6-F0A686B5C624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پرسش ها</a:t>
          </a:r>
        </a:p>
      </dgm:t>
    </dgm:pt>
    <dgm:pt modelId="{D3D20BD3-C00C-48D0-A9B1-D4868736FFF5}" type="par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EF75CA9-3C53-49EE-8521-02946A61E21A}" type="sib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84B593F-B93A-484C-87BD-C19436DE6D10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amran" pitchFamily="2" charset="-78"/>
            </a:rPr>
            <a:t>تقسیمات</a:t>
          </a:r>
        </a:p>
      </dgm:t>
    </dgm:pt>
    <dgm:pt modelId="{F0F51063-0943-4C64-B5E3-6BC69EBDB4EA}" type="par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2D9A24D5-597C-47EE-8932-3C085F07EF8C}" type="sib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FFDAE4F0-BC15-4259-9A95-68F97D27DF9E}" type="pres">
      <dgm:prSet presAssocID="{418194C2-C83D-4842-84D6-66B1F8CCEC05}" presName="arrowDiagram" presStyleCnt="0">
        <dgm:presLayoutVars>
          <dgm:chMax val="5"/>
          <dgm:dir/>
          <dgm:resizeHandles val="exact"/>
        </dgm:presLayoutVars>
      </dgm:prSet>
      <dgm:spPr/>
    </dgm:pt>
    <dgm:pt modelId="{59232691-71AB-4D90-8C2A-57A9ED8FE905}" type="pres">
      <dgm:prSet presAssocID="{418194C2-C83D-4842-84D6-66B1F8CCEC05}" presName="arrow" presStyleLbl="bgShp" presStyleIdx="0" presStyleCnt="1"/>
      <dgm:spPr/>
    </dgm:pt>
    <dgm:pt modelId="{1CFED3B9-CBED-4D64-903F-C16458DA4B95}" type="pres">
      <dgm:prSet presAssocID="{418194C2-C83D-4842-84D6-66B1F8CCEC05}" presName="arrowDiagram4" presStyleCnt="0"/>
      <dgm:spPr/>
    </dgm:pt>
    <dgm:pt modelId="{4C0B6404-29DE-4CBB-886F-10711BCCE6FE}" type="pres">
      <dgm:prSet presAssocID="{945E5841-F973-4E5D-8AF0-3BA658CB8DF2}" presName="bullet4a" presStyleLbl="node1" presStyleIdx="0" presStyleCnt="4"/>
      <dgm:spPr>
        <a:solidFill>
          <a:schemeClr val="accent2">
            <a:lumMod val="60000"/>
            <a:lumOff val="40000"/>
          </a:schemeClr>
        </a:solidFill>
      </dgm:spPr>
    </dgm:pt>
    <dgm:pt modelId="{B309EAC7-411F-4228-98FD-F2958C219074}" type="pres">
      <dgm:prSet presAssocID="{945E5841-F973-4E5D-8AF0-3BA658CB8DF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152595-2CD0-4BA8-80AD-C31CF6060623}" type="pres">
      <dgm:prSet presAssocID="{084B593F-B93A-484C-87BD-C19436DE6D10}" presName="bullet4b" presStyleLbl="node1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278561DE-14BA-4AD0-9361-33262970A6FD}" type="pres">
      <dgm:prSet presAssocID="{084B593F-B93A-484C-87BD-C19436DE6D10}" presName="textBox4b" presStyleLbl="revTx" presStyleIdx="1" presStyleCnt="4" custScaleX="126128" custLinFactNeighborY="29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F9F953-E904-403E-B49A-46377CA11474}" type="pres">
      <dgm:prSet presAssocID="{F0AE5F64-BFEF-45F8-8628-99F08695DBBC}" presName="bullet4c" presStyleLbl="node1" presStyleIdx="2" presStyleCnt="4"/>
      <dgm:spPr>
        <a:solidFill>
          <a:schemeClr val="accent2">
            <a:lumMod val="60000"/>
            <a:lumOff val="40000"/>
          </a:schemeClr>
        </a:solidFill>
      </dgm:spPr>
    </dgm:pt>
    <dgm:pt modelId="{96399B51-245E-4D67-81F9-ADD0369E3DD5}" type="pres">
      <dgm:prSet presAssocID="{F0AE5F64-BFEF-45F8-8628-99F08695DBBC}" presName="textBox4c" presStyleLbl="revTx" presStyleIdx="2" presStyleCnt="4" custScaleY="57625" custLinFactNeighborY="-134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E99542-376F-425C-AB23-9A6BE2BF9606}" type="pres">
      <dgm:prSet presAssocID="{052BC48B-CA86-4140-B1C6-F0A686B5C624}" presName="bullet4d" presStyleLbl="node1" presStyleIdx="3" presStyleCnt="4"/>
      <dgm:spPr>
        <a:solidFill>
          <a:srgbClr val="92D050"/>
        </a:solidFill>
      </dgm:spPr>
    </dgm:pt>
    <dgm:pt modelId="{9F5045BA-8E09-44A3-A5EB-DBF3AFB76D14}" type="pres">
      <dgm:prSet presAssocID="{052BC48B-CA86-4140-B1C6-F0A686B5C624}" presName="textBox4d" presStyleLbl="revTx" presStyleIdx="3" presStyleCnt="4" custScaleX="127954" custScaleY="65795" custLinFactNeighborX="6198" custLinFactNeighborY="-696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5E159C0-D2FF-4BCA-908D-A0CF8B66D761}" srcId="{418194C2-C83D-4842-84D6-66B1F8CCEC05}" destId="{945E5841-F973-4E5D-8AF0-3BA658CB8DF2}" srcOrd="0" destOrd="0" parTransId="{9D91195C-9C6A-4F49-8F50-82C8689BB2B8}" sibTransId="{DA16B190-DE78-4181-88B3-FB0626887870}"/>
    <dgm:cxn modelId="{C76221B5-F719-4120-A19F-AF5BE37FB93E}" type="presOf" srcId="{F0AE5F64-BFEF-45F8-8628-99F08695DBBC}" destId="{96399B51-245E-4D67-81F9-ADD0369E3DD5}" srcOrd="0" destOrd="0" presId="urn:microsoft.com/office/officeart/2005/8/layout/arrow2"/>
    <dgm:cxn modelId="{C06DB7EB-7775-49E8-B6DF-5DDB9DFC9E66}" srcId="{418194C2-C83D-4842-84D6-66B1F8CCEC05}" destId="{052BC48B-CA86-4140-B1C6-F0A686B5C624}" srcOrd="3" destOrd="0" parTransId="{D3D20BD3-C00C-48D0-A9B1-D4868736FFF5}" sibTransId="{0EF75CA9-3C53-49EE-8521-02946A61E21A}"/>
    <dgm:cxn modelId="{90CFADE2-34F1-4D48-8609-4AB56CDF9C17}" type="presOf" srcId="{052BC48B-CA86-4140-B1C6-F0A686B5C624}" destId="{9F5045BA-8E09-44A3-A5EB-DBF3AFB76D14}" srcOrd="0" destOrd="0" presId="urn:microsoft.com/office/officeart/2005/8/layout/arrow2"/>
    <dgm:cxn modelId="{A6F2390B-F2C9-4788-8B22-F40FBA506460}" srcId="{418194C2-C83D-4842-84D6-66B1F8CCEC05}" destId="{F0AE5F64-BFEF-45F8-8628-99F08695DBBC}" srcOrd="2" destOrd="0" parTransId="{4A4AAA71-F4B3-41DA-8390-E917411F515E}" sibTransId="{52812F81-34F8-48EF-89F1-BA13DBAD4D76}"/>
    <dgm:cxn modelId="{99A4D1F2-22EF-4316-BB03-6676BC3FE521}" type="presOf" srcId="{945E5841-F973-4E5D-8AF0-3BA658CB8DF2}" destId="{B309EAC7-411F-4228-98FD-F2958C219074}" srcOrd="0" destOrd="0" presId="urn:microsoft.com/office/officeart/2005/8/layout/arrow2"/>
    <dgm:cxn modelId="{BABA7C20-ADE9-4BFB-A658-49651D65EBDB}" type="presOf" srcId="{418194C2-C83D-4842-84D6-66B1F8CCEC05}" destId="{FFDAE4F0-BC15-4259-9A95-68F97D27DF9E}" srcOrd="0" destOrd="0" presId="urn:microsoft.com/office/officeart/2005/8/layout/arrow2"/>
    <dgm:cxn modelId="{BB7F605F-4FDC-4CB2-90A6-CA83BD0E1153}" srcId="{418194C2-C83D-4842-84D6-66B1F8CCEC05}" destId="{084B593F-B93A-484C-87BD-C19436DE6D10}" srcOrd="1" destOrd="0" parTransId="{F0F51063-0943-4C64-B5E3-6BC69EBDB4EA}" sibTransId="{2D9A24D5-597C-47EE-8932-3C085F07EF8C}"/>
    <dgm:cxn modelId="{F084754C-7243-4DA1-B4F9-110A3951018C}" type="presOf" srcId="{084B593F-B93A-484C-87BD-C19436DE6D10}" destId="{278561DE-14BA-4AD0-9361-33262970A6FD}" srcOrd="0" destOrd="0" presId="urn:microsoft.com/office/officeart/2005/8/layout/arrow2"/>
    <dgm:cxn modelId="{0BF61B43-3AFA-48A5-AA23-076F36C00C5E}" type="presParOf" srcId="{FFDAE4F0-BC15-4259-9A95-68F97D27DF9E}" destId="{59232691-71AB-4D90-8C2A-57A9ED8FE905}" srcOrd="0" destOrd="0" presId="urn:microsoft.com/office/officeart/2005/8/layout/arrow2"/>
    <dgm:cxn modelId="{ACDCFB1A-BA9C-4C9A-84F5-BCDFF57FCF94}" type="presParOf" srcId="{FFDAE4F0-BC15-4259-9A95-68F97D27DF9E}" destId="{1CFED3B9-CBED-4D64-903F-C16458DA4B95}" srcOrd="1" destOrd="0" presId="urn:microsoft.com/office/officeart/2005/8/layout/arrow2"/>
    <dgm:cxn modelId="{6C0A3E3D-0E44-40B8-A244-C8B342FEC72A}" type="presParOf" srcId="{1CFED3B9-CBED-4D64-903F-C16458DA4B95}" destId="{4C0B6404-29DE-4CBB-886F-10711BCCE6FE}" srcOrd="0" destOrd="0" presId="urn:microsoft.com/office/officeart/2005/8/layout/arrow2"/>
    <dgm:cxn modelId="{24EFD4D2-AD3C-49B6-89D5-A7FD2A6C7B34}" type="presParOf" srcId="{1CFED3B9-CBED-4D64-903F-C16458DA4B95}" destId="{B309EAC7-411F-4228-98FD-F2958C219074}" srcOrd="1" destOrd="0" presId="urn:microsoft.com/office/officeart/2005/8/layout/arrow2"/>
    <dgm:cxn modelId="{B2B6272D-F132-4CB0-A546-B8990B7A628B}" type="presParOf" srcId="{1CFED3B9-CBED-4D64-903F-C16458DA4B95}" destId="{4B152595-2CD0-4BA8-80AD-C31CF6060623}" srcOrd="2" destOrd="0" presId="urn:microsoft.com/office/officeart/2005/8/layout/arrow2"/>
    <dgm:cxn modelId="{6F1546A4-835C-4470-B05C-C7F9718547A3}" type="presParOf" srcId="{1CFED3B9-CBED-4D64-903F-C16458DA4B95}" destId="{278561DE-14BA-4AD0-9361-33262970A6FD}" srcOrd="3" destOrd="0" presId="urn:microsoft.com/office/officeart/2005/8/layout/arrow2"/>
    <dgm:cxn modelId="{A77C7BD3-FC44-402C-8A16-26E874076C41}" type="presParOf" srcId="{1CFED3B9-CBED-4D64-903F-C16458DA4B95}" destId="{9AF9F953-E904-403E-B49A-46377CA11474}" srcOrd="4" destOrd="0" presId="urn:microsoft.com/office/officeart/2005/8/layout/arrow2"/>
    <dgm:cxn modelId="{781EFB05-8895-4648-8F0F-378F678EE1C6}" type="presParOf" srcId="{1CFED3B9-CBED-4D64-903F-C16458DA4B95}" destId="{96399B51-245E-4D67-81F9-ADD0369E3DD5}" srcOrd="5" destOrd="0" presId="urn:microsoft.com/office/officeart/2005/8/layout/arrow2"/>
    <dgm:cxn modelId="{74ED85DA-D40B-4028-87FB-D9EA2D81B430}" type="presParOf" srcId="{1CFED3B9-CBED-4D64-903F-C16458DA4B95}" destId="{48E99542-376F-425C-AB23-9A6BE2BF9606}" srcOrd="6" destOrd="0" presId="urn:microsoft.com/office/officeart/2005/8/layout/arrow2"/>
    <dgm:cxn modelId="{9FFAA179-4932-4F34-A973-ED914FC90BD7}" type="presParOf" srcId="{1CFED3B9-CBED-4D64-903F-C16458DA4B95}" destId="{9F5045BA-8E09-44A3-A5EB-DBF3AFB76D14}" srcOrd="7" destOrd="0" presId="urn:microsoft.com/office/officeart/2005/8/layout/arrow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8194C2-C83D-4842-84D6-66B1F8CCEC05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945E5841-F973-4E5D-8AF0-3BA658CB8DF2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تعریف</a:t>
          </a:r>
        </a:p>
      </dgm:t>
    </dgm:pt>
    <dgm:pt modelId="{9D91195C-9C6A-4F49-8F50-82C8689BB2B8}" type="par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DA16B190-DE78-4181-88B3-FB0626887870}" type="sibTrans" cxnId="{D5E159C0-D2FF-4BCA-908D-A0CF8B66D761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F0AE5F64-BFEF-45F8-8628-99F08695DBBC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ویژگی ها</a:t>
          </a:r>
        </a:p>
      </dgm:t>
    </dgm:pt>
    <dgm:pt modelId="{4A4AAA71-F4B3-41DA-8390-E917411F515E}" type="par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52812F81-34F8-48EF-89F1-BA13DBAD4D76}" type="sibTrans" cxnId="{A6F2390B-F2C9-4788-8B22-F40FBA506460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52BC48B-CA86-4140-B1C6-F0A686B5C624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پرسش ها</a:t>
          </a:r>
        </a:p>
      </dgm:t>
    </dgm:pt>
    <dgm:pt modelId="{D3D20BD3-C00C-48D0-A9B1-D4868736FFF5}" type="par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EF75CA9-3C53-49EE-8521-02946A61E21A}" type="sibTrans" cxnId="{C06DB7EB-7775-49E8-B6DF-5DDB9DFC9E66}">
      <dgm:prSet/>
      <dgm:spPr/>
      <dgm:t>
        <a:bodyPr/>
        <a:lstStyle/>
        <a:p>
          <a:pPr rtl="1"/>
          <a:endParaRPr lang="fa-IR" sz="3600" b="1">
            <a:cs typeface="B Kamran" pitchFamily="2" charset="-78"/>
          </a:endParaRPr>
        </a:p>
      </dgm:t>
    </dgm:pt>
    <dgm:pt modelId="{084B593F-B93A-484C-87BD-C19436DE6D10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cs typeface="B Kamran" pitchFamily="2" charset="-78"/>
            </a:rPr>
            <a:t>تقسیمات</a:t>
          </a:r>
        </a:p>
      </dgm:t>
    </dgm:pt>
    <dgm:pt modelId="{F0F51063-0943-4C64-B5E3-6BC69EBDB4EA}" type="par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2D9A24D5-597C-47EE-8932-3C085F07EF8C}" type="sibTrans" cxnId="{BB7F605F-4FDC-4CB2-90A6-CA83BD0E1153}">
      <dgm:prSet/>
      <dgm:spPr/>
      <dgm:t>
        <a:bodyPr/>
        <a:lstStyle/>
        <a:p>
          <a:pPr rtl="1"/>
          <a:endParaRPr lang="fa-IR"/>
        </a:p>
      </dgm:t>
    </dgm:pt>
    <dgm:pt modelId="{FFDAE4F0-BC15-4259-9A95-68F97D27DF9E}" type="pres">
      <dgm:prSet presAssocID="{418194C2-C83D-4842-84D6-66B1F8CCEC05}" presName="arrowDiagram" presStyleCnt="0">
        <dgm:presLayoutVars>
          <dgm:chMax val="5"/>
          <dgm:dir/>
          <dgm:resizeHandles val="exact"/>
        </dgm:presLayoutVars>
      </dgm:prSet>
      <dgm:spPr/>
    </dgm:pt>
    <dgm:pt modelId="{59232691-71AB-4D90-8C2A-57A9ED8FE905}" type="pres">
      <dgm:prSet presAssocID="{418194C2-C83D-4842-84D6-66B1F8CCEC05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13000"/>
          </a:schemeClr>
        </a:solidFill>
      </dgm:spPr>
    </dgm:pt>
    <dgm:pt modelId="{1CFED3B9-CBED-4D64-903F-C16458DA4B95}" type="pres">
      <dgm:prSet presAssocID="{418194C2-C83D-4842-84D6-66B1F8CCEC05}" presName="arrowDiagram4" presStyleCnt="0"/>
      <dgm:spPr/>
    </dgm:pt>
    <dgm:pt modelId="{4C0B6404-29DE-4CBB-886F-10711BCCE6FE}" type="pres">
      <dgm:prSet presAssocID="{945E5841-F973-4E5D-8AF0-3BA658CB8DF2}" presName="bullet4a" presStyleLbl="node1" presStyleIdx="0" presStyleCnt="4"/>
      <dgm:spPr>
        <a:solidFill>
          <a:schemeClr val="accent2">
            <a:tint val="40000"/>
            <a:hueOff val="0"/>
            <a:satOff val="0"/>
            <a:lumOff val="0"/>
            <a:alpha val="13000"/>
          </a:schemeClr>
        </a:solidFill>
      </dgm:spPr>
    </dgm:pt>
    <dgm:pt modelId="{B309EAC7-411F-4228-98FD-F2958C219074}" type="pres">
      <dgm:prSet presAssocID="{945E5841-F973-4E5D-8AF0-3BA658CB8DF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152595-2CD0-4BA8-80AD-C31CF6060623}" type="pres">
      <dgm:prSet presAssocID="{084B593F-B93A-484C-87BD-C19436DE6D10}" presName="bullet4b" presStyleLbl="node1" presStyleIdx="1" presStyleCnt="4"/>
      <dgm:spPr>
        <a:solidFill>
          <a:schemeClr val="accent2">
            <a:tint val="40000"/>
            <a:hueOff val="0"/>
            <a:satOff val="0"/>
            <a:lumOff val="0"/>
            <a:alpha val="13000"/>
          </a:schemeClr>
        </a:solidFill>
      </dgm:spPr>
    </dgm:pt>
    <dgm:pt modelId="{278561DE-14BA-4AD0-9361-33262970A6FD}" type="pres">
      <dgm:prSet presAssocID="{084B593F-B93A-484C-87BD-C19436DE6D10}" presName="textBox4b" presStyleLbl="revTx" presStyleIdx="1" presStyleCnt="4" custScaleX="126128" custLinFactNeighborY="29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F9F953-E904-403E-B49A-46377CA11474}" type="pres">
      <dgm:prSet presAssocID="{F0AE5F64-BFEF-45F8-8628-99F08695DBBC}" presName="bullet4c" presStyleLbl="node1" presStyleIdx="2" presStyleCnt="4"/>
      <dgm:spPr>
        <a:solidFill>
          <a:schemeClr val="accent2">
            <a:tint val="40000"/>
            <a:hueOff val="0"/>
            <a:satOff val="0"/>
            <a:lumOff val="0"/>
            <a:alpha val="13000"/>
          </a:schemeClr>
        </a:solidFill>
      </dgm:spPr>
    </dgm:pt>
    <dgm:pt modelId="{96399B51-245E-4D67-81F9-ADD0369E3DD5}" type="pres">
      <dgm:prSet presAssocID="{F0AE5F64-BFEF-45F8-8628-99F08695DBBC}" presName="textBox4c" presStyleLbl="revTx" presStyleIdx="2" presStyleCnt="4" custScaleY="57625" custLinFactNeighborY="-134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E99542-376F-425C-AB23-9A6BE2BF9606}" type="pres">
      <dgm:prSet presAssocID="{052BC48B-CA86-4140-B1C6-F0A686B5C624}" presName="bullet4d" presStyleLbl="node1" presStyleIdx="3" presStyleCnt="4"/>
      <dgm:spPr>
        <a:solidFill>
          <a:schemeClr val="accent2">
            <a:tint val="40000"/>
            <a:hueOff val="0"/>
            <a:satOff val="0"/>
            <a:lumOff val="0"/>
            <a:alpha val="13000"/>
          </a:schemeClr>
        </a:solidFill>
      </dgm:spPr>
    </dgm:pt>
    <dgm:pt modelId="{9F5045BA-8E09-44A3-A5EB-DBF3AFB76D14}" type="pres">
      <dgm:prSet presAssocID="{052BC48B-CA86-4140-B1C6-F0A686B5C624}" presName="textBox4d" presStyleLbl="revTx" presStyleIdx="3" presStyleCnt="4" custScaleX="127954" custScaleY="65795" custLinFactNeighborX="6198" custLinFactNeighborY="-696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AB13F63-4A72-4470-9927-C1243AB6C045}" type="presOf" srcId="{418194C2-C83D-4842-84D6-66B1F8CCEC05}" destId="{FFDAE4F0-BC15-4259-9A95-68F97D27DF9E}" srcOrd="0" destOrd="0" presId="urn:microsoft.com/office/officeart/2005/8/layout/arrow2"/>
    <dgm:cxn modelId="{D5E159C0-D2FF-4BCA-908D-A0CF8B66D761}" srcId="{418194C2-C83D-4842-84D6-66B1F8CCEC05}" destId="{945E5841-F973-4E5D-8AF0-3BA658CB8DF2}" srcOrd="0" destOrd="0" parTransId="{9D91195C-9C6A-4F49-8F50-82C8689BB2B8}" sibTransId="{DA16B190-DE78-4181-88B3-FB0626887870}"/>
    <dgm:cxn modelId="{C06DB7EB-7775-49E8-B6DF-5DDB9DFC9E66}" srcId="{418194C2-C83D-4842-84D6-66B1F8CCEC05}" destId="{052BC48B-CA86-4140-B1C6-F0A686B5C624}" srcOrd="3" destOrd="0" parTransId="{D3D20BD3-C00C-48D0-A9B1-D4868736FFF5}" sibTransId="{0EF75CA9-3C53-49EE-8521-02946A61E21A}"/>
    <dgm:cxn modelId="{CDBDD416-3C92-4822-AC0F-24A86D61B3BC}" type="presOf" srcId="{052BC48B-CA86-4140-B1C6-F0A686B5C624}" destId="{9F5045BA-8E09-44A3-A5EB-DBF3AFB76D14}" srcOrd="0" destOrd="0" presId="urn:microsoft.com/office/officeart/2005/8/layout/arrow2"/>
    <dgm:cxn modelId="{654FC4AA-4328-4F06-A9D0-37553F78F934}" type="presOf" srcId="{F0AE5F64-BFEF-45F8-8628-99F08695DBBC}" destId="{96399B51-245E-4D67-81F9-ADD0369E3DD5}" srcOrd="0" destOrd="0" presId="urn:microsoft.com/office/officeart/2005/8/layout/arrow2"/>
    <dgm:cxn modelId="{A6F2390B-F2C9-4788-8B22-F40FBA506460}" srcId="{418194C2-C83D-4842-84D6-66B1F8CCEC05}" destId="{F0AE5F64-BFEF-45F8-8628-99F08695DBBC}" srcOrd="2" destOrd="0" parTransId="{4A4AAA71-F4B3-41DA-8390-E917411F515E}" sibTransId="{52812F81-34F8-48EF-89F1-BA13DBAD4D76}"/>
    <dgm:cxn modelId="{7C6DCD3F-9299-487F-8B1E-9EFBC9E7B371}" type="presOf" srcId="{945E5841-F973-4E5D-8AF0-3BA658CB8DF2}" destId="{B309EAC7-411F-4228-98FD-F2958C219074}" srcOrd="0" destOrd="0" presId="urn:microsoft.com/office/officeart/2005/8/layout/arrow2"/>
    <dgm:cxn modelId="{BB7F605F-4FDC-4CB2-90A6-CA83BD0E1153}" srcId="{418194C2-C83D-4842-84D6-66B1F8CCEC05}" destId="{084B593F-B93A-484C-87BD-C19436DE6D10}" srcOrd="1" destOrd="0" parTransId="{F0F51063-0943-4C64-B5E3-6BC69EBDB4EA}" sibTransId="{2D9A24D5-597C-47EE-8932-3C085F07EF8C}"/>
    <dgm:cxn modelId="{588E7039-C154-4C8F-B831-EB1ABEB9014B}" type="presOf" srcId="{084B593F-B93A-484C-87BD-C19436DE6D10}" destId="{278561DE-14BA-4AD0-9361-33262970A6FD}" srcOrd="0" destOrd="0" presId="urn:microsoft.com/office/officeart/2005/8/layout/arrow2"/>
    <dgm:cxn modelId="{0DBB4BF4-26A3-43D3-88C5-68F38F54D351}" type="presParOf" srcId="{FFDAE4F0-BC15-4259-9A95-68F97D27DF9E}" destId="{59232691-71AB-4D90-8C2A-57A9ED8FE905}" srcOrd="0" destOrd="0" presId="urn:microsoft.com/office/officeart/2005/8/layout/arrow2"/>
    <dgm:cxn modelId="{BDF195C5-7BB3-482E-A03A-B0577D70B0C2}" type="presParOf" srcId="{FFDAE4F0-BC15-4259-9A95-68F97D27DF9E}" destId="{1CFED3B9-CBED-4D64-903F-C16458DA4B95}" srcOrd="1" destOrd="0" presId="urn:microsoft.com/office/officeart/2005/8/layout/arrow2"/>
    <dgm:cxn modelId="{02CB1D7C-AD47-46E3-A2D8-35A653ABEA8B}" type="presParOf" srcId="{1CFED3B9-CBED-4D64-903F-C16458DA4B95}" destId="{4C0B6404-29DE-4CBB-886F-10711BCCE6FE}" srcOrd="0" destOrd="0" presId="urn:microsoft.com/office/officeart/2005/8/layout/arrow2"/>
    <dgm:cxn modelId="{A421AAEA-158E-4740-B34E-C10BABB5D213}" type="presParOf" srcId="{1CFED3B9-CBED-4D64-903F-C16458DA4B95}" destId="{B309EAC7-411F-4228-98FD-F2958C219074}" srcOrd="1" destOrd="0" presId="urn:microsoft.com/office/officeart/2005/8/layout/arrow2"/>
    <dgm:cxn modelId="{7BE2ECB6-8312-479F-A60A-E17DE115EB90}" type="presParOf" srcId="{1CFED3B9-CBED-4D64-903F-C16458DA4B95}" destId="{4B152595-2CD0-4BA8-80AD-C31CF6060623}" srcOrd="2" destOrd="0" presId="urn:microsoft.com/office/officeart/2005/8/layout/arrow2"/>
    <dgm:cxn modelId="{8F8412A2-5752-4386-B9F5-4DE4D87BCFE4}" type="presParOf" srcId="{1CFED3B9-CBED-4D64-903F-C16458DA4B95}" destId="{278561DE-14BA-4AD0-9361-33262970A6FD}" srcOrd="3" destOrd="0" presId="urn:microsoft.com/office/officeart/2005/8/layout/arrow2"/>
    <dgm:cxn modelId="{03065B89-2F8E-4330-94DA-CBC295CB3952}" type="presParOf" srcId="{1CFED3B9-CBED-4D64-903F-C16458DA4B95}" destId="{9AF9F953-E904-403E-B49A-46377CA11474}" srcOrd="4" destOrd="0" presId="urn:microsoft.com/office/officeart/2005/8/layout/arrow2"/>
    <dgm:cxn modelId="{2239A5F0-F5AA-43E9-84FC-73A9E976BF19}" type="presParOf" srcId="{1CFED3B9-CBED-4D64-903F-C16458DA4B95}" destId="{96399B51-245E-4D67-81F9-ADD0369E3DD5}" srcOrd="5" destOrd="0" presId="urn:microsoft.com/office/officeart/2005/8/layout/arrow2"/>
    <dgm:cxn modelId="{868C9C12-4F64-4B2F-88E0-931867F5A208}" type="presParOf" srcId="{1CFED3B9-CBED-4D64-903F-C16458DA4B95}" destId="{48E99542-376F-425C-AB23-9A6BE2BF9606}" srcOrd="6" destOrd="0" presId="urn:microsoft.com/office/officeart/2005/8/layout/arrow2"/>
    <dgm:cxn modelId="{2C3D61C8-F8FC-4D38-9D97-0987EF65A4D8}" type="presParOf" srcId="{1CFED3B9-CBED-4D64-903F-C16458DA4B95}" destId="{9F5045BA-8E09-44A3-A5EB-DBF3AFB76D14}" srcOrd="7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02D81AF4-7328-4BE3-BA01-F04E8F444D90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5AE90192-CFEF-498C-BAD3-17EF995EF2A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2BBC2A87-4B8F-457B-BC5E-79244A6A04F0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3AB1F7E3-F0EB-4665-A27B-8F0D8BA2757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a-I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35AA64-DCB6-4172-8FAC-86615237E1DF}" type="datetimeFigureOut">
              <a:rPr lang="fa-IR" smtClean="0"/>
              <a:pPr/>
              <a:t>08/20/1432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2DBCE0-284C-41CA-B49A-72C651FFA78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bagheriomid@yahoo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6" descr="http://www.roshd.ir/roshd/DesktopModules/ZeroAndOne_Album/ImageShow.aspx?ModuleID=1525&amp;GalleryName=a7&amp;ImageID=2166&amp;Size=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25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742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فهرست تشکل فرهنگی :</a:t>
            </a:r>
          </a:p>
          <a:p>
            <a:pPr>
              <a:lnSpc>
                <a:spcPct val="150000"/>
              </a:lnSpc>
              <a:buNone/>
            </a:pPr>
            <a:endParaRPr lang="fa-IR" sz="2000" b="1" dirty="0" smtClean="0">
              <a:cs typeface="B Roya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فهرست تشکل ها</a:t>
            </a:r>
            <a:endParaRPr lang="en-US" b="1" dirty="0" smtClean="0"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مدیریت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050612" y="2000240"/>
          <a:ext cx="5760000" cy="3352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68009"/>
                <a:gridCol w="2211991"/>
                <a:gridCol w="695274"/>
                <a:gridCol w="2184726"/>
              </a:tblGrid>
              <a:tr h="370840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sz="24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ردیف</a:t>
                      </a:r>
                      <a:endParaRPr kumimoji="0" lang="fa-IR" sz="2400" b="0" kern="120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sz="24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داخل کشور</a:t>
                      </a:r>
                      <a:endParaRPr kumimoji="0" lang="fa-IR" sz="2400" b="0" kern="120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sz="24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ردیف</a:t>
                      </a:r>
                      <a:endParaRPr kumimoji="0" lang="fa-IR" sz="2400" b="0" kern="120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sz="24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خارج کشور</a:t>
                      </a:r>
                      <a:endParaRPr kumimoji="0" lang="fa-IR" sz="2400" b="0" kern="120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amran" pitchFamily="2" charset="-78"/>
                        </a:rPr>
                        <a:t>1</a:t>
                      </a:r>
                      <a:endParaRPr kumimoji="0" lang="fa-IR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کانون ها و انجمن های</a:t>
                      </a:r>
                      <a:br>
                        <a:rPr lang="fa-IR" sz="2000" b="1" dirty="0" smtClean="0">
                          <a:effectLst/>
                          <a:cs typeface="B Kamran" pitchFamily="2" charset="-78"/>
                        </a:rPr>
                      </a:br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فرهنگی</a:t>
                      </a:r>
                      <a:r>
                        <a:rPr lang="fa-IR" sz="2000" b="1" baseline="0" dirty="0" smtClean="0">
                          <a:effectLst/>
                          <a:cs typeface="B Kamran" pitchFamily="2" charset="-78"/>
                        </a:rPr>
                        <a:t> - دانشجویی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1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کانون های </a:t>
                      </a:r>
                      <a:br>
                        <a:rPr lang="fa-IR" sz="2000" b="1" dirty="0" smtClean="0">
                          <a:effectLst/>
                          <a:cs typeface="B Kamran" pitchFamily="2" charset="-78"/>
                        </a:rPr>
                      </a:br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فرهنگی قرآن ایرانیان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amran" pitchFamily="2" charset="-78"/>
                        </a:rPr>
                        <a:t>2</a:t>
                      </a:r>
                      <a:endParaRPr kumimoji="0" lang="fa-IR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باشگاه های فرهنگی و هنری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2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انجمن اسلامی ایرانیان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amran" pitchFamily="2" charset="-78"/>
                        </a:rPr>
                        <a:t>3</a:t>
                      </a:r>
                      <a:endParaRPr kumimoji="0" lang="fa-IR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کانون های</a:t>
                      </a:r>
                      <a:r>
                        <a:rPr lang="fa-IR" sz="2000" b="1" baseline="0" dirty="0" smtClean="0">
                          <a:effectLst/>
                          <a:cs typeface="B Kamran" pitchFamily="2" charset="-78"/>
                        </a:rPr>
                        <a:t> فرهنگی ورزشی</a:t>
                      </a:r>
                      <a:br>
                        <a:rPr lang="fa-IR" sz="2000" b="1" baseline="0" dirty="0" smtClean="0">
                          <a:effectLst/>
                          <a:cs typeface="B Kamran" pitchFamily="2" charset="-78"/>
                        </a:rPr>
                      </a:br>
                      <a:r>
                        <a:rPr lang="fa-IR" sz="2000" b="1" baseline="0" dirty="0" smtClean="0">
                          <a:effectLst/>
                          <a:cs typeface="B Kamran" pitchFamily="2" charset="-78"/>
                        </a:rPr>
                        <a:t>انجمن های ورزشی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3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هیات های مذهبی ایرانیان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amran" pitchFamily="2" charset="-78"/>
                        </a:rPr>
                        <a:t>4</a:t>
                      </a:r>
                      <a:endParaRPr kumimoji="0" lang="fa-IR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کانون ها و انجمن های </a:t>
                      </a:r>
                      <a:br>
                        <a:rPr lang="fa-IR" sz="2000" b="1" dirty="0" smtClean="0">
                          <a:effectLst/>
                          <a:cs typeface="B Kamran" pitchFamily="2" charset="-78"/>
                        </a:rPr>
                      </a:br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فرهنگی هنری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4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باشگاه های ایرانیان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amran" pitchFamily="2" charset="-78"/>
                        </a:rPr>
                        <a:t>5</a:t>
                      </a:r>
                      <a:endParaRPr kumimoji="0" lang="fa-IR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effectLst/>
                          <a:cs typeface="B Kamran" pitchFamily="2" charset="-78"/>
                        </a:rPr>
                        <a:t>هیات های مذهبی</a:t>
                      </a:r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 b="1" dirty="0">
                        <a:effectLst/>
                        <a:cs typeface="B Kamr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742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اصول مدیریت تشکل فرهنگی :</a:t>
            </a:r>
          </a:p>
          <a:p>
            <a:pPr>
              <a:lnSpc>
                <a:spcPct val="150000"/>
              </a:lnSpc>
              <a:buNone/>
            </a:pPr>
            <a:endParaRPr lang="fa-IR" sz="2000" b="1" dirty="0" smtClean="0">
              <a:cs typeface="B Roya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اصول مدیریت</a:t>
            </a:r>
            <a:endParaRPr lang="en-US" b="1" dirty="0" smtClean="0">
              <a:cs typeface="B Koodak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143240" y="1714488"/>
            <a:ext cx="5629305" cy="4061221"/>
            <a:chOff x="3143240" y="1714488"/>
            <a:chExt cx="5629305" cy="4061221"/>
          </a:xfrm>
        </p:grpSpPr>
        <p:sp>
          <p:nvSpPr>
            <p:cNvPr id="20" name="Rectangle 19"/>
            <p:cNvSpPr/>
            <p:nvPr/>
          </p:nvSpPr>
          <p:spPr>
            <a:xfrm rot="5400000">
              <a:off x="2952482" y="2253674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3" name="Group 22"/>
            <p:cNvGrpSpPr/>
            <p:nvPr/>
          </p:nvGrpSpPr>
          <p:grpSpPr>
            <a:xfrm>
              <a:off x="3143240" y="1714488"/>
              <a:ext cx="1128117" cy="676870"/>
              <a:chOff x="233347" y="1389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8" name="Rounded Rectangle 107"/>
              <p:cNvSpPr/>
              <p:nvPr/>
            </p:nvSpPr>
            <p:spPr>
              <a:xfrm>
                <a:off x="233347" y="1389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9" name="Rounded Rectangle 5"/>
              <p:cNvSpPr/>
              <p:nvPr/>
            </p:nvSpPr>
            <p:spPr>
              <a:xfrm>
                <a:off x="253172" y="21214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بهره وری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 rot="5400000">
              <a:off x="2952482" y="3099762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6562"/>
                <a:satOff val="-537"/>
                <a:lumOff val="120"/>
                <a:alphaOff val="0"/>
              </a:schemeClr>
            </a:fillRef>
            <a:effectRef idx="2">
              <a:schemeClr val="accent2">
                <a:hueOff val="-46562"/>
                <a:satOff val="-537"/>
                <a:lumOff val="12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5" name="Group 24"/>
            <p:cNvGrpSpPr/>
            <p:nvPr/>
          </p:nvGrpSpPr>
          <p:grpSpPr>
            <a:xfrm>
              <a:off x="3143240" y="2560575"/>
              <a:ext cx="1128117" cy="676870"/>
              <a:chOff x="233347" y="847476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6" name="Rounded Rectangle 105"/>
              <p:cNvSpPr/>
              <p:nvPr/>
            </p:nvSpPr>
            <p:spPr>
              <a:xfrm>
                <a:off x="233347" y="847476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44112"/>
                  <a:satOff val="-508"/>
                  <a:lumOff val="114"/>
                  <a:alphaOff val="0"/>
                </a:schemeClr>
              </a:fillRef>
              <a:effectRef idx="2">
                <a:schemeClr val="accent2">
                  <a:hueOff val="-44112"/>
                  <a:satOff val="-508"/>
                  <a:lumOff val="1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Rounded Rectangle 8"/>
              <p:cNvSpPr/>
              <p:nvPr/>
            </p:nvSpPr>
            <p:spPr>
              <a:xfrm>
                <a:off x="253172" y="867301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شایسته سالاری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 rot="5400000">
              <a:off x="2952482" y="3945850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3125"/>
                <a:satOff val="-1073"/>
                <a:lumOff val="240"/>
                <a:alphaOff val="0"/>
              </a:schemeClr>
            </a:fillRef>
            <a:effectRef idx="2">
              <a:schemeClr val="accent2">
                <a:hueOff val="-93125"/>
                <a:satOff val="-1073"/>
                <a:lumOff val="24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4" name="Group 33"/>
            <p:cNvGrpSpPr/>
            <p:nvPr/>
          </p:nvGrpSpPr>
          <p:grpSpPr>
            <a:xfrm>
              <a:off x="3143240" y="3406663"/>
              <a:ext cx="1128117" cy="676870"/>
              <a:chOff x="233347" y="1693564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4" name="Rounded Rectangle 103"/>
              <p:cNvSpPr/>
              <p:nvPr/>
            </p:nvSpPr>
            <p:spPr>
              <a:xfrm>
                <a:off x="233347" y="1693564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88223"/>
                  <a:satOff val="-1017"/>
                  <a:lumOff val="227"/>
                  <a:alphaOff val="0"/>
                </a:schemeClr>
              </a:fillRef>
              <a:effectRef idx="2">
                <a:schemeClr val="accent2">
                  <a:hueOff val="-88223"/>
                  <a:satOff val="-1017"/>
                  <a:lumOff val="22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5" name="Rounded Rectangle 11"/>
              <p:cNvSpPr/>
              <p:nvPr/>
            </p:nvSpPr>
            <p:spPr>
              <a:xfrm>
                <a:off x="253172" y="1713389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شیفتگی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 rot="5400000">
              <a:off x="2952482" y="4791938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39687"/>
                <a:satOff val="-1610"/>
                <a:lumOff val="360"/>
                <a:alphaOff val="0"/>
              </a:schemeClr>
            </a:fillRef>
            <a:effectRef idx="2">
              <a:schemeClr val="accent2">
                <a:hueOff val="-139687"/>
                <a:satOff val="-1610"/>
                <a:lumOff val="36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6" name="Group 35"/>
            <p:cNvGrpSpPr/>
            <p:nvPr/>
          </p:nvGrpSpPr>
          <p:grpSpPr>
            <a:xfrm>
              <a:off x="3143240" y="4252751"/>
              <a:ext cx="1128117" cy="676870"/>
              <a:chOff x="233347" y="2539652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2" name="Rounded Rectangle 101"/>
              <p:cNvSpPr/>
              <p:nvPr/>
            </p:nvSpPr>
            <p:spPr>
              <a:xfrm>
                <a:off x="233347" y="2539652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132335"/>
                  <a:satOff val="-1525"/>
                  <a:lumOff val="341"/>
                  <a:alphaOff val="0"/>
                </a:schemeClr>
              </a:fillRef>
              <a:effectRef idx="2">
                <a:schemeClr val="accent2">
                  <a:hueOff val="-132335"/>
                  <a:satOff val="-1525"/>
                  <a:lumOff val="3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3" name="Rounded Rectangle 14"/>
              <p:cNvSpPr/>
              <p:nvPr/>
            </p:nvSpPr>
            <p:spPr>
              <a:xfrm>
                <a:off x="253172" y="2559477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امربه معروف </a:t>
                </a:r>
                <a:b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</a:b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و نهی از منکر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3375526" y="5214982"/>
              <a:ext cx="1493733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86250"/>
                <a:satOff val="-2146"/>
                <a:lumOff val="480"/>
                <a:alphaOff val="0"/>
              </a:schemeClr>
            </a:fillRef>
            <a:effectRef idx="2">
              <a:schemeClr val="accent2">
                <a:hueOff val="-186250"/>
                <a:satOff val="-2146"/>
                <a:lumOff val="48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0" name="Group 39"/>
            <p:cNvGrpSpPr/>
            <p:nvPr/>
          </p:nvGrpSpPr>
          <p:grpSpPr>
            <a:xfrm>
              <a:off x="3143240" y="5098839"/>
              <a:ext cx="1128117" cy="676870"/>
              <a:chOff x="233347" y="3385740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0" name="Rounded Rectangle 99"/>
              <p:cNvSpPr/>
              <p:nvPr/>
            </p:nvSpPr>
            <p:spPr>
              <a:xfrm>
                <a:off x="233347" y="3385740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176447"/>
                  <a:satOff val="-2033"/>
                  <a:lumOff val="455"/>
                  <a:alphaOff val="0"/>
                </a:schemeClr>
              </a:fillRef>
              <a:effectRef idx="2">
                <a:schemeClr val="accent2">
                  <a:hueOff val="-176447"/>
                  <a:satOff val="-2033"/>
                  <a:lumOff val="45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1" name="Rounded Rectangle 17"/>
              <p:cNvSpPr/>
              <p:nvPr/>
            </p:nvSpPr>
            <p:spPr>
              <a:xfrm>
                <a:off x="253172" y="3405565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اقتصاد سالم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 rot="16200000">
              <a:off x="4452878" y="4791938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32812"/>
                <a:satOff val="-2683"/>
                <a:lumOff val="600"/>
                <a:alphaOff val="0"/>
              </a:schemeClr>
            </a:fillRef>
            <a:effectRef idx="2">
              <a:schemeClr val="accent2">
                <a:hueOff val="-232812"/>
                <a:satOff val="-2683"/>
                <a:lumOff val="60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2" name="Group 41"/>
            <p:cNvGrpSpPr/>
            <p:nvPr/>
          </p:nvGrpSpPr>
          <p:grpSpPr>
            <a:xfrm>
              <a:off x="4643636" y="5098839"/>
              <a:ext cx="1128117" cy="676870"/>
              <a:chOff x="1733743" y="3385740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8" name="Rounded Rectangle 97"/>
              <p:cNvSpPr/>
              <p:nvPr/>
            </p:nvSpPr>
            <p:spPr>
              <a:xfrm>
                <a:off x="1733743" y="3385740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220559"/>
                  <a:satOff val="-2542"/>
                  <a:lumOff val="568"/>
                  <a:alphaOff val="0"/>
                </a:schemeClr>
              </a:fillRef>
              <a:effectRef idx="2">
                <a:schemeClr val="accent2">
                  <a:hueOff val="-220559"/>
                  <a:satOff val="-2542"/>
                  <a:lumOff val="56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9" name="Rounded Rectangle 20"/>
              <p:cNvSpPr/>
              <p:nvPr/>
            </p:nvSpPr>
            <p:spPr>
              <a:xfrm>
                <a:off x="1753568" y="3405565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سازمان متغییر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 rot="16200000">
              <a:off x="4452878" y="3945850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79374"/>
                <a:satOff val="-3219"/>
                <a:lumOff val="720"/>
                <a:alphaOff val="0"/>
              </a:schemeClr>
            </a:fillRef>
            <a:effectRef idx="2">
              <a:schemeClr val="accent2">
                <a:hueOff val="-279374"/>
                <a:satOff val="-3219"/>
                <a:lumOff val="72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4" name="Group 43"/>
            <p:cNvGrpSpPr/>
            <p:nvPr/>
          </p:nvGrpSpPr>
          <p:grpSpPr>
            <a:xfrm>
              <a:off x="4643636" y="4252751"/>
              <a:ext cx="1128117" cy="676870"/>
              <a:chOff x="1733743" y="2539652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6" name="Rounded Rectangle 95"/>
              <p:cNvSpPr/>
              <p:nvPr/>
            </p:nvSpPr>
            <p:spPr>
              <a:xfrm>
                <a:off x="1733743" y="2539652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264670"/>
                  <a:satOff val="-3050"/>
                  <a:lumOff val="682"/>
                  <a:alphaOff val="0"/>
                </a:schemeClr>
              </a:fillRef>
              <a:effectRef idx="2">
                <a:schemeClr val="accent2">
                  <a:hueOff val="-264670"/>
                  <a:satOff val="-3050"/>
                  <a:lumOff val="6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7" name="Rounded Rectangle 23"/>
              <p:cNvSpPr/>
              <p:nvPr/>
            </p:nvSpPr>
            <p:spPr>
              <a:xfrm>
                <a:off x="1753568" y="2559477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توکل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 rot="16200000">
              <a:off x="4452878" y="3099762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25937"/>
                <a:satOff val="-3756"/>
                <a:lumOff val="840"/>
                <a:alphaOff val="0"/>
              </a:schemeClr>
            </a:fillRef>
            <a:effectRef idx="2">
              <a:schemeClr val="accent2">
                <a:hueOff val="-325937"/>
                <a:satOff val="-3756"/>
                <a:lumOff val="84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6" name="Group 45"/>
            <p:cNvGrpSpPr/>
            <p:nvPr/>
          </p:nvGrpSpPr>
          <p:grpSpPr>
            <a:xfrm>
              <a:off x="4643636" y="3406663"/>
              <a:ext cx="1128117" cy="676870"/>
              <a:chOff x="1733743" y="1693564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4" name="Rounded Rectangle 93"/>
              <p:cNvSpPr/>
              <p:nvPr/>
            </p:nvSpPr>
            <p:spPr>
              <a:xfrm>
                <a:off x="1733743" y="1693564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308782"/>
                  <a:satOff val="-3558"/>
                  <a:lumOff val="795"/>
                  <a:alphaOff val="0"/>
                </a:schemeClr>
              </a:fillRef>
              <a:effectRef idx="2">
                <a:schemeClr val="accent2">
                  <a:hueOff val="-308782"/>
                  <a:satOff val="-3558"/>
                  <a:lumOff val="79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5" name="Rounded Rectangle 26"/>
              <p:cNvSpPr/>
              <p:nvPr/>
            </p:nvSpPr>
            <p:spPr>
              <a:xfrm>
                <a:off x="1753568" y="1713389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مشورت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 rot="16200000">
              <a:off x="4452878" y="2253674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72499"/>
                <a:satOff val="-4292"/>
                <a:lumOff val="960"/>
                <a:alphaOff val="0"/>
              </a:schemeClr>
            </a:fillRef>
            <a:effectRef idx="2">
              <a:schemeClr val="accent2">
                <a:hueOff val="-372499"/>
                <a:satOff val="-4292"/>
                <a:lumOff val="96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8" name="Group 47"/>
            <p:cNvGrpSpPr/>
            <p:nvPr/>
          </p:nvGrpSpPr>
          <p:grpSpPr>
            <a:xfrm>
              <a:off x="4643636" y="2560575"/>
              <a:ext cx="1128117" cy="676870"/>
              <a:chOff x="1733743" y="847476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2" name="Rounded Rectangle 91"/>
              <p:cNvSpPr/>
              <p:nvPr/>
            </p:nvSpPr>
            <p:spPr>
              <a:xfrm>
                <a:off x="1733743" y="847476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352894"/>
                  <a:satOff val="-4067"/>
                  <a:lumOff val="909"/>
                  <a:alphaOff val="0"/>
                </a:schemeClr>
              </a:fillRef>
              <a:effectRef idx="2">
                <a:schemeClr val="accent2">
                  <a:hueOff val="-352894"/>
                  <a:satOff val="-4067"/>
                  <a:lumOff val="9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Rounded Rectangle 29"/>
              <p:cNvSpPr/>
              <p:nvPr/>
            </p:nvSpPr>
            <p:spPr>
              <a:xfrm>
                <a:off x="1753568" y="867301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اخلاق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875922" y="1830630"/>
              <a:ext cx="1493733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19062"/>
                <a:satOff val="-4829"/>
                <a:lumOff val="1079"/>
                <a:alphaOff val="0"/>
              </a:schemeClr>
            </a:fillRef>
            <a:effectRef idx="2">
              <a:schemeClr val="accent2">
                <a:hueOff val="-419062"/>
                <a:satOff val="-4829"/>
                <a:lumOff val="107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0" name="Group 49"/>
            <p:cNvGrpSpPr/>
            <p:nvPr/>
          </p:nvGrpSpPr>
          <p:grpSpPr>
            <a:xfrm>
              <a:off x="4643636" y="1714488"/>
              <a:ext cx="1128117" cy="676870"/>
              <a:chOff x="1733743" y="1389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1733743" y="1389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397006"/>
                  <a:satOff val="-4575"/>
                  <a:lumOff val="1023"/>
                  <a:alphaOff val="0"/>
                </a:schemeClr>
              </a:fillRef>
              <a:effectRef idx="2">
                <a:schemeClr val="accent2">
                  <a:hueOff val="-397006"/>
                  <a:satOff val="-4575"/>
                  <a:lumOff val="102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1" name="Rounded Rectangle 32"/>
              <p:cNvSpPr/>
              <p:nvPr/>
            </p:nvSpPr>
            <p:spPr>
              <a:xfrm>
                <a:off x="1753568" y="21214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ایثار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 rot="5400000">
              <a:off x="5953273" y="2253674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65624"/>
                <a:satOff val="-5366"/>
                <a:lumOff val="1199"/>
                <a:alphaOff val="0"/>
              </a:schemeClr>
            </a:fillRef>
            <a:effectRef idx="2">
              <a:schemeClr val="accent2">
                <a:hueOff val="-465624"/>
                <a:satOff val="-5366"/>
                <a:lumOff val="119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2" name="Group 51"/>
            <p:cNvGrpSpPr/>
            <p:nvPr/>
          </p:nvGrpSpPr>
          <p:grpSpPr>
            <a:xfrm>
              <a:off x="6144032" y="1714488"/>
              <a:ext cx="1128117" cy="676870"/>
              <a:chOff x="3234139" y="1389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8" name="Rounded Rectangle 87"/>
              <p:cNvSpPr/>
              <p:nvPr/>
            </p:nvSpPr>
            <p:spPr>
              <a:xfrm>
                <a:off x="3234139" y="1389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441117"/>
                  <a:satOff val="-5083"/>
                  <a:lumOff val="1136"/>
                  <a:alphaOff val="0"/>
                </a:schemeClr>
              </a:fillRef>
              <a:effectRef idx="2">
                <a:schemeClr val="accent2">
                  <a:hueOff val="-441117"/>
                  <a:satOff val="-5083"/>
                  <a:lumOff val="113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9" name="Rounded Rectangle 35"/>
              <p:cNvSpPr/>
              <p:nvPr/>
            </p:nvSpPr>
            <p:spPr>
              <a:xfrm>
                <a:off x="3253964" y="21214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برنامه ریزی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 rot="5400000">
              <a:off x="5953273" y="3099762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12186"/>
                <a:satOff val="-5902"/>
                <a:lumOff val="1319"/>
                <a:alphaOff val="0"/>
              </a:schemeClr>
            </a:fillRef>
            <a:effectRef idx="2">
              <a:schemeClr val="accent2">
                <a:hueOff val="-512186"/>
                <a:satOff val="-5902"/>
                <a:lumOff val="131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4" name="Group 53"/>
            <p:cNvGrpSpPr/>
            <p:nvPr/>
          </p:nvGrpSpPr>
          <p:grpSpPr>
            <a:xfrm>
              <a:off x="6144032" y="2560575"/>
              <a:ext cx="1128117" cy="676870"/>
              <a:chOff x="3234139" y="847476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6" name="Rounded Rectangle 85"/>
              <p:cNvSpPr/>
              <p:nvPr/>
            </p:nvSpPr>
            <p:spPr>
              <a:xfrm>
                <a:off x="3234139" y="847476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485229"/>
                  <a:satOff val="-5591"/>
                  <a:lumOff val="1250"/>
                  <a:alphaOff val="0"/>
                </a:schemeClr>
              </a:fillRef>
              <a:effectRef idx="2">
                <a:schemeClr val="accent2">
                  <a:hueOff val="-485229"/>
                  <a:satOff val="-5591"/>
                  <a:lumOff val="125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7" name="Rounded Rectangle 38"/>
              <p:cNvSpPr/>
              <p:nvPr/>
            </p:nvSpPr>
            <p:spPr>
              <a:xfrm>
                <a:off x="3253964" y="867301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صرفه جویی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 rot="5400000">
              <a:off x="5953273" y="3945850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58749"/>
                <a:satOff val="-6439"/>
                <a:lumOff val="1439"/>
                <a:alphaOff val="0"/>
              </a:schemeClr>
            </a:fillRef>
            <a:effectRef idx="2">
              <a:schemeClr val="accent2">
                <a:hueOff val="-558749"/>
                <a:satOff val="-6439"/>
                <a:lumOff val="143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6" name="Group 55"/>
            <p:cNvGrpSpPr/>
            <p:nvPr/>
          </p:nvGrpSpPr>
          <p:grpSpPr>
            <a:xfrm>
              <a:off x="6144032" y="3406663"/>
              <a:ext cx="1128117" cy="676870"/>
              <a:chOff x="3234139" y="1693564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4" name="Rounded Rectangle 83"/>
              <p:cNvSpPr/>
              <p:nvPr/>
            </p:nvSpPr>
            <p:spPr>
              <a:xfrm>
                <a:off x="3234139" y="1693564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529341"/>
                  <a:satOff val="-6100"/>
                  <a:lumOff val="1364"/>
                  <a:alphaOff val="0"/>
                </a:schemeClr>
              </a:fillRef>
              <a:effectRef idx="2">
                <a:schemeClr val="accent2">
                  <a:hueOff val="-529341"/>
                  <a:satOff val="-6100"/>
                  <a:lumOff val="136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5" name="Rounded Rectangle 41"/>
              <p:cNvSpPr/>
              <p:nvPr/>
            </p:nvSpPr>
            <p:spPr>
              <a:xfrm>
                <a:off x="3253964" y="1713389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درآمد زایی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 rot="5400000">
              <a:off x="5953273" y="4791938"/>
              <a:ext cx="839425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05311"/>
                <a:satOff val="-6975"/>
                <a:lumOff val="1559"/>
                <a:alphaOff val="0"/>
              </a:schemeClr>
            </a:fillRef>
            <a:effectRef idx="2">
              <a:schemeClr val="accent2">
                <a:hueOff val="-605311"/>
                <a:satOff val="-6975"/>
                <a:lumOff val="155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8" name="Group 57"/>
            <p:cNvGrpSpPr/>
            <p:nvPr/>
          </p:nvGrpSpPr>
          <p:grpSpPr>
            <a:xfrm>
              <a:off x="6144032" y="4252751"/>
              <a:ext cx="1128117" cy="676870"/>
              <a:chOff x="3234139" y="2539652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2" name="Rounded Rectangle 81"/>
              <p:cNvSpPr/>
              <p:nvPr/>
            </p:nvSpPr>
            <p:spPr>
              <a:xfrm>
                <a:off x="3234139" y="2539652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573453"/>
                  <a:satOff val="-6608"/>
                  <a:lumOff val="1477"/>
                  <a:alphaOff val="0"/>
                </a:schemeClr>
              </a:fillRef>
              <a:effectRef idx="2">
                <a:schemeClr val="accent2">
                  <a:hueOff val="-573453"/>
                  <a:satOff val="-6608"/>
                  <a:lumOff val="147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Rounded Rectangle 44"/>
              <p:cNvSpPr/>
              <p:nvPr/>
            </p:nvSpPr>
            <p:spPr>
              <a:xfrm>
                <a:off x="3253964" y="2559477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رشد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6376317" y="5214982"/>
              <a:ext cx="1493733" cy="10153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51874"/>
                <a:satOff val="-7512"/>
                <a:lumOff val="1679"/>
                <a:alphaOff val="0"/>
              </a:schemeClr>
            </a:fillRef>
            <a:effectRef idx="2">
              <a:schemeClr val="accent2">
                <a:hueOff val="-651874"/>
                <a:satOff val="-7512"/>
                <a:lumOff val="167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0" name="Group 59"/>
            <p:cNvGrpSpPr/>
            <p:nvPr/>
          </p:nvGrpSpPr>
          <p:grpSpPr>
            <a:xfrm>
              <a:off x="6144032" y="5098839"/>
              <a:ext cx="1128117" cy="676870"/>
              <a:chOff x="3234139" y="3385740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0" name="Rounded Rectangle 79"/>
              <p:cNvSpPr/>
              <p:nvPr/>
            </p:nvSpPr>
            <p:spPr>
              <a:xfrm>
                <a:off x="3234139" y="3385740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617564"/>
                  <a:satOff val="-7116"/>
                  <a:lumOff val="1591"/>
                  <a:alphaOff val="0"/>
                </a:schemeClr>
              </a:fillRef>
              <a:effectRef idx="2">
                <a:schemeClr val="accent2">
                  <a:hueOff val="-617564"/>
                  <a:satOff val="-7116"/>
                  <a:lumOff val="159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1" name="Rounded Rectangle 47"/>
              <p:cNvSpPr/>
              <p:nvPr/>
            </p:nvSpPr>
            <p:spPr>
              <a:xfrm>
                <a:off x="3253964" y="3405565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نگهداری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7644428" y="1714488"/>
              <a:ext cx="1128117" cy="1009663"/>
              <a:chOff x="7644428" y="1714488"/>
              <a:chExt cx="1128117" cy="1009663"/>
            </a:xfrm>
          </p:grpSpPr>
          <p:sp>
            <p:nvSpPr>
              <p:cNvPr id="67" name="Rectangle 66"/>
              <p:cNvSpPr/>
              <p:nvPr/>
            </p:nvSpPr>
            <p:spPr>
              <a:xfrm rot="16200000">
                <a:off x="7453669" y="2253674"/>
                <a:ext cx="839425" cy="10153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1524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838123"/>
                  <a:satOff val="-9658"/>
                  <a:lumOff val="2159"/>
                  <a:alphaOff val="0"/>
                </a:schemeClr>
              </a:fillRef>
              <a:effectRef idx="2">
                <a:schemeClr val="accent2">
                  <a:hueOff val="-838123"/>
                  <a:satOff val="-9658"/>
                  <a:lumOff val="2159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69" name="Group 68"/>
              <p:cNvGrpSpPr/>
              <p:nvPr/>
            </p:nvGrpSpPr>
            <p:grpSpPr>
              <a:xfrm>
                <a:off x="7644428" y="1714488"/>
                <a:ext cx="1128117" cy="676870"/>
                <a:chOff x="4734535" y="1389"/>
                <a:chExt cx="1128117" cy="676870"/>
              </a:xfrm>
              <a:scene3d>
                <a:camera prst="orthographicFront"/>
                <a:lightRig rig="threePt" dir="t">
                  <a:rot lat="0" lon="0" rev="7500000"/>
                </a:lightRig>
              </a:scene3d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4734535" y="1389"/>
                  <a:ext cx="1128117" cy="676870"/>
                </a:xfrm>
                <a:prstGeom prst="roundRect">
                  <a:avLst>
                    <a:gd name="adj" fmla="val 10000"/>
                  </a:avLst>
                </a:prstGeom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-838123"/>
                    <a:satOff val="-9658"/>
                    <a:lumOff val="2159"/>
                    <a:alphaOff val="0"/>
                  </a:schemeClr>
                </a:fillRef>
                <a:effectRef idx="2">
                  <a:schemeClr val="accent2">
                    <a:hueOff val="-838123"/>
                    <a:satOff val="-9658"/>
                    <a:lumOff val="2159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1" name="Rounded Rectangle 61"/>
                <p:cNvSpPr/>
                <p:nvPr/>
              </p:nvSpPr>
              <p:spPr>
                <a:xfrm>
                  <a:off x="4754360" y="21214"/>
                  <a:ext cx="1088467" cy="63722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a-IR" sz="2000" b="1" kern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B Kamran" pitchFamily="2" charset="-78"/>
                    </a:rPr>
                    <a:t>رهبری</a:t>
                  </a:r>
                  <a:endParaRPr lang="fa-IR" sz="20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endParaRPr>
                </a:p>
              </p:txBody>
            </p:sp>
          </p:grpSp>
        </p:grpSp>
        <p:grpSp>
          <p:nvGrpSpPr>
            <p:cNvPr id="111" name="Group 110"/>
            <p:cNvGrpSpPr/>
            <p:nvPr/>
          </p:nvGrpSpPr>
          <p:grpSpPr>
            <a:xfrm>
              <a:off x="7644428" y="2560575"/>
              <a:ext cx="1128117" cy="1009664"/>
              <a:chOff x="7644428" y="2560575"/>
              <a:chExt cx="1128117" cy="1009664"/>
            </a:xfrm>
          </p:grpSpPr>
          <p:sp>
            <p:nvSpPr>
              <p:cNvPr id="65" name="Rectangle 64"/>
              <p:cNvSpPr/>
              <p:nvPr/>
            </p:nvSpPr>
            <p:spPr>
              <a:xfrm rot="16200000">
                <a:off x="7453669" y="3099762"/>
                <a:ext cx="839425" cy="10153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1524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791561"/>
                  <a:satOff val="-9121"/>
                  <a:lumOff val="2039"/>
                  <a:alphaOff val="0"/>
                </a:schemeClr>
              </a:fillRef>
              <a:effectRef idx="2">
                <a:schemeClr val="accent2">
                  <a:hueOff val="-791561"/>
                  <a:satOff val="-9121"/>
                  <a:lumOff val="2039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68" name="Group 67"/>
              <p:cNvGrpSpPr/>
              <p:nvPr/>
            </p:nvGrpSpPr>
            <p:grpSpPr>
              <a:xfrm>
                <a:off x="7644428" y="2560575"/>
                <a:ext cx="1128117" cy="676870"/>
                <a:chOff x="4734535" y="847476"/>
                <a:chExt cx="1128117" cy="676870"/>
              </a:xfrm>
              <a:scene3d>
                <a:camera prst="orthographicFront"/>
                <a:lightRig rig="threePt" dir="t">
                  <a:rot lat="0" lon="0" rev="7500000"/>
                </a:lightRig>
              </a:scene3d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4734535" y="847476"/>
                  <a:ext cx="1128117" cy="676870"/>
                </a:xfrm>
                <a:prstGeom prst="roundRect">
                  <a:avLst>
                    <a:gd name="adj" fmla="val 10000"/>
                  </a:avLst>
                </a:prstGeom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-794011"/>
                    <a:satOff val="-9150"/>
                    <a:lumOff val="2045"/>
                    <a:alphaOff val="0"/>
                  </a:schemeClr>
                </a:fillRef>
                <a:effectRef idx="2">
                  <a:schemeClr val="accent2">
                    <a:hueOff val="-794011"/>
                    <a:satOff val="-9150"/>
                    <a:lumOff val="204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3" name="Rounded Rectangle 59"/>
                <p:cNvSpPr/>
                <p:nvPr/>
              </p:nvSpPr>
              <p:spPr>
                <a:xfrm>
                  <a:off x="4754360" y="867301"/>
                  <a:ext cx="1088467" cy="63722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a-IR" sz="2000" b="1" kern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B Kamran" pitchFamily="2" charset="-78"/>
                    </a:rPr>
                    <a:t>دوستی</a:t>
                  </a:r>
                  <a:endParaRPr lang="fa-IR" sz="20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endParaRPr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7644428" y="3406663"/>
              <a:ext cx="1128117" cy="1009664"/>
              <a:chOff x="7644428" y="3406663"/>
              <a:chExt cx="1128117" cy="1009664"/>
            </a:xfrm>
          </p:grpSpPr>
          <p:sp>
            <p:nvSpPr>
              <p:cNvPr id="63" name="Rectangle 62"/>
              <p:cNvSpPr/>
              <p:nvPr/>
            </p:nvSpPr>
            <p:spPr>
              <a:xfrm rot="16200000">
                <a:off x="7453669" y="3945850"/>
                <a:ext cx="839425" cy="10153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1524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744998"/>
                  <a:satOff val="-8585"/>
                  <a:lumOff val="1919"/>
                  <a:alphaOff val="0"/>
                </a:schemeClr>
              </a:fillRef>
              <a:effectRef idx="2">
                <a:schemeClr val="accent2">
                  <a:hueOff val="-744998"/>
                  <a:satOff val="-8585"/>
                  <a:lumOff val="1919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66" name="Group 65"/>
              <p:cNvGrpSpPr/>
              <p:nvPr/>
            </p:nvGrpSpPr>
            <p:grpSpPr>
              <a:xfrm>
                <a:off x="7644428" y="3406663"/>
                <a:ext cx="1128117" cy="676870"/>
                <a:chOff x="4734535" y="1693564"/>
                <a:chExt cx="1128117" cy="676870"/>
              </a:xfrm>
              <a:scene3d>
                <a:camera prst="orthographicFront"/>
                <a:lightRig rig="threePt" dir="t">
                  <a:rot lat="0" lon="0" rev="7500000"/>
                </a:lightRig>
              </a:scene3d>
            </p:grpSpPr>
            <p:sp>
              <p:nvSpPr>
                <p:cNvPr id="74" name="Rounded Rectangle 73"/>
                <p:cNvSpPr/>
                <p:nvPr/>
              </p:nvSpPr>
              <p:spPr>
                <a:xfrm>
                  <a:off x="4734535" y="1693564"/>
                  <a:ext cx="1128117" cy="676870"/>
                </a:xfrm>
                <a:prstGeom prst="roundRect">
                  <a:avLst>
                    <a:gd name="adj" fmla="val 10000"/>
                  </a:avLst>
                </a:prstGeom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-749900"/>
                    <a:satOff val="-8641"/>
                    <a:lumOff val="1932"/>
                    <a:alphaOff val="0"/>
                  </a:schemeClr>
                </a:fillRef>
                <a:effectRef idx="2">
                  <a:schemeClr val="accent2">
                    <a:hueOff val="-749900"/>
                    <a:satOff val="-8641"/>
                    <a:lumOff val="1932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5" name="Rounded Rectangle 56"/>
                <p:cNvSpPr/>
                <p:nvPr/>
              </p:nvSpPr>
              <p:spPr>
                <a:xfrm>
                  <a:off x="4754360" y="1713389"/>
                  <a:ext cx="1088467" cy="63722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a-IR" sz="2000" b="1" kern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B Kamran" pitchFamily="2" charset="-78"/>
                    </a:rPr>
                    <a:t>تکلیف مداری</a:t>
                  </a:r>
                  <a:endParaRPr lang="fa-IR" sz="20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endParaRPr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7644428" y="4252751"/>
              <a:ext cx="1128117" cy="1009664"/>
              <a:chOff x="7644428" y="4252751"/>
              <a:chExt cx="1128117" cy="1009664"/>
            </a:xfrm>
          </p:grpSpPr>
          <p:sp>
            <p:nvSpPr>
              <p:cNvPr id="61" name="Rectangle 60"/>
              <p:cNvSpPr/>
              <p:nvPr/>
            </p:nvSpPr>
            <p:spPr>
              <a:xfrm rot="16200000">
                <a:off x="7453669" y="4791938"/>
                <a:ext cx="839425" cy="10153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1524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698436"/>
                  <a:satOff val="-8048"/>
                  <a:lumOff val="1799"/>
                  <a:alphaOff val="0"/>
                </a:schemeClr>
              </a:fillRef>
              <a:effectRef idx="2">
                <a:schemeClr val="accent2">
                  <a:hueOff val="-698436"/>
                  <a:satOff val="-8048"/>
                  <a:lumOff val="1799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64" name="Group 63"/>
              <p:cNvGrpSpPr/>
              <p:nvPr/>
            </p:nvGrpSpPr>
            <p:grpSpPr>
              <a:xfrm>
                <a:off x="7644428" y="4252751"/>
                <a:ext cx="1128117" cy="676870"/>
                <a:chOff x="4734535" y="2539652"/>
                <a:chExt cx="1128117" cy="676870"/>
              </a:xfrm>
              <a:scene3d>
                <a:camera prst="orthographicFront"/>
                <a:lightRig rig="threePt" dir="t">
                  <a:rot lat="0" lon="0" rev="7500000"/>
                </a:lightRig>
              </a:scene3d>
            </p:grpSpPr>
            <p:sp>
              <p:nvSpPr>
                <p:cNvPr id="76" name="Rounded Rectangle 75"/>
                <p:cNvSpPr/>
                <p:nvPr/>
              </p:nvSpPr>
              <p:spPr>
                <a:xfrm>
                  <a:off x="4734535" y="2539652"/>
                  <a:ext cx="1128117" cy="676870"/>
                </a:xfrm>
                <a:prstGeom prst="roundRect">
                  <a:avLst>
                    <a:gd name="adj" fmla="val 10000"/>
                  </a:avLst>
                </a:prstGeom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-705788"/>
                    <a:satOff val="-8133"/>
                    <a:lumOff val="1818"/>
                    <a:alphaOff val="0"/>
                  </a:schemeClr>
                </a:fillRef>
                <a:effectRef idx="2">
                  <a:schemeClr val="accent2">
                    <a:hueOff val="-705788"/>
                    <a:satOff val="-8133"/>
                    <a:lumOff val="1818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7" name="Rounded Rectangle 53"/>
                <p:cNvSpPr/>
                <p:nvPr/>
              </p:nvSpPr>
              <p:spPr>
                <a:xfrm>
                  <a:off x="4754360" y="2559477"/>
                  <a:ext cx="1088467" cy="63722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a-IR" sz="2000" b="1" kern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B Kamran" pitchFamily="2" charset="-78"/>
                    </a:rPr>
                    <a:t>علاقه مندی</a:t>
                  </a:r>
                  <a:endParaRPr lang="fa-IR" sz="20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endParaRPr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7644428" y="5098839"/>
              <a:ext cx="1128117" cy="676870"/>
              <a:chOff x="4734535" y="3385740"/>
              <a:chExt cx="1128117" cy="67687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8" name="Rounded Rectangle 77"/>
              <p:cNvSpPr/>
              <p:nvPr/>
            </p:nvSpPr>
            <p:spPr>
              <a:xfrm>
                <a:off x="4734535" y="3385740"/>
                <a:ext cx="1128117" cy="67687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661676"/>
                  <a:satOff val="-7625"/>
                  <a:lumOff val="1704"/>
                  <a:alphaOff val="0"/>
                </a:schemeClr>
              </a:fillRef>
              <a:effectRef idx="2">
                <a:schemeClr val="accent2">
                  <a:hueOff val="-661676"/>
                  <a:satOff val="-7625"/>
                  <a:lumOff val="170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Rounded Rectangle 50"/>
              <p:cNvSpPr/>
              <p:nvPr/>
            </p:nvSpPr>
            <p:spPr>
              <a:xfrm>
                <a:off x="4754360" y="3405565"/>
                <a:ext cx="1088467" cy="6372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جذب</a:t>
                </a:r>
                <a:endParaRPr lang="fa-IR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742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اصل بهره وری :</a:t>
            </a:r>
          </a:p>
          <a:p>
            <a:pPr>
              <a:lnSpc>
                <a:spcPct val="150000"/>
              </a:lnSpc>
              <a:buNone/>
            </a:pPr>
            <a:endParaRPr lang="fa-IR" sz="2000" b="1" dirty="0" smtClean="0">
              <a:cs typeface="B Roya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اصول مدیریت</a:t>
            </a:r>
            <a:endParaRPr lang="en-US" b="1" dirty="0" smtClean="0">
              <a:cs typeface="B Koodak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9662" y="2000240"/>
            <a:ext cx="2578946" cy="1364188"/>
            <a:chOff x="2438400" y="496"/>
            <a:chExt cx="3657599" cy="1934765"/>
          </a:xfrm>
          <a:scene3d>
            <a:camera prst="orthographicFront"/>
            <a:lightRig rig="flat" dir="t"/>
          </a:scene3d>
        </p:grpSpPr>
        <p:sp>
          <p:nvSpPr>
            <p:cNvPr id="39" name="Right Arrow 38"/>
            <p:cNvSpPr/>
            <p:nvPr/>
          </p:nvSpPr>
          <p:spPr>
            <a:xfrm>
              <a:off x="2438400" y="496"/>
              <a:ext cx="3657599" cy="1934765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algn="ctr"/>
              <a:endParaRPr lang="fa-IR" sz="2000" b="1" dirty="0">
                <a:cs typeface="B Kamran" pitchFamily="2" charset="-78"/>
              </a:endParaRPr>
            </a:p>
          </p:txBody>
        </p:sp>
        <p:sp>
          <p:nvSpPr>
            <p:cNvPr id="40" name="Right Arrow 4"/>
            <p:cNvSpPr/>
            <p:nvPr/>
          </p:nvSpPr>
          <p:spPr>
            <a:xfrm>
              <a:off x="2438400" y="242342"/>
              <a:ext cx="2932062" cy="1451072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marL="285750" lvl="1" indent="-285750" algn="r" defTabSz="21336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800" kern="1200"/>
            </a:p>
            <a:p>
              <a:pPr marL="285750" lvl="1" indent="-285750" algn="r" defTabSz="21336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8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00364" y="2000240"/>
            <a:ext cx="1719298" cy="1364188"/>
            <a:chOff x="0" y="496"/>
            <a:chExt cx="2438400" cy="1934765"/>
          </a:xfrm>
          <a:scene3d>
            <a:camera prst="orthographicFront"/>
            <a:lightRig rig="flat" dir="t"/>
          </a:scene3d>
        </p:grpSpPr>
        <p:sp>
          <p:nvSpPr>
            <p:cNvPr id="36" name="Rounded Rectangle 35"/>
            <p:cNvSpPr/>
            <p:nvPr/>
          </p:nvSpPr>
          <p:spPr>
            <a:xfrm>
              <a:off x="0" y="496"/>
              <a:ext cx="2438400" cy="193476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/>
              <a:r>
                <a:rPr lang="fa-IR" sz="3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B Kamran" pitchFamily="2" charset="-78"/>
                </a:rPr>
                <a:t>کارایی</a:t>
              </a:r>
              <a:br>
                <a:rPr lang="fa-IR" sz="3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1600" b="1" dirty="0" smtClean="0"/>
                <a:t> </a:t>
              </a:r>
              <a:br>
                <a:rPr lang="fa-IR" sz="1600" b="1" dirty="0" smtClean="0"/>
              </a:br>
              <a:r>
                <a:rPr lang="en-US" sz="1600" b="1" dirty="0" smtClean="0"/>
                <a:t>Efficiency</a:t>
              </a:r>
              <a:endParaRPr lang="fa-IR" sz="1600" b="1" dirty="0" smtClean="0"/>
            </a:p>
          </p:txBody>
        </p:sp>
        <p:sp>
          <p:nvSpPr>
            <p:cNvPr id="37" name="Rounded Rectangle 6"/>
            <p:cNvSpPr/>
            <p:nvPr/>
          </p:nvSpPr>
          <p:spPr>
            <a:xfrm>
              <a:off x="94447" y="94943"/>
              <a:ext cx="2249506" cy="17458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2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19662" y="3500848"/>
            <a:ext cx="2578946" cy="1364188"/>
            <a:chOff x="2438400" y="2128738"/>
            <a:chExt cx="3657600" cy="1934765"/>
          </a:xfrm>
          <a:scene3d>
            <a:camera prst="orthographicFront"/>
            <a:lightRig rig="flat" dir="t"/>
          </a:scene3d>
        </p:grpSpPr>
        <p:sp>
          <p:nvSpPr>
            <p:cNvPr id="34" name="Right Arrow 33"/>
            <p:cNvSpPr/>
            <p:nvPr/>
          </p:nvSpPr>
          <p:spPr>
            <a:xfrm>
              <a:off x="2438400" y="2128738"/>
              <a:ext cx="3657600" cy="1934765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algn="ctr"/>
              <a:endParaRPr lang="fa-IR" sz="2000" b="1" dirty="0" smtClean="0">
                <a:cs typeface="B Kamran" pitchFamily="2" charset="-78"/>
              </a:endParaRPr>
            </a:p>
          </p:txBody>
        </p:sp>
        <p:sp>
          <p:nvSpPr>
            <p:cNvPr id="35" name="Right Arrow 8"/>
            <p:cNvSpPr/>
            <p:nvPr/>
          </p:nvSpPr>
          <p:spPr>
            <a:xfrm>
              <a:off x="2438400" y="2370584"/>
              <a:ext cx="2932063" cy="1451073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marL="285750" lvl="1" indent="-285750" algn="r" defTabSz="21336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800" kern="1200"/>
            </a:p>
            <a:p>
              <a:pPr marL="285750" lvl="1" indent="-285750" algn="r" defTabSz="21336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8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00364" y="3500848"/>
            <a:ext cx="1719298" cy="1364188"/>
            <a:chOff x="0" y="2128738"/>
            <a:chExt cx="2438400" cy="1934765"/>
          </a:xfrm>
          <a:scene3d>
            <a:camera prst="orthographicFront"/>
            <a:lightRig rig="flat" dir="t"/>
          </a:scene3d>
        </p:grpSpPr>
        <p:sp>
          <p:nvSpPr>
            <p:cNvPr id="25" name="Rounded Rectangle 24"/>
            <p:cNvSpPr/>
            <p:nvPr/>
          </p:nvSpPr>
          <p:spPr>
            <a:xfrm>
              <a:off x="0" y="2128738"/>
              <a:ext cx="2438400" cy="193476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a-IR" sz="3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B Kamran" pitchFamily="2" charset="-78"/>
                </a:rPr>
                <a:t>اثربخشی</a:t>
              </a:r>
              <a:r>
                <a:rPr lang="fa-IR" dirty="0" smtClean="0"/>
                <a:t/>
              </a:r>
              <a:br>
                <a:rPr lang="fa-IR" dirty="0" smtClean="0"/>
              </a:br>
              <a:r>
                <a:rPr lang="fa-IR" b="1" dirty="0" smtClean="0"/>
                <a:t> </a:t>
              </a:r>
              <a:r>
                <a:rPr lang="en-US" sz="1600" b="1" dirty="0" smtClean="0"/>
                <a:t>Effectiveness</a:t>
              </a:r>
              <a:endParaRPr lang="fa-IR" sz="1600" dirty="0"/>
            </a:p>
          </p:txBody>
        </p:sp>
        <p:sp>
          <p:nvSpPr>
            <p:cNvPr id="26" name="Rounded Rectangle 10"/>
            <p:cNvSpPr/>
            <p:nvPr/>
          </p:nvSpPr>
          <p:spPr>
            <a:xfrm>
              <a:off x="94447" y="2223185"/>
              <a:ext cx="2249506" cy="17458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200" kern="1200"/>
            </a:p>
          </p:txBody>
        </p:sp>
      </p:grpSp>
      <p:sp>
        <p:nvSpPr>
          <p:cNvPr id="42" name="Oval 41"/>
          <p:cNvSpPr/>
          <p:nvPr/>
        </p:nvSpPr>
        <p:spPr>
          <a:xfrm>
            <a:off x="7046849" y="2490653"/>
            <a:ext cx="1895226" cy="189522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Kamran" pitchFamily="2" charset="-78"/>
              </a:rPr>
              <a:t>بهره وری</a:t>
            </a:r>
            <a:br>
              <a:rPr lang="fa-I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Kamran" pitchFamily="2" charset="-78"/>
              </a:rPr>
            </a:br>
            <a:r>
              <a:rPr lang="en-US" sz="1400" b="1" dirty="0" smtClean="0"/>
              <a:t>Productivity</a:t>
            </a:r>
            <a:endParaRPr lang="fa-IR" sz="1400" b="1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71934" y="2285992"/>
            <a:ext cx="3500462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fa-IR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خوب کار کردن</a:t>
            </a:r>
            <a:br>
              <a:rPr lang="fa-IR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B Kamran" pitchFamily="2" charset="-78"/>
              </a:rPr>
              <a:t>نسبت دستاوردها به داده ها</a:t>
            </a:r>
          </a:p>
          <a:p>
            <a:endParaRPr lang="fa-IR" dirty="0"/>
          </a:p>
        </p:txBody>
      </p:sp>
      <p:sp>
        <p:nvSpPr>
          <p:cNvPr id="46" name="TextBox 45"/>
          <p:cNvSpPr txBox="1"/>
          <p:nvPr/>
        </p:nvSpPr>
        <p:spPr>
          <a:xfrm>
            <a:off x="4000496" y="3786190"/>
            <a:ext cx="35004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fa-IR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کار خوب کردن</a:t>
            </a:r>
            <a:r>
              <a:rPr lang="fa-IR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/>
            </a:r>
            <a:br>
              <a:rPr lang="fa-IR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</a:br>
            <a:r>
              <a:rPr lang="fa-IR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B Kamran" pitchFamily="2" charset="-78"/>
              </a:rPr>
              <a:t>میزان تحقق هدف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742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اصل بهره وری از نگاه دین اسلام :</a:t>
            </a:r>
          </a:p>
          <a:p>
            <a:pPr>
              <a:lnSpc>
                <a:spcPct val="150000"/>
              </a:lnSpc>
              <a:buNone/>
            </a:pPr>
            <a:endParaRPr lang="fa-IR" sz="2000" b="1" dirty="0" smtClean="0">
              <a:cs typeface="B Roya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اصول مدیریت</a:t>
            </a:r>
            <a:endParaRPr lang="en-US" b="1" dirty="0" smtClean="0">
              <a:cs typeface="B Koodak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86463" y="2669441"/>
            <a:ext cx="50289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b="1" dirty="0" smtClean="0">
                <a:solidFill>
                  <a:srgbClr val="00B050"/>
                </a:solidFill>
                <a:cs typeface="B Davat" pitchFamily="2" charset="-78"/>
              </a:rPr>
              <a:t>... کَم مِن فِئَةٍ قَلیلَةٍ غَلَبَت فِئَةً کثیرةً باِذنِ الله ...</a:t>
            </a:r>
            <a:endParaRPr lang="fa-IR" sz="2800" b="1" dirty="0">
              <a:solidFill>
                <a:srgbClr val="00B050"/>
              </a:solidFill>
              <a:cs typeface="B Davat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23042" y="3240945"/>
            <a:ext cx="532068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  <a:t>چه بسا بعضی از گرو های کوچک (کارآیی بالا) ، </a:t>
            </a:r>
            <a:b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</a:br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  <a:t>بر گروه های بزرگتر (اثربخشی بالا)پیروز می شوند .</a:t>
            </a:r>
            <a:endParaRPr lang="fa-IR" sz="2400" b="1" dirty="0">
              <a:solidFill>
                <a:schemeClr val="accent6">
                  <a:lumMod val="50000"/>
                </a:schemeClr>
              </a:solidFill>
              <a:cs typeface="B Roya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43240" y="4071942"/>
            <a:ext cx="232146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b="1" dirty="0" smtClean="0">
                <a:solidFill>
                  <a:srgbClr val="00B050"/>
                </a:solidFill>
                <a:cs typeface="B Davat" pitchFamily="2" charset="-78"/>
              </a:rPr>
              <a:t>سوره مبارکه بقره _ آیه 249</a:t>
            </a:r>
            <a:endParaRPr lang="fa-IR" sz="2000" b="1" dirty="0">
              <a:solidFill>
                <a:srgbClr val="00B050"/>
              </a:solidFill>
              <a:cs typeface="B Davat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742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اصل بهره وری از نگاه دین اسلام :</a:t>
            </a:r>
          </a:p>
          <a:p>
            <a:pPr>
              <a:lnSpc>
                <a:spcPct val="150000"/>
              </a:lnSpc>
              <a:buNone/>
            </a:pPr>
            <a:endParaRPr lang="fa-IR" sz="2000" b="1" dirty="0" smtClean="0">
              <a:cs typeface="B Roya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اصول مدیریت</a:t>
            </a:r>
            <a:endParaRPr lang="en-US" b="1" dirty="0" smtClean="0">
              <a:cs typeface="B Koodak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45048" y="1785926"/>
            <a:ext cx="537038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  <a:t>در سیره پیامبر اکرم (ص) نیز آمده است که ایشان 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16078" y="2357430"/>
            <a:ext cx="392767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00B050"/>
                </a:solidFill>
                <a:cs typeface="B Davat" pitchFamily="2" charset="-78"/>
              </a:rPr>
              <a:t>”قَلیلَ المَوؤنة وَ کَثیرَ المعونَة“ </a:t>
            </a:r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  <a:t>بوده اند 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60678" y="2831237"/>
            <a:ext cx="456727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  <a:t>یعنی کم خرج (کارایی بالا) و </a:t>
            </a:r>
            <a:b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</a:br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  <a:t>زیاد یاری رساننده (اثر بخشی بالا) بوده اند 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4052" y="4300373"/>
            <a:ext cx="465390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  <a:t>در سیره امیرالمومنین (ع) نیز آمده است که :</a:t>
            </a:r>
          </a:p>
          <a:p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  <a:t>حضرت بر تولید حریص (اثربخشی بالا) </a:t>
            </a:r>
            <a:b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</a:br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  <a:t>و در مصرف زاهد (کارایی بالا) بوده اند 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110298" y="4441832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زیاد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29058" y="4448182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کم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28926" y="3544888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کم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28926" y="2457386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زیاد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>
            <a:off x="3920901" y="4096140"/>
            <a:ext cx="720000" cy="0"/>
          </a:xfrm>
          <a:prstGeom prst="straightConnector1">
            <a:avLst/>
          </a:prstGeom>
          <a:ln w="127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571868" y="3746834"/>
            <a:ext cx="720000" cy="0"/>
          </a:xfrm>
          <a:prstGeom prst="straightConnector1">
            <a:avLst/>
          </a:prstGeom>
          <a:ln w="127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742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میزان بهره وری :</a:t>
            </a:r>
          </a:p>
          <a:p>
            <a:pPr>
              <a:lnSpc>
                <a:spcPct val="150000"/>
              </a:lnSpc>
              <a:buNone/>
            </a:pPr>
            <a:endParaRPr lang="fa-IR" sz="2000" b="1" dirty="0" smtClean="0">
              <a:cs typeface="B Roya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اصول مدیریت</a:t>
            </a:r>
            <a:endParaRPr lang="en-US" b="1" dirty="0" smtClean="0">
              <a:cs typeface="B Koodak" pitchFamily="2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132662" y="3010818"/>
            <a:ext cx="2880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71868" y="4450115"/>
            <a:ext cx="3600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34863" y="3714752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Oval 34"/>
          <p:cNvSpPr/>
          <p:nvPr/>
        </p:nvSpPr>
        <p:spPr>
          <a:xfrm>
            <a:off x="3538134" y="264262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Oval 36"/>
          <p:cNvSpPr/>
          <p:nvPr/>
        </p:nvSpPr>
        <p:spPr>
          <a:xfrm>
            <a:off x="4244500" y="439926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Oval 39"/>
          <p:cNvSpPr/>
          <p:nvPr/>
        </p:nvSpPr>
        <p:spPr>
          <a:xfrm>
            <a:off x="6435326" y="440538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TextBox 40"/>
          <p:cNvSpPr txBox="1"/>
          <p:nvPr/>
        </p:nvSpPr>
        <p:spPr>
          <a:xfrm>
            <a:off x="3071802" y="1142984"/>
            <a:ext cx="1000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اثربخشی</a:t>
            </a:r>
            <a:endParaRPr lang="fa-I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34060" y="4199996"/>
            <a:ext cx="1000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کارآیی</a:t>
            </a:r>
            <a:endParaRPr lang="fa-I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14744" y="2928934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هزینه بالا و</a:t>
            </a:r>
            <a:b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بی نتیجه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43636" y="5029154"/>
            <a:ext cx="2286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amran" pitchFamily="2" charset="-78"/>
              </a:rPr>
              <a:t>نشریه گران و کم مخاطب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151310" y="3618328"/>
            <a:ext cx="252000" cy="252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Yekan" pitchFamily="2" charset="-78"/>
              </a:rPr>
              <a:t>1</a:t>
            </a:r>
            <a:endParaRPr lang="fa-IR" dirty="0">
              <a:solidFill>
                <a:schemeClr val="bg1"/>
              </a:solidFill>
              <a:cs typeface="B Yekan" pitchFamily="2" charset="-78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501090" y="5072074"/>
            <a:ext cx="252000" cy="252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Yekan" pitchFamily="2" charset="-78"/>
              </a:rPr>
              <a:t>1</a:t>
            </a:r>
            <a:endParaRPr lang="fa-IR" dirty="0">
              <a:cs typeface="B Yekan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0" grpId="0"/>
      <p:bldP spid="49" grpId="0"/>
      <p:bldP spid="48" grpId="0"/>
      <p:bldP spid="26" grpId="0" animBg="1"/>
      <p:bldP spid="35" grpId="0" animBg="1"/>
      <p:bldP spid="37" grpId="0" animBg="1"/>
      <p:bldP spid="40" grpId="0" animBg="1"/>
      <p:bldP spid="41" grpId="0"/>
      <p:bldP spid="42" grpId="0"/>
      <p:bldP spid="52" grpId="0"/>
      <p:bldP spid="54" grpId="0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/>
          <p:cNvCxnSpPr/>
          <p:nvPr/>
        </p:nvCxnSpPr>
        <p:spPr>
          <a:xfrm rot="16200000">
            <a:off x="6112164" y="4096140"/>
            <a:ext cx="720000" cy="0"/>
          </a:xfrm>
          <a:prstGeom prst="straightConnector1">
            <a:avLst/>
          </a:prstGeom>
          <a:ln w="127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577215" y="3746834"/>
            <a:ext cx="2880000" cy="0"/>
          </a:xfrm>
          <a:prstGeom prst="straightConnector1">
            <a:avLst/>
          </a:prstGeom>
          <a:ln w="127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742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میزان بهره وری :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اصول مدیریت</a:t>
            </a:r>
            <a:endParaRPr lang="en-US" b="1" dirty="0" smtClean="0">
              <a:cs typeface="B Koodak" pitchFamily="2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132662" y="3010818"/>
            <a:ext cx="2880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71868" y="4450115"/>
            <a:ext cx="3600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34863" y="3714752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Oval 34"/>
          <p:cNvSpPr/>
          <p:nvPr/>
        </p:nvSpPr>
        <p:spPr>
          <a:xfrm>
            <a:off x="3538134" y="264262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Oval 36"/>
          <p:cNvSpPr/>
          <p:nvPr/>
        </p:nvSpPr>
        <p:spPr>
          <a:xfrm>
            <a:off x="4244500" y="439926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Oval 39"/>
          <p:cNvSpPr/>
          <p:nvPr/>
        </p:nvSpPr>
        <p:spPr>
          <a:xfrm>
            <a:off x="6435326" y="440538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TextBox 40"/>
          <p:cNvSpPr txBox="1"/>
          <p:nvPr/>
        </p:nvSpPr>
        <p:spPr>
          <a:xfrm>
            <a:off x="3071802" y="1142984"/>
            <a:ext cx="1000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اثربخشی</a:t>
            </a:r>
            <a:endParaRPr lang="fa-I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34060" y="4199996"/>
            <a:ext cx="1000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کارآیی</a:t>
            </a:r>
            <a:endParaRPr lang="fa-I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28926" y="2457386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زیاد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28926" y="3544888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کم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29058" y="4448182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کم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10298" y="4441832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زیاد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14744" y="2928934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Kamran" pitchFamily="2" charset="-78"/>
              </a:rPr>
              <a:t>هزینه بالا و</a:t>
            </a:r>
            <a:br>
              <a:rPr lang="fa-IR" sz="2000" b="1" dirty="0" smtClean="0">
                <a:cs typeface="B Kamran" pitchFamily="2" charset="-78"/>
              </a:rPr>
            </a:br>
            <a:r>
              <a:rPr lang="fa-IR" sz="2000" b="1" dirty="0" smtClean="0">
                <a:cs typeface="B Kamran" pitchFamily="2" charset="-78"/>
              </a:rPr>
              <a:t>بی نتیجه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29322" y="2928934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هزینه پایین و</a:t>
            </a:r>
            <a:b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بی نتیجه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43636" y="5029154"/>
            <a:ext cx="2286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amran" pitchFamily="2" charset="-78"/>
              </a:rPr>
              <a:t>نشریه گران و کم مخاطب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86446" y="5572140"/>
            <a:ext cx="26432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amran" pitchFamily="2" charset="-78"/>
              </a:rPr>
              <a:t>تشکیل جلسات جنجالی و بی نتیجه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151310" y="3618328"/>
            <a:ext cx="252000" cy="252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Yekan" pitchFamily="2" charset="-78"/>
              </a:rPr>
              <a:t>1</a:t>
            </a:r>
            <a:endParaRPr lang="fa-IR" dirty="0">
              <a:solidFill>
                <a:schemeClr val="bg1"/>
              </a:solidFill>
              <a:cs typeface="B Yekan" pitchFamily="2" charset="-78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345664" y="3611564"/>
            <a:ext cx="252000" cy="252000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Yekan" pitchFamily="2" charset="-78"/>
              </a:rPr>
              <a:t>2</a:t>
            </a:r>
            <a:endParaRPr lang="fa-IR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501090" y="5072074"/>
            <a:ext cx="252000" cy="252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Yekan" pitchFamily="2" charset="-78"/>
              </a:rPr>
              <a:t>1</a:t>
            </a:r>
            <a:endParaRPr lang="fa-IR" dirty="0">
              <a:cs typeface="B Yekan" pitchFamily="2" charset="-78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501090" y="5615060"/>
            <a:ext cx="252000" cy="252000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Yekan" pitchFamily="2" charset="-78"/>
              </a:rPr>
              <a:t>2</a:t>
            </a:r>
            <a:endParaRPr lang="fa-IR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60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rot="5400000" flipH="1" flipV="1">
            <a:off x="3377096" y="3546988"/>
            <a:ext cx="1812958" cy="5346"/>
          </a:xfrm>
          <a:prstGeom prst="straightConnector1">
            <a:avLst/>
          </a:prstGeom>
          <a:ln w="127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571868" y="2682394"/>
            <a:ext cx="720000" cy="0"/>
          </a:xfrm>
          <a:prstGeom prst="straightConnector1">
            <a:avLst/>
          </a:prstGeom>
          <a:ln w="127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742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میزان بهره وری :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اصول مدیریت</a:t>
            </a:r>
            <a:endParaRPr lang="en-US" b="1" dirty="0" smtClean="0">
              <a:cs typeface="B Koodak" pitchFamily="2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132662" y="3010818"/>
            <a:ext cx="2880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71868" y="4450115"/>
            <a:ext cx="3600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34863" y="3714752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Oval 34"/>
          <p:cNvSpPr/>
          <p:nvPr/>
        </p:nvSpPr>
        <p:spPr>
          <a:xfrm>
            <a:off x="3538134" y="264262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Oval 36"/>
          <p:cNvSpPr/>
          <p:nvPr/>
        </p:nvSpPr>
        <p:spPr>
          <a:xfrm>
            <a:off x="4244500" y="439926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Oval 39"/>
          <p:cNvSpPr/>
          <p:nvPr/>
        </p:nvSpPr>
        <p:spPr>
          <a:xfrm>
            <a:off x="6435326" y="440538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TextBox 40"/>
          <p:cNvSpPr txBox="1"/>
          <p:nvPr/>
        </p:nvSpPr>
        <p:spPr>
          <a:xfrm>
            <a:off x="3071802" y="1142984"/>
            <a:ext cx="1000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اثربخشی</a:t>
            </a:r>
            <a:endParaRPr lang="fa-I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34060" y="4199996"/>
            <a:ext cx="1000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کارآیی</a:t>
            </a:r>
            <a:endParaRPr lang="fa-I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8926" y="2457386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زیاد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28926" y="3544888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کم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29058" y="4448182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کم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10298" y="4441832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زیاد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14744" y="2928934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Kamran" pitchFamily="2" charset="-78"/>
              </a:rPr>
              <a:t>هزینه بالا و</a:t>
            </a:r>
            <a:br>
              <a:rPr lang="fa-IR" sz="2000" b="1" dirty="0" smtClean="0">
                <a:cs typeface="B Kamran" pitchFamily="2" charset="-78"/>
              </a:rPr>
            </a:br>
            <a:r>
              <a:rPr lang="fa-IR" sz="2000" b="1" dirty="0" smtClean="0">
                <a:cs typeface="B Kamran" pitchFamily="2" charset="-78"/>
              </a:rPr>
              <a:t>بی نتیجه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29322" y="2928934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Kamran" pitchFamily="2" charset="-78"/>
              </a:rPr>
              <a:t>هزینه پایین و</a:t>
            </a:r>
            <a:br>
              <a:rPr lang="fa-IR" sz="2000" b="1" dirty="0" smtClean="0">
                <a:cs typeface="B Kamran" pitchFamily="2" charset="-78"/>
              </a:rPr>
            </a:br>
            <a:r>
              <a:rPr lang="fa-IR" sz="2000" b="1" dirty="0" smtClean="0">
                <a:cs typeface="B Kamran" pitchFamily="2" charset="-78"/>
              </a:rPr>
              <a:t>بی نتیجه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14744" y="1857364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هزینه بالا و</a:t>
            </a:r>
            <a:b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نتایج موفق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43636" y="5029154"/>
            <a:ext cx="2286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amran" pitchFamily="2" charset="-78"/>
              </a:rPr>
              <a:t>نشریه گران و کم مخاطب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86446" y="5572140"/>
            <a:ext cx="26432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amran" pitchFamily="2" charset="-78"/>
              </a:rPr>
              <a:t>تشکیل جلسات جنجالی و بی نتیجه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71802" y="5000636"/>
            <a:ext cx="2571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amran" pitchFamily="2" charset="-78"/>
              </a:rPr>
              <a:t>تشکیل شورای متخصصین باتجربه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151310" y="3618328"/>
            <a:ext cx="252000" cy="252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Yekan" pitchFamily="2" charset="-78"/>
              </a:rPr>
              <a:t>1</a:t>
            </a:r>
            <a:endParaRPr lang="fa-IR" dirty="0">
              <a:solidFill>
                <a:schemeClr val="bg1"/>
              </a:solidFill>
              <a:cs typeface="B Yekan" pitchFamily="2" charset="-78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345664" y="3611564"/>
            <a:ext cx="252000" cy="252000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Yekan" pitchFamily="2" charset="-78"/>
              </a:rPr>
              <a:t>2</a:t>
            </a:r>
            <a:endParaRPr lang="fa-IR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49722" y="2554224"/>
            <a:ext cx="252000" cy="252000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Yekan" pitchFamily="2" charset="-78"/>
              </a:rPr>
              <a:t>3</a:t>
            </a:r>
            <a:endParaRPr lang="fa-IR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8501090" y="5072074"/>
            <a:ext cx="252000" cy="252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Yekan" pitchFamily="2" charset="-78"/>
              </a:rPr>
              <a:t>1</a:t>
            </a:r>
            <a:endParaRPr lang="fa-IR" dirty="0">
              <a:cs typeface="B Yekan" pitchFamily="2" charset="-78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715008" y="5043556"/>
            <a:ext cx="252000" cy="252000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Yekan" pitchFamily="2" charset="-78"/>
              </a:rPr>
              <a:t>3</a:t>
            </a:r>
            <a:endParaRPr lang="fa-IR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8501090" y="5615060"/>
            <a:ext cx="252000" cy="252000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Yekan" pitchFamily="2" charset="-78"/>
              </a:rPr>
              <a:t>2</a:t>
            </a:r>
            <a:endParaRPr lang="fa-IR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5" grpId="0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rot="16200000">
            <a:off x="5574091" y="3545446"/>
            <a:ext cx="1800000" cy="0"/>
          </a:xfrm>
          <a:prstGeom prst="straightConnector1">
            <a:avLst/>
          </a:prstGeom>
          <a:ln w="127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587909" y="2666353"/>
            <a:ext cx="2880000" cy="0"/>
          </a:xfrm>
          <a:prstGeom prst="straightConnector1">
            <a:avLst/>
          </a:prstGeom>
          <a:ln w="127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742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میزان بهره وری :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اصول مدیریت</a:t>
            </a:r>
            <a:endParaRPr lang="en-US" b="1" dirty="0" smtClean="0">
              <a:cs typeface="B Koodak" pitchFamily="2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132662" y="3010818"/>
            <a:ext cx="2880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71868" y="4450115"/>
            <a:ext cx="3600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34863" y="3714752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Oval 34"/>
          <p:cNvSpPr/>
          <p:nvPr/>
        </p:nvSpPr>
        <p:spPr>
          <a:xfrm>
            <a:off x="3538134" y="264262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Oval 36"/>
          <p:cNvSpPr/>
          <p:nvPr/>
        </p:nvSpPr>
        <p:spPr>
          <a:xfrm>
            <a:off x="4244500" y="439926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Oval 39"/>
          <p:cNvSpPr/>
          <p:nvPr/>
        </p:nvSpPr>
        <p:spPr>
          <a:xfrm>
            <a:off x="6435326" y="4405380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TextBox 40"/>
          <p:cNvSpPr txBox="1"/>
          <p:nvPr/>
        </p:nvSpPr>
        <p:spPr>
          <a:xfrm>
            <a:off x="3071802" y="1142984"/>
            <a:ext cx="1000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اثربخشی</a:t>
            </a:r>
            <a:endParaRPr lang="fa-I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34060" y="4199996"/>
            <a:ext cx="1000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کارآیی</a:t>
            </a:r>
            <a:endParaRPr lang="fa-I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51310" y="3618328"/>
            <a:ext cx="252000" cy="252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Yekan" pitchFamily="2" charset="-78"/>
              </a:rPr>
              <a:t>1</a:t>
            </a:r>
            <a:endParaRPr lang="fa-IR" dirty="0">
              <a:solidFill>
                <a:schemeClr val="bg1"/>
              </a:solidFill>
              <a:cs typeface="B Yekan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345664" y="3611564"/>
            <a:ext cx="252000" cy="252000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Yekan" pitchFamily="2" charset="-78"/>
              </a:rPr>
              <a:t>2</a:t>
            </a:r>
            <a:endParaRPr lang="fa-IR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49722" y="2554224"/>
            <a:ext cx="252000" cy="252000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Yekan" pitchFamily="2" charset="-78"/>
              </a:rPr>
              <a:t>3</a:t>
            </a:r>
            <a:endParaRPr lang="fa-IR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353602" y="2541524"/>
            <a:ext cx="252000" cy="252000"/>
          </a:xfrm>
          <a:prstGeom prst="ellipse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Yekan" pitchFamily="2" charset="-78"/>
              </a:rPr>
              <a:t>4</a:t>
            </a:r>
            <a:endParaRPr lang="fa-IR" dirty="0">
              <a:cs typeface="B Yekan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8926" y="2457386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زیاد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28926" y="3544888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کم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29058" y="4448182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کم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10298" y="4441832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زیاد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14744" y="2928934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Kamran" pitchFamily="2" charset="-78"/>
              </a:rPr>
              <a:t>هزینه بالا و</a:t>
            </a:r>
            <a:br>
              <a:rPr lang="fa-IR" sz="2000" b="1" dirty="0" smtClean="0">
                <a:cs typeface="B Kamran" pitchFamily="2" charset="-78"/>
              </a:rPr>
            </a:br>
            <a:r>
              <a:rPr lang="fa-IR" sz="2000" b="1" dirty="0" smtClean="0">
                <a:cs typeface="B Kamran" pitchFamily="2" charset="-78"/>
              </a:rPr>
              <a:t>بی نتیجه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9322" y="2928934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Kamran" pitchFamily="2" charset="-78"/>
              </a:rPr>
              <a:t>هزینه پایین و</a:t>
            </a:r>
            <a:br>
              <a:rPr lang="fa-IR" sz="2000" b="1" dirty="0" smtClean="0">
                <a:cs typeface="B Kamran" pitchFamily="2" charset="-78"/>
              </a:rPr>
            </a:br>
            <a:r>
              <a:rPr lang="fa-IR" sz="2000" b="1" dirty="0" smtClean="0">
                <a:cs typeface="B Kamran" pitchFamily="2" charset="-78"/>
              </a:rPr>
              <a:t>بی نتیجه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14744" y="1857364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Kamran" pitchFamily="2" charset="-78"/>
              </a:rPr>
              <a:t>هزینه بالا و</a:t>
            </a:r>
            <a:br>
              <a:rPr lang="fa-IR" sz="2000" b="1" dirty="0" smtClean="0">
                <a:cs typeface="B Kamran" pitchFamily="2" charset="-78"/>
              </a:rPr>
            </a:br>
            <a:r>
              <a:rPr lang="fa-IR" sz="2000" b="1" dirty="0" smtClean="0">
                <a:cs typeface="B Kamran" pitchFamily="2" charset="-78"/>
              </a:rPr>
              <a:t>نتایج موفق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29322" y="1857364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هزینه پایین و</a:t>
            </a:r>
            <a:b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نتایج موفق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501090" y="5072074"/>
            <a:ext cx="252000" cy="252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Yekan" pitchFamily="2" charset="-78"/>
              </a:rPr>
              <a:t>1</a:t>
            </a:r>
            <a:endParaRPr lang="fa-IR" dirty="0">
              <a:cs typeface="B Yekan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43636" y="5029154"/>
            <a:ext cx="2286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amran" pitchFamily="2" charset="-78"/>
              </a:rPr>
              <a:t>نشریه گران و کم مخاطب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86446" y="5572140"/>
            <a:ext cx="26432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amran" pitchFamily="2" charset="-78"/>
              </a:rPr>
              <a:t>تشکیل جلسات جنجالی و بی نتیجه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715008" y="5043556"/>
            <a:ext cx="252000" cy="252000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Yekan" pitchFamily="2" charset="-78"/>
              </a:rPr>
              <a:t>3</a:t>
            </a:r>
            <a:endParaRPr lang="fa-IR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71802" y="5000636"/>
            <a:ext cx="2571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amran" pitchFamily="2" charset="-78"/>
              </a:rPr>
              <a:t>تشکیل شورای متخصصین باتجربه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715008" y="5586542"/>
            <a:ext cx="252000" cy="252000"/>
          </a:xfrm>
          <a:prstGeom prst="ellipse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Yekan" pitchFamily="2" charset="-78"/>
              </a:rPr>
              <a:t>4</a:t>
            </a:r>
            <a:endParaRPr lang="fa-IR" dirty="0">
              <a:cs typeface="B Yekan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00364" y="5543622"/>
            <a:ext cx="26432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Kamran" pitchFamily="2" charset="-78"/>
              </a:rPr>
              <a:t>جلسات آموزشی و تربیتی برای</a:t>
            </a:r>
            <a:br>
              <a:rPr lang="fa-IR" sz="2000" b="1" dirty="0" smtClean="0">
                <a:cs typeface="B Kamran" pitchFamily="2" charset="-78"/>
              </a:rPr>
            </a:br>
            <a:r>
              <a:rPr lang="fa-IR" sz="2000" b="1" dirty="0" smtClean="0">
                <a:cs typeface="B Kamran" pitchFamily="2" charset="-78"/>
              </a:rPr>
              <a:t>فعالان تشکل های یک دانشگاه</a:t>
            </a:r>
            <a:endParaRPr lang="fa-IR" sz="2000" b="1" dirty="0">
              <a:cs typeface="B Kamran" pitchFamily="2" charset="-78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501090" y="5615060"/>
            <a:ext cx="252000" cy="252000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Yekan" pitchFamily="2" charset="-78"/>
              </a:rPr>
              <a:t>2</a:t>
            </a:r>
            <a:endParaRPr lang="fa-IR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7" grpId="0"/>
      <p:bldP spid="63" grpId="0" animBg="1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مدیریت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کارکردهای تشکل</a:t>
            </a:r>
            <a:endParaRPr lang="en-US" b="1" dirty="0" smtClean="0">
              <a:cs typeface="B Koodak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54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45784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کارکرد های یک تشکل فرهنگی خارج از کشور:</a:t>
            </a:r>
          </a:p>
          <a:p>
            <a:pPr lvl="0"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1. تقویت هویت ایرانی - اسلامی ؛</a:t>
            </a:r>
          </a:p>
          <a:p>
            <a:pPr lvl="0"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2. حفظ انسجام و تقویت همبستگی ایرانیان خارج از کشور ؛</a:t>
            </a:r>
          </a:p>
          <a:p>
            <a:pPr lvl="0"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3. تلاش در راستای حل مسائل هموطنان ایرانی ؛</a:t>
            </a:r>
          </a:p>
          <a:p>
            <a:pPr lvl="0"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4. رشد ، شکوفایی و پرورش استعدادهای جوان ایرانی ؛</a:t>
            </a:r>
          </a:p>
          <a:p>
            <a:pPr lvl="0"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5. تبلیغ دستاوردهای ایران اسلامی ؛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428596" y="2714620"/>
            <a:ext cx="2209096" cy="1357322"/>
            <a:chOff x="3031" y="1366983"/>
            <a:chExt cx="1378565" cy="785450"/>
          </a:xfrm>
          <a:solidFill>
            <a:srgbClr val="FFC000"/>
          </a:solidFill>
        </p:grpSpPr>
        <p:sp>
          <p:nvSpPr>
            <p:cNvPr id="72" name="Rounded Rectangle 71"/>
            <p:cNvSpPr/>
            <p:nvPr/>
          </p:nvSpPr>
          <p:spPr>
            <a:xfrm>
              <a:off x="3031" y="1366983"/>
              <a:ext cx="1378565" cy="7854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4"/>
            <p:cNvSpPr/>
            <p:nvPr/>
          </p:nvSpPr>
          <p:spPr>
            <a:xfrm>
              <a:off x="3031" y="1366983"/>
              <a:ext cx="1378565" cy="5236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1200" dirty="0" smtClean="0">
                  <a:cs typeface="B Titr" pitchFamily="2" charset="-78"/>
                </a:rPr>
                <a:t>آشنایی با </a:t>
              </a:r>
              <a:br>
                <a:rPr lang="fa-IR" sz="2200" kern="1200" dirty="0" smtClean="0">
                  <a:cs typeface="B Titr" pitchFamily="2" charset="-78"/>
                </a:rPr>
              </a:br>
              <a:r>
                <a:rPr lang="fa-IR" sz="2200" kern="1200" dirty="0" smtClean="0">
                  <a:cs typeface="B Titr" pitchFamily="2" charset="-78"/>
                </a:rPr>
                <a:t>تشکل های فرهنگی</a:t>
              </a:r>
            </a:p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 dirty="0">
                <a:cs typeface="B Titr" pitchFamily="2" charset="-78"/>
              </a:endParaRPr>
            </a:p>
          </p:txBody>
        </p:sp>
      </p:grpSp>
      <p:grpSp>
        <p:nvGrpSpPr>
          <p:cNvPr id="3" name="Group 73"/>
          <p:cNvGrpSpPr/>
          <p:nvPr/>
        </p:nvGrpSpPr>
        <p:grpSpPr>
          <a:xfrm>
            <a:off x="714348" y="3571876"/>
            <a:ext cx="2271594" cy="2500330"/>
            <a:chOff x="285388" y="1890616"/>
            <a:chExt cx="1378565" cy="806400"/>
          </a:xfrm>
        </p:grpSpPr>
        <p:sp>
          <p:nvSpPr>
            <p:cNvPr id="75" name="Rounded Rectangle 74"/>
            <p:cNvSpPr/>
            <p:nvPr/>
          </p:nvSpPr>
          <p:spPr>
            <a:xfrm>
              <a:off x="285388" y="1890616"/>
              <a:ext cx="1378565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پیش گفتار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ضرورت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تعریف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فهرست تشکل ها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اصول مدیریت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کارکردهای تشکل</a:t>
              </a:r>
            </a:p>
            <a:p>
              <a:r>
                <a:rPr lang="fa-IR" dirty="0" smtClean="0"/>
                <a:t> </a:t>
              </a:r>
            </a:p>
            <a:p>
              <a:endParaRPr lang="fa-IR" dirty="0"/>
            </a:p>
          </p:txBody>
        </p:sp>
        <p:sp>
          <p:nvSpPr>
            <p:cNvPr id="76" name="Rounded Rectangle 6"/>
            <p:cNvSpPr/>
            <p:nvPr/>
          </p:nvSpPr>
          <p:spPr>
            <a:xfrm>
              <a:off x="309007" y="1914235"/>
              <a:ext cx="1331327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1400" kern="1200"/>
            </a:p>
          </p:txBody>
        </p:sp>
      </p:grpSp>
      <p:grpSp>
        <p:nvGrpSpPr>
          <p:cNvPr id="4" name="Group 76"/>
          <p:cNvGrpSpPr/>
          <p:nvPr/>
        </p:nvGrpSpPr>
        <p:grpSpPr>
          <a:xfrm>
            <a:off x="2771629" y="2928934"/>
            <a:ext cx="443049" cy="343222"/>
            <a:chOff x="1590582" y="1457188"/>
            <a:chExt cx="443049" cy="343222"/>
          </a:xfrm>
        </p:grpSpPr>
        <p:sp>
          <p:nvSpPr>
            <p:cNvPr id="78" name="Right Arrow 77"/>
            <p:cNvSpPr/>
            <p:nvPr/>
          </p:nvSpPr>
          <p:spPr>
            <a:xfrm>
              <a:off x="1590582" y="1457188"/>
              <a:ext cx="443049" cy="3432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ight Arrow 8"/>
            <p:cNvSpPr/>
            <p:nvPr/>
          </p:nvSpPr>
          <p:spPr>
            <a:xfrm>
              <a:off x="1590582" y="1525832"/>
              <a:ext cx="340082" cy="205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100" kern="1200"/>
            </a:p>
          </p:txBody>
        </p:sp>
      </p:grpSp>
      <p:grpSp>
        <p:nvGrpSpPr>
          <p:cNvPr id="5" name="Group 88"/>
          <p:cNvGrpSpPr/>
          <p:nvPr/>
        </p:nvGrpSpPr>
        <p:grpSpPr>
          <a:xfrm>
            <a:off x="3286116" y="2714620"/>
            <a:ext cx="2209096" cy="1357322"/>
            <a:chOff x="3031" y="1366983"/>
            <a:chExt cx="1378565" cy="785450"/>
          </a:xfrm>
          <a:solidFill>
            <a:srgbClr val="FFC000"/>
          </a:solidFill>
        </p:grpSpPr>
        <p:sp>
          <p:nvSpPr>
            <p:cNvPr id="90" name="Rounded Rectangle 89"/>
            <p:cNvSpPr/>
            <p:nvPr/>
          </p:nvSpPr>
          <p:spPr>
            <a:xfrm>
              <a:off x="3031" y="1366983"/>
              <a:ext cx="1378565" cy="7854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Rounded Rectangle 4"/>
            <p:cNvSpPr/>
            <p:nvPr/>
          </p:nvSpPr>
          <p:spPr>
            <a:xfrm>
              <a:off x="3031" y="1366983"/>
              <a:ext cx="1378565" cy="5236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1200" dirty="0" smtClean="0">
                  <a:cs typeface="B Titr" pitchFamily="2" charset="-78"/>
                </a:rPr>
                <a:t>آشنایی با </a:t>
              </a:r>
              <a:br>
                <a:rPr lang="fa-IR" sz="2200" kern="1200" dirty="0" smtClean="0">
                  <a:cs typeface="B Titr" pitchFamily="2" charset="-78"/>
                </a:rPr>
              </a:br>
              <a:r>
                <a:rPr lang="fa-IR" sz="2200" kern="1200" dirty="0" smtClean="0">
                  <a:cs typeface="B Titr" pitchFamily="2" charset="-78"/>
                </a:rPr>
                <a:t>فعالیت های فرهنگی</a:t>
              </a:r>
            </a:p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 dirty="0">
                <a:cs typeface="B Titr" pitchFamily="2" charset="-78"/>
              </a:endParaRPr>
            </a:p>
          </p:txBody>
        </p:sp>
      </p:grpSp>
      <p:grpSp>
        <p:nvGrpSpPr>
          <p:cNvPr id="6" name="Group 91"/>
          <p:cNvGrpSpPr/>
          <p:nvPr/>
        </p:nvGrpSpPr>
        <p:grpSpPr>
          <a:xfrm>
            <a:off x="3571868" y="3571876"/>
            <a:ext cx="2271594" cy="2500330"/>
            <a:chOff x="285388" y="1890616"/>
            <a:chExt cx="1378565" cy="806400"/>
          </a:xfrm>
        </p:grpSpPr>
        <p:sp>
          <p:nvSpPr>
            <p:cNvPr id="93" name="Rounded Rectangle 92"/>
            <p:cNvSpPr/>
            <p:nvPr/>
          </p:nvSpPr>
          <p:spPr>
            <a:xfrm>
              <a:off x="285388" y="1890616"/>
              <a:ext cx="1378565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تعریف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شاخص های موفقیت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عناصر اصلی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اصول انتخاب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مشکلات پیش رو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برنامه فرهنگی</a:t>
              </a:r>
            </a:p>
          </p:txBody>
        </p:sp>
        <p:sp>
          <p:nvSpPr>
            <p:cNvPr id="94" name="Rounded Rectangle 6"/>
            <p:cNvSpPr/>
            <p:nvPr/>
          </p:nvSpPr>
          <p:spPr>
            <a:xfrm>
              <a:off x="309007" y="1914235"/>
              <a:ext cx="1331327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1400" kern="1200"/>
            </a:p>
          </p:txBody>
        </p:sp>
      </p:grpSp>
      <p:grpSp>
        <p:nvGrpSpPr>
          <p:cNvPr id="7" name="Group 94"/>
          <p:cNvGrpSpPr/>
          <p:nvPr/>
        </p:nvGrpSpPr>
        <p:grpSpPr>
          <a:xfrm>
            <a:off x="5629149" y="2928934"/>
            <a:ext cx="443049" cy="343222"/>
            <a:chOff x="1590582" y="1457188"/>
            <a:chExt cx="443049" cy="343222"/>
          </a:xfrm>
        </p:grpSpPr>
        <p:sp>
          <p:nvSpPr>
            <p:cNvPr id="96" name="Right Arrow 95"/>
            <p:cNvSpPr/>
            <p:nvPr/>
          </p:nvSpPr>
          <p:spPr>
            <a:xfrm>
              <a:off x="1590582" y="1457188"/>
              <a:ext cx="443049" cy="3432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Right Arrow 8"/>
            <p:cNvSpPr/>
            <p:nvPr/>
          </p:nvSpPr>
          <p:spPr>
            <a:xfrm>
              <a:off x="1590582" y="1525832"/>
              <a:ext cx="340082" cy="205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100" kern="1200"/>
            </a:p>
          </p:txBody>
        </p:sp>
      </p:grpSp>
      <p:grpSp>
        <p:nvGrpSpPr>
          <p:cNvPr id="8" name="Group 97"/>
          <p:cNvGrpSpPr/>
          <p:nvPr/>
        </p:nvGrpSpPr>
        <p:grpSpPr>
          <a:xfrm>
            <a:off x="6143636" y="2714620"/>
            <a:ext cx="2209096" cy="1357322"/>
            <a:chOff x="3031" y="1366983"/>
            <a:chExt cx="1378565" cy="785450"/>
          </a:xfrm>
          <a:solidFill>
            <a:srgbClr val="FFC000"/>
          </a:solidFill>
        </p:grpSpPr>
        <p:sp>
          <p:nvSpPr>
            <p:cNvPr id="99" name="Rounded Rectangle 98"/>
            <p:cNvSpPr/>
            <p:nvPr/>
          </p:nvSpPr>
          <p:spPr>
            <a:xfrm>
              <a:off x="3031" y="1366983"/>
              <a:ext cx="1378565" cy="7854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ounded Rectangle 4"/>
            <p:cNvSpPr/>
            <p:nvPr/>
          </p:nvSpPr>
          <p:spPr>
            <a:xfrm>
              <a:off x="3031" y="1366983"/>
              <a:ext cx="1378565" cy="5236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1200" dirty="0" smtClean="0">
                  <a:cs typeface="B Titr" pitchFamily="2" charset="-78"/>
                </a:rPr>
                <a:t>برنامه ریزی در</a:t>
              </a:r>
              <a:br>
                <a:rPr lang="fa-IR" sz="2200" kern="1200" dirty="0" smtClean="0">
                  <a:cs typeface="B Titr" pitchFamily="2" charset="-78"/>
                </a:rPr>
              </a:br>
              <a:r>
                <a:rPr lang="fa-IR" sz="2200" kern="1200" dirty="0" smtClean="0">
                  <a:cs typeface="B Titr" pitchFamily="2" charset="-78"/>
                </a:rPr>
                <a:t>تشکل های فرهنگی</a:t>
              </a:r>
            </a:p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 dirty="0">
                <a:cs typeface="B Titr" pitchFamily="2" charset="-78"/>
              </a:endParaRPr>
            </a:p>
          </p:txBody>
        </p:sp>
      </p:grpSp>
      <p:grpSp>
        <p:nvGrpSpPr>
          <p:cNvPr id="9" name="Group 100"/>
          <p:cNvGrpSpPr/>
          <p:nvPr/>
        </p:nvGrpSpPr>
        <p:grpSpPr>
          <a:xfrm>
            <a:off x="6429388" y="3571876"/>
            <a:ext cx="2271594" cy="2500330"/>
            <a:chOff x="285388" y="1890616"/>
            <a:chExt cx="1378565" cy="806400"/>
          </a:xfrm>
        </p:grpSpPr>
        <p:sp>
          <p:nvSpPr>
            <p:cNvPr id="102" name="Rounded Rectangle 101"/>
            <p:cNvSpPr/>
            <p:nvPr/>
          </p:nvSpPr>
          <p:spPr>
            <a:xfrm>
              <a:off x="285388" y="1890616"/>
              <a:ext cx="1378565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ضروریات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تفاوت ها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تعاریف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کلید واژه ها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برنامه ریزی فعالیت ها</a:t>
              </a:r>
            </a:p>
            <a:p>
              <a:pPr>
                <a:buFont typeface="Arial" pitchFamily="34" charset="0"/>
                <a:buChar char="•"/>
              </a:pPr>
              <a:r>
                <a:rPr lang="fa-I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دفترچه فعالیت ها </a:t>
              </a:r>
            </a:p>
            <a:p>
              <a:endParaRPr lang="fa-IR" dirty="0"/>
            </a:p>
          </p:txBody>
        </p:sp>
        <p:sp>
          <p:nvSpPr>
            <p:cNvPr id="103" name="Rounded Rectangle 6"/>
            <p:cNvSpPr/>
            <p:nvPr/>
          </p:nvSpPr>
          <p:spPr>
            <a:xfrm>
              <a:off x="309007" y="1914235"/>
              <a:ext cx="1331327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1400" kern="1200"/>
            </a:p>
          </p:txBody>
        </p:sp>
      </p:grpSp>
      <p:sp>
        <p:nvSpPr>
          <p:cNvPr id="109" name="Title 5"/>
          <p:cNvSpPr txBox="1">
            <a:spLocks noGrp="1"/>
          </p:cNvSpPr>
          <p:nvPr>
            <p:ph type="title"/>
          </p:nvPr>
        </p:nvSpPr>
        <p:spPr>
          <a:xfrm>
            <a:off x="722313" y="785794"/>
            <a:ext cx="77724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تشکل ها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مشاوران\نمایشگاه\عکس ها\internet-marketing-tren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27" y="3652858"/>
            <a:ext cx="2789237" cy="2705100"/>
          </a:xfrm>
          <a:prstGeom prst="rect">
            <a:avLst/>
          </a:prstGeom>
          <a:noFill/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722313" y="785794"/>
            <a:ext cx="77724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8539" y="2643182"/>
            <a:ext cx="6187912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Yekan" pitchFamily="2" charset="-78"/>
              </a:rPr>
              <a:t>2. آشنایی با </a:t>
            </a:r>
            <a:b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Yekan" pitchFamily="2" charset="-78"/>
              </a:rPr>
            </a:br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Yekan" pitchFamily="2" charset="-78"/>
              </a:rPr>
              <a:t>		فعالیت های فرهنگی</a:t>
            </a:r>
            <a:endParaRPr lang="fa-IR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2457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تعریف فعالیت :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Koodak" pitchFamily="2" charset="-78"/>
              </a:rPr>
              <a:t>مجموعه ای ازکارهای ممکن،منظم ومدون که معمولا توسط یک واحد اجرایی به منظور رسیدن به هدف ها و مقاصد معین صورت می گیرد.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تعریف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Down Arrow 45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7" name="Rounded Rectangle 46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45784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فعالیت فرهنگی :</a:t>
            </a:r>
          </a:p>
          <a:p>
            <a:pPr marL="457200" lvl="0" indent="-457200" algn="ctr">
              <a:lnSpc>
                <a:spcPct val="150000"/>
              </a:lnSpc>
              <a:buNone/>
              <a:defRPr/>
            </a:pPr>
            <a:r>
              <a:rPr lang="fa-IR" sz="2400" dirty="0" smtClean="0">
                <a:cs typeface="B Koodak" pitchFamily="2" charset="-78"/>
              </a:rPr>
              <a:t>مجموعه ای از کارها و امور مشخص </a:t>
            </a:r>
          </a:p>
          <a:p>
            <a:pPr marL="457200" lvl="0" indent="-457200" algn="ctr">
              <a:lnSpc>
                <a:spcPct val="150000"/>
              </a:lnSpc>
              <a:buNone/>
              <a:defRPr/>
            </a:pPr>
            <a:r>
              <a:rPr lang="fa-IR" sz="2400" dirty="0" smtClean="0">
                <a:cs typeface="B Koodak" pitchFamily="2" charset="-78"/>
              </a:rPr>
              <a:t>در محدوده یک برنامه</a:t>
            </a:r>
          </a:p>
          <a:p>
            <a:pPr marL="457200" lvl="0" indent="-457200" algn="ctr">
              <a:lnSpc>
                <a:spcPct val="150000"/>
              </a:lnSpc>
              <a:buNone/>
              <a:defRPr/>
            </a:pPr>
            <a:r>
              <a:rPr lang="fa-IR" sz="2400" dirty="0" smtClean="0">
                <a:cs typeface="B Koodak" pitchFamily="2" charset="-78"/>
              </a:rPr>
              <a:t>که منجر به تحقق یک هدف فرهنگی</a:t>
            </a:r>
          </a:p>
          <a:p>
            <a:pPr marL="457200" lvl="0" indent="-457200" algn="ctr">
              <a:lnSpc>
                <a:spcPct val="150000"/>
              </a:lnSpc>
              <a:buNone/>
              <a:defRPr/>
            </a:pPr>
            <a:r>
              <a:rPr lang="fa-IR" sz="2400" dirty="0" smtClean="0">
                <a:cs typeface="B Koodak" pitchFamily="2" charset="-78"/>
              </a:rPr>
              <a:t>در یک اجتماع مشخص شده</a:t>
            </a:r>
          </a:p>
          <a:p>
            <a:pPr marL="457200" lvl="0" indent="-457200" algn="ctr">
              <a:lnSpc>
                <a:spcPct val="150000"/>
              </a:lnSpc>
              <a:buNone/>
              <a:defRPr/>
            </a:pPr>
            <a:r>
              <a:rPr lang="fa-IR" sz="2400" dirty="0" smtClean="0">
                <a:cs typeface="B Koodak" pitchFamily="2" charset="-78"/>
              </a:rPr>
              <a:t>و افکار و احساسات و رفتار اعضای آن اجتماع را</a:t>
            </a:r>
          </a:p>
          <a:p>
            <a:pPr marL="457200" lvl="0" indent="-457200" algn="ctr">
              <a:lnSpc>
                <a:spcPct val="150000"/>
              </a:lnSpc>
              <a:buNone/>
              <a:defRPr/>
            </a:pPr>
            <a:r>
              <a:rPr lang="fa-IR" sz="2400" dirty="0" smtClean="0">
                <a:cs typeface="B Koodak" pitchFamily="2" charset="-78"/>
              </a:rPr>
              <a:t>تحت تاثیر قرار می دهد 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تعریف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Down Arrow 45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7" name="Down Arrow 4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8" name="Rounded Rectangle 4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45784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شاخص های موفقیت یک فعالیت فرهنگی :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هزینه بری </a:t>
            </a:r>
            <a:r>
              <a:rPr lang="fa-IR" sz="2400" dirty="0" smtClean="0">
                <a:cs typeface="B Koodak" pitchFamily="2" charset="-78"/>
              </a:rPr>
              <a:t>کمتر در عین بازدهی بیشتر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مشخص بودن نقش ها و وظایف </a:t>
            </a:r>
            <a:r>
              <a:rPr lang="fa-IR" sz="2400" dirty="0" smtClean="0">
                <a:cs typeface="B Koodak" pitchFamily="2" charset="-78"/>
              </a:rPr>
              <a:t>افراد در فعالیت ها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متناسب بودن با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ذوق و سلیقه </a:t>
            </a:r>
            <a:r>
              <a:rPr lang="fa-IR" sz="2400" dirty="0" smtClean="0">
                <a:cs typeface="B Koodak" pitchFamily="2" charset="-78"/>
              </a:rPr>
              <a:t>مخاطبان</a:t>
            </a:r>
            <a:br>
              <a:rPr lang="fa-IR" sz="2400" dirty="0" smtClean="0">
                <a:cs typeface="B Koodak" pitchFamily="2" charset="-78"/>
              </a:rPr>
            </a:br>
            <a:r>
              <a:rPr lang="fa-IR" sz="2400" dirty="0" smtClean="0">
                <a:cs typeface="B Koodak" pitchFamily="2" charset="-78"/>
              </a:rPr>
              <a:t>و داشتن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جذابیت</a:t>
            </a:r>
            <a:r>
              <a:rPr lang="fa-IR" sz="2400" dirty="0" smtClean="0">
                <a:cs typeface="B Koodak" pitchFamily="2" charset="-78"/>
              </a:rPr>
              <a:t> های فراوان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هماهنگی با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ارزش ها و معیارهای اسلامی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کمترین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میزان خطا </a:t>
            </a:r>
            <a:r>
              <a:rPr lang="fa-IR" sz="2400" dirty="0" smtClean="0">
                <a:cs typeface="B Koodak" pitchFamily="2" charset="-78"/>
              </a:rPr>
              <a:t>در پیام رسانی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فراهم کردن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مشارکت حداکثری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3" name="Down Arrow 22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4" name="Down Arrow 23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5" name="Down Arrow 24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6" name="Down Arrow 25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34" name="Rounded Rectangle 33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شاخص های موفقیت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012371" y="1643050"/>
            <a:ext cx="3789442" cy="3413760"/>
            <a:chOff x="4012371" y="1643050"/>
            <a:chExt cx="3789442" cy="3413760"/>
          </a:xfrm>
        </p:grpSpPr>
        <p:grpSp>
          <p:nvGrpSpPr>
            <p:cNvPr id="29" name="Group 28"/>
            <p:cNvGrpSpPr/>
            <p:nvPr/>
          </p:nvGrpSpPr>
          <p:grpSpPr>
            <a:xfrm rot="10800000">
              <a:off x="4012371" y="1643050"/>
              <a:ext cx="3789442" cy="3413760"/>
              <a:chOff x="2153920" y="1368031"/>
              <a:chExt cx="3789442" cy="34137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0" name="Pie 29"/>
              <p:cNvSpPr/>
              <p:nvPr/>
            </p:nvSpPr>
            <p:spPr>
              <a:xfrm>
                <a:off x="2529602" y="1368031"/>
                <a:ext cx="3413760" cy="3413760"/>
              </a:xfrm>
              <a:prstGeom prst="pie">
                <a:avLst>
                  <a:gd name="adj1" fmla="val 1800000"/>
                  <a:gd name="adj2" fmla="val 900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shade val="50000"/>
                  <a:hueOff val="477224"/>
                  <a:satOff val="-28480"/>
                  <a:lumOff val="36016"/>
                  <a:alphaOff val="0"/>
                </a:schemeClr>
              </a:fillRef>
              <a:effectRef idx="2">
                <a:schemeClr val="accent2">
                  <a:shade val="50000"/>
                  <a:hueOff val="477224"/>
                  <a:satOff val="-28480"/>
                  <a:lumOff val="3601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Pie 6"/>
              <p:cNvSpPr/>
              <p:nvPr/>
            </p:nvSpPr>
            <p:spPr>
              <a:xfrm>
                <a:off x="2153920" y="2600960"/>
                <a:ext cx="1828800" cy="8940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230" tIns="62230" rIns="62230" bIns="62230" numCol="1" spcCol="1270" anchor="ctr" anchorCtr="0">
                <a:noAutofit/>
              </a:bodyPr>
              <a:lstStyle/>
              <a:p>
                <a:pPr lvl="0" algn="ctr" defTabSz="2178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4900" kern="12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048316" y="2143116"/>
              <a:ext cx="1357322" cy="5539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0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cs typeface="B Yekan" pitchFamily="2" charset="-78"/>
                </a:rPr>
                <a:t>مخاطب</a:t>
              </a:r>
              <a:endParaRPr lang="fa-IR" sz="3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53941" y="1720246"/>
            <a:ext cx="3413760" cy="3413760"/>
            <a:chOff x="4053941" y="1720246"/>
            <a:chExt cx="3413760" cy="3413760"/>
          </a:xfrm>
        </p:grpSpPr>
        <p:grpSp>
          <p:nvGrpSpPr>
            <p:cNvPr id="17" name="Group 16"/>
            <p:cNvGrpSpPr/>
            <p:nvPr/>
          </p:nvGrpSpPr>
          <p:grpSpPr>
            <a:xfrm rot="-3600000">
              <a:off x="4053941" y="1720246"/>
              <a:ext cx="3413760" cy="3413760"/>
              <a:chOff x="1341119" y="386079"/>
              <a:chExt cx="3413760" cy="34137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9" name="Pie 18"/>
              <p:cNvSpPr/>
              <p:nvPr/>
            </p:nvSpPr>
            <p:spPr>
              <a:xfrm>
                <a:off x="1341119" y="386079"/>
                <a:ext cx="3413760" cy="3413760"/>
              </a:xfrm>
              <a:prstGeom prst="pie">
                <a:avLst>
                  <a:gd name="adj1" fmla="val 1800000"/>
                  <a:gd name="adj2" fmla="val 900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shade val="50000"/>
                  <a:hueOff val="477224"/>
                  <a:satOff val="-28480"/>
                  <a:lumOff val="36016"/>
                  <a:alphaOff val="0"/>
                </a:schemeClr>
              </a:fillRef>
              <a:effectRef idx="2">
                <a:schemeClr val="accent2">
                  <a:shade val="50000"/>
                  <a:hueOff val="477224"/>
                  <a:satOff val="-28480"/>
                  <a:lumOff val="3601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ie 6"/>
              <p:cNvSpPr/>
              <p:nvPr/>
            </p:nvSpPr>
            <p:spPr>
              <a:xfrm>
                <a:off x="2153920" y="2600960"/>
                <a:ext cx="1828800" cy="8940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230" tIns="62230" rIns="62230" bIns="62230" numCol="1" spcCol="1270" anchor="ctr" anchorCtr="0">
                <a:noAutofit/>
              </a:bodyPr>
              <a:lstStyle/>
              <a:p>
                <a:pPr lvl="0" algn="ctr" defTabSz="2178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4900" kern="120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7200000">
              <a:off x="5901317" y="3592486"/>
              <a:ext cx="1357322" cy="5539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0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cs typeface="B Yekan" pitchFamily="2" charset="-78"/>
                </a:rPr>
                <a:t>قالب</a:t>
              </a:r>
              <a:endParaRPr lang="fa-IR" sz="3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82316" y="1708371"/>
            <a:ext cx="3413760" cy="3413760"/>
            <a:chOff x="3982316" y="1708371"/>
            <a:chExt cx="3413760" cy="3413760"/>
          </a:xfrm>
        </p:grpSpPr>
        <p:grpSp>
          <p:nvGrpSpPr>
            <p:cNvPr id="22" name="Group 21"/>
            <p:cNvGrpSpPr/>
            <p:nvPr/>
          </p:nvGrpSpPr>
          <p:grpSpPr>
            <a:xfrm rot="-3600000">
              <a:off x="3982316" y="1708371"/>
              <a:ext cx="3413760" cy="3413760"/>
              <a:chOff x="1270812" y="264159"/>
              <a:chExt cx="3413760" cy="34137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7" name="Pie 26"/>
              <p:cNvSpPr/>
              <p:nvPr/>
            </p:nvSpPr>
            <p:spPr>
              <a:xfrm>
                <a:off x="1270812" y="264159"/>
                <a:ext cx="3413760" cy="3413760"/>
              </a:xfrm>
              <a:prstGeom prst="pie">
                <a:avLst>
                  <a:gd name="adj1" fmla="val 9000000"/>
                  <a:gd name="adj2" fmla="val 1620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shade val="50000"/>
                  <a:hueOff val="477224"/>
                  <a:satOff val="-28480"/>
                  <a:lumOff val="36016"/>
                  <a:alphaOff val="0"/>
                </a:schemeClr>
              </a:fillRef>
              <a:effectRef idx="2">
                <a:schemeClr val="accent2">
                  <a:shade val="50000"/>
                  <a:hueOff val="477224"/>
                  <a:satOff val="-28480"/>
                  <a:lumOff val="3601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Pie 8"/>
              <p:cNvSpPr/>
              <p:nvPr/>
            </p:nvSpPr>
            <p:spPr>
              <a:xfrm>
                <a:off x="1666239" y="987551"/>
                <a:ext cx="1219200" cy="10160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14668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3300" kern="120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-7200000">
              <a:off x="4186806" y="3592487"/>
              <a:ext cx="1357322" cy="5539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0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cs typeface="B Yekan" pitchFamily="2" charset="-78"/>
                </a:rPr>
                <a:t>موضوع</a:t>
              </a:r>
              <a:endParaRPr lang="fa-IR" sz="3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sp>
        <p:nvSpPr>
          <p:cNvPr id="4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عناصر اصلی فعالیت های فرهنگی :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68" name="Down Arrow 67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69" name="Down Arrow 6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70" name="Down Arrow 69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71" name="Down Arrow 70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72" name="Down Arrow 71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73" name="Rounded Rectangle 72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Pie 18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Pie 26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2371" y="1643050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Pie 29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92D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rPr>
              <a:t>مخاطب</a:t>
            </a:r>
            <a:endParaRPr lang="fa-IR" sz="3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rPr>
              <a:t>قالب</a:t>
            </a:r>
            <a:endParaRPr lang="fa-IR" sz="3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rPr>
              <a:t>موضوع</a:t>
            </a:r>
            <a:endParaRPr lang="fa-IR" sz="3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2" name="Down Arrow 41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Pie 21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chemeClr val="accent2">
                <a:shade val="50000"/>
                <a:hueOff val="477224"/>
                <a:satOff val="-28480"/>
                <a:lumOff val="36016"/>
                <a:tint val="95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8828" y="1658314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Pie 28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92D050">
                <a:alpha val="15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مخاطب</a:t>
            </a:r>
            <a:endParaRPr lang="fa-I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قالب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موضوع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4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457844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  <a:buNone/>
              <a:defRPr/>
            </a:pPr>
            <a:r>
              <a:rPr lang="fa-IR" sz="2400" dirty="0" smtClean="0">
                <a:cs typeface="B Koodak" pitchFamily="2" charset="-78"/>
              </a:rPr>
              <a:t>” رکن برنامه های فرهنگی ”</a:t>
            </a:r>
          </a:p>
          <a:p>
            <a:pPr lvl="0" algn="ctr">
              <a:lnSpc>
                <a:spcPct val="150000"/>
              </a:lnSpc>
              <a:buNone/>
              <a:defRPr/>
            </a:pPr>
            <a:endParaRPr lang="fa-IR" sz="2400" dirty="0" smtClean="0">
              <a:cs typeface="B Koodak" pitchFamily="2" charset="-78"/>
            </a:endParaRPr>
          </a:p>
          <a:p>
            <a:pPr lvl="0" algn="ctr">
              <a:buNone/>
              <a:defRPr/>
            </a:pPr>
            <a:r>
              <a:rPr lang="fa-IR" sz="2400" dirty="0" smtClean="0">
                <a:cs typeface="B Koodak" pitchFamily="2" charset="-78"/>
              </a:rPr>
              <a:t>انتقال پیام فرهنگی به مخاطب</a:t>
            </a:r>
          </a:p>
          <a:p>
            <a:pPr lvl="0" algn="ctr">
              <a:buNone/>
              <a:defRPr/>
            </a:pPr>
            <a:endParaRPr lang="fa-IR" sz="2400" dirty="0" smtClean="0">
              <a:cs typeface="B Koodak" pitchFamily="2" charset="-78"/>
            </a:endParaRPr>
          </a:p>
          <a:p>
            <a:pPr lvl="0" algn="ctr">
              <a:buNone/>
              <a:defRPr/>
            </a:pPr>
            <a:r>
              <a:rPr lang="fa-IR" sz="2400" dirty="0" smtClean="0">
                <a:cs typeface="B Koodak" pitchFamily="2" charset="-78"/>
              </a:rPr>
              <a:t>هدف تمام برنامه های فرهنگی ؛  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Pie 16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shade val="50000"/>
                <a:hueOff val="477224"/>
                <a:satOff val="-28480"/>
                <a:lumOff val="36016"/>
                <a:tint val="95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7" name="Down Arrow 46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8" name="Down Arrow 47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9" name="Down Arrow 48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51" name="Down Arrow 50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52" name="Rounded Rectangle 51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5572132" y="2428868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Pie 16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shade val="50000"/>
                <a:hueOff val="477224"/>
                <a:satOff val="-28480"/>
                <a:lumOff val="36016"/>
                <a:tint val="95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Pie 21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chemeClr val="accent2">
                <a:shade val="50000"/>
                <a:hueOff val="477224"/>
                <a:satOff val="-28480"/>
                <a:lumOff val="36016"/>
                <a:tint val="95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8828" y="1658314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Pie 28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92D050">
                <a:alpha val="15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مخاطب</a:t>
            </a:r>
            <a:endParaRPr lang="fa-I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قالب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موضوع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5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شاخص های مخاطب شناسی :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جنس مخاطب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سن مخاطب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شغل مخاطب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تحصیلات مخاطب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endParaRPr lang="fa-IR" sz="2400" dirty="0" smtClean="0">
              <a:cs typeface="B Koodak" pitchFamily="2" charset="-78"/>
            </a:endParaRP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صنف مخاطب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طبقه اجتماعی – اقتصادی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ملیت مخاطب</a:t>
            </a:r>
          </a:p>
          <a:p>
            <a:pPr marL="630238" lvl="0" indent="-271463">
              <a:buFont typeface="Courier New" pitchFamily="49" charset="0"/>
              <a:buChar char="o"/>
              <a:defRPr/>
            </a:pPr>
            <a:r>
              <a:rPr lang="fa-IR" sz="2000" dirty="0" smtClean="0">
                <a:cs typeface="B Koodak" pitchFamily="2" charset="-78"/>
              </a:rPr>
              <a:t>ایرانی</a:t>
            </a:r>
          </a:p>
          <a:p>
            <a:pPr marL="630238" lvl="0" indent="-271463">
              <a:buFont typeface="Courier New" pitchFamily="49" charset="0"/>
              <a:buChar char="o"/>
              <a:defRPr/>
            </a:pPr>
            <a:r>
              <a:rPr lang="fa-IR" sz="2000" dirty="0" smtClean="0">
                <a:cs typeface="B Koodak" pitchFamily="2" charset="-78"/>
              </a:rPr>
              <a:t>ایرانی مقیم</a:t>
            </a:r>
          </a:p>
          <a:p>
            <a:pPr marL="630238" lvl="0" indent="-271463">
              <a:buFont typeface="Courier New" pitchFamily="49" charset="0"/>
              <a:buChar char="o"/>
              <a:defRPr/>
            </a:pPr>
            <a:r>
              <a:rPr lang="fa-IR" sz="2000" dirty="0" smtClean="0">
                <a:cs typeface="B Koodak" pitchFamily="2" charset="-78"/>
              </a:rPr>
              <a:t>خارجی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8" name="Down Arrow 47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9" name="Down Arrow 48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50" name="Down Arrow 49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51" name="Down Arrow 50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52" name="Rounded Rectangle 51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Pie 18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92D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Pie 26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2371" y="1643050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Pie 29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rPr>
              <a:t>مخاطب</a:t>
            </a:r>
            <a:endParaRPr lang="fa-IR" sz="3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rPr>
              <a:t>قالب</a:t>
            </a:r>
            <a:endParaRPr lang="fa-IR" sz="3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rPr>
              <a:t>موضوع</a:t>
            </a:r>
            <a:endParaRPr lang="fa-IR" sz="3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2" name="Down Arrow 41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Pie 18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92D050">
                <a:alpha val="15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Pie 26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chemeClr val="accent2">
                <a:shade val="50000"/>
                <a:hueOff val="477224"/>
                <a:satOff val="-28480"/>
                <a:lumOff val="36016"/>
                <a:tint val="95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2371" y="1643050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Pie 29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lumMod val="60000"/>
                <a:lumOff val="40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fa-IR" sz="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cs typeface="B Yekan" pitchFamily="2" charset="-78"/>
              </a:rPr>
              <a:t>مخاطب</a:t>
            </a:r>
            <a:endParaRPr lang="fa-IR" sz="3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cs typeface="B Yekan" pitchFamily="2" charset="-78"/>
              </a:rPr>
              <a:t>قالب</a:t>
            </a:r>
            <a:endParaRPr lang="fa-IR" sz="3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cs typeface="B Yekan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cs typeface="B Yekan" pitchFamily="2" charset="-78"/>
              </a:rPr>
              <a:t>موضوع</a:t>
            </a:r>
            <a:endParaRPr lang="fa-IR" sz="3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cs typeface="B Yekan" pitchFamily="2" charset="-78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143240" y="1643050"/>
          <a:ext cx="5616000" cy="4079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8000"/>
                <a:gridCol w="2160000"/>
                <a:gridCol w="648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ردیف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موضوع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ردیف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موضوع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اردو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کارگاه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بازدید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سمینار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مسابقه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جشنواره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سایت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مقاله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5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پیامک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15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پیاده روی (</a:t>
                      </a:r>
                      <a:r>
                        <a:rPr lang="fa-IR" sz="1600" dirty="0" smtClean="0">
                          <a:cs typeface="B Nazanin" pitchFamily="2" charset="-78"/>
                        </a:rPr>
                        <a:t>راه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پیمایی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)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6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نمایشگاه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16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فیلم کوتاه و بلند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7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نشریه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17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وبلاگ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8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گردهمایی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18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عکس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9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مراسم عبادی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19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تور گردشگری 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کلاس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تواشیح و همخوانی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قالب های چهل گانه فعالیت های فرهنگی :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Down Arrow 45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7" name="Down Arrow 4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8" name="Rounded Rectangle 4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مشاوران\نمایشگاه\عکس ها\internet-marketing-trends.png"/>
          <p:cNvPicPr>
            <a:picLocks noChangeAspect="1" noChangeArrowheads="1"/>
          </p:cNvPicPr>
          <p:nvPr/>
        </p:nvPicPr>
        <p:blipFill>
          <a:blip r:embed="rId2"/>
          <a:srcRect t="15845" r="7042"/>
          <a:stretch>
            <a:fillRect/>
          </a:stretch>
        </p:blipFill>
        <p:spPr bwMode="auto">
          <a:xfrm>
            <a:off x="185721" y="3395745"/>
            <a:ext cx="2457453" cy="2966317"/>
          </a:xfrm>
          <a:prstGeom prst="rect">
            <a:avLst/>
          </a:prstGeom>
          <a:noFill/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722313" y="785794"/>
            <a:ext cx="77724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4422" y="2643182"/>
            <a:ext cx="6042039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Yekan" pitchFamily="2" charset="-78"/>
              </a:rPr>
              <a:t>2. آشنایی با </a:t>
            </a:r>
            <a:b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Yekan" pitchFamily="2" charset="-78"/>
              </a:rPr>
            </a:br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Yekan" pitchFamily="2" charset="-78"/>
              </a:rPr>
              <a:t>		تشکل های فرهنگی</a:t>
            </a:r>
            <a:endParaRPr lang="fa-IR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Pie 18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92D050">
                <a:alpha val="15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Pie 26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chemeClr val="accent2">
                <a:shade val="50000"/>
                <a:hueOff val="477224"/>
                <a:satOff val="-28480"/>
                <a:lumOff val="36016"/>
                <a:tint val="95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2371" y="1643050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Pie 29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lumMod val="60000"/>
                <a:lumOff val="40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fa-IR" sz="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cs typeface="B Yekan" pitchFamily="2" charset="-78"/>
              </a:rPr>
              <a:t>مخاطب</a:t>
            </a:r>
            <a:endParaRPr lang="fa-IR" sz="3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cs typeface="B Yekan" pitchFamily="2" charset="-78"/>
              </a:rPr>
              <a:t>قالب</a:t>
            </a:r>
            <a:endParaRPr lang="fa-IR" sz="3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cs typeface="B Yekan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cs typeface="B Yekan" pitchFamily="2" charset="-78"/>
              </a:rPr>
              <a:t>موضوع</a:t>
            </a:r>
            <a:endParaRPr lang="fa-IR" sz="3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cs typeface="B Yekan" pitchFamily="2" charset="-78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143240" y="1643050"/>
          <a:ext cx="5616000" cy="4079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8000"/>
                <a:gridCol w="2160000"/>
                <a:gridCol w="648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ردیف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موضوع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ردیف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موضوع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کتابخوانی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جشن و شادی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قالب تبلیغی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(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آگهی و پوستر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)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عزاداری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رسانه ای (</a:t>
                      </a:r>
                      <a:r>
                        <a:rPr lang="fa-IR" sz="1600" dirty="0" smtClean="0">
                          <a:cs typeface="B Nazanin" pitchFamily="2" charset="-78"/>
                        </a:rPr>
                        <a:t>رادیو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، تلویزیون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)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انواع تئاتر و فرم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کاریکاتور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انواع سرود و آوا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25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روزنامه دیواری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35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شعر، نثر و امور ادبی (</a:t>
                      </a:r>
                      <a:r>
                        <a:rPr lang="fa-IR" sz="1600" dirty="0" smtClean="0">
                          <a:cs typeface="B Nazanin" pitchFamily="2" charset="-78"/>
                        </a:rPr>
                        <a:t>دکلمه)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26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خط / نقاشی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36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پژوهش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و تحقیق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27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جلسه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37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همایش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28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اطعام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38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گفت و گو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29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قصه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39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میز گرد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بازی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مناظره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قالب های چهل گانه فعالیت های فرهنگی :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Down Arrow 45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7" name="Down Arrow 4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8" name="Rounded Rectangle 4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</a:t>
            </a:r>
            <a:r>
              <a:rPr lang="fa-I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Pie 18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Pie 26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92D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2371" y="1643050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Pie 29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rPr>
              <a:t>مخاطب</a:t>
            </a:r>
            <a:endParaRPr lang="fa-IR" sz="3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rPr>
              <a:t>قالب</a:t>
            </a:r>
            <a:endParaRPr lang="fa-IR" sz="3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Yekan" pitchFamily="2" charset="-78"/>
              </a:rPr>
              <a:t>موضوع</a:t>
            </a:r>
            <a:endParaRPr lang="fa-IR" sz="3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2" name="Down Arrow 41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Pie 16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shade val="50000"/>
                <a:hueOff val="477224"/>
                <a:satOff val="-28480"/>
                <a:lumOff val="36016"/>
                <a:tint val="95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Pie 21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92D050">
                <a:alpha val="15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8828" y="1658314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Pie 28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lumMod val="60000"/>
                <a:lumOff val="40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مخاطب</a:t>
            </a:r>
            <a:endParaRPr lang="fa-I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قالب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موضوع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1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تنوع موضوعات :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3143240" y="1643050"/>
          <a:ext cx="5616000" cy="3708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8000"/>
                <a:gridCol w="2160000"/>
                <a:gridCol w="648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ردیف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موضوع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ردیف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موضوع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مطالعه و تحصیل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جهاد و شهادت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اوقات فراغت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فرهنگ تولید و خدمت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آشنایی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و انس با قرآن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هنر دینی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مناسبت های سال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ورزش همگانی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5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آداب معاشرت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مهدویت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6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خلاقیت و ابتکار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15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هویت ایرانی - اسلامی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7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تهذیب و خودسازی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16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هنر ایرانی - اسلامی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8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ازدواج و خانواده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17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مهارت های زندگی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9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امر به معروف و نهی از منکر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18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زبان و ادبیات (</a:t>
                      </a:r>
                      <a:r>
                        <a:rPr lang="fa-IR" sz="1600" dirty="0" smtClean="0">
                          <a:cs typeface="B Nazanin" pitchFamily="2" charset="-78"/>
                        </a:rPr>
                        <a:t>فارسی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و . . . </a:t>
                      </a:r>
                      <a:r>
                        <a:rPr lang="fa-IR" dirty="0" smtClean="0">
                          <a:cs typeface="B Nazanin" pitchFamily="2" charset="-78"/>
                        </a:rPr>
                        <a:t>)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Rounded Rectangle 45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8" name="Down Arrow 47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9" name="Down Arrow 48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50" name="Down Arrow 49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51" name="Down Arrow 50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52" name="Rounded Rectangle 51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Pie 16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shade val="50000"/>
                <a:hueOff val="477224"/>
                <a:satOff val="-28480"/>
                <a:lumOff val="36016"/>
                <a:tint val="95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Pie 21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92D050">
                <a:alpha val="15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8828" y="1658314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Pie 28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lumMod val="60000"/>
                <a:lumOff val="40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مخاطب</a:t>
            </a:r>
            <a:endParaRPr lang="fa-I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قالب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موضوع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4578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دسته بندی موضوعات :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اعتقادی</a:t>
            </a:r>
            <a:r>
              <a:rPr lang="fa-IR" sz="2400" dirty="0" smtClean="0">
                <a:cs typeface="B Koodak" pitchFamily="2" charset="-78"/>
              </a:rPr>
              <a:t> : باورها و عقاید مذهبی 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	اخلاقی</a:t>
            </a:r>
            <a:r>
              <a:rPr lang="fa-IR" sz="2400" dirty="0" smtClean="0">
                <a:cs typeface="B Koodak" pitchFamily="2" charset="-78"/>
              </a:rPr>
              <a:t> : اخلاق فردی (</a:t>
            </a:r>
            <a:r>
              <a:rPr lang="fa-IR" sz="2000" dirty="0" smtClean="0">
                <a:cs typeface="B Koodak" pitchFamily="2" charset="-78"/>
              </a:rPr>
              <a:t> نظافت ، پاکدامنی ، عفاف ، . . . </a:t>
            </a:r>
            <a:r>
              <a:rPr lang="fa-IR" sz="2400" dirty="0" smtClean="0">
                <a:cs typeface="B Koodak" pitchFamily="2" charset="-78"/>
              </a:rPr>
              <a:t>) 		      اخلاق اجتماعی (</a:t>
            </a:r>
            <a:r>
              <a:rPr lang="fa-IR" sz="2000" dirty="0" smtClean="0">
                <a:cs typeface="B Koodak" pitchFamily="2" charset="-78"/>
              </a:rPr>
              <a:t> آداب معاشرت ، . . .</a:t>
            </a:r>
            <a:r>
              <a:rPr lang="fa-IR" sz="2400" dirty="0" smtClean="0">
                <a:cs typeface="B Koodak" pitchFamily="2" charset="-78"/>
              </a:rPr>
              <a:t>)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	فقهی</a:t>
            </a:r>
            <a:r>
              <a:rPr lang="fa-IR" sz="2400" dirty="0" smtClean="0">
                <a:cs typeface="B Koodak" pitchFamily="2" charset="-78"/>
              </a:rPr>
              <a:t> : احکام دین و حدود الهی</a:t>
            </a:r>
            <a:br>
              <a:rPr lang="fa-IR" sz="2400" dirty="0" smtClean="0">
                <a:cs typeface="B Koodak" pitchFamily="2" charset="-78"/>
              </a:rPr>
            </a:br>
            <a:endParaRPr lang="fa-IR" sz="2400" dirty="0" smtClean="0">
              <a:cs typeface="B Koodak" pitchFamily="2" charset="-78"/>
            </a:endParaRP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مذهبی و انقلابی </a:t>
            </a:r>
            <a:r>
              <a:rPr lang="fa-IR" sz="2400" dirty="0" smtClean="0">
                <a:cs typeface="B Koodak" pitchFamily="2" charset="-78"/>
              </a:rPr>
              <a:t>: ارزشها و هنجارهایی با رویکرد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	مذهبی</a:t>
            </a:r>
            <a:r>
              <a:rPr lang="fa-IR" sz="2400" dirty="0" smtClean="0">
                <a:cs typeface="B Koodak" pitchFamily="2" charset="-78"/>
              </a:rPr>
              <a:t> (</a:t>
            </a:r>
            <a:r>
              <a:rPr lang="fa-IR" sz="2000" dirty="0" smtClean="0">
                <a:cs typeface="B Koodak" pitchFamily="2" charset="-78"/>
              </a:rPr>
              <a:t>تاریخ اسلام و انقلاب</a:t>
            </a:r>
            <a:r>
              <a:rPr lang="fa-IR" sz="2400" dirty="0" smtClean="0">
                <a:cs typeface="B Koodak" pitchFamily="2" charset="-78"/>
              </a:rPr>
              <a:t>)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	عمومی و ملی </a:t>
            </a:r>
            <a:r>
              <a:rPr lang="fa-IR" sz="2400" dirty="0" smtClean="0">
                <a:cs typeface="B Koodak" pitchFamily="2" charset="-78"/>
              </a:rPr>
              <a:t>: ارزشها و هنجارهایی با رویکرد 			  عمومی و ملی (</a:t>
            </a:r>
            <a:r>
              <a:rPr lang="fa-IR" sz="2000" dirty="0" smtClean="0">
                <a:cs typeface="B Koodak" pitchFamily="2" charset="-78"/>
              </a:rPr>
              <a:t>اوقات فراغت</a:t>
            </a:r>
            <a:r>
              <a:rPr lang="fa-IR" sz="2400" dirty="0" smtClean="0">
                <a:cs typeface="B Koodak" pitchFamily="2" charset="-78"/>
              </a:rPr>
              <a:t>)</a:t>
            </a:r>
            <a:br>
              <a:rPr lang="fa-IR" sz="2400" dirty="0" smtClean="0">
                <a:cs typeface="B Koodak" pitchFamily="2" charset="-78"/>
              </a:rPr>
            </a:br>
            <a:endParaRPr lang="fa-IR" sz="2400" dirty="0" smtClean="0">
              <a:cs typeface="B Koodak" pitchFamily="2" charset="-78"/>
            </a:endParaRP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فردی</a:t>
            </a:r>
            <a:r>
              <a:rPr lang="fa-IR" sz="2400" dirty="0" smtClean="0">
                <a:cs typeface="B Koodak" pitchFamily="2" charset="-78"/>
              </a:rPr>
              <a:t> : با رویکردی انفرادی (</a:t>
            </a:r>
            <a:r>
              <a:rPr lang="fa-IR" sz="2000" dirty="0" smtClean="0">
                <a:cs typeface="B Koodak" pitchFamily="2" charset="-78"/>
              </a:rPr>
              <a:t>تحصیل ، تهذیب ، . . .</a:t>
            </a:r>
            <a:r>
              <a:rPr lang="fa-IR" sz="2400" dirty="0" smtClean="0">
                <a:cs typeface="B Koodak" pitchFamily="2" charset="-78"/>
              </a:rPr>
              <a:t> )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	اجتماعی</a:t>
            </a:r>
            <a:r>
              <a:rPr lang="fa-IR" sz="2400" dirty="0" smtClean="0">
                <a:cs typeface="B Koodak" pitchFamily="2" charset="-78"/>
              </a:rPr>
              <a:t> : با رویکردی اجتماعی (</a:t>
            </a:r>
            <a:r>
              <a:rPr lang="fa-IR" sz="2000" dirty="0" smtClean="0">
                <a:cs typeface="B Koodak" pitchFamily="2" charset="-78"/>
              </a:rPr>
              <a:t>جهاد ، شهادت ، . . . </a:t>
            </a:r>
            <a:r>
              <a:rPr lang="fa-IR" sz="2400" dirty="0" smtClean="0">
                <a:cs typeface="B Koodak" pitchFamily="2" charset="-78"/>
              </a:rPr>
              <a:t>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8" name="Down Arrow 47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9" name="Down Arrow 48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50" name="Down Arrow 49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51" name="Down Arrow 50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52" name="Rounded Rectangle 51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Pie 16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shade val="50000"/>
                <a:hueOff val="477224"/>
                <a:satOff val="-28480"/>
                <a:lumOff val="36016"/>
                <a:tint val="95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Pie 21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92D050">
                <a:alpha val="15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8828" y="1658314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Pie 28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lumMod val="60000"/>
                <a:lumOff val="40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مخاطب</a:t>
            </a:r>
            <a:endParaRPr lang="fa-I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قالب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موضوع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انتخاب موضوع :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سلیقه ای ؛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رسالتی ؛</a:t>
            </a:r>
            <a:endParaRPr lang="fa-IR" sz="2400" dirty="0" smtClean="0">
              <a:cs typeface="B Koodak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Pie 16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shade val="50000"/>
                <a:hueOff val="477224"/>
                <a:satOff val="-28480"/>
                <a:lumOff val="36016"/>
                <a:tint val="95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Pie 21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92D050">
                <a:alpha val="15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8828" y="1658314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Pie 28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lumMod val="60000"/>
                <a:lumOff val="40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مخاطب</a:t>
            </a:r>
            <a:endParaRPr lang="fa-I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قالب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موضوع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انتخاب موضوع :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سلیقه ای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؛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	</a:t>
            </a:r>
          </a:p>
          <a:p>
            <a:pPr marL="457200" lvl="0" indent="-457200">
              <a:buFont typeface="Courier New" pitchFamily="49" charset="0"/>
              <a:buChar char="o"/>
              <a:defRPr/>
            </a:pPr>
            <a:r>
              <a:rPr lang="fa-IR" sz="2400" dirty="0" smtClean="0">
                <a:cs typeface="B Koodak" pitchFamily="2" charset="-78"/>
              </a:rPr>
              <a:t>سلیقه ای و قائم به ذات</a:t>
            </a:r>
          </a:p>
          <a:p>
            <a:pPr marL="457200" lvl="0" indent="-457200">
              <a:buFont typeface="Courier New" pitchFamily="49" charset="0"/>
              <a:buChar char="o"/>
              <a:defRPr/>
            </a:pPr>
            <a:r>
              <a:rPr lang="fa-IR" sz="2400" dirty="0" smtClean="0">
                <a:cs typeface="B Koodak" pitchFamily="2" charset="-78"/>
              </a:rPr>
              <a:t>منوط به حضور فرد و دفاع از نظریات</a:t>
            </a:r>
          </a:p>
          <a:p>
            <a:pPr marL="457200" lvl="0" indent="-457200">
              <a:buFont typeface="Courier New" pitchFamily="49" charset="0"/>
              <a:buChar char="o"/>
              <a:defRPr/>
            </a:pPr>
            <a:r>
              <a:rPr lang="fa-IR" sz="2400" dirty="0" smtClean="0">
                <a:cs typeface="B Koodak" pitchFamily="2" charset="-78"/>
              </a:rPr>
              <a:t>به فراموشی سپرده شدن سیلقه با کمرنگ شدن حضور متولیان</a:t>
            </a:r>
          </a:p>
          <a:p>
            <a:pPr marL="457200" indent="-457200">
              <a:buNone/>
              <a:defRPr/>
            </a:pPr>
            <a:endParaRPr lang="fa-I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grpSp>
        <p:nvGrpSpPr>
          <p:cNvPr id="2" name="Group 16"/>
          <p:cNvGrpSpPr/>
          <p:nvPr/>
        </p:nvGrpSpPr>
        <p:grpSpPr>
          <a:xfrm rot="-3600000">
            <a:off x="4053941" y="1720246"/>
            <a:ext cx="3413760" cy="3413760"/>
            <a:chOff x="1341119" y="38607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Pie 16"/>
            <p:cNvSpPr/>
            <p:nvPr/>
          </p:nvSpPr>
          <p:spPr>
            <a:xfrm>
              <a:off x="1341119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shade val="50000"/>
                <a:hueOff val="477224"/>
                <a:satOff val="-28480"/>
                <a:lumOff val="36016"/>
                <a:tint val="95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grpSp>
        <p:nvGrpSpPr>
          <p:cNvPr id="3" name="Group 21"/>
          <p:cNvGrpSpPr/>
          <p:nvPr/>
        </p:nvGrpSpPr>
        <p:grpSpPr>
          <a:xfrm rot="-3600000">
            <a:off x="3982316" y="1708371"/>
            <a:ext cx="3413760" cy="3413760"/>
            <a:chOff x="1270812" y="264159"/>
            <a:chExt cx="3413760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Pie 21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92D050">
                <a:alpha val="15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ie 8"/>
            <p:cNvSpPr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300" kern="1200"/>
            </a:p>
          </p:txBody>
        </p:sp>
      </p:grpSp>
      <p:grpSp>
        <p:nvGrpSpPr>
          <p:cNvPr id="4" name="Group 28"/>
          <p:cNvGrpSpPr/>
          <p:nvPr/>
        </p:nvGrpSpPr>
        <p:grpSpPr>
          <a:xfrm rot="10800000">
            <a:off x="4018828" y="1658314"/>
            <a:ext cx="3789442" cy="3413760"/>
            <a:chOff x="2153920" y="1368031"/>
            <a:chExt cx="3789442" cy="34137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Pie 28"/>
            <p:cNvSpPr/>
            <p:nvPr/>
          </p:nvSpPr>
          <p:spPr>
            <a:xfrm>
              <a:off x="2529602" y="1368031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2">
                <a:lumMod val="60000"/>
                <a:lumOff val="40000"/>
                <a:alpha val="1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fillRef>
            <a:effectRef idx="2">
              <a:schemeClr val="accent2">
                <a:shade val="50000"/>
                <a:hueOff val="477224"/>
                <a:satOff val="-28480"/>
                <a:lumOff val="360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ie 6"/>
            <p:cNvSpPr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4900" kern="12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8316" y="214311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مخاطب</a:t>
            </a:r>
            <a:endParaRPr lang="fa-I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 rot="7200000">
            <a:off x="5901317" y="3592486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قالب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rot="-7200000">
            <a:off x="4186806" y="3592487"/>
            <a:ext cx="1357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cs typeface="B Yekan" pitchFamily="2" charset="-78"/>
              </a:rPr>
              <a:t>موضوع</a:t>
            </a:r>
            <a:endParaRPr lang="fa-I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cs typeface="B Yekan" pitchFamily="2" charset="-78"/>
            </a:endParaRPr>
          </a:p>
        </p:txBody>
      </p:sp>
      <p:sp>
        <p:nvSpPr>
          <p:cNvPr id="4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انتخاب موضوع :</a:t>
            </a:r>
          </a:p>
          <a:p>
            <a:pPr marL="457200" lvl="0" indent="-457200">
              <a:buFont typeface="Wingdings" pitchFamily="2" charset="2"/>
              <a:buChar char="ü"/>
              <a:defRPr/>
            </a:pPr>
            <a:r>
              <a:rPr lang="fa-I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رسالتی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؛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	</a:t>
            </a:r>
          </a:p>
          <a:p>
            <a:pPr marL="457200" lvl="0" indent="-457200">
              <a:buFont typeface="Courier New" pitchFamily="49" charset="0"/>
              <a:buChar char="o"/>
              <a:defRPr/>
            </a:pPr>
            <a:r>
              <a:rPr lang="fa-IR" sz="2400" dirty="0" smtClean="0">
                <a:cs typeface="B Koodak" pitchFamily="2" charset="-78"/>
              </a:rPr>
              <a:t>پیشنهاد موضوعات توسط جوان یاوران</a:t>
            </a:r>
          </a:p>
          <a:p>
            <a:pPr marL="457200" lvl="0" indent="-457200">
              <a:buFont typeface="Courier New" pitchFamily="49" charset="0"/>
              <a:buChar char="o"/>
              <a:defRPr/>
            </a:pPr>
            <a:r>
              <a:rPr lang="fa-IR" sz="2400" dirty="0" smtClean="0">
                <a:cs typeface="B Koodak" pitchFamily="2" charset="-78"/>
              </a:rPr>
              <a:t>مشورت با اساتید و استفاده از پژوهش ها ، مشاهده امور محیطی،مطالعات فرهنگی،اجماع صاحب نظران</a:t>
            </a:r>
          </a:p>
          <a:p>
            <a:pPr marL="457200" lvl="0" indent="-457200">
              <a:buFont typeface="Courier New" pitchFamily="49" charset="0"/>
              <a:buChar char="o"/>
              <a:defRPr/>
            </a:pPr>
            <a:r>
              <a:rPr lang="fa-IR" sz="2400" dirty="0" smtClean="0">
                <a:cs typeface="B Koodak" pitchFamily="2" charset="-78"/>
              </a:rPr>
              <a:t>انتخابی قابل اعتماد</a:t>
            </a:r>
          </a:p>
          <a:p>
            <a:pPr marL="457200" lvl="0" indent="-457200">
              <a:buFont typeface="Courier New" pitchFamily="49" charset="0"/>
              <a:buChar char="o"/>
              <a:defRPr/>
            </a:pPr>
            <a:r>
              <a:rPr lang="fa-IR" sz="2400" dirty="0" smtClean="0">
                <a:cs typeface="B Koodak" pitchFamily="2" charset="-78"/>
              </a:rPr>
              <a:t>قابل ترویج بین اعضا و مرتبطین به عنوان یک رسالت فرهنگی</a:t>
            </a:r>
          </a:p>
          <a:p>
            <a:pPr marL="457200" lvl="0" indent="-457200">
              <a:buFont typeface="Courier New" pitchFamily="49" charset="0"/>
              <a:buChar char="o"/>
              <a:defRPr/>
            </a:pPr>
            <a:r>
              <a:rPr lang="fa-IR" sz="2400" dirty="0" smtClean="0">
                <a:cs typeface="B Koodak" pitchFamily="2" charset="-78"/>
              </a:rPr>
              <a:t>قابل تبدیل به یک نیاز عمومی</a:t>
            </a:r>
          </a:p>
          <a:p>
            <a:pPr marL="457200" lvl="0" indent="-457200">
              <a:buFont typeface="Courier New" pitchFamily="49" charset="0"/>
              <a:buChar char="o"/>
              <a:defRPr/>
            </a:pPr>
            <a:r>
              <a:rPr lang="fa-IR" sz="2400" dirty="0" smtClean="0">
                <a:cs typeface="B Koodak" pitchFamily="2" charset="-78"/>
              </a:rPr>
              <a:t>قابل تبیین بعنوان یک ضرورت فرهنگی مورد تایید</a:t>
            </a:r>
            <a:endParaRPr lang="fa-I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عناصر اصلی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Down Arrow 45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7" name="Down Arrow 46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8" name="Down Arrow 47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9" name="Rounded Rectangle 48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اصول انتخاب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19816" y="928670"/>
            <a:ext cx="1440000" cy="1080000"/>
            <a:chOff x="2871725" y="1643"/>
            <a:chExt cx="1259121" cy="818428"/>
          </a:xfrm>
          <a:scene3d>
            <a:camera prst="orthographicFront"/>
            <a:lightRig rig="flat" dir="t"/>
          </a:scene3d>
        </p:grpSpPr>
        <p:sp>
          <p:nvSpPr>
            <p:cNvPr id="35" name="Rounded Rectangle 34"/>
            <p:cNvSpPr/>
            <p:nvPr/>
          </p:nvSpPr>
          <p:spPr>
            <a:xfrm>
              <a:off x="2871725" y="1643"/>
              <a:ext cx="1259121" cy="81842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2911677" y="41595"/>
              <a:ext cx="1179217" cy="7385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1">
              <a:noAutofit/>
            </a:bodyPr>
            <a:lstStyle/>
            <a:p>
              <a:pPr lvl="0" algn="ctr" defTabSz="1111250" rtl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زمان شناسی</a:t>
              </a:r>
              <a:endParaRPr lang="fa-IR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61090" y="1893241"/>
            <a:ext cx="1440000" cy="1080000"/>
            <a:chOff x="4542411" y="966214"/>
            <a:chExt cx="1259121" cy="818428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4542411" y="966214"/>
              <a:ext cx="1259121" cy="81842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6"/>
            <p:cNvSpPr/>
            <p:nvPr/>
          </p:nvSpPr>
          <p:spPr>
            <a:xfrm>
              <a:off x="4582363" y="1006166"/>
              <a:ext cx="1179217" cy="7385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دین محوری</a:t>
              </a:r>
              <a:endParaRPr lang="fa-IR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61090" y="3714752"/>
            <a:ext cx="1440000" cy="1080000"/>
            <a:chOff x="4542411" y="2895356"/>
            <a:chExt cx="1259121" cy="818428"/>
          </a:xfrm>
          <a:scene3d>
            <a:camera prst="orthographicFront"/>
            <a:lightRig rig="flat" dir="t"/>
          </a:scene3d>
        </p:grpSpPr>
        <p:sp>
          <p:nvSpPr>
            <p:cNvPr id="30" name="Rounded Rectangle 29"/>
            <p:cNvSpPr/>
            <p:nvPr/>
          </p:nvSpPr>
          <p:spPr>
            <a:xfrm>
              <a:off x="4542411" y="2895356"/>
              <a:ext cx="1259121" cy="81842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8"/>
            <p:cNvSpPr/>
            <p:nvPr/>
          </p:nvSpPr>
          <p:spPr>
            <a:xfrm>
              <a:off x="4582363" y="2935308"/>
              <a:ext cx="1179217" cy="7385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انعطاف و پویایی</a:t>
              </a:r>
              <a:endParaRPr lang="fa-IR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19816" y="4748127"/>
            <a:ext cx="1440000" cy="1080000"/>
            <a:chOff x="2871725" y="3859928"/>
            <a:chExt cx="1259121" cy="818428"/>
          </a:xfrm>
          <a:scene3d>
            <a:camera prst="orthographicFront"/>
            <a:lightRig rig="flat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2871725" y="3859928"/>
              <a:ext cx="1259121" cy="81842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10"/>
            <p:cNvSpPr/>
            <p:nvPr/>
          </p:nvSpPr>
          <p:spPr>
            <a:xfrm>
              <a:off x="2911677" y="3899880"/>
              <a:ext cx="1179217" cy="7385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مشارکت آحاد </a:t>
              </a:r>
              <a:endParaRPr lang="fa-IR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57147" y="3706419"/>
            <a:ext cx="1440000" cy="1080000"/>
            <a:chOff x="1038467" y="2779393"/>
            <a:chExt cx="1584263" cy="1050355"/>
          </a:xfrm>
          <a:scene3d>
            <a:camera prst="orthographicFront"/>
            <a:lightRig rig="fla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1038467" y="2779393"/>
              <a:ext cx="1584263" cy="105035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2"/>
            <p:cNvSpPr/>
            <p:nvPr/>
          </p:nvSpPr>
          <p:spPr>
            <a:xfrm>
              <a:off x="1089741" y="2830667"/>
              <a:ext cx="1481715" cy="947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تقویت فرهنگ ملی</a:t>
              </a:r>
              <a:endParaRPr lang="fa-IR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33866" y="1893241"/>
            <a:ext cx="1440000" cy="1080000"/>
            <a:chOff x="1201038" y="966214"/>
            <a:chExt cx="1259121" cy="818428"/>
          </a:xfrm>
          <a:scene3d>
            <a:camera prst="orthographicFront"/>
            <a:lightRig rig="fla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1201038" y="966214"/>
              <a:ext cx="1259121" cy="81842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5"/>
            <p:cNvSpPr/>
            <p:nvPr/>
          </p:nvSpPr>
          <p:spPr>
            <a:xfrm>
              <a:off x="1240990" y="1006166"/>
              <a:ext cx="1179217" cy="7385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جذابیت بخشی</a:t>
              </a:r>
              <a:endParaRPr lang="fa-IR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5034064" y="2357430"/>
            <a:ext cx="1928826" cy="1928826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itchFamily="2" charset="-78"/>
              </a:rPr>
              <a:t>اصول انتخاب </a:t>
            </a:r>
            <a:br>
              <a:rPr lang="fa-I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itchFamily="2" charset="-78"/>
              </a:rPr>
            </a:br>
            <a:r>
              <a:rPr lang="fa-I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itchFamily="2" charset="-78"/>
              </a:rPr>
              <a:t>فعالیت های فرهنگی</a:t>
            </a:r>
            <a:endParaRPr lang="fa-I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مشکلات پیش رو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برنامه فرهنگی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5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4578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برخی از مشکلات فعالیت های فرهنگی </a:t>
            </a:r>
            <a:b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در خارج از کشور: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1. پیچیدگی روابط انسانها (عدم اعتماد به فرد یا گروه)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2. آشنایی محدود از فرهنگ کشور متبوع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3. وجود شوک های فرهنگی و تغییرات تدریجی جهت آمیختگی با فرهنگ بیگانه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4. محدودیت امکانات و منابع مالی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5. محدودیت قوانین خاص کشورهای مسلمان و غیرمسلمان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6. دسترسی محدود به مبلغان و اساتید فرهیخته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7. افزایش بیش از حد دغدغه های اجتماعی و اقتصادی ایرانیان خارج از کشور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8. تعدد و تنوع مراکز جذب در خارج از کشور مثل عرفان ها، فرقه ها و گروه های مختلف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برنامه فرهنگی</a:t>
            </a:r>
            <a:endParaRPr lang="en-US" b="1" dirty="0"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155190" y="1762113"/>
          <a:ext cx="5488776" cy="365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فرهنگی 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مدیریت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برنامه فرهنگی</a:t>
            </a:r>
            <a:endParaRPr lang="en-US" b="1" dirty="0"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155190" y="1762113"/>
          <a:ext cx="5488776" cy="365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فرهنگی 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برنامه فرهنگی</a:t>
            </a:r>
            <a:endParaRPr lang="en-US" b="1" dirty="0"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155190" y="1762113"/>
          <a:ext cx="5488776" cy="365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تعریف برنامه فرهنگی :</a:t>
            </a:r>
          </a:p>
          <a:p>
            <a:pPr marL="457200" lvl="0" indent="-457200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طراحی مجموعه ای از فعالیت های فرهنگی</a:t>
            </a:r>
          </a:p>
          <a:p>
            <a:pPr marL="457200" lvl="0" indent="-457200">
              <a:lnSpc>
                <a:spcPct val="200000"/>
              </a:lnSpc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	      برای دستیابی به اهداف فرهنگی</a:t>
            </a:r>
          </a:p>
          <a:p>
            <a:pPr marL="457200" lvl="0" indent="-457200">
              <a:buNone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برنامه فرهنگی</a:t>
            </a:r>
            <a:endParaRPr lang="en-US" b="1" dirty="0"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155190" y="1762113"/>
          <a:ext cx="5488776" cy="365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فرهنگی 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برنامه فرهنگی</a:t>
            </a:r>
            <a:endParaRPr lang="en-US" b="1" dirty="0"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155190" y="1762113"/>
          <a:ext cx="5488776" cy="365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تقسیم بندی  برنامه های فرهنگی :</a:t>
            </a:r>
          </a:p>
          <a:p>
            <a:pPr marL="457200" lvl="0" indent="-457200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بازه زمانی :</a:t>
            </a:r>
          </a:p>
          <a:p>
            <a:pPr marL="457200" lvl="0" indent="-457200">
              <a:buFont typeface="Courier New" pitchFamily="49" charset="0"/>
              <a:buChar char="o"/>
              <a:defRPr/>
            </a:pPr>
            <a:r>
              <a:rPr lang="fa-IR" sz="2400" dirty="0" smtClean="0">
                <a:cs typeface="B Koodak" pitchFamily="2" charset="-78"/>
              </a:rPr>
              <a:t>بلند مدت (</a:t>
            </a:r>
            <a:r>
              <a:rPr lang="fa-IR" sz="2200" dirty="0" smtClean="0">
                <a:cs typeface="B Koodak" pitchFamily="2" charset="-78"/>
              </a:rPr>
              <a:t>برنامه های استراتژیک یا راهبردی</a:t>
            </a:r>
            <a:r>
              <a:rPr lang="fa-IR" sz="2400" dirty="0" smtClean="0">
                <a:cs typeface="B Koodak" pitchFamily="2" charset="-78"/>
              </a:rPr>
              <a:t>)</a:t>
            </a:r>
          </a:p>
          <a:p>
            <a:pPr marL="457200" lvl="0" indent="-457200">
              <a:buFont typeface="Courier New" pitchFamily="49" charset="0"/>
              <a:buChar char="o"/>
              <a:defRPr/>
            </a:pPr>
            <a:r>
              <a:rPr lang="fa-IR" sz="2400" dirty="0" smtClean="0">
                <a:cs typeface="B Koodak" pitchFamily="2" charset="-78"/>
              </a:rPr>
              <a:t>کوتاه مدت (</a:t>
            </a:r>
            <a:r>
              <a:rPr lang="fa-IR" sz="2200" dirty="0" smtClean="0">
                <a:cs typeface="B Koodak" pitchFamily="2" charset="-78"/>
              </a:rPr>
              <a:t>برنامه های تاکتیکی و اجرایی</a:t>
            </a:r>
            <a:r>
              <a:rPr lang="fa-IR" sz="2400" dirty="0" smtClean="0">
                <a:cs typeface="B Koodak" pitchFamily="2" charset="-78"/>
              </a:rPr>
              <a:t>)</a:t>
            </a:r>
            <a:br>
              <a:rPr lang="fa-IR" sz="2400" dirty="0" smtClean="0">
                <a:cs typeface="B Koodak" pitchFamily="2" charset="-78"/>
              </a:rPr>
            </a:br>
            <a:endParaRPr lang="fa-IR" sz="1000" dirty="0" smtClean="0">
              <a:cs typeface="B Koodak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توزیع قدرت (نقش عوامل اجرایی):</a:t>
            </a:r>
          </a:p>
          <a:p>
            <a:pPr>
              <a:buFont typeface="Courier New" pitchFamily="49" charset="0"/>
              <a:buChar char="o"/>
            </a:pPr>
            <a:r>
              <a:rPr lang="fa-IR" sz="2400" dirty="0" smtClean="0">
                <a:cs typeface="B Koodak" pitchFamily="2" charset="-78"/>
              </a:rPr>
              <a:t>متمرکز و نیمه متمرکز</a:t>
            </a:r>
          </a:p>
          <a:p>
            <a:pPr>
              <a:buFont typeface="Courier New" pitchFamily="49" charset="0"/>
              <a:buChar char="o"/>
            </a:pPr>
            <a:r>
              <a:rPr lang="fa-IR" sz="2400" dirty="0" smtClean="0">
                <a:cs typeface="B Koodak" pitchFamily="2" charset="-78"/>
              </a:rPr>
              <a:t>از بالا به پایین و از پایین به بالا</a:t>
            </a:r>
            <a:br>
              <a:rPr lang="fa-IR" sz="2400" dirty="0" smtClean="0">
                <a:cs typeface="B Koodak" pitchFamily="2" charset="-78"/>
              </a:rPr>
            </a:br>
            <a:endParaRPr lang="fa-IR" sz="900" dirty="0" smtClean="0">
              <a:cs typeface="B Koodak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محتوایی :</a:t>
            </a:r>
          </a:p>
          <a:p>
            <a:pPr>
              <a:buFont typeface="Courier New" pitchFamily="49" charset="0"/>
              <a:buChar char="o"/>
            </a:pPr>
            <a:r>
              <a:rPr lang="fa-IR" sz="2400" dirty="0" smtClean="0">
                <a:cs typeface="B Koodak" pitchFamily="2" charset="-78"/>
              </a:rPr>
              <a:t>برنامه های دانشی(</a:t>
            </a:r>
            <a:r>
              <a:rPr lang="fa-IR" sz="2200" dirty="0" smtClean="0">
                <a:cs typeface="B Koodak" pitchFamily="2" charset="-78"/>
              </a:rPr>
              <a:t>ارائه اطلاعات و افزایش آگاهیهای مخاطبان</a:t>
            </a:r>
            <a:r>
              <a:rPr lang="fa-IR" sz="2400" dirty="0" smtClean="0">
                <a:cs typeface="B Koodak" pitchFamily="2" charset="-78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fa-IR" sz="2400" dirty="0" smtClean="0">
                <a:cs typeface="B Koodak" pitchFamily="2" charset="-78"/>
              </a:rPr>
              <a:t>برنامه های توانشی (</a:t>
            </a:r>
            <a:r>
              <a:rPr lang="fa-IR" sz="2200" dirty="0" smtClean="0">
                <a:cs typeface="B Koodak" pitchFamily="2" charset="-78"/>
              </a:rPr>
              <a:t>ایجاد مهارت های خاص در مخاطبین</a:t>
            </a:r>
            <a:r>
              <a:rPr lang="fa-IR" sz="2400" dirty="0" smtClean="0">
                <a:cs typeface="B Koodak" pitchFamily="2" charset="-78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fa-IR" sz="2400" dirty="0" smtClean="0">
                <a:cs typeface="B Koodak" pitchFamily="2" charset="-78"/>
              </a:rPr>
              <a:t>برنامه های نگرشی (</a:t>
            </a:r>
            <a:r>
              <a:rPr lang="fa-IR" sz="2200" dirty="0" smtClean="0">
                <a:cs typeface="B Koodak" pitchFamily="2" charset="-78"/>
              </a:rPr>
              <a:t>ایجاد نگرش خاص در مخاطبین</a:t>
            </a:r>
            <a:r>
              <a:rPr lang="fa-IR" sz="2400" dirty="0" smtClean="0">
                <a:cs typeface="B Koodak" pitchFamily="2" charset="-78"/>
              </a:rPr>
              <a:t>)</a:t>
            </a:r>
          </a:p>
          <a:p>
            <a:pPr marL="457200" lvl="0" indent="-457200">
              <a:buNone/>
              <a:defRPr/>
            </a:pPr>
            <a:endParaRPr lang="fa-I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برنامه فرهنگی</a:t>
            </a:r>
            <a:endParaRPr lang="en-US" b="1" dirty="0"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155190" y="1762113"/>
          <a:ext cx="5488776" cy="365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ویژگی های یک برنامه فرهنگی 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برنامه فرهنگی</a:t>
            </a:r>
            <a:endParaRPr lang="en-US" b="1" dirty="0"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155190" y="1762113"/>
          <a:ext cx="5488776" cy="365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ویژگی های یک برنامه های فرهنگی :</a:t>
            </a:r>
          </a:p>
          <a:p>
            <a:pPr marL="457200" lvl="0" indent="-45720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روشن و دقیق</a:t>
            </a:r>
          </a:p>
          <a:p>
            <a:pPr marL="457200" lvl="0" indent="-45720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آسان ، قابل فهم و قابل اجرا</a:t>
            </a:r>
          </a:p>
          <a:p>
            <a:pPr marL="457200" lvl="0" indent="-45720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انعطاف پذیر</a:t>
            </a:r>
          </a:p>
          <a:p>
            <a:pPr marL="457200" lvl="0" indent="-45720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مشخص بودن انواع فعالیت ها</a:t>
            </a:r>
          </a:p>
          <a:p>
            <a:pPr marL="457200" lvl="0" indent="-45720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در راستای اهداف کلان مدیریت فرهنگی</a:t>
            </a:r>
          </a:p>
          <a:p>
            <a:pPr marL="457200" lvl="0" indent="-45720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مبتنی بر کارشناسی های لازم</a:t>
            </a:r>
          </a:p>
          <a:p>
            <a:pPr marL="457200" lvl="0" indent="-45720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Koodak" pitchFamily="2" charset="-78"/>
              </a:rPr>
              <a:t> . .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برنامه فرهنگی</a:t>
            </a:r>
            <a:endParaRPr lang="en-US" b="1" dirty="0"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155190" y="1762113"/>
          <a:ext cx="5488776" cy="365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پرسش های اصلی یک برنامه فرهنگی 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برنامه فرهنگی</a:t>
            </a:r>
            <a:endParaRPr lang="en-US" b="1" dirty="0"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155190" y="1762113"/>
          <a:ext cx="5488776" cy="365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پرسش های اصلی یک برنامه فرهنگی :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599343" y="1500174"/>
            <a:ext cx="5148825" cy="714380"/>
            <a:chOff x="3599343" y="1500174"/>
            <a:chExt cx="5148825" cy="714380"/>
          </a:xfrm>
        </p:grpSpPr>
        <p:grpSp>
          <p:nvGrpSpPr>
            <p:cNvPr id="19" name="Group 17"/>
            <p:cNvGrpSpPr/>
            <p:nvPr/>
          </p:nvGrpSpPr>
          <p:grpSpPr>
            <a:xfrm>
              <a:off x="8215338" y="1500174"/>
              <a:ext cx="532830" cy="714380"/>
              <a:chOff x="1" y="1179"/>
              <a:chExt cx="1039018" cy="148431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24" name="Chevron 23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a-IR" dirty="0"/>
              </a:p>
            </p:txBody>
          </p:sp>
          <p:sp>
            <p:nvSpPr>
              <p:cNvPr id="25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15" tIns="18415" rIns="18415" bIns="18415" numCol="1" spcCol="1270" anchor="ctr" anchorCtr="0">
                <a:noAutofit/>
              </a:bodyPr>
              <a:lstStyle/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2900" kern="1200"/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 flipH="1">
              <a:off x="3599343" y="1524888"/>
              <a:ext cx="4556914" cy="428628"/>
              <a:chOff x="1039018" y="1180"/>
              <a:chExt cx="5056981" cy="964803"/>
            </a:xfrm>
            <a:noFill/>
          </p:grpSpPr>
          <p:sp>
            <p:nvSpPr>
              <p:cNvPr id="22" name="Round Same Side Corner Rectangle 21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 Same Side Corner Rectangle 4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200277" y="1763916"/>
              <a:ext cx="4286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B Yekan" pitchFamily="2" charset="-78"/>
                </a:rPr>
                <a:t>1</a:t>
              </a:r>
              <a:endParaRPr lang="fa-I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Yekan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62370" y="1546898"/>
              <a:ext cx="278153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هدف یا هدف های </a:t>
              </a:r>
              <a:r>
                <a:rPr lang="fa-IR" sz="2200" b="1" dirty="0" smtClean="0">
                  <a:cs typeface="B Kamran" pitchFamily="2" charset="-78"/>
                </a:rPr>
                <a:t>برنامه چیست ؟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94791" y="2000240"/>
            <a:ext cx="5148825" cy="714380"/>
            <a:chOff x="3599343" y="1500174"/>
            <a:chExt cx="5148825" cy="714380"/>
          </a:xfrm>
        </p:grpSpPr>
        <p:grpSp>
          <p:nvGrpSpPr>
            <p:cNvPr id="29" name="Group 108"/>
            <p:cNvGrpSpPr/>
            <p:nvPr/>
          </p:nvGrpSpPr>
          <p:grpSpPr>
            <a:xfrm>
              <a:off x="8215338" y="1500174"/>
              <a:ext cx="532830" cy="714380"/>
              <a:chOff x="1" y="1179"/>
              <a:chExt cx="1039018" cy="148431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35" name="Chevron 34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a-IR" dirty="0"/>
              </a:p>
            </p:txBody>
          </p:sp>
          <p:sp>
            <p:nvSpPr>
              <p:cNvPr id="36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15" tIns="18415" rIns="18415" bIns="18415" numCol="1" spcCol="1270" anchor="ctr" anchorCtr="0">
                <a:noAutofit/>
              </a:bodyPr>
              <a:lstStyle/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2900" kern="1200"/>
              </a:p>
            </p:txBody>
          </p:sp>
        </p:grpSp>
        <p:grpSp>
          <p:nvGrpSpPr>
            <p:cNvPr id="30" name="Group 109"/>
            <p:cNvGrpSpPr/>
            <p:nvPr/>
          </p:nvGrpSpPr>
          <p:grpSpPr>
            <a:xfrm flipH="1">
              <a:off x="3599343" y="1524888"/>
              <a:ext cx="4556914" cy="428628"/>
              <a:chOff x="1039018" y="1180"/>
              <a:chExt cx="5056981" cy="964803"/>
            </a:xfrm>
          </p:grpSpPr>
          <p:sp>
            <p:nvSpPr>
              <p:cNvPr id="33" name="Round Same Side Corner Rectangle 32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no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ound Same Side Corner Rectangle 4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8200277" y="1763916"/>
              <a:ext cx="4286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B Yekan" pitchFamily="2" charset="-78"/>
                </a:rPr>
                <a:t>2</a:t>
              </a:r>
              <a:endParaRPr lang="fa-I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Yekan" pitchFamily="2" charset="-78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755093" y="2046964"/>
            <a:ext cx="33842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مسئول یا مسئولین </a:t>
            </a:r>
            <a:r>
              <a:rPr lang="fa-IR" sz="2200" b="1" dirty="0" smtClean="0">
                <a:cs typeface="B Kamran" pitchFamily="2" charset="-78"/>
              </a:rPr>
              <a:t>برنامه چه کسانی هستند ؟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594791" y="2512663"/>
            <a:ext cx="5148825" cy="714380"/>
            <a:chOff x="3599343" y="1500174"/>
            <a:chExt cx="5148825" cy="714380"/>
          </a:xfrm>
        </p:grpSpPr>
        <p:grpSp>
          <p:nvGrpSpPr>
            <p:cNvPr id="40" name="Group 196"/>
            <p:cNvGrpSpPr/>
            <p:nvPr/>
          </p:nvGrpSpPr>
          <p:grpSpPr>
            <a:xfrm>
              <a:off x="8215338" y="1500174"/>
              <a:ext cx="532830" cy="714380"/>
              <a:chOff x="1" y="1179"/>
              <a:chExt cx="1039018" cy="148431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54" name="Chevron 53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a-IR" dirty="0"/>
              </a:p>
            </p:txBody>
          </p:sp>
          <p:sp>
            <p:nvSpPr>
              <p:cNvPr id="55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15" tIns="18415" rIns="18415" bIns="18415" numCol="1" spcCol="1270" anchor="ctr" anchorCtr="0">
                <a:noAutofit/>
              </a:bodyPr>
              <a:lstStyle/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2900" kern="1200"/>
              </a:p>
            </p:txBody>
          </p:sp>
        </p:grpSp>
        <p:grpSp>
          <p:nvGrpSpPr>
            <p:cNvPr id="42" name="Group 197"/>
            <p:cNvGrpSpPr/>
            <p:nvPr/>
          </p:nvGrpSpPr>
          <p:grpSpPr>
            <a:xfrm flipH="1">
              <a:off x="3599343" y="1524888"/>
              <a:ext cx="4556914" cy="428628"/>
              <a:chOff x="1039018" y="1180"/>
              <a:chExt cx="5056981" cy="964803"/>
            </a:xfrm>
          </p:grpSpPr>
          <p:sp>
            <p:nvSpPr>
              <p:cNvPr id="52" name="Round Same Side Corner Rectangle 51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no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Round Same Side Corner Rectangle 4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8200277" y="1763916"/>
              <a:ext cx="4286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B Yekan" pitchFamily="2" charset="-78"/>
                </a:rPr>
                <a:t>3</a:t>
              </a:r>
              <a:endParaRPr lang="fa-I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Yekan" pitchFamily="2" charset="-78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4750281" y="2559387"/>
            <a:ext cx="3389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محدوده زمانی اجرای </a:t>
            </a:r>
            <a:r>
              <a:rPr lang="fa-IR" sz="2200" b="1" dirty="0" smtClean="0">
                <a:cs typeface="B Kamran" pitchFamily="2" charset="-78"/>
              </a:rPr>
              <a:t>برنامه چه موقع است ؟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594791" y="3012729"/>
            <a:ext cx="5148825" cy="714380"/>
            <a:chOff x="3599343" y="1500174"/>
            <a:chExt cx="5148825" cy="714380"/>
          </a:xfrm>
        </p:grpSpPr>
        <p:grpSp>
          <p:nvGrpSpPr>
            <p:cNvPr id="58" name="Group 205"/>
            <p:cNvGrpSpPr/>
            <p:nvPr/>
          </p:nvGrpSpPr>
          <p:grpSpPr>
            <a:xfrm>
              <a:off x="8215338" y="1500174"/>
              <a:ext cx="532830" cy="714380"/>
              <a:chOff x="1" y="1179"/>
              <a:chExt cx="1039018" cy="148431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3" name="Chevron 62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a-IR" dirty="0"/>
              </a:p>
            </p:txBody>
          </p:sp>
          <p:sp>
            <p:nvSpPr>
              <p:cNvPr id="64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15" tIns="18415" rIns="18415" bIns="18415" numCol="1" spcCol="1270" anchor="ctr" anchorCtr="0">
                <a:noAutofit/>
              </a:bodyPr>
              <a:lstStyle/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2900" kern="1200"/>
              </a:p>
            </p:txBody>
          </p:sp>
        </p:grpSp>
        <p:grpSp>
          <p:nvGrpSpPr>
            <p:cNvPr id="59" name="Group 206"/>
            <p:cNvGrpSpPr/>
            <p:nvPr/>
          </p:nvGrpSpPr>
          <p:grpSpPr>
            <a:xfrm flipH="1">
              <a:off x="3599343" y="1524888"/>
              <a:ext cx="4556914" cy="428628"/>
              <a:chOff x="1039018" y="1180"/>
              <a:chExt cx="5056981" cy="964803"/>
            </a:xfrm>
          </p:grpSpPr>
          <p:sp>
            <p:nvSpPr>
              <p:cNvPr id="61" name="Round Same Side Corner Rectangle 60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no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Round Same Side Corner Rectangle 4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8200277" y="1763916"/>
              <a:ext cx="4286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B Yekan" pitchFamily="2" charset="-78"/>
                </a:rPr>
                <a:t>4</a:t>
              </a:r>
              <a:endParaRPr lang="fa-I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Yekan" pitchFamily="2" charset="-78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5569418" y="3059453"/>
            <a:ext cx="25699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مخاطبان</a:t>
            </a:r>
            <a:r>
              <a:rPr lang="fa-IR" sz="2200" b="1" dirty="0" smtClean="0">
                <a:cs typeface="B Kamran" pitchFamily="2" charset="-78"/>
              </a:rPr>
              <a:t> برنامه چه کسانی هستند ؟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594791" y="3525152"/>
            <a:ext cx="5148825" cy="714380"/>
            <a:chOff x="3599343" y="1500174"/>
            <a:chExt cx="5148825" cy="714380"/>
          </a:xfrm>
        </p:grpSpPr>
        <p:grpSp>
          <p:nvGrpSpPr>
            <p:cNvPr id="67" name="Group 214"/>
            <p:cNvGrpSpPr/>
            <p:nvPr/>
          </p:nvGrpSpPr>
          <p:grpSpPr>
            <a:xfrm>
              <a:off x="8215338" y="1500174"/>
              <a:ext cx="532830" cy="714380"/>
              <a:chOff x="1" y="1179"/>
              <a:chExt cx="1039018" cy="148431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72" name="Chevron 71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a-IR" dirty="0"/>
              </a:p>
            </p:txBody>
          </p:sp>
          <p:sp>
            <p:nvSpPr>
              <p:cNvPr id="73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15" tIns="18415" rIns="18415" bIns="18415" numCol="1" spcCol="1270" anchor="ctr" anchorCtr="0">
                <a:noAutofit/>
              </a:bodyPr>
              <a:lstStyle/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2900" kern="1200"/>
              </a:p>
            </p:txBody>
          </p:sp>
        </p:grpSp>
        <p:grpSp>
          <p:nvGrpSpPr>
            <p:cNvPr id="68" name="Group 215"/>
            <p:cNvGrpSpPr/>
            <p:nvPr/>
          </p:nvGrpSpPr>
          <p:grpSpPr>
            <a:xfrm flipH="1">
              <a:off x="3599343" y="1524888"/>
              <a:ext cx="4556914" cy="428628"/>
              <a:chOff x="1039018" y="1180"/>
              <a:chExt cx="5056981" cy="964803"/>
            </a:xfrm>
          </p:grpSpPr>
          <p:sp>
            <p:nvSpPr>
              <p:cNvPr id="70" name="Round Same Side Corner Rectangle 69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no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Round Same Side Corner Rectangle 4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200277" y="1763916"/>
              <a:ext cx="4286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B Yekan" pitchFamily="2" charset="-78"/>
                </a:rPr>
                <a:t>5</a:t>
              </a:r>
              <a:endParaRPr lang="fa-I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Yekan" pitchFamily="2" charset="-78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867303" y="3571876"/>
            <a:ext cx="32720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هزینه های اجرای </a:t>
            </a:r>
            <a:r>
              <a:rPr lang="fa-IR" sz="2200" b="1" dirty="0" smtClean="0">
                <a:cs typeface="B Kamran" pitchFamily="2" charset="-78"/>
              </a:rPr>
              <a:t>برنامه چه اندازه است ؟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3594791" y="4025218"/>
            <a:ext cx="5148825" cy="714380"/>
            <a:chOff x="3599343" y="1500174"/>
            <a:chExt cx="5148825" cy="714380"/>
          </a:xfrm>
        </p:grpSpPr>
        <p:grpSp>
          <p:nvGrpSpPr>
            <p:cNvPr id="76" name="Group 223"/>
            <p:cNvGrpSpPr/>
            <p:nvPr/>
          </p:nvGrpSpPr>
          <p:grpSpPr>
            <a:xfrm>
              <a:off x="8215338" y="1500174"/>
              <a:ext cx="532830" cy="714380"/>
              <a:chOff x="1" y="1179"/>
              <a:chExt cx="1039018" cy="148431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81" name="Chevron 80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a-IR" dirty="0"/>
              </a:p>
            </p:txBody>
          </p:sp>
          <p:sp>
            <p:nvSpPr>
              <p:cNvPr id="82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15" tIns="18415" rIns="18415" bIns="18415" numCol="1" spcCol="1270" anchor="ctr" anchorCtr="0">
                <a:noAutofit/>
              </a:bodyPr>
              <a:lstStyle/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2900" kern="1200"/>
              </a:p>
            </p:txBody>
          </p:sp>
        </p:grpSp>
        <p:grpSp>
          <p:nvGrpSpPr>
            <p:cNvPr id="77" name="Group 224"/>
            <p:cNvGrpSpPr/>
            <p:nvPr/>
          </p:nvGrpSpPr>
          <p:grpSpPr>
            <a:xfrm flipH="1">
              <a:off x="3599343" y="1524888"/>
              <a:ext cx="4556914" cy="428628"/>
              <a:chOff x="1039018" y="1180"/>
              <a:chExt cx="5056981" cy="964803"/>
            </a:xfrm>
          </p:grpSpPr>
          <p:sp>
            <p:nvSpPr>
              <p:cNvPr id="79" name="Round Same Side Corner Rectangle 78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no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0" name="Round Same Side Corner Rectangle 4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8200277" y="1763916"/>
              <a:ext cx="4286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B Yekan" pitchFamily="2" charset="-78"/>
                </a:rPr>
                <a:t>6</a:t>
              </a:r>
              <a:endParaRPr lang="fa-I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Yekan" pitchFamily="2" charset="-78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6265119" y="4071942"/>
            <a:ext cx="18742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محتوای </a:t>
            </a:r>
            <a:r>
              <a:rPr lang="fa-IR" sz="2200" b="1" dirty="0" smtClean="0">
                <a:cs typeface="B Kamran" pitchFamily="2" charset="-78"/>
              </a:rPr>
              <a:t>برنامه چیست ؟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594791" y="4525284"/>
            <a:ext cx="5148825" cy="714380"/>
            <a:chOff x="3599343" y="1500174"/>
            <a:chExt cx="5148825" cy="714380"/>
          </a:xfrm>
        </p:grpSpPr>
        <p:grpSp>
          <p:nvGrpSpPr>
            <p:cNvPr id="85" name="Group 232"/>
            <p:cNvGrpSpPr/>
            <p:nvPr/>
          </p:nvGrpSpPr>
          <p:grpSpPr>
            <a:xfrm>
              <a:off x="8215338" y="1500174"/>
              <a:ext cx="532830" cy="714380"/>
              <a:chOff x="1" y="1179"/>
              <a:chExt cx="1039018" cy="148431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90" name="Chevron 89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a-IR" dirty="0"/>
              </a:p>
            </p:txBody>
          </p:sp>
          <p:sp>
            <p:nvSpPr>
              <p:cNvPr id="91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15" tIns="18415" rIns="18415" bIns="18415" numCol="1" spcCol="1270" anchor="ctr" anchorCtr="0">
                <a:noAutofit/>
              </a:bodyPr>
              <a:lstStyle/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2900" kern="1200"/>
              </a:p>
            </p:txBody>
          </p:sp>
        </p:grpSp>
        <p:grpSp>
          <p:nvGrpSpPr>
            <p:cNvPr id="86" name="Group 233"/>
            <p:cNvGrpSpPr/>
            <p:nvPr/>
          </p:nvGrpSpPr>
          <p:grpSpPr>
            <a:xfrm flipH="1">
              <a:off x="3599343" y="1524888"/>
              <a:ext cx="4556914" cy="428628"/>
              <a:chOff x="1039018" y="1180"/>
              <a:chExt cx="5056981" cy="964803"/>
            </a:xfrm>
          </p:grpSpPr>
          <p:sp>
            <p:nvSpPr>
              <p:cNvPr id="88" name="Round Same Side Corner Rectangle 87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no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9" name="Round Same Side Corner Rectangle 4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8200277" y="1763916"/>
              <a:ext cx="4286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B Yekan" pitchFamily="2" charset="-78"/>
                </a:rPr>
                <a:t>7</a:t>
              </a:r>
              <a:endParaRPr lang="fa-I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Yekan" pitchFamily="2" charset="-78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5123784" y="4572008"/>
            <a:ext cx="30155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نحوه ی اجرای </a:t>
            </a:r>
            <a:r>
              <a:rPr lang="fa-IR" sz="2200" b="1" dirty="0" smtClean="0">
                <a:cs typeface="B Kamran" pitchFamily="2" charset="-78"/>
              </a:rPr>
              <a:t>برنامه چگونه خواهد بود ؟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3594791" y="5025350"/>
            <a:ext cx="5148825" cy="714380"/>
            <a:chOff x="3599343" y="1500174"/>
            <a:chExt cx="5148825" cy="714380"/>
          </a:xfrm>
        </p:grpSpPr>
        <p:grpSp>
          <p:nvGrpSpPr>
            <p:cNvPr id="94" name="Group 241"/>
            <p:cNvGrpSpPr/>
            <p:nvPr/>
          </p:nvGrpSpPr>
          <p:grpSpPr>
            <a:xfrm>
              <a:off x="8215338" y="1500174"/>
              <a:ext cx="532830" cy="714380"/>
              <a:chOff x="1" y="1179"/>
              <a:chExt cx="1039018" cy="148431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99" name="Chevron 98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a-IR" dirty="0"/>
              </a:p>
            </p:txBody>
          </p:sp>
          <p:sp>
            <p:nvSpPr>
              <p:cNvPr id="100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15" tIns="18415" rIns="18415" bIns="18415" numCol="1" spcCol="1270" anchor="ctr" anchorCtr="0">
                <a:noAutofit/>
              </a:bodyPr>
              <a:lstStyle/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2900" kern="1200"/>
              </a:p>
            </p:txBody>
          </p:sp>
        </p:grpSp>
        <p:grpSp>
          <p:nvGrpSpPr>
            <p:cNvPr id="95" name="Group 242"/>
            <p:cNvGrpSpPr/>
            <p:nvPr/>
          </p:nvGrpSpPr>
          <p:grpSpPr>
            <a:xfrm flipH="1">
              <a:off x="3599343" y="1524888"/>
              <a:ext cx="4556914" cy="428628"/>
              <a:chOff x="1039018" y="1180"/>
              <a:chExt cx="5056981" cy="964803"/>
            </a:xfrm>
          </p:grpSpPr>
          <p:sp>
            <p:nvSpPr>
              <p:cNvPr id="97" name="Round Same Side Corner Rectangle 96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no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8" name="Round Same Side Corner Rectangle 4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8200277" y="1763916"/>
              <a:ext cx="4286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B Yekan" pitchFamily="2" charset="-78"/>
                </a:rPr>
                <a:t>8</a:t>
              </a:r>
              <a:endParaRPr lang="fa-I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Yekan" pitchFamily="2" charset="-78"/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5657583" y="5072074"/>
            <a:ext cx="24817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ضرورت </a:t>
            </a:r>
            <a:r>
              <a:rPr lang="fa-IR" sz="2200" b="1" dirty="0" smtClean="0">
                <a:cs typeface="B Kamran" pitchFamily="2" charset="-78"/>
              </a:rPr>
              <a:t>اجرای برنامه چیست ؟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594791" y="5525416"/>
            <a:ext cx="5148825" cy="714380"/>
            <a:chOff x="3599343" y="1500174"/>
            <a:chExt cx="5148825" cy="714380"/>
          </a:xfrm>
        </p:grpSpPr>
        <p:grpSp>
          <p:nvGrpSpPr>
            <p:cNvPr id="103" name="Group 250"/>
            <p:cNvGrpSpPr/>
            <p:nvPr/>
          </p:nvGrpSpPr>
          <p:grpSpPr>
            <a:xfrm>
              <a:off x="8215338" y="1500174"/>
              <a:ext cx="532830" cy="714380"/>
              <a:chOff x="1" y="1179"/>
              <a:chExt cx="1039018" cy="148431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08" name="Chevron 107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a-IR" dirty="0"/>
              </a:p>
            </p:txBody>
          </p:sp>
          <p:sp>
            <p:nvSpPr>
              <p:cNvPr id="109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15" tIns="18415" rIns="18415" bIns="18415" numCol="1" spcCol="1270" anchor="ctr" anchorCtr="0">
                <a:noAutofit/>
              </a:bodyPr>
              <a:lstStyle/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a-IR" sz="2900" kern="1200"/>
              </a:p>
            </p:txBody>
          </p:sp>
        </p:grpSp>
        <p:grpSp>
          <p:nvGrpSpPr>
            <p:cNvPr id="104" name="Group 251"/>
            <p:cNvGrpSpPr/>
            <p:nvPr/>
          </p:nvGrpSpPr>
          <p:grpSpPr>
            <a:xfrm flipH="1">
              <a:off x="3599343" y="1524888"/>
              <a:ext cx="4556914" cy="428628"/>
              <a:chOff x="1039018" y="1180"/>
              <a:chExt cx="5056981" cy="964803"/>
            </a:xfrm>
          </p:grpSpPr>
          <p:sp>
            <p:nvSpPr>
              <p:cNvPr id="106" name="Round Same Side Corner Rectangle 105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no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7" name="Round Same Side Corner Rectangle 4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  <a:p>
                <a:pPr marL="285750" lvl="1" indent="-28575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a-IR" sz="2900" kern="1200" dirty="0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8200277" y="1763916"/>
              <a:ext cx="4286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B Yekan" pitchFamily="2" charset="-78"/>
                </a:rPr>
                <a:t>9</a:t>
              </a:r>
              <a:endParaRPr lang="fa-I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Yekan" pitchFamily="2" charset="-78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4197248" y="5572140"/>
            <a:ext cx="39421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همخوانی اهداف ، محتوا و فعالیت ها </a:t>
            </a:r>
            <a:r>
              <a:rPr lang="fa-IR" sz="2200" b="1" dirty="0" smtClean="0">
                <a:cs typeface="B Kamran" pitchFamily="2" charset="-78"/>
              </a:rPr>
              <a:t>چگونه است ؟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6" grpId="0"/>
      <p:bldP spid="65" grpId="0"/>
      <p:bldP spid="74" grpId="0"/>
      <p:bldP spid="83" grpId="0"/>
      <p:bldP spid="92" grpId="0"/>
      <p:bldP spid="101" grpId="0"/>
      <p:bldP spid="1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فعالیت های فرهنگی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شاخص های موفقیت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عناصر اصلی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انتخاب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مشکلات پیش رو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برنامه فرهنگی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نمونه یک برنامه های فرهنگی 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a-I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عنوان : </a:t>
            </a:r>
            <a:br>
              <a:rPr lang="fa-I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Kamran" pitchFamily="2" charset="-78"/>
              </a:rPr>
              <a:t>سفر به آسمان معنی (حضور در اردوگاه شهید هاشمی نژاد – مشهد مقدس)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a-I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هدف : </a:t>
            </a:r>
            <a:br>
              <a:rPr lang="fa-I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Kamran" pitchFamily="2" charset="-78"/>
              </a:rPr>
              <a:t>افزایش باورهای دینی دانشجویان </a:t>
            </a:r>
            <a:br>
              <a:rPr lang="fa-IR" sz="2200" b="1" dirty="0" smtClean="0">
                <a:solidFill>
                  <a:srgbClr val="002060"/>
                </a:solidFill>
                <a:cs typeface="B Kamran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Kamran" pitchFamily="2" charset="-78"/>
              </a:rPr>
              <a:t>و التزام عملی هرچه بیشتر آنها به آموزه های دینی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a-I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مخاطب : </a:t>
            </a:r>
            <a:br>
              <a:rPr lang="fa-I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Kamran" pitchFamily="2" charset="-78"/>
              </a:rPr>
              <a:t>دانشجویان مقطع کارشناسی ارشد مدیریت صنعتی دانشگاه تهران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a-I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مجری :</a:t>
            </a:r>
            <a:r>
              <a:rPr lang="fa-IR" sz="2200" b="1" dirty="0" smtClean="0">
                <a:solidFill>
                  <a:srgbClr val="002060"/>
                </a:solidFill>
                <a:cs typeface="B Kamran" pitchFamily="2" charset="-78"/>
              </a:rPr>
              <a:t/>
            </a:r>
            <a:br>
              <a:rPr lang="fa-IR" sz="2200" b="1" dirty="0" smtClean="0">
                <a:solidFill>
                  <a:srgbClr val="002060"/>
                </a:solidFill>
                <a:cs typeface="B Kamran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Kamran" pitchFamily="2" charset="-78"/>
              </a:rPr>
              <a:t>نهاد نمایندگی رهبری دانشگاه تهران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فعالیت ها :</a:t>
            </a:r>
            <a:b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Kamran" pitchFamily="2" charset="-78"/>
              </a:rPr>
              <a:t>کلاس آموزشی با موضوعات مختلف (روزانه 3ساعت)</a:t>
            </a:r>
            <a:br>
              <a:rPr lang="fa-IR" sz="2400" b="1" dirty="0" smtClean="0">
                <a:solidFill>
                  <a:srgbClr val="002060"/>
                </a:solidFill>
                <a:cs typeface="B Kamran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Kamran" pitchFamily="2" charset="-78"/>
              </a:rPr>
              <a:t>3 برنامه اردویی، 3 نشست علمی ، 5 میزگرد تخصصی</a:t>
            </a:r>
            <a:br>
              <a:rPr lang="fa-IR" sz="2400" b="1" dirty="0" smtClean="0">
                <a:solidFill>
                  <a:srgbClr val="002060"/>
                </a:solidFill>
                <a:cs typeface="B Kamran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Kamran" pitchFamily="2" charset="-78"/>
              </a:rPr>
              <a:t>پرسش و پاسخ با مسئولان فرهنگی کشور ، دیدار با فرهیختگان</a:t>
            </a:r>
            <a:br>
              <a:rPr lang="fa-IR" sz="2400" b="1" dirty="0" smtClean="0">
                <a:solidFill>
                  <a:srgbClr val="002060"/>
                </a:solidFill>
                <a:cs typeface="B Kamran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Kamran" pitchFamily="2" charset="-78"/>
              </a:rPr>
              <a:t>برگزاری مراسم معنوی هفتگی با مشارکت دانشجویان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2. آشنایی با فعالیت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مشاوران\نمایشگاه\عکس ها\internet-marketing-trends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187" y="3656962"/>
            <a:ext cx="2714147" cy="2705100"/>
          </a:xfrm>
          <a:prstGeom prst="rect">
            <a:avLst/>
          </a:prstGeom>
          <a:noFill/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722313" y="785794"/>
            <a:ext cx="77724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4416" y="2643182"/>
            <a:ext cx="6042039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Yekan" pitchFamily="2" charset="-78"/>
              </a:rPr>
              <a:t>2. برنامه ریزی در</a:t>
            </a:r>
            <a:b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Yekan" pitchFamily="2" charset="-78"/>
              </a:rPr>
            </a:br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Yekan" pitchFamily="2" charset="-78"/>
              </a:rPr>
              <a:t>		تشکل های فرهنگی</a:t>
            </a:r>
            <a:endParaRPr lang="fa-IR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پیش گفتار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مدیریت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3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481490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تعریف فرهنگ: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مجموعه ای از هنجارها ، قوانین و عادات ،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آداب و رسوم ، عقاید و باورها و ارزش ها و الگوهای ارتباطی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و نیز امور مادی ارزشمند و معقول یک جامعه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که افکار ، احساسات و رفتار اعضای آن اجتماع را شکل داده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و یا به نوعی تحت تاثیر قرار می دهد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3714744" y="2140988"/>
            <a:ext cx="4429156" cy="2145268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fa-IR" sz="2400" dirty="0" smtClean="0">
                <a:cs typeface="B Koodak" pitchFamily="2" charset="-78"/>
              </a:rPr>
              <a:t>شاید برنامه ریزی نتواند </a:t>
            </a:r>
            <a:br>
              <a:rPr lang="fa-IR" sz="2400" dirty="0" smtClean="0">
                <a:cs typeface="B Koodak" pitchFamily="2" charset="-78"/>
              </a:rPr>
            </a:br>
            <a:r>
              <a:rPr lang="fa-IR" sz="2400" dirty="0" smtClean="0">
                <a:cs typeface="B Koodak" pitchFamily="2" charset="-78"/>
              </a:rPr>
              <a:t>دست نیافتنی ها را دست یافتنی کند ،</a:t>
            </a:r>
          </a:p>
          <a:p>
            <a:pPr algn="ctr">
              <a:buNone/>
            </a:pPr>
            <a:r>
              <a:rPr lang="fa-IR" sz="2400" dirty="0" smtClean="0">
                <a:cs typeface="B Koodak" pitchFamily="2" charset="-78"/>
              </a:rPr>
              <a:t/>
            </a:r>
            <a:br>
              <a:rPr lang="fa-IR" sz="2400" dirty="0" smtClean="0">
                <a:cs typeface="B Koodak" pitchFamily="2" charset="-78"/>
              </a:rPr>
            </a:br>
            <a:r>
              <a:rPr lang="fa-IR" sz="2400" dirty="0" smtClean="0">
                <a:cs typeface="B Koodak" pitchFamily="2" charset="-78"/>
              </a:rPr>
              <a:t>اما قطعا نبود آن می تواند </a:t>
            </a:r>
            <a:br>
              <a:rPr lang="fa-IR" sz="2400" dirty="0" smtClean="0">
                <a:cs typeface="B Koodak" pitchFamily="2" charset="-78"/>
              </a:rPr>
            </a:br>
            <a:r>
              <a:rPr lang="fa-IR" sz="2400" dirty="0" smtClean="0">
                <a:cs typeface="B Koodak" pitchFamily="2" charset="-78"/>
              </a:rPr>
              <a:t>دست یافتنی ها را دست نیافتنی کند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ضروریات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03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ضرورت برنامه ریزی در تشکل های فرهنگی :</a:t>
            </a:r>
          </a:p>
        </p:txBody>
      </p:sp>
      <p:sp>
        <p:nvSpPr>
          <p:cNvPr id="112" name="Half Frame 111"/>
          <p:cNvSpPr/>
          <p:nvPr/>
        </p:nvSpPr>
        <p:spPr>
          <a:xfrm rot="5400000" flipH="1" flipV="1">
            <a:off x="3964777" y="3676905"/>
            <a:ext cx="357190" cy="85725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13" name="Half Frame 112"/>
          <p:cNvSpPr/>
          <p:nvPr/>
        </p:nvSpPr>
        <p:spPr>
          <a:xfrm rot="16200000" flipH="1" flipV="1">
            <a:off x="7536677" y="1890955"/>
            <a:ext cx="357190" cy="85725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ضروریات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دلایل لزوم و ضرورت برنامه ریزی :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1.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کمبود منابع </a:t>
            </a:r>
            <a:r>
              <a:rPr lang="fa-IR" sz="2400" b="1" dirty="0" smtClean="0">
                <a:cs typeface="B Kamran" pitchFamily="2" charset="-78"/>
              </a:rPr>
              <a:t>و ضرورت استفاده بهینه از آنها 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2.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ایجاد هماهنگی </a:t>
            </a:r>
            <a:r>
              <a:rPr lang="fa-IR" sz="2400" b="1" dirty="0" smtClean="0">
                <a:cs typeface="B Kamran" pitchFamily="2" charset="-78"/>
              </a:rPr>
              <a:t>در انجام امور فرهنگی تشکل ها 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3.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ایجاد شفافیت </a:t>
            </a:r>
            <a:r>
              <a:rPr lang="fa-IR" sz="2400" b="1" dirty="0" smtClean="0">
                <a:cs typeface="B Kamran" pitchFamily="2" charset="-78"/>
              </a:rPr>
              <a:t>در اهداف تشکل 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4. ضرورت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پیش بینی آینده </a:t>
            </a:r>
            <a:r>
              <a:rPr lang="fa-IR" sz="2400" b="1" dirty="0" smtClean="0">
                <a:cs typeface="B Kamran" pitchFamily="2" charset="-78"/>
              </a:rPr>
              <a:t>و پرهیز از روزمرگی 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5. ضرورت دستیابی و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تحقق اهداف </a:t>
            </a:r>
            <a:r>
              <a:rPr lang="fa-IR" sz="2400" b="1" dirty="0" smtClean="0">
                <a:cs typeface="B Kamran" pitchFamily="2" charset="-78"/>
              </a:rPr>
              <a:t>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6. ضرورت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عدم تکرار خطاهای گذشته </a:t>
            </a:r>
            <a:r>
              <a:rPr lang="fa-IR" sz="2400" b="1" dirty="0" smtClean="0">
                <a:cs typeface="B Kamran" pitchFamily="2" charset="-78"/>
              </a:rPr>
              <a:t>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7. ضرورت بهره گیری بهتر از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زمان ها و فرصت ها </a:t>
            </a:r>
            <a:r>
              <a:rPr lang="fa-IR" sz="2400" b="1" dirty="0" smtClean="0">
                <a:cs typeface="B Kamran" pitchFamily="2" charset="-78"/>
              </a:rPr>
              <a:t>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8. آمادگی جهت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مقابله با تهدیدها </a:t>
            </a:r>
            <a:r>
              <a:rPr lang="fa-IR" sz="2400" b="1" dirty="0" smtClean="0">
                <a:cs typeface="B Kamran" pitchFamily="2" charset="-78"/>
              </a:rPr>
              <a:t>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9.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همگرایی و مشارکت </a:t>
            </a:r>
            <a:r>
              <a:rPr lang="fa-IR" sz="2400" b="1" dirty="0" smtClean="0">
                <a:cs typeface="B Kamran" pitchFamily="2" charset="-78"/>
              </a:rPr>
              <a:t>اعضا در تبیین و تحقق اهداف 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10. انجام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امور اولویت دار </a:t>
            </a:r>
            <a:r>
              <a:rPr lang="fa-IR" sz="2400" b="1" dirty="0" smtClean="0">
                <a:cs typeface="B Kamran" pitchFamily="2" charset="-78"/>
              </a:rPr>
              <a:t>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11.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تداوم</a:t>
            </a:r>
            <a:r>
              <a:rPr lang="fa-IR" sz="2400" b="1" dirty="0" smtClean="0">
                <a:cs typeface="B Kamran" pitchFamily="2" charset="-78"/>
              </a:rPr>
              <a:t> برنامه ها با کیفیت مناسب 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12.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تحقق آرمان های </a:t>
            </a:r>
            <a:r>
              <a:rPr lang="fa-IR" sz="2400" b="1" dirty="0" smtClean="0">
                <a:cs typeface="B Kamran" pitchFamily="2" charset="-78"/>
              </a:rPr>
              <a:t>فرهنگی انقلاب ، امام و رهبری ؛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تفاوت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1715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تفاوت برنامه ریزی </a:t>
            </a:r>
            <a:b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	در سازمان ها و تشکل های فرهنگی:</a:t>
            </a:r>
          </a:p>
          <a:p>
            <a:pPr marL="457200" indent="-457200">
              <a:buNone/>
            </a:pPr>
            <a:endParaRPr lang="fa-IR" sz="2400" b="1" dirty="0" smtClean="0">
              <a:cs typeface="B Kamran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تفاوت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1715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تفاوت برنامه ریزی </a:t>
            </a:r>
            <a:b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	در سازمان ها و تشکل های فرهنگی:</a:t>
            </a:r>
          </a:p>
          <a:p>
            <a:pPr marL="457200" indent="-457200">
              <a:buNone/>
            </a:pPr>
            <a:endParaRPr lang="fa-IR" sz="2400" b="1" dirty="0" smtClean="0">
              <a:cs typeface="B Kamran" pitchFamily="2" charset="-78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525673" y="344323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Pentagon 20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تنظیم اهداف کمی </a:t>
              </a:r>
              <a:b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براساس نسبت رشد سالیانه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2961286" y="344323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سازمان</a:t>
            </a:r>
            <a:endParaRPr lang="fa-I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Kamran" pitchFamily="2" charset="-78"/>
            </a:endParaRPr>
          </a:p>
        </p:txBody>
      </p:sp>
      <p:grpSp>
        <p:nvGrpSpPr>
          <p:cNvPr id="3" name="Group 22"/>
          <p:cNvGrpSpPr/>
          <p:nvPr/>
        </p:nvGrpSpPr>
        <p:grpSpPr>
          <a:xfrm flipH="1">
            <a:off x="4097177" y="464344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Pentagon 24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تنظیم اهداف عملیاتی </a:t>
              </a:r>
              <a:b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متناسب با ظرفیت های همان سال</a:t>
              </a:r>
            </a:p>
          </p:txBody>
        </p:sp>
      </p:grpSp>
      <p:sp>
        <p:nvSpPr>
          <p:cNvPr id="24" name="Oval 23"/>
          <p:cNvSpPr/>
          <p:nvPr/>
        </p:nvSpPr>
        <p:spPr>
          <a:xfrm flipH="1">
            <a:off x="7586632" y="464344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تشکل</a:t>
            </a:r>
          </a:p>
        </p:txBody>
      </p:sp>
      <p:grpSp>
        <p:nvGrpSpPr>
          <p:cNvPr id="4" name="Group 61"/>
          <p:cNvGrpSpPr/>
          <p:nvPr/>
        </p:nvGrpSpPr>
        <p:grpSpPr>
          <a:xfrm>
            <a:off x="5214942" y="2071678"/>
            <a:ext cx="1071570" cy="1070351"/>
            <a:chOff x="2785872" y="1644904"/>
            <a:chExt cx="3572256" cy="35681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Pie 59"/>
            <p:cNvSpPr/>
            <p:nvPr/>
          </p:nvSpPr>
          <p:spPr>
            <a:xfrm>
              <a:off x="2900477" y="1644904"/>
              <a:ext cx="3413760" cy="3413760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Pie 57"/>
            <p:cNvSpPr/>
            <p:nvPr/>
          </p:nvSpPr>
          <p:spPr>
            <a:xfrm>
              <a:off x="2944368" y="1699769"/>
              <a:ext cx="3413760" cy="3413760"/>
            </a:xfrm>
            <a:prstGeom prst="pie">
              <a:avLst>
                <a:gd name="adj1" fmla="val 19285716"/>
                <a:gd name="adj2" fmla="val 771428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ie 55"/>
            <p:cNvSpPr/>
            <p:nvPr/>
          </p:nvSpPr>
          <p:spPr>
            <a:xfrm>
              <a:off x="2928520" y="1768856"/>
              <a:ext cx="3413760" cy="3413760"/>
            </a:xfrm>
            <a:prstGeom prst="pie">
              <a:avLst>
                <a:gd name="adj1" fmla="val 771428"/>
                <a:gd name="adj2" fmla="val 3857143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Pie 53"/>
            <p:cNvSpPr/>
            <p:nvPr/>
          </p:nvSpPr>
          <p:spPr>
            <a:xfrm>
              <a:off x="2865120" y="1799336"/>
              <a:ext cx="3413760" cy="3413760"/>
            </a:xfrm>
            <a:prstGeom prst="pie">
              <a:avLst>
                <a:gd name="adj1" fmla="val 3857226"/>
                <a:gd name="adj2" fmla="val 6942858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Pie 51"/>
            <p:cNvSpPr/>
            <p:nvPr/>
          </p:nvSpPr>
          <p:spPr>
            <a:xfrm>
              <a:off x="2801720" y="1768856"/>
              <a:ext cx="3413760" cy="3413760"/>
            </a:xfrm>
            <a:prstGeom prst="pie">
              <a:avLst>
                <a:gd name="adj1" fmla="val 6942858"/>
                <a:gd name="adj2" fmla="val 10028574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ie 41"/>
            <p:cNvSpPr/>
            <p:nvPr/>
          </p:nvSpPr>
          <p:spPr>
            <a:xfrm>
              <a:off x="2785872" y="1699769"/>
              <a:ext cx="3413760" cy="3413760"/>
            </a:xfrm>
            <a:prstGeom prst="pie">
              <a:avLst>
                <a:gd name="adj1" fmla="val 10028574"/>
                <a:gd name="adj2" fmla="val 13114284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ie 37"/>
            <p:cNvSpPr/>
            <p:nvPr/>
          </p:nvSpPr>
          <p:spPr>
            <a:xfrm>
              <a:off x="2829763" y="1644904"/>
              <a:ext cx="3413760" cy="3413760"/>
            </a:xfrm>
            <a:prstGeom prst="pie">
              <a:avLst>
                <a:gd name="adj1" fmla="val 13114284"/>
                <a:gd name="adj2" fmla="val 1620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3" name="TextBox 3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تفاوت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1715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تفاوت برنامه ریزی </a:t>
            </a:r>
            <a:b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	در سازمان ها و تشکل های فرهنگی:</a:t>
            </a:r>
          </a:p>
          <a:p>
            <a:pPr marL="457200" indent="-457200">
              <a:buNone/>
            </a:pPr>
            <a:endParaRPr lang="fa-IR" sz="2400" b="1" dirty="0" smtClean="0">
              <a:cs typeface="B Kamran" pitchFamily="2" charset="-78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525673" y="344323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Pentagon 20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اهداف</a:t>
              </a:r>
              <a:b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شفافتر،دقیق تر و واقعی تر 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2961286" y="344323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سازمان</a:t>
            </a:r>
            <a:endParaRPr lang="fa-I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Kamran" pitchFamily="2" charset="-78"/>
            </a:endParaRPr>
          </a:p>
        </p:txBody>
      </p:sp>
      <p:grpSp>
        <p:nvGrpSpPr>
          <p:cNvPr id="3" name="Group 22"/>
          <p:cNvGrpSpPr/>
          <p:nvPr/>
        </p:nvGrpSpPr>
        <p:grpSpPr>
          <a:xfrm flipH="1">
            <a:off x="3929058" y="464344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Pentagon 24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اهداف </a:t>
              </a:r>
            </a:p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کلی تر،پویاتر،منعطفتر</a:t>
              </a:r>
            </a:p>
          </p:txBody>
        </p:sp>
      </p:grpSp>
      <p:sp>
        <p:nvSpPr>
          <p:cNvPr id="24" name="Oval 23"/>
          <p:cNvSpPr/>
          <p:nvPr/>
        </p:nvSpPr>
        <p:spPr>
          <a:xfrm flipH="1">
            <a:off x="7586632" y="464344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تشکل</a:t>
            </a:r>
          </a:p>
        </p:txBody>
      </p:sp>
      <p:grpSp>
        <p:nvGrpSpPr>
          <p:cNvPr id="4" name="Group 61"/>
          <p:cNvGrpSpPr/>
          <p:nvPr/>
        </p:nvGrpSpPr>
        <p:grpSpPr>
          <a:xfrm>
            <a:off x="5214942" y="2071678"/>
            <a:ext cx="1071570" cy="1070351"/>
            <a:chOff x="2785872" y="1644904"/>
            <a:chExt cx="3572256" cy="35681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Pie 59"/>
            <p:cNvSpPr/>
            <p:nvPr/>
          </p:nvSpPr>
          <p:spPr>
            <a:xfrm>
              <a:off x="2900477" y="1644904"/>
              <a:ext cx="3413760" cy="3413760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Pie 57"/>
            <p:cNvSpPr/>
            <p:nvPr/>
          </p:nvSpPr>
          <p:spPr>
            <a:xfrm>
              <a:off x="2944368" y="1699769"/>
              <a:ext cx="3413760" cy="3413760"/>
            </a:xfrm>
            <a:prstGeom prst="pie">
              <a:avLst>
                <a:gd name="adj1" fmla="val 19285716"/>
                <a:gd name="adj2" fmla="val 771428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ie 55"/>
            <p:cNvSpPr/>
            <p:nvPr/>
          </p:nvSpPr>
          <p:spPr>
            <a:xfrm>
              <a:off x="2928520" y="1768856"/>
              <a:ext cx="3413760" cy="3413760"/>
            </a:xfrm>
            <a:prstGeom prst="pie">
              <a:avLst>
                <a:gd name="adj1" fmla="val 771428"/>
                <a:gd name="adj2" fmla="val 3857143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Pie 53"/>
            <p:cNvSpPr/>
            <p:nvPr/>
          </p:nvSpPr>
          <p:spPr>
            <a:xfrm>
              <a:off x="2865120" y="1799336"/>
              <a:ext cx="3413760" cy="3413760"/>
            </a:xfrm>
            <a:prstGeom prst="pie">
              <a:avLst>
                <a:gd name="adj1" fmla="val 3857226"/>
                <a:gd name="adj2" fmla="val 6942858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Pie 51"/>
            <p:cNvSpPr/>
            <p:nvPr/>
          </p:nvSpPr>
          <p:spPr>
            <a:xfrm>
              <a:off x="2801720" y="1768856"/>
              <a:ext cx="3413760" cy="3413760"/>
            </a:xfrm>
            <a:prstGeom prst="pie">
              <a:avLst>
                <a:gd name="adj1" fmla="val 6942858"/>
                <a:gd name="adj2" fmla="val 10028574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ie 41"/>
            <p:cNvSpPr/>
            <p:nvPr/>
          </p:nvSpPr>
          <p:spPr>
            <a:xfrm>
              <a:off x="2785872" y="1699769"/>
              <a:ext cx="3413760" cy="3413760"/>
            </a:xfrm>
            <a:prstGeom prst="pie">
              <a:avLst>
                <a:gd name="adj1" fmla="val 10028574"/>
                <a:gd name="adj2" fmla="val 13114284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ie 37"/>
            <p:cNvSpPr/>
            <p:nvPr/>
          </p:nvSpPr>
          <p:spPr>
            <a:xfrm>
              <a:off x="2829763" y="1644904"/>
              <a:ext cx="3413760" cy="3413760"/>
            </a:xfrm>
            <a:prstGeom prst="pie">
              <a:avLst>
                <a:gd name="adj1" fmla="val 13114284"/>
                <a:gd name="adj2" fmla="val 1620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3" name="TextBox 3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تفاوت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1715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تفاوت برنامه ریزی </a:t>
            </a:r>
            <a:b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	در سازمان ها و تشکل های فرهنگی:</a:t>
            </a:r>
          </a:p>
          <a:p>
            <a:pPr marL="457200" indent="-457200">
              <a:buNone/>
            </a:pPr>
            <a:endParaRPr lang="fa-IR" sz="2400" b="1" dirty="0" smtClean="0">
              <a:cs typeface="B Kamran" pitchFamily="2" charset="-78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525673" y="344323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Pentagon 20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برنامه ریزی اهداف </a:t>
              </a:r>
              <a:b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با جنبه صرفا فرهنگی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2961286" y="344323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سازمان</a:t>
            </a:r>
            <a:endParaRPr lang="fa-I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Kamran" pitchFamily="2" charset="-78"/>
            </a:endParaRPr>
          </a:p>
        </p:txBody>
      </p:sp>
      <p:grpSp>
        <p:nvGrpSpPr>
          <p:cNvPr id="3" name="Group 22"/>
          <p:cNvGrpSpPr/>
          <p:nvPr/>
        </p:nvGrpSpPr>
        <p:grpSpPr>
          <a:xfrm flipH="1">
            <a:off x="4097177" y="464344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Pentagon 24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پایه ریزی اهداف </a:t>
              </a:r>
              <a:b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با جنبه های فرهنگی و نسبتا درآمدزا</a:t>
              </a:r>
            </a:p>
          </p:txBody>
        </p:sp>
      </p:grpSp>
      <p:sp>
        <p:nvSpPr>
          <p:cNvPr id="24" name="Oval 23"/>
          <p:cNvSpPr/>
          <p:nvPr/>
        </p:nvSpPr>
        <p:spPr>
          <a:xfrm flipH="1">
            <a:off x="7586632" y="464344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تشکل</a:t>
            </a:r>
          </a:p>
        </p:txBody>
      </p:sp>
      <p:grpSp>
        <p:nvGrpSpPr>
          <p:cNvPr id="4" name="Group 61"/>
          <p:cNvGrpSpPr/>
          <p:nvPr/>
        </p:nvGrpSpPr>
        <p:grpSpPr>
          <a:xfrm>
            <a:off x="5214942" y="2071678"/>
            <a:ext cx="1071570" cy="1070351"/>
            <a:chOff x="2785872" y="1644904"/>
            <a:chExt cx="3572256" cy="35681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Pie 59"/>
            <p:cNvSpPr/>
            <p:nvPr/>
          </p:nvSpPr>
          <p:spPr>
            <a:xfrm>
              <a:off x="2900477" y="1644904"/>
              <a:ext cx="3413760" cy="3413760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Pie 57"/>
            <p:cNvSpPr/>
            <p:nvPr/>
          </p:nvSpPr>
          <p:spPr>
            <a:xfrm>
              <a:off x="2944368" y="1699769"/>
              <a:ext cx="3413760" cy="3413760"/>
            </a:xfrm>
            <a:prstGeom prst="pie">
              <a:avLst>
                <a:gd name="adj1" fmla="val 19285716"/>
                <a:gd name="adj2" fmla="val 771428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ie 55"/>
            <p:cNvSpPr/>
            <p:nvPr/>
          </p:nvSpPr>
          <p:spPr>
            <a:xfrm>
              <a:off x="2928520" y="1768856"/>
              <a:ext cx="3413760" cy="3413760"/>
            </a:xfrm>
            <a:prstGeom prst="pie">
              <a:avLst>
                <a:gd name="adj1" fmla="val 771428"/>
                <a:gd name="adj2" fmla="val 3857143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Pie 53"/>
            <p:cNvSpPr/>
            <p:nvPr/>
          </p:nvSpPr>
          <p:spPr>
            <a:xfrm>
              <a:off x="2865120" y="1799336"/>
              <a:ext cx="3413760" cy="3413760"/>
            </a:xfrm>
            <a:prstGeom prst="pie">
              <a:avLst>
                <a:gd name="adj1" fmla="val 3857226"/>
                <a:gd name="adj2" fmla="val 6942858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Pie 51"/>
            <p:cNvSpPr/>
            <p:nvPr/>
          </p:nvSpPr>
          <p:spPr>
            <a:xfrm>
              <a:off x="2801720" y="1768856"/>
              <a:ext cx="3413760" cy="3413760"/>
            </a:xfrm>
            <a:prstGeom prst="pie">
              <a:avLst>
                <a:gd name="adj1" fmla="val 6942858"/>
                <a:gd name="adj2" fmla="val 10028574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ie 41"/>
            <p:cNvSpPr/>
            <p:nvPr/>
          </p:nvSpPr>
          <p:spPr>
            <a:xfrm>
              <a:off x="2785872" y="1699769"/>
              <a:ext cx="3413760" cy="3413760"/>
            </a:xfrm>
            <a:prstGeom prst="pie">
              <a:avLst>
                <a:gd name="adj1" fmla="val 10028574"/>
                <a:gd name="adj2" fmla="val 13114284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ie 37"/>
            <p:cNvSpPr/>
            <p:nvPr/>
          </p:nvSpPr>
          <p:spPr>
            <a:xfrm>
              <a:off x="2829763" y="1644904"/>
              <a:ext cx="3413760" cy="3413760"/>
            </a:xfrm>
            <a:prstGeom prst="pie">
              <a:avLst>
                <a:gd name="adj1" fmla="val 13114284"/>
                <a:gd name="adj2" fmla="val 1620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3" name="TextBox 3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تفاوت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1715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تفاوت برنامه ریزی </a:t>
            </a:r>
            <a:b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	در سازمان ها و تشکل های فرهنگی:</a:t>
            </a:r>
          </a:p>
          <a:p>
            <a:pPr marL="457200" indent="-457200">
              <a:buNone/>
            </a:pPr>
            <a:endParaRPr lang="fa-IR" sz="2400" b="1" dirty="0" smtClean="0">
              <a:cs typeface="B Kamran" pitchFamily="2" charset="-78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525673" y="344323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Pentagon 20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برنامه ها برطبق روال استاندارد و مطالبات از بالا به پایین 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2961286" y="344323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سازمان</a:t>
            </a:r>
            <a:endParaRPr lang="fa-I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Kamran" pitchFamily="2" charset="-78"/>
            </a:endParaRPr>
          </a:p>
        </p:txBody>
      </p:sp>
      <p:grpSp>
        <p:nvGrpSpPr>
          <p:cNvPr id="3" name="Group 22"/>
          <p:cNvGrpSpPr/>
          <p:nvPr/>
        </p:nvGrpSpPr>
        <p:grpSpPr>
          <a:xfrm flipH="1">
            <a:off x="4097177" y="464344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Pentagon 24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فاقد اجرای مطالبات برطبق </a:t>
              </a:r>
              <a:b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سیستم سازمانی</a:t>
              </a:r>
            </a:p>
          </p:txBody>
        </p:sp>
      </p:grpSp>
      <p:sp>
        <p:nvSpPr>
          <p:cNvPr id="24" name="Oval 23"/>
          <p:cNvSpPr/>
          <p:nvPr/>
        </p:nvSpPr>
        <p:spPr>
          <a:xfrm flipH="1">
            <a:off x="7586632" y="464344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تشکل</a:t>
            </a:r>
          </a:p>
        </p:txBody>
      </p:sp>
      <p:grpSp>
        <p:nvGrpSpPr>
          <p:cNvPr id="4" name="Group 61"/>
          <p:cNvGrpSpPr/>
          <p:nvPr/>
        </p:nvGrpSpPr>
        <p:grpSpPr>
          <a:xfrm>
            <a:off x="5214942" y="2071678"/>
            <a:ext cx="1071570" cy="1070351"/>
            <a:chOff x="2785872" y="1644904"/>
            <a:chExt cx="3572256" cy="35681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Pie 59"/>
            <p:cNvSpPr/>
            <p:nvPr/>
          </p:nvSpPr>
          <p:spPr>
            <a:xfrm>
              <a:off x="2900477" y="1644904"/>
              <a:ext cx="3413760" cy="3413760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Pie 57"/>
            <p:cNvSpPr/>
            <p:nvPr/>
          </p:nvSpPr>
          <p:spPr>
            <a:xfrm>
              <a:off x="2944368" y="1699769"/>
              <a:ext cx="3413760" cy="3413760"/>
            </a:xfrm>
            <a:prstGeom prst="pie">
              <a:avLst>
                <a:gd name="adj1" fmla="val 19285716"/>
                <a:gd name="adj2" fmla="val 771428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ie 55"/>
            <p:cNvSpPr/>
            <p:nvPr/>
          </p:nvSpPr>
          <p:spPr>
            <a:xfrm>
              <a:off x="2928520" y="1768856"/>
              <a:ext cx="3413760" cy="3413760"/>
            </a:xfrm>
            <a:prstGeom prst="pie">
              <a:avLst>
                <a:gd name="adj1" fmla="val 771428"/>
                <a:gd name="adj2" fmla="val 3857143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Pie 53"/>
            <p:cNvSpPr/>
            <p:nvPr/>
          </p:nvSpPr>
          <p:spPr>
            <a:xfrm>
              <a:off x="2865120" y="1799336"/>
              <a:ext cx="3413760" cy="3413760"/>
            </a:xfrm>
            <a:prstGeom prst="pie">
              <a:avLst>
                <a:gd name="adj1" fmla="val 3857226"/>
                <a:gd name="adj2" fmla="val 6942858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Pie 51"/>
            <p:cNvSpPr/>
            <p:nvPr/>
          </p:nvSpPr>
          <p:spPr>
            <a:xfrm>
              <a:off x="2801720" y="1768856"/>
              <a:ext cx="3413760" cy="3413760"/>
            </a:xfrm>
            <a:prstGeom prst="pie">
              <a:avLst>
                <a:gd name="adj1" fmla="val 6942858"/>
                <a:gd name="adj2" fmla="val 10028574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ie 41"/>
            <p:cNvSpPr/>
            <p:nvPr/>
          </p:nvSpPr>
          <p:spPr>
            <a:xfrm>
              <a:off x="2785872" y="1699769"/>
              <a:ext cx="3413760" cy="3413760"/>
            </a:xfrm>
            <a:prstGeom prst="pie">
              <a:avLst>
                <a:gd name="adj1" fmla="val 10028574"/>
                <a:gd name="adj2" fmla="val 13114284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ie 37"/>
            <p:cNvSpPr/>
            <p:nvPr/>
          </p:nvSpPr>
          <p:spPr>
            <a:xfrm>
              <a:off x="2829763" y="1644904"/>
              <a:ext cx="3413760" cy="3413760"/>
            </a:xfrm>
            <a:prstGeom prst="pie">
              <a:avLst>
                <a:gd name="adj1" fmla="val 13114284"/>
                <a:gd name="adj2" fmla="val 1620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3" name="TextBox 3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تفاوت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1715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تفاوت برنامه ریزی </a:t>
            </a:r>
            <a:b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	در سازمان ها و تشکل های فرهنگی:</a:t>
            </a:r>
          </a:p>
          <a:p>
            <a:pPr marL="457200" indent="-457200">
              <a:buNone/>
            </a:pPr>
            <a:endParaRPr lang="fa-IR" sz="2400" b="1" dirty="0" smtClean="0">
              <a:cs typeface="B Kamran" pitchFamily="2" charset="-78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525673" y="344323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Pentagon 20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برنامه ها بخش محور و </a:t>
              </a:r>
              <a:b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دارای ثبات نسبتا بیشتر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2961286" y="344323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سازمان</a:t>
            </a:r>
            <a:endParaRPr lang="fa-I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Kamran" pitchFamily="2" charset="-78"/>
            </a:endParaRPr>
          </a:p>
        </p:txBody>
      </p:sp>
      <p:grpSp>
        <p:nvGrpSpPr>
          <p:cNvPr id="3" name="Group 22"/>
          <p:cNvGrpSpPr/>
          <p:nvPr/>
        </p:nvGrpSpPr>
        <p:grpSpPr>
          <a:xfrm flipH="1">
            <a:off x="4097177" y="464344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Pentagon 24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برنامه ها قائم به ذات و </a:t>
              </a:r>
              <a:b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معمولا فرد محور</a:t>
              </a:r>
            </a:p>
          </p:txBody>
        </p:sp>
      </p:grpSp>
      <p:sp>
        <p:nvSpPr>
          <p:cNvPr id="24" name="Oval 23"/>
          <p:cNvSpPr/>
          <p:nvPr/>
        </p:nvSpPr>
        <p:spPr>
          <a:xfrm flipH="1">
            <a:off x="7586632" y="464344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تشکل</a:t>
            </a:r>
          </a:p>
        </p:txBody>
      </p:sp>
      <p:grpSp>
        <p:nvGrpSpPr>
          <p:cNvPr id="4" name="Group 61"/>
          <p:cNvGrpSpPr/>
          <p:nvPr/>
        </p:nvGrpSpPr>
        <p:grpSpPr>
          <a:xfrm>
            <a:off x="5214942" y="2071678"/>
            <a:ext cx="1071570" cy="1070351"/>
            <a:chOff x="2785872" y="1644904"/>
            <a:chExt cx="3572256" cy="35681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Pie 59"/>
            <p:cNvSpPr/>
            <p:nvPr/>
          </p:nvSpPr>
          <p:spPr>
            <a:xfrm>
              <a:off x="2900477" y="1644904"/>
              <a:ext cx="3413760" cy="3413760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Pie 57"/>
            <p:cNvSpPr/>
            <p:nvPr/>
          </p:nvSpPr>
          <p:spPr>
            <a:xfrm>
              <a:off x="2944368" y="1699769"/>
              <a:ext cx="3413760" cy="3413760"/>
            </a:xfrm>
            <a:prstGeom prst="pie">
              <a:avLst>
                <a:gd name="adj1" fmla="val 19285716"/>
                <a:gd name="adj2" fmla="val 771428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ie 55"/>
            <p:cNvSpPr/>
            <p:nvPr/>
          </p:nvSpPr>
          <p:spPr>
            <a:xfrm>
              <a:off x="2928520" y="1768856"/>
              <a:ext cx="3413760" cy="3413760"/>
            </a:xfrm>
            <a:prstGeom prst="pie">
              <a:avLst>
                <a:gd name="adj1" fmla="val 771428"/>
                <a:gd name="adj2" fmla="val 3857143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Pie 53"/>
            <p:cNvSpPr/>
            <p:nvPr/>
          </p:nvSpPr>
          <p:spPr>
            <a:xfrm>
              <a:off x="2865120" y="1799336"/>
              <a:ext cx="3413760" cy="3413760"/>
            </a:xfrm>
            <a:prstGeom prst="pie">
              <a:avLst>
                <a:gd name="adj1" fmla="val 3857226"/>
                <a:gd name="adj2" fmla="val 6942858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Pie 51"/>
            <p:cNvSpPr/>
            <p:nvPr/>
          </p:nvSpPr>
          <p:spPr>
            <a:xfrm>
              <a:off x="2801720" y="1768856"/>
              <a:ext cx="3413760" cy="3413760"/>
            </a:xfrm>
            <a:prstGeom prst="pie">
              <a:avLst>
                <a:gd name="adj1" fmla="val 6942858"/>
                <a:gd name="adj2" fmla="val 10028574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ie 41"/>
            <p:cNvSpPr/>
            <p:nvPr/>
          </p:nvSpPr>
          <p:spPr>
            <a:xfrm>
              <a:off x="2785872" y="1699769"/>
              <a:ext cx="3413760" cy="3413760"/>
            </a:xfrm>
            <a:prstGeom prst="pie">
              <a:avLst>
                <a:gd name="adj1" fmla="val 10028574"/>
                <a:gd name="adj2" fmla="val 13114284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ie 37"/>
            <p:cNvSpPr/>
            <p:nvPr/>
          </p:nvSpPr>
          <p:spPr>
            <a:xfrm>
              <a:off x="2829763" y="1644904"/>
              <a:ext cx="3413760" cy="3413760"/>
            </a:xfrm>
            <a:prstGeom prst="pie">
              <a:avLst>
                <a:gd name="adj1" fmla="val 13114284"/>
                <a:gd name="adj2" fmla="val 1620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4" name="TextBox 33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تفاوت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1715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تفاوت برنامه ریزی </a:t>
            </a:r>
            <a:b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	در سازمان ها و تشکل های فرهنگی:</a:t>
            </a:r>
          </a:p>
          <a:p>
            <a:pPr marL="457200" indent="-457200">
              <a:buNone/>
            </a:pPr>
            <a:endParaRPr lang="fa-IR" sz="2400" b="1" dirty="0" smtClean="0">
              <a:cs typeface="B Kamran" pitchFamily="2" charset="-78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525673" y="344323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Pentagon 20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نقش مدیریتی بیشتر در برنامه ریزیها از سوی مدیران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2961286" y="344323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سازمان</a:t>
            </a:r>
            <a:endParaRPr lang="fa-I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Kamran" pitchFamily="2" charset="-78"/>
            </a:endParaRPr>
          </a:p>
        </p:txBody>
      </p:sp>
      <p:grpSp>
        <p:nvGrpSpPr>
          <p:cNvPr id="3" name="Group 22"/>
          <p:cNvGrpSpPr/>
          <p:nvPr/>
        </p:nvGrpSpPr>
        <p:grpSpPr>
          <a:xfrm flipH="1">
            <a:off x="4097177" y="464344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Pentagon 24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نقش کارشناسی بیشتر در برنامه ریزیها از سوی مدیران</a:t>
              </a:r>
            </a:p>
          </p:txBody>
        </p:sp>
      </p:grpSp>
      <p:sp>
        <p:nvSpPr>
          <p:cNvPr id="24" name="Oval 23"/>
          <p:cNvSpPr/>
          <p:nvPr/>
        </p:nvSpPr>
        <p:spPr>
          <a:xfrm flipH="1">
            <a:off x="7586632" y="464344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تشکل</a:t>
            </a:r>
          </a:p>
        </p:txBody>
      </p:sp>
      <p:grpSp>
        <p:nvGrpSpPr>
          <p:cNvPr id="4" name="Group 61"/>
          <p:cNvGrpSpPr/>
          <p:nvPr/>
        </p:nvGrpSpPr>
        <p:grpSpPr>
          <a:xfrm>
            <a:off x="5214942" y="2071678"/>
            <a:ext cx="1071570" cy="1070351"/>
            <a:chOff x="2785872" y="1644904"/>
            <a:chExt cx="3572256" cy="35681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Pie 59"/>
            <p:cNvSpPr/>
            <p:nvPr/>
          </p:nvSpPr>
          <p:spPr>
            <a:xfrm>
              <a:off x="2900477" y="1644904"/>
              <a:ext cx="3413760" cy="3413760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Pie 57"/>
            <p:cNvSpPr/>
            <p:nvPr/>
          </p:nvSpPr>
          <p:spPr>
            <a:xfrm>
              <a:off x="2944368" y="1699769"/>
              <a:ext cx="3413760" cy="3413760"/>
            </a:xfrm>
            <a:prstGeom prst="pie">
              <a:avLst>
                <a:gd name="adj1" fmla="val 19285716"/>
                <a:gd name="adj2" fmla="val 771428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ie 55"/>
            <p:cNvSpPr/>
            <p:nvPr/>
          </p:nvSpPr>
          <p:spPr>
            <a:xfrm>
              <a:off x="2928520" y="1768856"/>
              <a:ext cx="3413760" cy="3413760"/>
            </a:xfrm>
            <a:prstGeom prst="pie">
              <a:avLst>
                <a:gd name="adj1" fmla="val 771428"/>
                <a:gd name="adj2" fmla="val 3857143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Pie 53"/>
            <p:cNvSpPr/>
            <p:nvPr/>
          </p:nvSpPr>
          <p:spPr>
            <a:xfrm>
              <a:off x="2865120" y="1799336"/>
              <a:ext cx="3413760" cy="3413760"/>
            </a:xfrm>
            <a:prstGeom prst="pie">
              <a:avLst>
                <a:gd name="adj1" fmla="val 3857226"/>
                <a:gd name="adj2" fmla="val 6942858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Pie 51"/>
            <p:cNvSpPr/>
            <p:nvPr/>
          </p:nvSpPr>
          <p:spPr>
            <a:xfrm>
              <a:off x="2801720" y="1768856"/>
              <a:ext cx="3413760" cy="3413760"/>
            </a:xfrm>
            <a:prstGeom prst="pie">
              <a:avLst>
                <a:gd name="adj1" fmla="val 6942858"/>
                <a:gd name="adj2" fmla="val 10028574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ie 41"/>
            <p:cNvSpPr/>
            <p:nvPr/>
          </p:nvSpPr>
          <p:spPr>
            <a:xfrm>
              <a:off x="2785872" y="1699769"/>
              <a:ext cx="3413760" cy="3413760"/>
            </a:xfrm>
            <a:prstGeom prst="pie">
              <a:avLst>
                <a:gd name="adj1" fmla="val 10028574"/>
                <a:gd name="adj2" fmla="val 13114284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ie 37"/>
            <p:cNvSpPr/>
            <p:nvPr/>
          </p:nvSpPr>
          <p:spPr>
            <a:xfrm>
              <a:off x="2829763" y="1644904"/>
              <a:ext cx="3413760" cy="3413760"/>
            </a:xfrm>
            <a:prstGeom prst="pie">
              <a:avLst>
                <a:gd name="adj1" fmla="val 13114284"/>
                <a:gd name="adj2" fmla="val 1620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3" name="TextBox 3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تفاوت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1715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تفاوت برنامه ریزی </a:t>
            </a:r>
            <a:b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	در سازمان ها و تشکل های فرهنگی:</a:t>
            </a:r>
          </a:p>
          <a:p>
            <a:pPr marL="457200" indent="-457200">
              <a:buNone/>
            </a:pPr>
            <a:endParaRPr lang="fa-IR" sz="2400" b="1" dirty="0" smtClean="0">
              <a:cs typeface="B Kamran" pitchFamily="2" charset="-78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525673" y="344323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Pentagon 20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بودجه بندی </a:t>
              </a:r>
              <a:b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بعنوان نقشی اساسی در برنامه ریزی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2961286" y="344323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سازمان</a:t>
            </a:r>
            <a:endParaRPr lang="fa-I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Kamran" pitchFamily="2" charset="-78"/>
            </a:endParaRPr>
          </a:p>
        </p:txBody>
      </p:sp>
      <p:grpSp>
        <p:nvGrpSpPr>
          <p:cNvPr id="3" name="Group 22"/>
          <p:cNvGrpSpPr/>
          <p:nvPr/>
        </p:nvGrpSpPr>
        <p:grpSpPr>
          <a:xfrm flipH="1">
            <a:off x="4097177" y="4643446"/>
            <a:ext cx="4053840" cy="1128772"/>
            <a:chOff x="1303273" y="1895"/>
            <a:chExt cx="4053840" cy="11287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Pentagon 24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agon 4"/>
            <p:cNvSpPr/>
            <p:nvPr/>
          </p:nvSpPr>
          <p:spPr>
            <a:xfrm rot="21600000">
              <a:off x="1585468" y="1895"/>
              <a:ext cx="3771645" cy="11287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205740" rIns="384048" bIns="20574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تکلیف مداری </a:t>
              </a:r>
              <a:b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Kamran" pitchFamily="2" charset="-78"/>
                </a:rPr>
                <a:t>بعنوان نقشی اساسی در برنامه ریزی</a:t>
              </a:r>
            </a:p>
          </p:txBody>
        </p:sp>
      </p:grpSp>
      <p:sp>
        <p:nvSpPr>
          <p:cNvPr id="24" name="Oval 23"/>
          <p:cNvSpPr/>
          <p:nvPr/>
        </p:nvSpPr>
        <p:spPr>
          <a:xfrm flipH="1">
            <a:off x="7586632" y="4643446"/>
            <a:ext cx="1128772" cy="1128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amran" pitchFamily="2" charset="-78"/>
              </a:rPr>
              <a:t>تشکل</a:t>
            </a:r>
          </a:p>
        </p:txBody>
      </p:sp>
      <p:grpSp>
        <p:nvGrpSpPr>
          <p:cNvPr id="4" name="Group 61"/>
          <p:cNvGrpSpPr/>
          <p:nvPr/>
        </p:nvGrpSpPr>
        <p:grpSpPr>
          <a:xfrm>
            <a:off x="5214942" y="2071678"/>
            <a:ext cx="1071570" cy="1070351"/>
            <a:chOff x="2785872" y="1644904"/>
            <a:chExt cx="3572256" cy="35681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Pie 59"/>
            <p:cNvSpPr/>
            <p:nvPr/>
          </p:nvSpPr>
          <p:spPr>
            <a:xfrm>
              <a:off x="2900477" y="1644904"/>
              <a:ext cx="3413760" cy="3413760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Pie 57"/>
            <p:cNvSpPr/>
            <p:nvPr/>
          </p:nvSpPr>
          <p:spPr>
            <a:xfrm>
              <a:off x="2944368" y="1699769"/>
              <a:ext cx="3413760" cy="3413760"/>
            </a:xfrm>
            <a:prstGeom prst="pie">
              <a:avLst>
                <a:gd name="adj1" fmla="val 19285716"/>
                <a:gd name="adj2" fmla="val 771428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ie 55"/>
            <p:cNvSpPr/>
            <p:nvPr/>
          </p:nvSpPr>
          <p:spPr>
            <a:xfrm>
              <a:off x="2928520" y="1768856"/>
              <a:ext cx="3413760" cy="3413760"/>
            </a:xfrm>
            <a:prstGeom prst="pie">
              <a:avLst>
                <a:gd name="adj1" fmla="val 771428"/>
                <a:gd name="adj2" fmla="val 3857143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Pie 53"/>
            <p:cNvSpPr/>
            <p:nvPr/>
          </p:nvSpPr>
          <p:spPr>
            <a:xfrm>
              <a:off x="2865120" y="1799336"/>
              <a:ext cx="3413760" cy="3413760"/>
            </a:xfrm>
            <a:prstGeom prst="pie">
              <a:avLst>
                <a:gd name="adj1" fmla="val 3857226"/>
                <a:gd name="adj2" fmla="val 6942858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Pie 51"/>
            <p:cNvSpPr/>
            <p:nvPr/>
          </p:nvSpPr>
          <p:spPr>
            <a:xfrm>
              <a:off x="2801720" y="1768856"/>
              <a:ext cx="3413760" cy="3413760"/>
            </a:xfrm>
            <a:prstGeom prst="pie">
              <a:avLst>
                <a:gd name="adj1" fmla="val 6942858"/>
                <a:gd name="adj2" fmla="val 10028574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ie 41"/>
            <p:cNvSpPr/>
            <p:nvPr/>
          </p:nvSpPr>
          <p:spPr>
            <a:xfrm>
              <a:off x="2785872" y="1699769"/>
              <a:ext cx="3413760" cy="3413760"/>
            </a:xfrm>
            <a:prstGeom prst="pie">
              <a:avLst>
                <a:gd name="adj1" fmla="val 10028574"/>
                <a:gd name="adj2" fmla="val 13114284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ie 37"/>
            <p:cNvSpPr/>
            <p:nvPr/>
          </p:nvSpPr>
          <p:spPr>
            <a:xfrm>
              <a:off x="2829763" y="1644904"/>
              <a:ext cx="3413760" cy="3413760"/>
            </a:xfrm>
            <a:prstGeom prst="pie">
              <a:avLst>
                <a:gd name="adj1" fmla="val 13114284"/>
                <a:gd name="adj2" fmla="val 16200000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3" name="TextBox 3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تشکل ها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پیش گفتار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67" name="Down Arrow 66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68" name="Down Arrow 67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69" name="Down Arrow 68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70" name="Down Arrow 69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71" name="Rounded Rectangle 70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مدیریت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090850" y="1285860"/>
            <a:ext cx="900945" cy="1556635"/>
            <a:chOff x="4090850" y="1285860"/>
            <a:chExt cx="900945" cy="1556635"/>
          </a:xfrm>
        </p:grpSpPr>
        <p:sp>
          <p:nvSpPr>
            <p:cNvPr id="35" name="Straight Connector 6"/>
            <p:cNvSpPr/>
            <p:nvPr/>
          </p:nvSpPr>
          <p:spPr>
            <a:xfrm rot="17916511">
              <a:off x="3765974" y="2445473"/>
              <a:ext cx="756890" cy="371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104"/>
                  </a:moveTo>
                  <a:lnTo>
                    <a:pt x="900617" y="22104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7" name="Group 36"/>
            <p:cNvGrpSpPr/>
            <p:nvPr/>
          </p:nvGrpSpPr>
          <p:grpSpPr>
            <a:xfrm>
              <a:off x="4090850" y="1285860"/>
              <a:ext cx="900945" cy="900945"/>
              <a:chOff x="2591611" y="2309"/>
              <a:chExt cx="1072027" cy="107202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7" name="Oval 46"/>
              <p:cNvSpPr/>
              <p:nvPr/>
            </p:nvSpPr>
            <p:spPr>
              <a:xfrm>
                <a:off x="2591611" y="2309"/>
                <a:ext cx="1072027" cy="1072027"/>
              </a:xfrm>
              <a:prstGeom prst="ellips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Oval 9"/>
              <p:cNvSpPr/>
              <p:nvPr/>
            </p:nvSpPr>
            <p:spPr>
              <a:xfrm>
                <a:off x="2748606" y="159304"/>
                <a:ext cx="758037" cy="75803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8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باور</a:t>
                </a:r>
                <a:endParaRPr lang="fa-IR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182655" y="2291033"/>
            <a:ext cx="1389477" cy="900945"/>
            <a:chOff x="4182655" y="2291033"/>
            <a:chExt cx="1389477" cy="900945"/>
          </a:xfrm>
        </p:grpSpPr>
        <p:sp>
          <p:nvSpPr>
            <p:cNvPr id="34" name="Straight Connector 5"/>
            <p:cNvSpPr/>
            <p:nvPr/>
          </p:nvSpPr>
          <p:spPr>
            <a:xfrm rot="20287200">
              <a:off x="4182655" y="2991507"/>
              <a:ext cx="540446" cy="371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104"/>
                  </a:moveTo>
                  <a:lnTo>
                    <a:pt x="643072" y="22104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8" name="Group 37"/>
            <p:cNvGrpSpPr/>
            <p:nvPr/>
          </p:nvGrpSpPr>
          <p:grpSpPr>
            <a:xfrm>
              <a:off x="4671187" y="2291033"/>
              <a:ext cx="900945" cy="900945"/>
              <a:chOff x="3282149" y="1198356"/>
              <a:chExt cx="1072027" cy="107202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5" name="Oval 44"/>
              <p:cNvSpPr/>
              <p:nvPr/>
            </p:nvSpPr>
            <p:spPr>
              <a:xfrm>
                <a:off x="3282149" y="1198356"/>
                <a:ext cx="1072027" cy="1072027"/>
              </a:xfrm>
              <a:prstGeom prst="ellips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Oval 11"/>
              <p:cNvSpPr/>
              <p:nvPr/>
            </p:nvSpPr>
            <p:spPr>
              <a:xfrm>
                <a:off x="3439144" y="1355351"/>
                <a:ext cx="758037" cy="75803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ارزش 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182655" y="3451708"/>
            <a:ext cx="1389477" cy="900945"/>
            <a:chOff x="4182655" y="3451708"/>
            <a:chExt cx="1389477" cy="900945"/>
          </a:xfrm>
        </p:grpSpPr>
        <p:sp>
          <p:nvSpPr>
            <p:cNvPr id="33" name="Straight Connector 4"/>
            <p:cNvSpPr/>
            <p:nvPr/>
          </p:nvSpPr>
          <p:spPr>
            <a:xfrm rot="1312800">
              <a:off x="4182655" y="3615026"/>
              <a:ext cx="540446" cy="371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104"/>
                  </a:moveTo>
                  <a:lnTo>
                    <a:pt x="643072" y="22104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9" name="Group 38"/>
            <p:cNvGrpSpPr/>
            <p:nvPr/>
          </p:nvGrpSpPr>
          <p:grpSpPr>
            <a:xfrm>
              <a:off x="4671187" y="3451708"/>
              <a:ext cx="900945" cy="900945"/>
              <a:chOff x="3282149" y="2579433"/>
              <a:chExt cx="1072027" cy="107202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3" name="Oval 42"/>
              <p:cNvSpPr/>
              <p:nvPr/>
            </p:nvSpPr>
            <p:spPr>
              <a:xfrm>
                <a:off x="3282149" y="2579433"/>
                <a:ext cx="1072027" cy="1072027"/>
              </a:xfrm>
              <a:prstGeom prst="ellips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Oval 13"/>
              <p:cNvSpPr/>
              <p:nvPr/>
            </p:nvSpPr>
            <p:spPr>
              <a:xfrm>
                <a:off x="3439144" y="2736428"/>
                <a:ext cx="758037" cy="75803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هنجار</a:t>
                </a: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4090850" y="3801192"/>
            <a:ext cx="900945" cy="1556634"/>
            <a:chOff x="4090850" y="3801192"/>
            <a:chExt cx="900945" cy="1556634"/>
          </a:xfrm>
        </p:grpSpPr>
        <p:sp>
          <p:nvSpPr>
            <p:cNvPr id="32" name="Straight Connector 3"/>
            <p:cNvSpPr/>
            <p:nvPr/>
          </p:nvSpPr>
          <p:spPr>
            <a:xfrm rot="3683489">
              <a:off x="3765974" y="4161060"/>
              <a:ext cx="756890" cy="371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104"/>
                  </a:moveTo>
                  <a:lnTo>
                    <a:pt x="900617" y="22104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0" name="Group 39"/>
            <p:cNvGrpSpPr/>
            <p:nvPr/>
          </p:nvGrpSpPr>
          <p:grpSpPr>
            <a:xfrm>
              <a:off x="4090850" y="4456881"/>
              <a:ext cx="900945" cy="900945"/>
              <a:chOff x="2591611" y="3775480"/>
              <a:chExt cx="1072027" cy="107202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1" name="Oval 40"/>
              <p:cNvSpPr/>
              <p:nvPr/>
            </p:nvSpPr>
            <p:spPr>
              <a:xfrm>
                <a:off x="2591611" y="3775480"/>
                <a:ext cx="1072027" cy="1072027"/>
              </a:xfrm>
              <a:prstGeom prst="ellips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Oval 15"/>
              <p:cNvSpPr/>
              <p:nvPr/>
            </p:nvSpPr>
            <p:spPr>
              <a:xfrm>
                <a:off x="2748606" y="3932475"/>
                <a:ext cx="758037" cy="75803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نماد</a:t>
                </a: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5572132" y="921892"/>
            <a:ext cx="3357586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توافق در مورد اصیل ، حقیقی و درست</a:t>
            </a:r>
            <a:b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    بودن واقعیت های جهان ؛</a:t>
            </a:r>
          </a:p>
          <a:p>
            <a:pPr>
              <a:buFont typeface="Arial" pitchFamily="34" charset="0"/>
              <a:buChar char="•"/>
            </a:pPr>
            <a:r>
              <a:rPr lang="fa-IR" sz="2000" b="1" dirty="0" smtClean="0">
                <a:cs typeface="B Kamran" pitchFamily="2" charset="-78"/>
              </a:rPr>
              <a:t>توحید الهی (درست)	نحسی 13 (نادرست)</a:t>
            </a:r>
          </a:p>
          <a:p>
            <a:endParaRPr lang="fa-IR" dirty="0"/>
          </a:p>
        </p:txBody>
      </p:sp>
      <p:sp>
        <p:nvSpPr>
          <p:cNvPr id="63" name="TextBox 62"/>
          <p:cNvSpPr txBox="1"/>
          <p:nvPr/>
        </p:nvSpPr>
        <p:spPr>
          <a:xfrm>
            <a:off x="5572132" y="2143116"/>
            <a:ext cx="3357586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000" b="1" dirty="0" smtClean="0">
                <a:cs typeface="B Kamran" pitchFamily="2" charset="-78"/>
              </a:rPr>
              <a:t>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بار معنایی خاصی که انسان به برخی اعمال ، حالات و پدیده ها نسبت می دهد و برای آن در زندگی جایگاه ویژه ای قائل است ؛</a:t>
            </a:r>
          </a:p>
          <a:p>
            <a:pPr>
              <a:buFont typeface="Arial" pitchFamily="34" charset="0"/>
              <a:buChar char="•"/>
            </a:pPr>
            <a:r>
              <a:rPr lang="fa-IR" sz="2000" b="1" dirty="0" smtClean="0">
                <a:cs typeface="B Kamran" pitchFamily="2" charset="-78"/>
              </a:rPr>
              <a:t>واقعی و ثابت	قراردادی و متغییر</a:t>
            </a:r>
          </a:p>
          <a:p>
            <a:endParaRPr lang="fa-IR" dirty="0"/>
          </a:p>
        </p:txBody>
      </p:sp>
      <p:sp>
        <p:nvSpPr>
          <p:cNvPr id="65" name="TextBox 64"/>
          <p:cNvSpPr txBox="1"/>
          <p:nvPr/>
        </p:nvSpPr>
        <p:spPr>
          <a:xfrm>
            <a:off x="5572132" y="3636536"/>
            <a:ext cx="3357586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بایدها و نبایدهای رفتاری یک جامعه </a:t>
            </a:r>
            <a:b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    در شرایط خاص ؛</a:t>
            </a:r>
          </a:p>
          <a:p>
            <a:pPr>
              <a:buFont typeface="Arial" pitchFamily="34" charset="0"/>
              <a:buChar char="•"/>
            </a:pPr>
            <a:r>
              <a:rPr lang="fa-IR" sz="2000" b="1" dirty="0" smtClean="0">
                <a:cs typeface="B Kamran" pitchFamily="2" charset="-78"/>
              </a:rPr>
              <a:t> </a:t>
            </a:r>
          </a:p>
          <a:p>
            <a:endParaRPr lang="fa-IR" dirty="0"/>
          </a:p>
        </p:txBody>
      </p:sp>
      <p:sp>
        <p:nvSpPr>
          <p:cNvPr id="76" name="TextBox 75"/>
          <p:cNvSpPr txBox="1"/>
          <p:nvPr/>
        </p:nvSpPr>
        <p:spPr>
          <a:xfrm>
            <a:off x="3857620" y="4779544"/>
            <a:ext cx="507209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مجموعه ای از امور قراردادی </a:t>
            </a:r>
            <a:b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    و معرف معنای خاص ؛</a:t>
            </a:r>
          </a:p>
          <a:p>
            <a:pPr>
              <a:buFont typeface="Arial" pitchFamily="34" charset="0"/>
              <a:buChar char="•"/>
            </a:pPr>
            <a:r>
              <a:rPr lang="fa-IR" sz="2000" b="1" dirty="0" smtClean="0">
                <a:cs typeface="B Kamran" pitchFamily="2" charset="-78"/>
              </a:rPr>
              <a:t> شی (پرچم)	 رنگ (لباس سیاه)  شکل (آرم جمهوری اسلامی) و . . . </a:t>
            </a:r>
          </a:p>
          <a:p>
            <a:endParaRPr lang="fa-IR" dirty="0"/>
          </a:p>
        </p:txBody>
      </p:sp>
      <p:grpSp>
        <p:nvGrpSpPr>
          <p:cNvPr id="79" name="Group 78"/>
          <p:cNvGrpSpPr/>
          <p:nvPr/>
        </p:nvGrpSpPr>
        <p:grpSpPr>
          <a:xfrm>
            <a:off x="2981598" y="2656143"/>
            <a:ext cx="1291124" cy="1291124"/>
            <a:chOff x="2981598" y="2656143"/>
            <a:chExt cx="1291124" cy="1291124"/>
          </a:xfrm>
        </p:grpSpPr>
        <p:sp>
          <p:nvSpPr>
            <p:cNvPr id="36" name="Oval 35"/>
            <p:cNvSpPr/>
            <p:nvPr/>
          </p:nvSpPr>
          <p:spPr>
            <a:xfrm>
              <a:off x="2981598" y="2656143"/>
              <a:ext cx="1291124" cy="1291124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TextBox 76"/>
            <p:cNvSpPr txBox="1"/>
            <p:nvPr/>
          </p:nvSpPr>
          <p:spPr>
            <a:xfrm>
              <a:off x="3000364" y="2786058"/>
              <a:ext cx="1214446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fa-IR" sz="3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cs typeface="B Kamran" pitchFamily="2" charset="-78"/>
                </a:rPr>
                <a:t>عناصر</a:t>
              </a:r>
              <a:br>
                <a:rPr lang="fa-IR" sz="3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cs typeface="B Kamran" pitchFamily="2" charset="-78"/>
                </a:rPr>
              </a:br>
              <a:r>
                <a:rPr lang="fa-IR" sz="3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cs typeface="B Kamran" pitchFamily="2" charset="-78"/>
                </a:rPr>
                <a:t>فرهنگ</a:t>
              </a:r>
              <a:endParaRPr lang="fa-IR" sz="3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Kamran" pitchFamily="2" charset="-78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3" grpId="0"/>
      <p:bldP spid="65" grpId="0"/>
      <p:bldP spid="7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تعاریف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به مثابه :</a:t>
            </a:r>
            <a:endParaRPr lang="fa-IR" sz="2400" b="1" dirty="0" smtClean="0">
              <a:cs typeface="B Kamran" pitchFamily="2" charset="-78"/>
            </a:endParaRP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 1. </a:t>
            </a: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آینده نگری </a:t>
            </a:r>
            <a:r>
              <a:rPr lang="fa-IR" sz="2400" b="1" dirty="0" smtClean="0">
                <a:cs typeface="B Kamran" pitchFamily="2" charset="-78"/>
              </a:rPr>
              <a:t>:</a:t>
            </a:r>
          </a:p>
          <a:p>
            <a:pPr marL="457200" indent="-271463"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فرآیندی جهت آینده نگری مدیران ؛ </a:t>
            </a:r>
          </a:p>
          <a:p>
            <a:pPr marL="457200" indent="-271463"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کشف راه های مختلف برای اقدام 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2. </a:t>
            </a: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تامین هدف ها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</a:t>
            </a:r>
            <a:r>
              <a:rPr lang="fa-IR" sz="2400" b="1" dirty="0" smtClean="0">
                <a:cs typeface="B Kamran" pitchFamily="2" charset="-78"/>
              </a:rPr>
              <a:t>:</a:t>
            </a:r>
          </a:p>
          <a:p>
            <a:pPr marL="457200" indent="-271463"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تعیین هدف های ”درست“ ؛</a:t>
            </a:r>
          </a:p>
          <a:p>
            <a:pPr marL="457200" indent="-271463"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انتخاب مسیر، وسیله و روش ”درست“ برای اهداف؛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3. </a:t>
            </a: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شناخت محیط</a:t>
            </a:r>
            <a:r>
              <a:rPr lang="fa-IR" sz="2400" b="1" dirty="0" smtClean="0">
                <a:cs typeface="B Kamran" pitchFamily="2" charset="-78"/>
              </a:rPr>
              <a:t> :</a:t>
            </a:r>
          </a:p>
          <a:p>
            <a:pPr marL="457200" indent="-271463"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فرآیندی جهت درک کامل از محیط برای مدیران </a:t>
            </a:r>
          </a:p>
          <a:p>
            <a:pPr marL="457200" indent="-271463"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بمنظور تعیین ماموریت های سازمان و </a:t>
            </a:r>
          </a:p>
          <a:p>
            <a:pPr marL="457200" indent="-271463"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ایجاد استراتژیها،اهداف و طرح های استراتژیک تاکتیکی و عملیاتی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4. </a:t>
            </a: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انتخاب مسیر</a:t>
            </a:r>
            <a:r>
              <a:rPr lang="fa-IR" sz="2400" b="1" dirty="0" smtClean="0">
                <a:cs typeface="B Kamran" pitchFamily="2" charset="-78"/>
              </a:rPr>
              <a:t> :</a:t>
            </a:r>
          </a:p>
          <a:p>
            <a:pPr marL="457200" indent="-271463"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ساختن پلی برای رسیدن از مکان فعلی به مکان مطلوب ؛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تعاریف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به مثابه :</a:t>
            </a:r>
          </a:p>
          <a:p>
            <a:pPr marL="457200" indent="-457200">
              <a:buNone/>
            </a:pPr>
            <a:r>
              <a:rPr lang="fa-IR" sz="2400" b="1" dirty="0" smtClean="0">
                <a:cs typeface="B Kamran" pitchFamily="2" charset="-78"/>
              </a:rPr>
              <a:t>5. </a:t>
            </a: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یک سیستم :</a:t>
            </a:r>
          </a:p>
          <a:p>
            <a:pPr marL="457200" indent="-271463" algn="just"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فرآیندی از تصمیمات سیستماتیک با در دست داشتن بهترین اطلاعات ممکن نسبت به آینده، سازماندهی منظم، کوشش های لازم برای اجرای ای تصمیمات و مقایسه نتایج بدست آمده با انتظارات از طریق فراگرد بازخورد ؛ </a:t>
            </a:r>
          </a:p>
          <a:p>
            <a:pPr marL="457200" indent="-271463">
              <a:buNone/>
            </a:pPr>
            <a:r>
              <a:rPr lang="fa-IR" sz="2400" b="1" dirty="0" smtClean="0">
                <a:cs typeface="B Kamran" pitchFamily="2" charset="-78"/>
              </a:rPr>
              <a:t>6. </a:t>
            </a: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یک سلسله اقدامات :</a:t>
            </a:r>
          </a:p>
          <a:p>
            <a:pPr marL="457200" indent="-271463" algn="just"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جریانی آگاهانه که انجام دادن یک سلسله اقدامات و فعالیت های مرتبط با یکدیگر را در آینده به منظور دستیابی به اهداف معین و مشخص پیش بینی می کند.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کلید واژه های اصلی برنامه ریزی :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پیش بینی آینده (آینده نگری) :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پیش بینی آینده (آینده نگری)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مفاهیم ؛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تقسیم بندی ؛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تفاوت در سازمان و تشکل </a:t>
            </a: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؛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پیش بینی آینده (آینده نگری)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مفاهیم ؛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8926" y="2214554"/>
            <a:ext cx="5929354" cy="39149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محاسبه یا حدس زدن برخی از رویدادها یا شرایط آینده ؛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دارای نقشی اساسی در اثربخشی برنامه ها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از ارکان اصلی برنامه ریزی های استراتژیک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یکی از برنامه های اصلی برنامه ریزان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ارائه برنامه بهتر ، متناسب با شرایط زمانی آینده</a:t>
            </a:r>
          </a:p>
          <a:p>
            <a:pPr>
              <a:lnSpc>
                <a:spcPct val="120000"/>
              </a:lnSpc>
              <a:buNone/>
              <a:defRPr/>
            </a:pPr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  <a:p>
            <a:pPr algn="ctr">
              <a:lnSpc>
                <a:spcPct val="120000"/>
              </a:lnSpc>
              <a:buNone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پیش بینی دقیقتر حوادث و رویدادهای آینده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  <a:sym typeface="Wingdings"/>
              </a:rPr>
              <a:t>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موفقیت بیشتر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پیش بینی نیازهای آینده مخاطبان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  <a:sym typeface="Wingdings"/>
              </a:rPr>
              <a:t>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اثربخشی بیشتر</a:t>
            </a:r>
          </a:p>
          <a:p>
            <a:endParaRPr lang="fa-IR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</a:t>
            </a:r>
            <a:r>
              <a:rPr lang="fa-I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ریزی</a:t>
            </a:r>
            <a:r>
              <a:rPr lang="fa-I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پیش بینی آینده (آینده نگری)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تقسیم بندی ؛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8926" y="2214554"/>
            <a:ext cx="592935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پیش بینی تلویحی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fa-IR" sz="2400" b="1" dirty="0" smtClean="0">
                <a:cs typeface="B Kamran" pitchFamily="2" charset="-78"/>
              </a:rPr>
              <a:t>بدون دقت ، آگاهی کافی و صرف وقت و از روی ذوق ؛</a:t>
            </a:r>
          </a:p>
          <a:p>
            <a:pPr>
              <a:lnSpc>
                <a:spcPct val="120000"/>
              </a:lnSpc>
              <a:defRPr/>
            </a:pPr>
            <a:r>
              <a:rPr lang="fa-IR" sz="2400" b="1" dirty="0" smtClean="0">
                <a:cs typeface="B Kamran" pitchFamily="2" charset="-78"/>
              </a:rPr>
              <a:t>غیر منظم ، فاقد صحت و دقت کافی و غیر قابل اعتماد و ارزیابی ؛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پیش بینی تصریحی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fa-IR" sz="2400" b="1" dirty="0" smtClean="0">
                <a:cs typeface="B Kamran" pitchFamily="2" charset="-78"/>
              </a:rPr>
              <a:t>منظم ، قابل اعتمادتر، صحیح تر، دقیق تر و مبنایی ؛</a:t>
            </a:r>
            <a:endParaRPr lang="fa-IR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</a:t>
            </a:r>
            <a:r>
              <a:rPr lang="fa-I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ریزی</a:t>
            </a:r>
            <a:r>
              <a:rPr lang="fa-I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پیش بینی آینده (آینده نگری)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تفاوت آینده نگری در سازمان ها و تشکل ها ؛</a:t>
            </a: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3214678" y="2143116"/>
          <a:ext cx="5472000" cy="3677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36000"/>
                <a:gridCol w="2736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سازمان ها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تشکل ها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برای بازه زمانی 3 تا 5 سال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برای بازه زمانی حداکثر یک ساله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دارای چارچوب کمی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دارای چارچوب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کیفی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برنامه محور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انسان (</a:t>
                      </a:r>
                      <a:r>
                        <a:rPr lang="fa-IR" sz="1600" dirty="0" smtClean="0">
                          <a:cs typeface="B Nazanin" pitchFamily="2" charset="-78"/>
                        </a:rPr>
                        <a:t>عضو</a:t>
                      </a:r>
                      <a:r>
                        <a:rPr lang="fa-IR" dirty="0" smtClean="0">
                          <a:cs typeface="B Nazanin" pitchFamily="2" charset="-78"/>
                        </a:rPr>
                        <a:t>) محور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ترسیم آینده با اطمینان بیشتر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ترسیم نامطمئن تر آینده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با توجه به تعدد متغیرها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ضرورت بیشتر آینده نگری </a:t>
                      </a:r>
                      <a:br>
                        <a:rPr lang="fa-IR" dirty="0" smtClean="0">
                          <a:cs typeface="B Nazanin" pitchFamily="2" charset="-78"/>
                        </a:rPr>
                      </a:br>
                      <a:r>
                        <a:rPr lang="fa-IR" dirty="0" smtClean="0">
                          <a:cs typeface="B Nazanin" pitchFamily="2" charset="-78"/>
                        </a:rPr>
                        <a:t>با توجه به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dirty="0" smtClean="0">
                          <a:cs typeface="B Nazanin" pitchFamily="2" charset="-78"/>
                        </a:rPr>
                        <a:t>اجرای برنامه ها </a:t>
                      </a:r>
                      <a:br>
                        <a:rPr lang="fa-IR" dirty="0" smtClean="0">
                          <a:cs typeface="B Nazanin" pitchFamily="2" charset="-78"/>
                        </a:rPr>
                      </a:br>
                      <a:r>
                        <a:rPr lang="fa-IR" dirty="0" smtClean="0">
                          <a:cs typeface="B Nazanin" pitchFamily="2" charset="-78"/>
                        </a:rPr>
                        <a:t>براساس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گزارشات </a:t>
                      </a:r>
                      <a:r>
                        <a:rPr lang="fa-IR" dirty="0" smtClean="0">
                          <a:cs typeface="B Nazanin" pitchFamily="2" charset="-78"/>
                        </a:rPr>
                        <a:t>سال مالی قبل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ضرورت کمتر آینده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نگری </a:t>
                      </a:r>
                      <a:br>
                        <a:rPr lang="fa-IR" baseline="0" dirty="0" smtClean="0">
                          <a:cs typeface="B Nazanin" pitchFamily="2" charset="-78"/>
                        </a:rPr>
                      </a:br>
                      <a:r>
                        <a:rPr lang="fa-IR" baseline="0" dirty="0" smtClean="0">
                          <a:cs typeface="B Nazanin" pitchFamily="2" charset="-78"/>
                        </a:rPr>
                        <a:t>با توجه به بازه کوتاه مدت تصمیم، اقدام و اجرای برنامه ها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تکثر منابع 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پیش بینی </a:t>
                      </a:r>
                      <a:br>
                        <a:rPr lang="fa-IR" baseline="0" dirty="0" smtClean="0">
                          <a:cs typeface="B Nazanin" pitchFamily="2" charset="-78"/>
                        </a:rPr>
                      </a:br>
                      <a:r>
                        <a:rPr lang="fa-IR" baseline="0" dirty="0" smtClean="0">
                          <a:cs typeface="B Nazanin" pitchFamily="2" charset="-78"/>
                        </a:rPr>
                        <a:t>(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ماهنامه، آمارنامه، گزارش ، . . . )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کمبودمنابع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</a:t>
            </a:r>
            <a:r>
              <a:rPr lang="fa-I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ریزی</a:t>
            </a:r>
            <a:r>
              <a:rPr lang="fa-I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اهداف معین :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</a:t>
            </a:r>
            <a:r>
              <a:rPr lang="fa-I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ریزی</a:t>
            </a:r>
            <a:r>
              <a:rPr lang="fa-I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اهداف معین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ویژگی های عمومی و مشترک اهداف ؛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انواع هدف </a:t>
            </a: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؛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  <a:endParaRPr lang="fa-IR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Extender X4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0" name="Down Arrow 39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2" name="Down Arrow 4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Rounded Rectangle 43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ضرورت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تعریف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مدیریت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63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88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مجموعه های اثرگذار بر عناصر فرهنگی 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69" name=" 3"/>
          <p:cNvSpPr/>
          <p:nvPr/>
        </p:nvSpPr>
        <p:spPr>
          <a:xfrm>
            <a:off x="4969603" y="2694108"/>
            <a:ext cx="1999386" cy="1999386"/>
          </a:xfrm>
          <a:prstGeom prst="gear9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fa-IR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B Kamran" pitchFamily="2" charset="-78"/>
              </a:rPr>
              <a:t>عناصر فرهنگی</a:t>
            </a:r>
            <a:endParaRPr lang="fa-IR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70" name=" 4"/>
          <p:cNvSpPr/>
          <p:nvPr/>
        </p:nvSpPr>
        <p:spPr>
          <a:xfrm>
            <a:off x="5371567" y="3162456"/>
            <a:ext cx="1195458" cy="102772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3600" kern="1200" dirty="0"/>
          </a:p>
        </p:txBody>
      </p:sp>
      <p:sp>
        <p:nvSpPr>
          <p:cNvPr id="71" name=" 3"/>
          <p:cNvSpPr/>
          <p:nvPr/>
        </p:nvSpPr>
        <p:spPr>
          <a:xfrm rot="18000000">
            <a:off x="3643306" y="2799523"/>
            <a:ext cx="1454099" cy="1454099"/>
          </a:xfrm>
          <a:prstGeom prst="gear6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2869"/>
              <a:satOff val="-23256"/>
              <a:lumOff val="32646"/>
              <a:alphaOff val="0"/>
            </a:schemeClr>
          </a:fillRef>
          <a:effectRef idx="2">
            <a:schemeClr val="accent3">
              <a:shade val="50000"/>
              <a:hueOff val="82869"/>
              <a:satOff val="-23256"/>
              <a:lumOff val="3264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  <a:t>خواص</a:t>
            </a:r>
            <a:br>
              <a:rPr lang="fa-IR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</a:br>
            <a:r>
              <a:rPr lang="fa-IR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  <a:t>و نخبگان</a:t>
            </a:r>
          </a:p>
        </p:txBody>
      </p:sp>
      <p:sp>
        <p:nvSpPr>
          <p:cNvPr id="72" name=" 3"/>
          <p:cNvSpPr/>
          <p:nvPr/>
        </p:nvSpPr>
        <p:spPr>
          <a:xfrm rot="20700000">
            <a:off x="6507702" y="3932745"/>
            <a:ext cx="1454099" cy="1454099"/>
          </a:xfrm>
          <a:prstGeom prst="gear6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2869"/>
              <a:satOff val="-23256"/>
              <a:lumOff val="32646"/>
              <a:alphaOff val="0"/>
            </a:schemeClr>
          </a:fillRef>
          <a:effectRef idx="2">
            <a:schemeClr val="accent3">
              <a:shade val="50000"/>
              <a:hueOff val="82869"/>
              <a:satOff val="-23256"/>
              <a:lumOff val="3264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  <a:t>بخش</a:t>
            </a:r>
            <a:br>
              <a:rPr lang="fa-IR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</a:br>
            <a:r>
              <a:rPr lang="fa-IR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  <a:t>خصوصی</a:t>
            </a:r>
            <a:endParaRPr lang="fa-IR" sz="21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73" name=" 3"/>
          <p:cNvSpPr/>
          <p:nvPr/>
        </p:nvSpPr>
        <p:spPr>
          <a:xfrm>
            <a:off x="6643702" y="2143116"/>
            <a:ext cx="1454099" cy="1454099"/>
          </a:xfrm>
          <a:prstGeom prst="gear6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2869"/>
              <a:satOff val="-23256"/>
              <a:lumOff val="32646"/>
              <a:alphaOff val="0"/>
            </a:schemeClr>
          </a:fillRef>
          <a:effectRef idx="2">
            <a:schemeClr val="accent3">
              <a:shade val="50000"/>
              <a:hueOff val="82869"/>
              <a:satOff val="-23256"/>
              <a:lumOff val="3264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  <a:t>حاکمیت و دولت</a:t>
            </a:r>
            <a:endParaRPr lang="fa-IR" sz="21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74" name=" 3"/>
          <p:cNvSpPr/>
          <p:nvPr/>
        </p:nvSpPr>
        <p:spPr>
          <a:xfrm rot="2160000">
            <a:off x="4799386" y="4513643"/>
            <a:ext cx="1632808" cy="1632808"/>
          </a:xfrm>
          <a:prstGeom prst="gear6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2869"/>
              <a:satOff val="-23256"/>
              <a:lumOff val="32646"/>
              <a:alphaOff val="0"/>
            </a:schemeClr>
          </a:fillRef>
          <a:effectRef idx="2">
            <a:schemeClr val="accent3">
              <a:shade val="50000"/>
              <a:hueOff val="82869"/>
              <a:satOff val="-23256"/>
              <a:lumOff val="3264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  <a:t>تشکلهای </a:t>
            </a:r>
            <a:br>
              <a:rPr lang="fa-IR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</a:br>
            <a:r>
              <a:rPr lang="fa-IR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  <a:t>مردمی</a:t>
            </a:r>
          </a:p>
        </p:txBody>
      </p:sp>
      <p:sp>
        <p:nvSpPr>
          <p:cNvPr id="75" name=" 3"/>
          <p:cNvSpPr/>
          <p:nvPr/>
        </p:nvSpPr>
        <p:spPr>
          <a:xfrm rot="1800000">
            <a:off x="5230324" y="1357298"/>
            <a:ext cx="1454099" cy="1454099"/>
          </a:xfrm>
          <a:prstGeom prst="gear6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2869"/>
              <a:satOff val="-23256"/>
              <a:lumOff val="32646"/>
              <a:alphaOff val="0"/>
            </a:schemeClr>
          </a:fillRef>
          <a:effectRef idx="2">
            <a:schemeClr val="accent3">
              <a:shade val="50000"/>
              <a:hueOff val="82869"/>
              <a:satOff val="-23256"/>
              <a:lumOff val="3264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  <a:t>جامعه</a:t>
            </a:r>
            <a:br>
              <a:rPr lang="fa-I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</a:br>
            <a:r>
              <a:rPr lang="fa-I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  <a:t>جهانی</a:t>
            </a:r>
          </a:p>
        </p:txBody>
      </p:sp>
      <p:sp>
        <p:nvSpPr>
          <p:cNvPr id="76" name=" 3"/>
          <p:cNvSpPr/>
          <p:nvPr/>
        </p:nvSpPr>
        <p:spPr>
          <a:xfrm>
            <a:off x="3000364" y="2214554"/>
            <a:ext cx="1070691" cy="1070691"/>
          </a:xfrm>
          <a:prstGeom prst="gear6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2869"/>
              <a:satOff val="-23256"/>
              <a:lumOff val="32646"/>
              <a:alphaOff val="0"/>
            </a:schemeClr>
          </a:fillRef>
          <a:effectRef idx="2">
            <a:schemeClr val="accent3">
              <a:shade val="50000"/>
              <a:hueOff val="82869"/>
              <a:satOff val="-23256"/>
              <a:lumOff val="3264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fa-IR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77" name=" 3"/>
          <p:cNvSpPr/>
          <p:nvPr/>
        </p:nvSpPr>
        <p:spPr>
          <a:xfrm>
            <a:off x="7643834" y="1500174"/>
            <a:ext cx="1070691" cy="1070691"/>
          </a:xfrm>
          <a:prstGeom prst="gear6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2869"/>
              <a:satOff val="-23256"/>
              <a:lumOff val="32646"/>
              <a:alphaOff val="0"/>
            </a:schemeClr>
          </a:fillRef>
          <a:effectRef idx="2">
            <a:schemeClr val="accent3">
              <a:shade val="50000"/>
              <a:hueOff val="82869"/>
              <a:satOff val="-23256"/>
              <a:lumOff val="3264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fa-IR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اهداف معین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ویژگی های عمومی و مشترک اهداف ؛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8926" y="2214554"/>
            <a:ext cx="5929354" cy="40811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cs typeface="B Kamran" pitchFamily="2" charset="-78"/>
              </a:rPr>
              <a:t>منوط به اجرای فعالیت و دارای نتیجه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cs typeface="B Kamran" pitchFamily="2" charset="-78"/>
              </a:rPr>
              <a:t>مشخص بودن نتیجه اصلی و مدنظر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cs typeface="B Kamran" pitchFamily="2" charset="-78"/>
              </a:rPr>
              <a:t>برداشت یکسان و درک کامل هدف میان افراد مسئول و مرتبطین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cs typeface="B Kamran" pitchFamily="2" charset="-78"/>
              </a:rPr>
              <a:t>قابل دستیابی ، و رسیدن به آن مستلزم تلاش باشد (غیر سطحی)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cs typeface="B Kamran" pitchFamily="2" charset="-78"/>
              </a:rPr>
              <a:t>قابل سنجش و دارای شاخص مشخص برای ارزیابی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endParaRPr lang="fa-I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  <a:p>
            <a:pPr algn="ctr">
              <a:lnSpc>
                <a:spcPct val="120000"/>
              </a:lnSpc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هدف شامل کار مشخص و قابل اندازه گیری</a:t>
            </a:r>
          </a:p>
          <a:p>
            <a:pPr algn="ctr">
              <a:lnSpc>
                <a:spcPct val="120000"/>
              </a:lnSpc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مورد انتظار ما </a:t>
            </a:r>
          </a:p>
          <a:p>
            <a:pPr algn="ctr">
              <a:lnSpc>
                <a:spcPct val="120000"/>
              </a:lnSpc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در محدوده زمانی مشخص با هزینه معین است .</a:t>
            </a:r>
            <a:endParaRPr lang="fa-IR" dirty="0"/>
          </a:p>
        </p:txBody>
      </p:sp>
      <p:sp>
        <p:nvSpPr>
          <p:cNvPr id="24" name="TextBox 23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اهداف معین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انواع هدف ؛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8926" y="2214554"/>
            <a:ext cx="5929354" cy="44873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کلی ، جزیی ، رفتاری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بلند مدت ، عملیاتی ، کوتاه مدت (اهداف استراتژیک)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ذاتی ، غیر ذاتی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تجاری ، اداری ، فرهنگی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فردی ، تشکلی ، سازمانی ، اجتماعی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رسمی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: </a:t>
            </a:r>
            <a:r>
              <a:rPr lang="fa-IR" sz="2200" b="1" dirty="0" smtClean="0">
                <a:cs typeface="B Kamran" pitchFamily="2" charset="-78"/>
              </a:rPr>
              <a:t>دارای جنبه تشریفاتی و اعلام در مجامع رسمی و عمومی ؛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واقعی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: </a:t>
            </a:r>
            <a:r>
              <a:rPr lang="fa-IR" sz="2200" b="1" dirty="0" smtClean="0">
                <a:cs typeface="B Kamran" pitchFamily="2" charset="-78"/>
              </a:rPr>
              <a:t>انجام کوششی واقعی برای دستیابی و تخصیص منابع جهت تحقق آن ؛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اسنادی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: </a:t>
            </a:r>
            <a:r>
              <a:rPr lang="fa-IR" sz="2200" b="1" dirty="0" smtClean="0">
                <a:cs typeface="B Kamran" pitchFamily="2" charset="-78"/>
              </a:rPr>
              <a:t>نسبت دادن یک فعالیت بعنوان هدف اصلی  </a:t>
            </a:r>
          </a:p>
          <a:p>
            <a:pPr>
              <a:lnSpc>
                <a:spcPct val="120000"/>
              </a:lnSpc>
              <a:defRPr/>
            </a:pPr>
            <a:r>
              <a:rPr lang="fa-IR" sz="2200" b="1" dirty="0" smtClean="0">
                <a:cs typeface="B Kamran" pitchFamily="2" charset="-78"/>
              </a:rPr>
              <a:t>	و منطقی جلوه دادن آن ؛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زمان مشخص :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زمان مشخص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نکاتی در رابطه با تقسیم بندی بازه زمانی برنامه ریزی 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8926" y="2214554"/>
            <a:ext cx="5929354" cy="40811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لزوم پرداختن به برنامه های میان مدت و کوتاه مدت برای رسیدن به برنامه بلندمدت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ترسیم برنامه های کوتاه مدت در مسیر برنامه های میان مدت و میان مدت در مسیر برنامه های بلند مدت ؛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شفافیت و دقت بیشتر برنامه های کوتاه مدت در مقابل کلی گویی و جامع نگری برنامه های بلند مدت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وابستگی مستقیم طول زمان برنامه ریزی به مراحل بعدی برنامه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استقلال و تنوع بیشتر برنامه ها در کوتاه مدت در مقابل ارتباط و انسجام بیشتر برنامه ها در بلند مدت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4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545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تنظیم سلسله فعالیت ها :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کلید واژه ها</a:t>
            </a:r>
            <a:endParaRPr lang="en-US" b="1" dirty="0" smtClean="0"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85748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تنظیم سلسله فعالیت ها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تقسیم بندی برنامه های استراتژیک و عملیاتی 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8926" y="2214554"/>
            <a:ext cx="5929354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برنامه ریزی استراتژیک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:</a:t>
            </a:r>
            <a:endParaRPr lang="fa-IR" sz="2400" b="1" dirty="0" smtClean="0">
              <a:cs typeface="B Kamran" pitchFamily="2" charset="-78"/>
            </a:endParaRPr>
          </a:p>
          <a:p>
            <a:pPr marL="457200" indent="-457200"/>
            <a:r>
              <a:rPr lang="fa-IR" sz="2400" b="1" dirty="0" smtClean="0">
                <a:cs typeface="B Kamran" pitchFamily="2" charset="-78"/>
              </a:rPr>
              <a:t>	 1. بیانیه ماموریت	           2. چشم انداز</a:t>
            </a:r>
            <a:br>
              <a:rPr lang="fa-IR" sz="2400" b="1" dirty="0" smtClean="0">
                <a:cs typeface="B Kamran" pitchFamily="2" charset="-78"/>
              </a:rPr>
            </a:br>
            <a:r>
              <a:rPr lang="fa-IR" sz="2400" b="1" dirty="0" smtClean="0">
                <a:cs typeface="B Kamran" pitchFamily="2" charset="-78"/>
              </a:rPr>
              <a:t>3. تجزیه و تحلیل محیط (</a:t>
            </a:r>
            <a:r>
              <a:rPr lang="en-US" sz="1600" b="1" dirty="0" smtClean="0">
                <a:cs typeface="B Kamran" pitchFamily="2" charset="-78"/>
              </a:rPr>
              <a:t>SWOT</a:t>
            </a:r>
            <a:r>
              <a:rPr lang="fa-IR" sz="2400" b="1" dirty="0" smtClean="0">
                <a:cs typeface="B Kamran" pitchFamily="2" charset="-78"/>
              </a:rPr>
              <a:t>)     4. استراتژی ها و راهبردها</a:t>
            </a:r>
            <a:br>
              <a:rPr lang="fa-IR" sz="2400" b="1" dirty="0" smtClean="0">
                <a:cs typeface="B Kamran" pitchFamily="2" charset="-78"/>
              </a:rPr>
            </a:br>
            <a:r>
              <a:rPr lang="fa-IR" sz="2400" b="1" dirty="0" smtClean="0">
                <a:cs typeface="B Kamran" pitchFamily="2" charset="-78"/>
              </a:rPr>
              <a:t>5. تفکیک به اهداف کیفی	            6. تفکیک به اهداف کمی</a:t>
            </a:r>
            <a:br>
              <a:rPr lang="fa-IR" sz="2400" b="1" dirty="0" smtClean="0">
                <a:cs typeface="B Kamran" pitchFamily="2" charset="-78"/>
              </a:rPr>
            </a:br>
            <a:r>
              <a:rPr lang="fa-IR" sz="2400" b="1" dirty="0" smtClean="0">
                <a:cs typeface="B Kamran" pitchFamily="2" charset="-78"/>
              </a:rPr>
              <a:t>7. برنامه های میان مدت	            8. شاخص های عملکرد</a:t>
            </a:r>
            <a:br>
              <a:rPr lang="fa-IR" sz="2400" b="1" dirty="0" smtClean="0">
                <a:cs typeface="B Kamran" pitchFamily="2" charset="-78"/>
              </a:rPr>
            </a:br>
            <a:endParaRPr lang="fa-IR" sz="2400" b="1" dirty="0" smtClean="0">
              <a:cs typeface="B Kamran" pitchFamily="2" charset="-78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a-I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برنامه ریزی عملیاتی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:</a:t>
            </a:r>
            <a:endParaRPr lang="fa-IR" sz="2400" b="1" dirty="0" smtClean="0">
              <a:cs typeface="B Kamran" pitchFamily="2" charset="-78"/>
            </a:endParaRPr>
          </a:p>
          <a:p>
            <a:pPr marL="457200" indent="-457200"/>
            <a:r>
              <a:rPr lang="fa-IR" sz="2400" b="1" dirty="0" smtClean="0">
                <a:cs typeface="B Kamran" pitchFamily="2" charset="-78"/>
              </a:rPr>
              <a:t>	9. بودجه یا برنامه یکساله	</a:t>
            </a:r>
            <a:br>
              <a:rPr lang="fa-IR" sz="2400" b="1" dirty="0" smtClean="0">
                <a:cs typeface="B Kamran" pitchFamily="2" charset="-78"/>
              </a:rPr>
            </a:br>
            <a:r>
              <a:rPr lang="fa-IR" sz="2400" b="1" dirty="0" smtClean="0">
                <a:cs typeface="B Kamran" pitchFamily="2" charset="-78"/>
              </a:rPr>
              <a:t>10. تقویم زمانی طرح های فرهنگی</a:t>
            </a:r>
            <a:br>
              <a:rPr lang="fa-IR" sz="2400" b="1" dirty="0" smtClean="0">
                <a:cs typeface="B Kamran" pitchFamily="2" charset="-78"/>
              </a:rPr>
            </a:br>
            <a:r>
              <a:rPr lang="fa-IR" sz="2400" b="1" dirty="0" smtClean="0">
                <a:cs typeface="B Kamran" pitchFamily="2" charset="-78"/>
              </a:rPr>
              <a:t>11. ارزیابی طرح ها و سنجش اثربخشی	</a:t>
            </a:r>
            <a:br>
              <a:rPr lang="fa-IR" sz="2400" b="1" dirty="0" smtClean="0">
                <a:cs typeface="B Kamran" pitchFamily="2" charset="-78"/>
              </a:rPr>
            </a:br>
            <a:r>
              <a:rPr lang="fa-IR" sz="2400" b="1" dirty="0" smtClean="0">
                <a:cs typeface="B Kamran" pitchFamily="2" charset="-78"/>
              </a:rPr>
              <a:t>12. تجدید نظر و تهیه طرحهای جدید</a:t>
            </a:r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برنامه ریزی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فعالیت های فرهنگی :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3009035" y="1714488"/>
            <a:ext cx="2848849" cy="3643338"/>
            <a:chOff x="2984663" y="1654986"/>
            <a:chExt cx="3174674" cy="4060030"/>
          </a:xfrm>
        </p:grpSpPr>
        <p:grpSp>
          <p:nvGrpSpPr>
            <p:cNvPr id="3" name="Group 16"/>
            <p:cNvGrpSpPr/>
            <p:nvPr/>
          </p:nvGrpSpPr>
          <p:grpSpPr>
            <a:xfrm>
              <a:off x="2984663" y="1654986"/>
              <a:ext cx="3174674" cy="1015007"/>
              <a:chOff x="1091587" y="1984"/>
              <a:chExt cx="3174674" cy="101500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4" name="Rounded Rectangle 33"/>
              <p:cNvSpPr/>
              <p:nvPr/>
            </p:nvSpPr>
            <p:spPr>
              <a:xfrm>
                <a:off x="1091587" y="1984"/>
                <a:ext cx="3174674" cy="1015007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alpha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5" name="Rounded Rectangle 4"/>
              <p:cNvSpPr/>
              <p:nvPr/>
            </p:nvSpPr>
            <p:spPr>
              <a:xfrm>
                <a:off x="1121316" y="31713"/>
                <a:ext cx="3115216" cy="95554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تقسیم بندی</a:t>
                </a:r>
                <a:r>
                  <a:rPr lang="fa-IR" sz="32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/>
                </a:r>
                <a:br>
                  <a:rPr lang="fa-IR" sz="32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</a:br>
                <a:r>
                  <a:rPr lang="fa-IR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فعالیت های یک تشکل فرهنگی</a:t>
                </a:r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 rot="16200000" flipV="1">
              <a:off x="4381687" y="2695369"/>
              <a:ext cx="380627" cy="456753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4" name="Group 20"/>
            <p:cNvGrpSpPr/>
            <p:nvPr/>
          </p:nvGrpSpPr>
          <p:grpSpPr>
            <a:xfrm>
              <a:off x="2984663" y="3177498"/>
              <a:ext cx="3174674" cy="1015007"/>
              <a:chOff x="1091587" y="1524496"/>
              <a:chExt cx="3174674" cy="1015007"/>
            </a:xfrm>
            <a:solidFill>
              <a:schemeClr val="accent2">
                <a:alpha val="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9" name="Rounded Rectangle 28"/>
              <p:cNvSpPr/>
              <p:nvPr/>
            </p:nvSpPr>
            <p:spPr>
              <a:xfrm>
                <a:off x="1091587" y="1524496"/>
                <a:ext cx="3174674" cy="101500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30" name="Rounded Rectangle 8"/>
              <p:cNvSpPr/>
              <p:nvPr/>
            </p:nvSpPr>
            <p:spPr>
              <a:xfrm>
                <a:off x="1121316" y="1554225"/>
                <a:ext cx="3115216" cy="95554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نیازمندی های </a:t>
                </a:r>
                <a:r>
                  <a:rPr lang="fa-IR" sz="2500" b="1" kern="1200" dirty="0" smtClean="0">
                    <a:cs typeface="B Kamran" pitchFamily="2" charset="-78"/>
                  </a:rPr>
                  <a:t/>
                </a:r>
                <a:br>
                  <a:rPr lang="fa-IR" sz="2500" b="1" kern="1200" dirty="0" smtClean="0">
                    <a:cs typeface="B Kamran" pitchFamily="2" charset="-78"/>
                  </a:rPr>
                </a:br>
                <a:r>
                  <a:rPr lang="fa-IR" sz="2500" b="1" kern="1200" dirty="0" smtClean="0">
                    <a:cs typeface="B Kamran" pitchFamily="2" charset="-78"/>
                  </a:rPr>
                  <a:t> </a:t>
                </a:r>
                <a:r>
                  <a:rPr lang="fa-IR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برنامه ریزی فعالیت های فرهنگی</a:t>
                </a:r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 rot="16200000" flipV="1">
              <a:off x="4381687" y="4217881"/>
              <a:ext cx="380627" cy="456753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5" name="Group 22"/>
            <p:cNvGrpSpPr/>
            <p:nvPr/>
          </p:nvGrpSpPr>
          <p:grpSpPr>
            <a:xfrm>
              <a:off x="2984663" y="4700009"/>
              <a:ext cx="3174674" cy="1015007"/>
              <a:chOff x="1091587" y="3047007"/>
              <a:chExt cx="3174674" cy="1015007"/>
            </a:xfrm>
            <a:solidFill>
              <a:schemeClr val="accent2">
                <a:alpha val="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4" name="Rounded Rectangle 23"/>
              <p:cNvSpPr/>
              <p:nvPr/>
            </p:nvSpPr>
            <p:spPr>
              <a:xfrm>
                <a:off x="1091587" y="3047007"/>
                <a:ext cx="3174674" cy="101500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5" name="Rounded Rectangle 12"/>
              <p:cNvSpPr/>
              <p:nvPr/>
            </p:nvSpPr>
            <p:spPr>
              <a:xfrm>
                <a:off x="1121316" y="3076736"/>
                <a:ext cx="3115216" cy="95554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تعریف </a:t>
                </a:r>
                <a:r>
                  <a:rPr lang="fa-IR" sz="3200" b="1" kern="1200" dirty="0" smtClean="0">
                    <a:cs typeface="B Kamran" pitchFamily="2" charset="-78"/>
                  </a:rPr>
                  <a:t/>
                </a:r>
                <a:br>
                  <a:rPr lang="fa-IR" sz="3200" b="1" kern="1200" dirty="0" smtClean="0">
                    <a:cs typeface="B Kamran" pitchFamily="2" charset="-78"/>
                  </a:rPr>
                </a:br>
                <a:r>
                  <a:rPr lang="fa-IR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برنامه ریزی فعالیت های فرهنگی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برنامه ریزی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فعالیت های فرهنگی :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3009035" y="1714488"/>
            <a:ext cx="2848849" cy="3643338"/>
            <a:chOff x="2984663" y="1654986"/>
            <a:chExt cx="3174674" cy="4060030"/>
          </a:xfrm>
        </p:grpSpPr>
        <p:grpSp>
          <p:nvGrpSpPr>
            <p:cNvPr id="3" name="Group 16"/>
            <p:cNvGrpSpPr/>
            <p:nvPr/>
          </p:nvGrpSpPr>
          <p:grpSpPr>
            <a:xfrm>
              <a:off x="2984663" y="1654986"/>
              <a:ext cx="3174674" cy="1015007"/>
              <a:chOff x="1091587" y="1984"/>
              <a:chExt cx="3174674" cy="101500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4" name="Rounded Rectangle 33"/>
              <p:cNvSpPr/>
              <p:nvPr/>
            </p:nvSpPr>
            <p:spPr>
              <a:xfrm>
                <a:off x="1091587" y="1984"/>
                <a:ext cx="3174674" cy="1015007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alpha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5" name="Rounded Rectangle 4"/>
              <p:cNvSpPr/>
              <p:nvPr/>
            </p:nvSpPr>
            <p:spPr>
              <a:xfrm>
                <a:off x="1121316" y="31713"/>
                <a:ext cx="3115216" cy="955549"/>
              </a:xfrm>
              <a:prstGeom prst="rect">
                <a:avLst/>
              </a:prstGeom>
              <a:solidFill>
                <a:schemeClr val="accent3">
                  <a:alpha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dirty="0" smtClean="0">
                    <a:cs typeface="B Kamran" pitchFamily="2" charset="-78"/>
                  </a:rPr>
                  <a:t>تقسیم بندی</a:t>
                </a:r>
                <a:r>
                  <a:rPr lang="fa-IR" sz="32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/>
                </a:r>
                <a:br>
                  <a:rPr lang="fa-IR" sz="32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</a:br>
                <a:r>
                  <a:rPr lang="fa-IR" sz="2200" b="1" dirty="0" smtClean="0">
                    <a:cs typeface="B Kamran" pitchFamily="2" charset="-78"/>
                  </a:rPr>
                  <a:t>فعالیت های یک تشکل فرهنگی</a:t>
                </a:r>
                <a:endParaRPr lang="fa-IR" sz="2200" b="1" dirty="0">
                  <a:cs typeface="B Kamran" pitchFamily="2" charset="-78"/>
                </a:endParaRPr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 rot="16200000" flipV="1">
              <a:off x="4381687" y="2695369"/>
              <a:ext cx="380627" cy="456753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4" name="Group 20"/>
            <p:cNvGrpSpPr/>
            <p:nvPr/>
          </p:nvGrpSpPr>
          <p:grpSpPr>
            <a:xfrm>
              <a:off x="2984663" y="3177498"/>
              <a:ext cx="3174674" cy="1015007"/>
              <a:chOff x="1091587" y="1524496"/>
              <a:chExt cx="3174674" cy="1015007"/>
            </a:xfrm>
            <a:solidFill>
              <a:schemeClr val="accent2">
                <a:alpha val="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9" name="Rounded Rectangle 28"/>
              <p:cNvSpPr/>
              <p:nvPr/>
            </p:nvSpPr>
            <p:spPr>
              <a:xfrm>
                <a:off x="1091587" y="1524496"/>
                <a:ext cx="3174674" cy="101500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30" name="Rounded Rectangle 8"/>
              <p:cNvSpPr/>
              <p:nvPr/>
            </p:nvSpPr>
            <p:spPr>
              <a:xfrm>
                <a:off x="1121316" y="1554225"/>
                <a:ext cx="3115216" cy="955549"/>
              </a:xfrm>
              <a:prstGeom prst="rect">
                <a:avLst/>
              </a:prstGeom>
              <a:solidFill>
                <a:schemeClr val="accent3">
                  <a:alpha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dirty="0" smtClean="0">
                    <a:cs typeface="B Kamran" pitchFamily="2" charset="-78"/>
                  </a:rPr>
                  <a:t>نیازمندی های </a:t>
                </a:r>
                <a:r>
                  <a:rPr lang="fa-IR" sz="2500" b="1" kern="1200" dirty="0" smtClean="0">
                    <a:cs typeface="B Kamran" pitchFamily="2" charset="-78"/>
                  </a:rPr>
                  <a:t/>
                </a:r>
                <a:br>
                  <a:rPr lang="fa-IR" sz="2500" b="1" kern="1200" dirty="0" smtClean="0">
                    <a:cs typeface="B Kamran" pitchFamily="2" charset="-78"/>
                  </a:rPr>
                </a:br>
                <a:r>
                  <a:rPr lang="fa-IR" sz="2500" b="1" kern="1200" dirty="0" smtClean="0">
                    <a:cs typeface="B Kamran" pitchFamily="2" charset="-78"/>
                  </a:rPr>
                  <a:t> </a:t>
                </a:r>
                <a:r>
                  <a:rPr lang="fa-IR" sz="2200" b="1" dirty="0" smtClean="0">
                    <a:cs typeface="B Kamran" pitchFamily="2" charset="-78"/>
                  </a:rPr>
                  <a:t>برنامه ریزی فعالیت های فرهنگی</a:t>
                </a:r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 rot="16200000" flipV="1">
              <a:off x="4381687" y="4217881"/>
              <a:ext cx="380627" cy="456753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5" name="Group 22"/>
            <p:cNvGrpSpPr/>
            <p:nvPr/>
          </p:nvGrpSpPr>
          <p:grpSpPr>
            <a:xfrm>
              <a:off x="2984663" y="4700009"/>
              <a:ext cx="3174674" cy="1015007"/>
              <a:chOff x="1091587" y="3047007"/>
              <a:chExt cx="3174674" cy="1015007"/>
            </a:xfrm>
            <a:solidFill>
              <a:schemeClr val="accent2">
                <a:alpha val="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4" name="Rounded Rectangle 23"/>
              <p:cNvSpPr/>
              <p:nvPr/>
            </p:nvSpPr>
            <p:spPr>
              <a:xfrm>
                <a:off x="1091587" y="3047007"/>
                <a:ext cx="3174674" cy="101500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5" name="Rounded Rectangle 12"/>
              <p:cNvSpPr/>
              <p:nvPr/>
            </p:nvSpPr>
            <p:spPr>
              <a:xfrm>
                <a:off x="1121316" y="3076736"/>
                <a:ext cx="3115216" cy="95554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تعریف </a:t>
                </a:r>
                <a:r>
                  <a:rPr lang="fa-IR" sz="3200" b="1" kern="1200" dirty="0" smtClean="0">
                    <a:cs typeface="B Kamran" pitchFamily="2" charset="-78"/>
                  </a:rPr>
                  <a:t/>
                </a:r>
                <a:br>
                  <a:rPr lang="fa-IR" sz="3200" b="1" kern="1200" dirty="0" smtClean="0">
                    <a:cs typeface="B Kamran" pitchFamily="2" charset="-78"/>
                  </a:rPr>
                </a:br>
                <a:r>
                  <a:rPr lang="fa-IR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برنامه ریزی فعالیت های فرهنگی</a:t>
                </a: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5715008" y="1714488"/>
            <a:ext cx="3429024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تعیین </a:t>
            </a:r>
            <a:b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فعالیت های فرهنگی اثربخش</a:t>
            </a:r>
          </a:p>
          <a:p>
            <a:pPr algn="ctr"/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در جهت تحقق هدف</a:t>
            </a:r>
          </a:p>
          <a:p>
            <a:pPr algn="ctr"/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به بهترین شکل ممکن</a:t>
            </a:r>
            <a:endParaRPr lang="fa-IR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برنامه ریزی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فعالیت های فرهنگی :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3009035" y="1714488"/>
            <a:ext cx="2848849" cy="3643338"/>
            <a:chOff x="2984663" y="1654986"/>
            <a:chExt cx="3174674" cy="4060030"/>
          </a:xfrm>
        </p:grpSpPr>
        <p:grpSp>
          <p:nvGrpSpPr>
            <p:cNvPr id="3" name="Group 16"/>
            <p:cNvGrpSpPr/>
            <p:nvPr/>
          </p:nvGrpSpPr>
          <p:grpSpPr>
            <a:xfrm>
              <a:off x="2984663" y="1654986"/>
              <a:ext cx="3174674" cy="1015007"/>
              <a:chOff x="1091587" y="1984"/>
              <a:chExt cx="3174674" cy="101500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4" name="Rounded Rectangle 33"/>
              <p:cNvSpPr/>
              <p:nvPr/>
            </p:nvSpPr>
            <p:spPr>
              <a:xfrm>
                <a:off x="1091587" y="1984"/>
                <a:ext cx="3174674" cy="1015007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alpha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5" name="Rounded Rectangle 4"/>
              <p:cNvSpPr/>
              <p:nvPr/>
            </p:nvSpPr>
            <p:spPr>
              <a:xfrm>
                <a:off x="1121316" y="31713"/>
                <a:ext cx="3115216" cy="955549"/>
              </a:xfrm>
              <a:prstGeom prst="rect">
                <a:avLst/>
              </a:prstGeom>
              <a:solidFill>
                <a:schemeClr val="accent3">
                  <a:alpha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dirty="0" smtClean="0">
                    <a:cs typeface="B Kamran" pitchFamily="2" charset="-78"/>
                  </a:rPr>
                  <a:t>تقسیم بندی</a:t>
                </a:r>
                <a:r>
                  <a:rPr lang="fa-IR" sz="32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/>
                </a:r>
                <a:br>
                  <a:rPr lang="fa-IR" sz="32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</a:br>
                <a:r>
                  <a:rPr lang="fa-IR" sz="2200" b="1" dirty="0" smtClean="0">
                    <a:cs typeface="B Kamran" pitchFamily="2" charset="-78"/>
                  </a:rPr>
                  <a:t>فعالیت های یک تشکل فرهنگی</a:t>
                </a:r>
                <a:endParaRPr lang="fa-IR" sz="2200" b="1" dirty="0">
                  <a:cs typeface="B Kamran" pitchFamily="2" charset="-78"/>
                </a:endParaRPr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 rot="16200000" flipV="1">
              <a:off x="4381687" y="2695369"/>
              <a:ext cx="380627" cy="456753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4" name="Group 20"/>
            <p:cNvGrpSpPr/>
            <p:nvPr/>
          </p:nvGrpSpPr>
          <p:grpSpPr>
            <a:xfrm>
              <a:off x="2984663" y="3177498"/>
              <a:ext cx="3174674" cy="1015007"/>
              <a:chOff x="1091587" y="1524496"/>
              <a:chExt cx="3174674" cy="1015007"/>
            </a:xfrm>
            <a:solidFill>
              <a:schemeClr val="accent2">
                <a:alpha val="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9" name="Rounded Rectangle 28"/>
              <p:cNvSpPr/>
              <p:nvPr/>
            </p:nvSpPr>
            <p:spPr>
              <a:xfrm>
                <a:off x="1091587" y="1524496"/>
                <a:ext cx="3174674" cy="101500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30" name="Rounded Rectangle 8"/>
              <p:cNvSpPr/>
              <p:nvPr/>
            </p:nvSpPr>
            <p:spPr>
              <a:xfrm>
                <a:off x="1121316" y="1554225"/>
                <a:ext cx="3115216" cy="95554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نیازمندی های </a:t>
                </a:r>
                <a:r>
                  <a:rPr lang="fa-IR" sz="2500" b="1" kern="1200" dirty="0" smtClean="0">
                    <a:cs typeface="B Kamran" pitchFamily="2" charset="-78"/>
                  </a:rPr>
                  <a:t/>
                </a:r>
                <a:br>
                  <a:rPr lang="fa-IR" sz="2500" b="1" kern="1200" dirty="0" smtClean="0">
                    <a:cs typeface="B Kamran" pitchFamily="2" charset="-78"/>
                  </a:rPr>
                </a:br>
                <a:r>
                  <a:rPr lang="fa-IR" sz="2500" b="1" kern="1200" dirty="0" smtClean="0">
                    <a:cs typeface="B Kamran" pitchFamily="2" charset="-78"/>
                  </a:rPr>
                  <a:t> </a:t>
                </a:r>
                <a:r>
                  <a:rPr lang="fa-IR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برنامه ریزی فعالیت های فرهنگی</a:t>
                </a:r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 rot="16200000" flipV="1">
              <a:off x="4381687" y="4217881"/>
              <a:ext cx="380627" cy="456753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5" name="Group 22"/>
            <p:cNvGrpSpPr/>
            <p:nvPr/>
          </p:nvGrpSpPr>
          <p:grpSpPr>
            <a:xfrm>
              <a:off x="2984663" y="4700009"/>
              <a:ext cx="3174674" cy="1015007"/>
              <a:chOff x="1091587" y="3047007"/>
              <a:chExt cx="3174674" cy="1015007"/>
            </a:xfrm>
            <a:solidFill>
              <a:schemeClr val="accent2">
                <a:alpha val="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4" name="Rounded Rectangle 23"/>
              <p:cNvSpPr/>
              <p:nvPr/>
            </p:nvSpPr>
            <p:spPr>
              <a:xfrm>
                <a:off x="1091587" y="3047007"/>
                <a:ext cx="3174674" cy="101500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5" name="Rounded Rectangle 12"/>
              <p:cNvSpPr/>
              <p:nvPr/>
            </p:nvSpPr>
            <p:spPr>
              <a:xfrm>
                <a:off x="1121316" y="3076736"/>
                <a:ext cx="3115216" cy="955549"/>
              </a:xfrm>
              <a:prstGeom prst="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kern="1200" dirty="0" smtClean="0">
                    <a:cs typeface="B Kamran" pitchFamily="2" charset="-78"/>
                  </a:rPr>
                  <a:t>تعریف</a:t>
                </a:r>
                <a:br>
                  <a:rPr lang="fa-IR" sz="3200" b="1" kern="1200" dirty="0" smtClean="0">
                    <a:cs typeface="B Kamran" pitchFamily="2" charset="-78"/>
                  </a:rPr>
                </a:br>
                <a:r>
                  <a:rPr lang="fa-IR" sz="2200" b="1" dirty="0" smtClean="0">
                    <a:cs typeface="B Kamran" pitchFamily="2" charset="-78"/>
                  </a:rPr>
                  <a:t> برنامه ریزی فعالیت های فرهنگی</a:t>
                </a:r>
                <a:endParaRPr lang="fa-IR" sz="2200" b="1" kern="1200" dirty="0" smtClean="0">
                  <a:cs typeface="B Kamran" pitchFamily="2" charset="-78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5500694" y="1714488"/>
            <a:ext cx="3429024" cy="45550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رسالت و چشم انداز تشکل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اهداف تشکل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وسیله و روش های </a:t>
            </a:r>
          </a:p>
          <a:p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رسیدن به اهداف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منابع موجود تشکل ها</a:t>
            </a:r>
          </a:p>
          <a:p>
            <a:pPr marL="536575" indent="-268288">
              <a:buFont typeface="Courier New" pitchFamily="49" charset="0"/>
              <a:buChar char="o"/>
            </a:pPr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انسانی</a:t>
            </a:r>
          </a:p>
          <a:p>
            <a:pPr marL="536575" indent="-268288">
              <a:buFont typeface="Courier New" pitchFamily="49" charset="0"/>
              <a:buChar char="o"/>
            </a:pPr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فنی</a:t>
            </a:r>
          </a:p>
          <a:p>
            <a:pPr marL="536575" indent="-268288">
              <a:buFont typeface="Courier New" pitchFamily="49" charset="0"/>
              <a:buChar char="o"/>
            </a:pPr>
            <a:r>
              <a:rPr lang="fa-I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مالی</a:t>
            </a:r>
            <a:endParaRPr lang="fa-IR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برنامه ریزی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فعالیت های فرهنگی :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3009035" y="1714488"/>
            <a:ext cx="2848849" cy="3643338"/>
            <a:chOff x="2984663" y="1654986"/>
            <a:chExt cx="3174674" cy="4060030"/>
          </a:xfrm>
        </p:grpSpPr>
        <p:grpSp>
          <p:nvGrpSpPr>
            <p:cNvPr id="3" name="Group 16"/>
            <p:cNvGrpSpPr/>
            <p:nvPr/>
          </p:nvGrpSpPr>
          <p:grpSpPr>
            <a:xfrm>
              <a:off x="2984663" y="1654986"/>
              <a:ext cx="3174674" cy="1015007"/>
              <a:chOff x="1091587" y="1984"/>
              <a:chExt cx="3174674" cy="101500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4" name="Rounded Rectangle 33"/>
              <p:cNvSpPr/>
              <p:nvPr/>
            </p:nvSpPr>
            <p:spPr>
              <a:xfrm>
                <a:off x="1091587" y="1984"/>
                <a:ext cx="3174674" cy="1015007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alpha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5" name="Rounded Rectangle 4"/>
              <p:cNvSpPr/>
              <p:nvPr/>
            </p:nvSpPr>
            <p:spPr>
              <a:xfrm>
                <a:off x="1121316" y="31713"/>
                <a:ext cx="3115216" cy="95554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تقسیم بندی</a:t>
                </a:r>
                <a:r>
                  <a:rPr lang="fa-IR" sz="32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/>
                </a:r>
                <a:br>
                  <a:rPr lang="fa-IR" sz="32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</a:br>
                <a:r>
                  <a:rPr lang="fa-IR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amran" pitchFamily="2" charset="-78"/>
                  </a:rPr>
                  <a:t>فعالیت های یک تشکل فرهنگی</a:t>
                </a:r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 rot="16200000" flipV="1">
              <a:off x="4381687" y="2695369"/>
              <a:ext cx="380627" cy="456753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4" name="Group 20"/>
            <p:cNvGrpSpPr/>
            <p:nvPr/>
          </p:nvGrpSpPr>
          <p:grpSpPr>
            <a:xfrm>
              <a:off x="2984663" y="3177498"/>
              <a:ext cx="3174674" cy="1015007"/>
              <a:chOff x="1091587" y="1524496"/>
              <a:chExt cx="3174674" cy="1015007"/>
            </a:xfrm>
            <a:solidFill>
              <a:schemeClr val="accent2">
                <a:alpha val="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9" name="Rounded Rectangle 28"/>
              <p:cNvSpPr/>
              <p:nvPr/>
            </p:nvSpPr>
            <p:spPr>
              <a:xfrm>
                <a:off x="1091587" y="1524496"/>
                <a:ext cx="3174674" cy="101500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30" name="Rounded Rectangle 8"/>
              <p:cNvSpPr/>
              <p:nvPr/>
            </p:nvSpPr>
            <p:spPr>
              <a:xfrm>
                <a:off x="1121316" y="1554225"/>
                <a:ext cx="3115216" cy="955549"/>
              </a:xfrm>
              <a:prstGeom prst="rect">
                <a:avLst/>
              </a:prstGeom>
              <a:solidFill>
                <a:schemeClr val="accent3">
                  <a:alpha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dirty="0" smtClean="0">
                    <a:cs typeface="B Kamran" pitchFamily="2" charset="-78"/>
                  </a:rPr>
                  <a:t>نیازمندی های </a:t>
                </a:r>
                <a:r>
                  <a:rPr lang="fa-IR" sz="2500" b="1" kern="1200" dirty="0" smtClean="0">
                    <a:cs typeface="B Kamran" pitchFamily="2" charset="-78"/>
                  </a:rPr>
                  <a:t/>
                </a:r>
                <a:br>
                  <a:rPr lang="fa-IR" sz="2500" b="1" kern="1200" dirty="0" smtClean="0">
                    <a:cs typeface="B Kamran" pitchFamily="2" charset="-78"/>
                  </a:rPr>
                </a:br>
                <a:r>
                  <a:rPr lang="fa-IR" sz="2200" b="1" dirty="0" smtClean="0">
                    <a:cs typeface="B Kamran" pitchFamily="2" charset="-78"/>
                  </a:rPr>
                  <a:t> برنامه ریزی فعالیت های فرهنگی</a:t>
                </a:r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 rot="16200000" flipV="1">
              <a:off x="4381687" y="4217881"/>
              <a:ext cx="380627" cy="456753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5" name="Group 22"/>
            <p:cNvGrpSpPr/>
            <p:nvPr/>
          </p:nvGrpSpPr>
          <p:grpSpPr>
            <a:xfrm>
              <a:off x="2984663" y="4700009"/>
              <a:ext cx="3174674" cy="1015007"/>
              <a:chOff x="1091587" y="3047007"/>
              <a:chExt cx="3174674" cy="1015007"/>
            </a:xfrm>
            <a:solidFill>
              <a:schemeClr val="accent2">
                <a:alpha val="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4" name="Rounded Rectangle 23"/>
              <p:cNvSpPr/>
              <p:nvPr/>
            </p:nvSpPr>
            <p:spPr>
              <a:xfrm>
                <a:off x="1091587" y="3047007"/>
                <a:ext cx="3174674" cy="101500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5" name="Rounded Rectangle 12"/>
              <p:cNvSpPr/>
              <p:nvPr/>
            </p:nvSpPr>
            <p:spPr>
              <a:xfrm>
                <a:off x="1121316" y="3076736"/>
                <a:ext cx="3115216" cy="955549"/>
              </a:xfrm>
              <a:prstGeom prst="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b="1" kern="1200" dirty="0" smtClean="0">
                    <a:cs typeface="B Kamran" pitchFamily="2" charset="-78"/>
                  </a:rPr>
                  <a:t>تعریف</a:t>
                </a:r>
                <a:br>
                  <a:rPr lang="fa-IR" sz="3200" b="1" kern="1200" dirty="0" smtClean="0">
                    <a:cs typeface="B Kamran" pitchFamily="2" charset="-78"/>
                  </a:rPr>
                </a:br>
                <a:r>
                  <a:rPr lang="fa-IR" sz="2200" b="1" dirty="0" smtClean="0">
                    <a:cs typeface="B Kamran" pitchFamily="2" charset="-78"/>
                  </a:rPr>
                  <a:t> برنامه ریزی فعالیت های فرهنگی</a:t>
                </a:r>
                <a:endParaRPr lang="fa-IR" sz="2200" b="1" kern="1200" dirty="0" smtClean="0">
                  <a:cs typeface="B Kamran" pitchFamily="2" charset="-78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600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تعریف سازمان مردم نهاد (سمن) :</a:t>
            </a:r>
            <a:endParaRPr lang="fa-IR" sz="2000" b="1" dirty="0" smtClean="0">
              <a:cs typeface="B Roya" pitchFamily="2" charset="-78"/>
            </a:endParaRP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مجموعه ای که با سرپرستی مردم (موسسین)،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برای مردم (سرویس گیرندگان)،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به وسیله مردم (داوطلبین)، 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به منظور بهبود کیفیت زندگی مردم (جامعه) 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و نیل به توسعه همه جانبه در سطح محلی ، ملی ، بین المللی ، 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بدون انتظار تقسیم سود بین موسسین و کنترل کنندگان 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فعالیت می کند ؛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0" name="Down Arrow 19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3" name="Down Arrow 2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4" name="Down Arrow 2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5" name="Down Arrow 2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6" name="Rounded Rectangle 2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تعریف</a:t>
            </a:r>
            <a:endParaRPr lang="en-US" b="1" dirty="0" smtClean="0">
              <a:cs typeface="B Koodak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مدیریت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برنامه ریزی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فعالیت های فرهنگی :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3009035" y="1714488"/>
            <a:ext cx="2848849" cy="910834"/>
            <a:chOff x="1091587" y="1984"/>
            <a:chExt cx="3174674" cy="10150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1091587" y="1984"/>
              <a:ext cx="3174674" cy="101500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alpha val="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121316" y="31713"/>
              <a:ext cx="3115216" cy="955549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تقسیم بندی</a:t>
              </a:r>
              <a: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/>
              </a:r>
              <a:b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یک تشکل فرهنگی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068E-6 L 0.20018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برنامه ریزی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فعالیت های فرهنگی :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4643438" y="1714488"/>
            <a:ext cx="2848849" cy="910834"/>
            <a:chOff x="1091587" y="1984"/>
            <a:chExt cx="3174674" cy="10150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1091587" y="1984"/>
              <a:ext cx="3174674" cy="101500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alpha val="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121316" y="31713"/>
              <a:ext cx="3115216" cy="955549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تقسیم بندی</a:t>
              </a:r>
              <a: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/>
              </a:r>
              <a:b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یک تشکل فرهنگی</a:t>
              </a:r>
            </a:p>
          </p:txBody>
        </p:sp>
      </p:grpSp>
      <p:grpSp>
        <p:nvGrpSpPr>
          <p:cNvPr id="40" name="Group 20"/>
          <p:cNvGrpSpPr/>
          <p:nvPr/>
        </p:nvGrpSpPr>
        <p:grpSpPr>
          <a:xfrm>
            <a:off x="5286380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Rounded Rectangle 41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1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B Kamran" pitchFamily="2" charset="-78"/>
                </a:rPr>
                <a:t>تاسیسی</a:t>
              </a:r>
            </a:p>
          </p:txBody>
        </p:sp>
      </p:grpSp>
      <p:grpSp>
        <p:nvGrpSpPr>
          <p:cNvPr id="55" name="Group 20"/>
          <p:cNvGrpSpPr/>
          <p:nvPr/>
        </p:nvGrpSpPr>
        <p:grpSpPr>
          <a:xfrm>
            <a:off x="7143768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6" name="Rounded Rectangle 55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7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B Kamran" pitchFamily="2" charset="-78"/>
                </a:rPr>
                <a:t>طرحی</a:t>
              </a:r>
            </a:p>
          </p:txBody>
        </p:sp>
      </p:grpSp>
      <p:grpSp>
        <p:nvGrpSpPr>
          <p:cNvPr id="58" name="Group 20"/>
          <p:cNvGrpSpPr/>
          <p:nvPr/>
        </p:nvGrpSpPr>
        <p:grpSpPr>
          <a:xfrm>
            <a:off x="3428992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9" name="Rounded Rectangle 58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60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B Kamran" pitchFamily="2" charset="-78"/>
                </a:rPr>
                <a:t>جاری</a:t>
              </a:r>
              <a:endParaRPr lang="fa-IR" sz="2200" b="1" dirty="0" smtClean="0">
                <a:solidFill>
                  <a:srgbClr val="FF0000"/>
                </a:solidFill>
                <a:cs typeface="B Kamran" pitchFamily="2" charset="-78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برنامه ریزی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فعالیت های فرهنگی :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4643438" y="1714488"/>
            <a:ext cx="2848849" cy="910834"/>
            <a:chOff x="1091587" y="1984"/>
            <a:chExt cx="3174674" cy="10150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1091587" y="1984"/>
              <a:ext cx="3174674" cy="101500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alpha val="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121316" y="31713"/>
              <a:ext cx="3115216" cy="955549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تقسیم بندی</a:t>
              </a:r>
              <a: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/>
              </a:r>
              <a:b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یک تشکل فرهنگی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928926" y="3929066"/>
            <a:ext cx="5929354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نیازمندی های اولیه هر تشکل برای ادامه فعالیت ؛</a:t>
            </a:r>
          </a:p>
          <a:p>
            <a:pPr>
              <a:buFont typeface="Wingdings" pitchFamily="2" charset="2"/>
              <a:buChar char="ü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تبدیل شدن به فرهنگ عمومی درون هر تشکل به دلایلی چون تکرار؛</a:t>
            </a:r>
          </a:p>
          <a:p>
            <a:pPr>
              <a:buFont typeface="Wingdings" pitchFamily="2" charset="2"/>
              <a:buChar char="ü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به نظم و سازماندهی بیش از برنامه ریزی نیازمندند ؛</a:t>
            </a:r>
          </a:p>
          <a:p>
            <a:pPr>
              <a:buFont typeface="Wingdings" pitchFamily="2" charset="2"/>
              <a:buChar char="ü"/>
            </a:pPr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تشکیل جلسات هماهنگی ، تهیه و تکثیر فرم ، فرآیند جذب ، . .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5286380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  <a:alpha val="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Rounded Rectangle 41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1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cs typeface="B Kamran" pitchFamily="2" charset="-78"/>
                </a:rPr>
                <a:t>تاسیسی</a:t>
              </a: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7143768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  <a:alpha val="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6" name="Rounded Rectangle 55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7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cs typeface="B Kamran" pitchFamily="2" charset="-78"/>
                </a:rPr>
                <a:t>طرحی</a:t>
              </a: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3428992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9" name="Rounded Rectangle 58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60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B Kamran" pitchFamily="2" charset="-78"/>
                </a:rPr>
                <a:t>جاری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برنامه ریزی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فعالیت های فرهنگی :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4643438" y="1714488"/>
            <a:ext cx="2848849" cy="910834"/>
            <a:chOff x="1091587" y="1984"/>
            <a:chExt cx="3174674" cy="10150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1091587" y="1984"/>
              <a:ext cx="3174674" cy="101500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alpha val="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121316" y="31713"/>
              <a:ext cx="3115216" cy="955549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تقسیم بندی</a:t>
              </a:r>
              <a: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/>
              </a:r>
              <a:b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یک تشکل فرهنگی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928926" y="3929066"/>
            <a:ext cx="5929354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شامل آن دسته از فعالیت هایی می شود که دارای سابقه نبوده و اجرای آن به توسعه تشکل فرهنگی کمک میکند</a:t>
            </a:r>
          </a:p>
          <a:p>
            <a:pPr>
              <a:buFont typeface="Wingdings" pitchFamily="2" charset="2"/>
              <a:buChar char="ü"/>
            </a:pPr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تاسیس کتابخانه تخصصی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تولید یک نشریه داخلی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5286380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Rounded Rectangle 41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1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B Kamran" pitchFamily="2" charset="-78"/>
                </a:rPr>
                <a:t>تاسیسی</a:t>
              </a: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7143768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  <a:alpha val="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6" name="Rounded Rectangle 55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7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cs typeface="B Kamran" pitchFamily="2" charset="-78"/>
                </a:rPr>
                <a:t>طرحی</a:t>
              </a: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3428992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  <a:alpha val="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9" name="Rounded Rectangle 58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60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cs typeface="B Kamran" pitchFamily="2" charset="-78"/>
                </a:rPr>
                <a:t>جاری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برنامه ریزی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فعالیت های فرهنگی :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4643438" y="1714488"/>
            <a:ext cx="2848849" cy="910834"/>
            <a:chOff x="1091587" y="1984"/>
            <a:chExt cx="3174674" cy="10150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1091587" y="1984"/>
              <a:ext cx="3174674" cy="101500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alpha val="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121316" y="31713"/>
              <a:ext cx="3115216" cy="955549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تقسیم بندی</a:t>
              </a:r>
              <a: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/>
              </a:r>
              <a:b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یک تشکل فرهنگی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928926" y="5539103"/>
            <a:ext cx="59293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مهمترین فعالیت جهت برنامه ریزی برای تشکل های فرهنگی ؛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5286380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  <a:alpha val="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Rounded Rectangle 41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1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cs typeface="B Kamran" pitchFamily="2" charset="-78"/>
                </a:rPr>
                <a:t>تاسیسی</a:t>
              </a: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7143768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6" name="Rounded Rectangle 55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7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B Kamran" pitchFamily="2" charset="-78"/>
                </a:rPr>
                <a:t>طرحی</a:t>
              </a: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3428992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  <a:alpha val="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9" name="Rounded Rectangle 58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60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cs typeface="B Kamran" pitchFamily="2" charset="-78"/>
                </a:rPr>
                <a:t>فعالیت های </a:t>
              </a:r>
              <a:br>
                <a:rPr lang="fa-IR" sz="2200" b="1" dirty="0" smtClean="0">
                  <a:cs typeface="B Kamran" pitchFamily="2" charset="-78"/>
                </a:rPr>
              </a:br>
              <a:r>
                <a:rPr lang="fa-IR" sz="3200" b="1" dirty="0" smtClean="0">
                  <a:cs typeface="B Kamran" pitchFamily="2" charset="-78"/>
                </a:rPr>
                <a:t>جاری</a:t>
              </a:r>
            </a:p>
          </p:txBody>
        </p:sp>
      </p:grpSp>
      <p:grpSp>
        <p:nvGrpSpPr>
          <p:cNvPr id="29" name="Group 20"/>
          <p:cNvGrpSpPr/>
          <p:nvPr/>
        </p:nvGrpSpPr>
        <p:grpSpPr>
          <a:xfrm>
            <a:off x="7429520" y="3857628"/>
            <a:ext cx="1134337" cy="714380"/>
            <a:chOff x="1091587" y="1524496"/>
            <a:chExt cx="3174674" cy="1127786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1" name="Rounded Rectangle 8"/>
            <p:cNvSpPr/>
            <p:nvPr/>
          </p:nvSpPr>
          <p:spPr>
            <a:xfrm>
              <a:off x="1121315" y="1554226"/>
              <a:ext cx="3115218" cy="1098056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27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B Kamran" pitchFamily="2" charset="-78"/>
                </a:rPr>
                <a:t>مستمر</a:t>
              </a:r>
              <a:endParaRPr lang="fa-I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amran" pitchFamily="2" charset="-78"/>
              </a:endParaRPr>
            </a:p>
          </p:txBody>
        </p:sp>
      </p:grpSp>
      <p:grpSp>
        <p:nvGrpSpPr>
          <p:cNvPr id="36" name="Group 20"/>
          <p:cNvGrpSpPr/>
          <p:nvPr/>
        </p:nvGrpSpPr>
        <p:grpSpPr>
          <a:xfrm>
            <a:off x="7429520" y="4714884"/>
            <a:ext cx="1134337" cy="714380"/>
            <a:chOff x="1091587" y="1524496"/>
            <a:chExt cx="3174674" cy="1127786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Rounded Rectangle 36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8" name="Rounded Rectangle 8"/>
            <p:cNvSpPr/>
            <p:nvPr/>
          </p:nvSpPr>
          <p:spPr>
            <a:xfrm>
              <a:off x="1121315" y="1554226"/>
              <a:ext cx="3115218" cy="1098056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27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B Kamran" pitchFamily="2" charset="-78"/>
                </a:rPr>
                <a:t>مقطعی</a:t>
              </a:r>
              <a:endParaRPr lang="fa-I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amran" pitchFamily="2" charset="-78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000364" y="4714884"/>
            <a:ext cx="43577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در یک بازه زمانی مشخص شروع و پایان می یابد ؛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طرح اوقات فراغت،همایش،کلاس های آموزشی 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28926" y="3857628"/>
            <a:ext cx="44291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بصورت هفتگی ، ماهانه ، . . . تکرار می یابد ؛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جلسات ادعیه و زیارت ، سایت ، ورزش هفتگی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برنامه ریزی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برنامه ریزی فعالیت های فرهنگی :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4643438" y="1714488"/>
            <a:ext cx="2848849" cy="910834"/>
            <a:chOff x="1091587" y="1984"/>
            <a:chExt cx="3174674" cy="10150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1091587" y="1984"/>
              <a:ext cx="3174674" cy="101500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alpha val="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121316" y="31713"/>
              <a:ext cx="3115216" cy="955549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تقسیم بندی</a:t>
              </a:r>
              <a: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/>
              </a:r>
              <a:b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</a:b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یک تشکل فرهنگی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928926" y="5539103"/>
            <a:ext cx="59293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تنظیم این سلسله فعالیت ها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  <a:sym typeface="Wingdings"/>
              </a:rPr>
              <a:t> برنامه ریزی فعالیت های فرهنگی</a:t>
            </a:r>
            <a:endParaRPr lang="fa-I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5286380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  <a:alpha val="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Rounded Rectangle 41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1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cs typeface="B Kamran" pitchFamily="2" charset="-78"/>
                </a:rPr>
                <a:t>تاسیسی</a:t>
              </a: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7143768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6" name="Rounded Rectangle 55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7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B Kamran" pitchFamily="2" charset="-78"/>
                </a:rPr>
                <a:t>طرحی</a:t>
              </a: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3428992" y="2786058"/>
            <a:ext cx="1634403" cy="857256"/>
            <a:chOff x="1091587" y="1524496"/>
            <a:chExt cx="3174674" cy="1015007"/>
          </a:xfrm>
          <a:solidFill>
            <a:schemeClr val="accent6">
              <a:lumMod val="40000"/>
              <a:lumOff val="60000"/>
              <a:alpha val="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9" name="Rounded Rectangle 58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60" name="Rounded Rectangle 8"/>
            <p:cNvSpPr/>
            <p:nvPr/>
          </p:nvSpPr>
          <p:spPr>
            <a:xfrm>
              <a:off x="1121315" y="1554226"/>
              <a:ext cx="3115217" cy="955549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cs typeface="B Kamran" pitchFamily="2" charset="-78"/>
                </a:rPr>
                <a:t>فعالیت های </a:t>
              </a:r>
              <a:br>
                <a:rPr lang="fa-IR" sz="2200" b="1" dirty="0" smtClean="0">
                  <a:cs typeface="B Kamran" pitchFamily="2" charset="-78"/>
                </a:rPr>
              </a:br>
              <a:r>
                <a:rPr lang="fa-IR" sz="3200" b="1" dirty="0" smtClean="0">
                  <a:cs typeface="B Kamran" pitchFamily="2" charset="-78"/>
                </a:rPr>
                <a:t>جاری</a:t>
              </a: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7429520" y="3857628"/>
            <a:ext cx="1134337" cy="714380"/>
            <a:chOff x="1091587" y="1524496"/>
            <a:chExt cx="3174674" cy="1127786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1" name="Rounded Rectangle 8"/>
            <p:cNvSpPr/>
            <p:nvPr/>
          </p:nvSpPr>
          <p:spPr>
            <a:xfrm>
              <a:off x="1121315" y="1554226"/>
              <a:ext cx="3115218" cy="1098056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27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B Kamran" pitchFamily="2" charset="-78"/>
                </a:rPr>
                <a:t>مستمر</a:t>
              </a:r>
              <a:endParaRPr lang="fa-I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amran" pitchFamily="2" charset="-78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7429520" y="4714884"/>
            <a:ext cx="1134337" cy="714380"/>
            <a:chOff x="1091587" y="1524496"/>
            <a:chExt cx="3174674" cy="1127786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Rounded Rectangle 36"/>
            <p:cNvSpPr/>
            <p:nvPr/>
          </p:nvSpPr>
          <p:spPr>
            <a:xfrm>
              <a:off x="1091587" y="1524496"/>
              <a:ext cx="3174674" cy="101500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8" name="Rounded Rectangle 8"/>
            <p:cNvSpPr/>
            <p:nvPr/>
          </p:nvSpPr>
          <p:spPr>
            <a:xfrm>
              <a:off x="1121315" y="1554226"/>
              <a:ext cx="3115218" cy="1098056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amran" pitchFamily="2" charset="-78"/>
                </a:rPr>
                <a:t>فعالیت های </a:t>
              </a:r>
              <a:r>
                <a:rPr lang="fa-IR" sz="3200" b="1" dirty="0" smtClean="0">
                  <a:cs typeface="B Kamran" pitchFamily="2" charset="-78"/>
                </a:rPr>
                <a:t/>
              </a:r>
              <a:br>
                <a:rPr lang="fa-IR" sz="3200" b="1" dirty="0" smtClean="0">
                  <a:cs typeface="B Kamran" pitchFamily="2" charset="-78"/>
                </a:rPr>
              </a:br>
              <a:r>
                <a:rPr lang="fa-IR" sz="27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B Kamran" pitchFamily="2" charset="-78"/>
                </a:rPr>
                <a:t>مقطعی</a:t>
              </a:r>
              <a:endParaRPr lang="fa-I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amran" pitchFamily="2" charset="-78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928926" y="3857628"/>
            <a:ext cx="44291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بصورت هفتگی ، ماهانه ، . . . تکرار می یابد ؛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جلسات ادعیه و زیارت ، سایت ، ورزش هفتگی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00364" y="4714884"/>
            <a:ext cx="43577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در یک بازه زمانی مشخص شروع و پایان می یابد ؛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Kamran" pitchFamily="2" charset="-78"/>
              </a:rPr>
              <a:t>طرح اوقات فراغت،همایش،کلاس های آموزشی 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برنامه ریزی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دفترچه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 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385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چارچوب یک طرح فرهنگی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هر طرح فرهنگی خوب حداقل دارای 14 قسمت است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fa-I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43636" y="2285992"/>
            <a:ext cx="2714644" cy="39241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fa-I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1. </a:t>
            </a: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عنوان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2. مقدمه و ضرورت ها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3. اهداف طرح</a:t>
            </a:r>
            <a:endParaRPr lang="fa-IR" sz="2400" dirty="0" smtClean="0"/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4. شرح برنامه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5. مخاطب طرح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6. موضوع یا موضوعات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7. قالب برنامه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28926" y="2285992"/>
            <a:ext cx="3286148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8. مختصات برنامه </a:t>
            </a:r>
            <a:r>
              <a:rPr lang="fa-I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( زمان ، مکان ، نحوه اجرا)</a:t>
            </a:r>
            <a:endParaRPr lang="fa-I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9. مستندات برنامه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10. محصولات و دستاوردها یا نتایج</a:t>
            </a:r>
            <a:endParaRPr lang="fa-IR" sz="2400" dirty="0" smtClean="0"/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11. تقویم اجرایی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12. تبلیغات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13. ارزشیابی و بازخورد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14. منابع مالی و برآورد هزینه ها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دفترچه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 </a:t>
            </a:r>
            <a:endParaRPr lang="en-US" sz="1500" b="1" dirty="0"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417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دفترچه فعالیت های فرهنگی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عنوان دفترچه ؛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فهرست فعالیت ها ؛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گانت چارت فعالیت ها ؛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فرم تفصیلی فعالیت های مستمر ؛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فرم تفصیلی فعالیت های مقطعی ؛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برنامه ریزی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فعالیت های فرهنگی در تشکل 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ضروریات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3" name="Down Arrow 42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4" name="Down Arrow 43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5" name="Down Arrow 44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46" name="Rounded Rectangle 45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تفاوت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تعاریف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کلید واژه ها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برنامه ریزی </a:t>
            </a:r>
            <a:b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</a:br>
            <a:r>
              <a:rPr lang="fa-IR" sz="1500" b="1" dirty="0" smtClean="0">
                <a:solidFill>
                  <a:srgbClr val="0070C0"/>
                </a:solidFill>
                <a:cs typeface="B Koodak" pitchFamily="2" charset="-78"/>
              </a:rPr>
              <a:t>فعالیت های فرهنگی</a:t>
            </a:r>
            <a:endParaRPr lang="en-US" sz="1500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500" b="1" dirty="0" smtClean="0">
                <a:cs typeface="B Koodak" pitchFamily="2" charset="-78"/>
              </a:rPr>
              <a:t>دفترچه </a:t>
            </a:r>
            <a:br>
              <a:rPr lang="fa-IR" sz="1500" b="1" dirty="0" smtClean="0">
                <a:cs typeface="B Koodak" pitchFamily="2" charset="-78"/>
              </a:rPr>
            </a:br>
            <a:r>
              <a:rPr lang="fa-IR" sz="1500" b="1" dirty="0" smtClean="0">
                <a:cs typeface="B Koodak" pitchFamily="2" charset="-78"/>
              </a:rPr>
              <a:t>فعالیت های فرهنگی </a:t>
            </a:r>
            <a:endParaRPr lang="en-US" sz="1500" b="1" dirty="0" smtClean="0">
              <a:cs typeface="B Koodak" pitchFamily="2" charset="-78"/>
            </a:endParaRPr>
          </a:p>
        </p:txBody>
      </p:sp>
      <p:sp>
        <p:nvSpPr>
          <p:cNvPr id="20" name="Content Placeholder 31"/>
          <p:cNvSpPr>
            <a:spLocks noGrp="1"/>
          </p:cNvSpPr>
          <p:nvPr>
            <p:ph sz="quarter" idx="1"/>
          </p:nvPr>
        </p:nvSpPr>
        <p:spPr>
          <a:xfrm>
            <a:off x="2928926" y="685800"/>
            <a:ext cx="5834075" cy="1671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دفترچه فعالیت های فرهنگی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گانت چارت فعالیت ها ؛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57162" y="2500306"/>
          <a:ext cx="8429680" cy="221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4452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</a:tblGrid>
              <a:tr h="185420">
                <a:tc rowSpan="2">
                  <a:txBody>
                    <a:bodyPr/>
                    <a:lstStyle/>
                    <a:p>
                      <a:pPr algn="ctr" rtl="1"/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فروردین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اردیبهشت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fa-IR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 anchor="ctr" anchorCtr="1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بهمن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اسفند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1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2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3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4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1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2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3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4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kumimoji="0" lang="fa-IR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1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2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3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4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1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2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3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4</a:t>
                      </a:r>
                      <a:endParaRPr lang="fa-IR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فعالیت 1</a:t>
                      </a:r>
                      <a:endParaRPr lang="fa-I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فعالیت</a:t>
                      </a:r>
                      <a:r>
                        <a:rPr lang="fa-I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 2</a:t>
                      </a:r>
                      <a:endParaRPr lang="fa-I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فعالیت 3</a:t>
                      </a:r>
                      <a:endParaRPr lang="fa-I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. . . </a:t>
                      </a:r>
                      <a:endParaRPr lang="fa-I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1452567"/>
            <a:ext cx="37147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F6FC6"/>
              </a:buClr>
              <a:buSzPct val="85000"/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گانت چارت فعالیت های برنامه ای 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>
          <a:xfrm>
            <a:off x="3000365" y="685800"/>
            <a:ext cx="5762636" cy="56007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2060"/>
                </a:solidFill>
                <a:cs typeface="B Titr" pitchFamily="2" charset="-78"/>
              </a:rPr>
              <a:t>تعریف تشکل فرهنگی :</a:t>
            </a:r>
            <a:endParaRPr lang="fa-IR" sz="2000" b="1" dirty="0" smtClean="0">
              <a:cs typeface="B Roya" pitchFamily="2" charset="-78"/>
            </a:endParaRP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گروهی</a:t>
            </a:r>
            <a:r>
              <a:rPr lang="fa-IR" sz="2000" b="1" dirty="0" smtClean="0">
                <a:cs typeface="B Roya" pitchFamily="2" charset="-78"/>
              </a:rPr>
              <a:t> از افراد ، 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با محوریت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جوانان و نوجوانان</a:t>
            </a:r>
            <a:r>
              <a:rPr lang="fa-IR" sz="2000" b="1" dirty="0" smtClean="0">
                <a:cs typeface="B Roya" pitchFamily="2" charset="-78"/>
              </a:rPr>
              <a:t>،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با همراهی و هدایت یک یا چند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جوان یاور</a:t>
            </a:r>
            <a:r>
              <a:rPr lang="fa-IR" sz="2000" b="1" dirty="0" smtClean="0">
                <a:cs typeface="B Roya" pitchFamily="2" charset="-78"/>
              </a:rPr>
              <a:t>،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برای رسیدن به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اهداف مشترک </a:t>
            </a:r>
            <a:r>
              <a:rPr lang="fa-IR" sz="2000" b="1" dirty="0" smtClean="0">
                <a:cs typeface="B Roya" pitchFamily="2" charset="-78"/>
              </a:rPr>
              <a:t>،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به صورت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داوطلبانه</a:t>
            </a:r>
            <a:r>
              <a:rPr lang="fa-IR" sz="2000" b="1" dirty="0" smtClean="0">
                <a:cs typeface="B Roya" pitchFamily="2" charset="-78"/>
              </a:rPr>
              <a:t> 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در مسیر اهداف فرهنگی نظام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تنها از طریق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طرح ها و برنامه های فرهنگی</a:t>
            </a:r>
            <a:endParaRPr lang="fa-IR" sz="2000" b="1" dirty="0" smtClean="0">
              <a:cs typeface="B Roya" pitchFamily="2" charset="-78"/>
            </a:endParaRP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با حفظ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استقلال نسبی</a:t>
            </a:r>
            <a:endParaRPr lang="fa-IR" sz="2000" b="1" dirty="0" smtClean="0">
              <a:cs typeface="B Roya" pitchFamily="2" charset="-78"/>
            </a:endParaRP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با یک عنوان مشخص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fa-IR" sz="2000" b="1" dirty="0" smtClean="0">
                <a:cs typeface="B Roya" pitchFamily="2" charset="-78"/>
              </a:rPr>
              <a:t>از یک نهاد یا سازمان فرهنگی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مجوز فعالیت </a:t>
            </a:r>
            <a:r>
              <a:rPr lang="fa-IR" sz="2000" b="1" dirty="0" smtClean="0">
                <a:cs typeface="B Roya" pitchFamily="2" charset="-78"/>
              </a:rPr>
              <a:t>گرفته اند .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037" y="3369632"/>
            <a:ext cx="53567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Extender X4" pitchFamily="2" charset="-78"/>
              </a:rPr>
              <a:t>برنامه ریزی فعالیت های فرهنگی در </a:t>
            </a:r>
            <a:r>
              <a:rPr lang="fa-IR" sz="2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j_Extender X4" pitchFamily="2" charset="-78"/>
              </a:rPr>
              <a:t>تشکل ها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9" y="92867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پیش گفتار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1500175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19" name="Down Arrow 18"/>
          <p:cNvSpPr/>
          <p:nvPr/>
        </p:nvSpPr>
        <p:spPr>
          <a:xfrm>
            <a:off x="428596" y="3357562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1" name="Down Arrow 20"/>
          <p:cNvSpPr/>
          <p:nvPr/>
        </p:nvSpPr>
        <p:spPr>
          <a:xfrm>
            <a:off x="428596" y="5214951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28596" y="4286257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7" name="Down Arrow 26"/>
          <p:cNvSpPr/>
          <p:nvPr/>
        </p:nvSpPr>
        <p:spPr>
          <a:xfrm>
            <a:off x="428596" y="2428869"/>
            <a:ext cx="571504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fa-IR"/>
          </a:p>
        </p:txBody>
      </p:sp>
      <p:sp>
        <p:nvSpPr>
          <p:cNvPr id="28" name="Rounded Rectangle 27"/>
          <p:cNvSpPr/>
          <p:nvPr/>
        </p:nvSpPr>
        <p:spPr>
          <a:xfrm>
            <a:off x="357159" y="1857364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ضرورت</a:t>
            </a:r>
            <a:endParaRPr lang="en-US" b="1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9" y="2786059"/>
            <a:ext cx="2071701" cy="50006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Koodak" pitchFamily="2" charset="-78"/>
              </a:rPr>
              <a:t>تعریف</a:t>
            </a:r>
            <a:endParaRPr lang="en-US" b="1" dirty="0" smtClean="0"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9" y="3714753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فهرست تشکل ها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7159" y="4643446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اصول مدیریت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7159" y="5572141"/>
            <a:ext cx="2071701" cy="50006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Koodak" pitchFamily="2" charset="-78"/>
              </a:rPr>
              <a:t>کارکردهای تشکل</a:t>
            </a:r>
            <a:endParaRPr lang="en-US" b="1" dirty="0" smtClean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720" y="113379"/>
            <a:ext cx="8572560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1. آشنایی با تشکل های فرهنگی</a:t>
            </a:r>
            <a:endParaRPr lang="fa-IR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1452567"/>
            <a:ext cx="37147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F6FC6"/>
              </a:buClr>
              <a:buSzPct val="85000"/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فرم تدوین برنامه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214554"/>
            <a:ext cx="821537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هدف کلان : </a:t>
            </a:r>
            <a:r>
              <a:rPr lang="fa-IR" sz="2400" b="1" dirty="0" smtClean="0">
                <a:cs typeface="B Kamran" pitchFamily="2" charset="-78"/>
              </a:rPr>
              <a:t>بهبود وضعیت فرهنگی و ترویج فرهنگ دینی</a:t>
            </a:r>
          </a:p>
          <a:p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راهبرد : </a:t>
            </a:r>
            <a:r>
              <a:rPr lang="fa-IR" sz="2400" b="1" dirty="0" smtClean="0">
                <a:cs typeface="B Kamran" pitchFamily="2" charset="-78"/>
              </a:rPr>
              <a:t>ترسیم ، ارائه و تثبیت الگوهای فرهنگ اسلامی بویژه برای جوانان</a:t>
            </a:r>
            <a:endParaRPr lang="fa-IR" sz="2400" b="1" dirty="0">
              <a:cs typeface="B Kamra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214686"/>
            <a:ext cx="821537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عنوان برنامه : </a:t>
            </a:r>
            <a:r>
              <a:rPr lang="fa-IR" sz="2400" b="1" dirty="0" smtClean="0">
                <a:cs typeface="B Kamran" pitchFamily="2" charset="-78"/>
              </a:rPr>
              <a:t>برگزاری یادواره شهدا</a:t>
            </a:r>
          </a:p>
          <a:p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هدف برنامه : </a:t>
            </a:r>
            <a:r>
              <a:rPr lang="fa-IR" sz="2400" b="1" dirty="0" smtClean="0">
                <a:cs typeface="B Kamran" pitchFamily="2" charset="-78"/>
              </a:rPr>
              <a:t>برگزاری یادواره های فصلی</a:t>
            </a:r>
          </a:p>
          <a:p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واحد سنجش : </a:t>
            </a:r>
            <a:r>
              <a:rPr lang="fa-IR" sz="2400" b="1" dirty="0" smtClean="0">
                <a:cs typeface="B Kamran" pitchFamily="2" charset="-78"/>
              </a:rPr>
              <a:t>تعداد یادواره در سال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4572008"/>
            <a:ext cx="821537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اهداف کمی (نتایج مورد انتظار) :</a:t>
            </a:r>
            <a:endParaRPr lang="fa-IR" sz="2400" b="1" dirty="0" smtClean="0">
              <a:cs typeface="B Kamran" pitchFamily="2" charset="-78"/>
            </a:endParaRPr>
          </a:p>
          <a:p>
            <a:r>
              <a:rPr lang="fa-IR" sz="2400" b="1" dirty="0" smtClean="0">
                <a:cs typeface="B Kamran" pitchFamily="2" charset="-78"/>
              </a:rPr>
              <a:t>1. برگزاری یادواره های فصلی و معرفی شهدای محله ؛</a:t>
            </a:r>
          </a:p>
          <a:p>
            <a:r>
              <a:rPr lang="fa-IR" sz="2400" b="1" dirty="0" smtClean="0">
                <a:cs typeface="B Kamran" pitchFamily="2" charset="-78"/>
              </a:rPr>
              <a:t>2. تحت پوشش قرار دادن جوانان و اهالی محله در حد 150 نفر ؛</a:t>
            </a:r>
          </a:p>
          <a:p>
            <a:r>
              <a:rPr lang="fa-IR" sz="2400" b="1" dirty="0" smtClean="0">
                <a:cs typeface="B Kamran" pitchFamily="2" charset="-78"/>
              </a:rPr>
              <a:t>3. جلب مشارکت جوانان در اجرای برنامه ها در حد 15 نفر بالاتر رود .</a:t>
            </a:r>
            <a:endParaRPr lang="fa-IR" sz="2400" b="1" dirty="0">
              <a:cs typeface="B Kamr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1452567"/>
            <a:ext cx="37147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F6FC6"/>
              </a:buClr>
              <a:buSzPct val="85000"/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فرم تدوین برنامه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214554"/>
            <a:ext cx="8215370" cy="19389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شرح برنامه (ضرورت ، پیشینه و قالب اجرا): </a:t>
            </a:r>
            <a:b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2400" b="1" dirty="0" smtClean="0">
                <a:cs typeface="B Kamran" pitchFamily="2" charset="-78"/>
              </a:rPr>
              <a:t>معرفی اسوه های جهاد و شهادت می تواند در الگوسازی و ایجاد گروه های مرجع برای جوانان تاثیر فراوانی داشته باشد. نگاه به دفاع مقس و شهدا در این برنامه ، تنها نگاهی احساسی نیست ، کاری که شهدا کرده اند ایجاد یک حماسه است که باعث غرور و سربلندی همه ماست .</a:t>
            </a:r>
          </a:p>
          <a:p>
            <a:r>
              <a:rPr lang="fa-IR" sz="2400" b="1" dirty="0" smtClean="0">
                <a:cs typeface="B Kamran" pitchFamily="2" charset="-78"/>
              </a:rPr>
              <a:t>باید با اجرای مراسم بزرگداشت حس غرور و سربلندی را در مخاطب تقویت کنیم . </a:t>
            </a:r>
            <a:endParaRPr lang="fa-IR" sz="2400" b="1" dirty="0">
              <a:cs typeface="B Kamra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1452567"/>
            <a:ext cx="3714776" cy="9048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F6FC6"/>
              </a:buClr>
              <a:buSzPct val="85000"/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فرم تدوین برنامه</a:t>
            </a:r>
          </a:p>
          <a:p>
            <a:pPr marL="274320" lvl="0" indent="-27432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Kamran" pitchFamily="2" charset="-78"/>
              </a:rPr>
              <a:t>مراحل / زمان بندی اجرا ؛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62" y="2428868"/>
          <a:ext cx="8429680" cy="3571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71542"/>
                <a:gridCol w="1854804"/>
                <a:gridCol w="1045526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مراحل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مجری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1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2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3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4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5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6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7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8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9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10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11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12</a:t>
                      </a:r>
                      <a:endParaRPr lang="fa-I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تصمیم گیری و هماهنگی با مراجع مرتبط</a:t>
                      </a:r>
                      <a:endParaRPr lang="fa-I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مسئول تشکل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زمینه سازی و تشکیل ستاد و پشتیبانی و ستاد اجرایی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پشتیبانی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تامین منابع و پشتیبانی های لازم و تهیه و تولید محتوا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فرهنگی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اجرای مراسم و سنجش و کنترل شیوه اجرا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پشتیبانی </a:t>
                      </a:r>
                      <a:b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</a:br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و فرهنگی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بهره برداری از نتایج بعد از پایان پروژه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Kamran" pitchFamily="2" charset="-78"/>
                        </a:rPr>
                        <a:t>فرهنگی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3. برنامه ریزی در تشکل های فرهنگی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1452567"/>
            <a:ext cx="3714776" cy="9048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F6FC6"/>
              </a:buClr>
              <a:buSzPct val="85000"/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فرم تدوین برنامه</a:t>
            </a:r>
          </a:p>
          <a:p>
            <a:pPr marL="274320" lvl="0" indent="-27432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Kamran" pitchFamily="2" charset="-78"/>
              </a:rPr>
              <a:t>امکانات و تجهیزات مورد نیاز؛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0166" y="2500306"/>
          <a:ext cx="6096000" cy="1493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9784"/>
                <a:gridCol w="1399526"/>
                <a:gridCol w="1317640"/>
                <a:gridCol w="1149816"/>
                <a:gridCol w="1819234"/>
              </a:tblGrid>
              <a:tr h="370840">
                <a:tc rowSpan="2">
                  <a:txBody>
                    <a:bodyPr/>
                    <a:lstStyle/>
                    <a:p>
                      <a:pPr rtl="1"/>
                      <a:endParaRPr lang="fa-I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عنوان</a:t>
                      </a:r>
                      <a:endParaRPr lang="fa-I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نوع</a:t>
                      </a:r>
                      <a:endParaRPr lang="fa-I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مصرفی</a:t>
                      </a:r>
                      <a:endParaRPr lang="fa-I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سرمایه ای</a:t>
                      </a:r>
                      <a:endParaRPr lang="fa-I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Kamran" pitchFamily="2" charset="-78"/>
                        </a:rPr>
                        <a:t>1</a:t>
                      </a:r>
                      <a:endParaRPr lang="fa-IR" sz="2000" b="1" dirty="0"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Kamran" pitchFamily="2" charset="-78"/>
                        </a:rPr>
                        <a:t>رایانه</a:t>
                      </a:r>
                      <a:endParaRPr lang="fa-IR" sz="2000" b="1" dirty="0"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endParaRPr lang="fa-IR" sz="2000" b="1" dirty="0"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Kamran" pitchFamily="2" charset="-78"/>
                        </a:rPr>
                        <a:t>*</a:t>
                      </a:r>
                    </a:p>
                    <a:p>
                      <a:pPr rtl="1"/>
                      <a:r>
                        <a:rPr lang="fa-IR" sz="2000" b="1" dirty="0" smtClean="0">
                          <a:cs typeface="B Kamran" pitchFamily="2" charset="-78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Kamran" pitchFamily="2" charset="-78"/>
                        </a:rPr>
                        <a:t>امکانات تشکل</a:t>
                      </a:r>
                    </a:p>
                    <a:p>
                      <a:pPr rtl="1"/>
                      <a:r>
                        <a:rPr lang="fa-IR" sz="2000" b="1" dirty="0" smtClean="0">
                          <a:cs typeface="B Kamran" pitchFamily="2" charset="-78"/>
                        </a:rPr>
                        <a:t>تکمیل امکانات</a:t>
                      </a:r>
                      <a:r>
                        <a:rPr lang="fa-IR" sz="2000" b="1" baseline="0" dirty="0" smtClean="0">
                          <a:cs typeface="B Kamran" pitchFamily="2" charset="-78"/>
                        </a:rPr>
                        <a:t> موجود</a:t>
                      </a:r>
                      <a:endParaRPr lang="fa-IR" sz="2000" b="1" dirty="0">
                        <a:cs typeface="B Kamr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2066" y="4324657"/>
            <a:ext cx="37147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Kamran" pitchFamily="2" charset="-78"/>
              </a:rPr>
              <a:t>اعتبار مورد نیاز و منابع تامین؛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0166" y="4929198"/>
          <a:ext cx="6096000" cy="1097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ردیف</a:t>
                      </a:r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شرح هزینه</a:t>
                      </a:r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تعداد</a:t>
                      </a:r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قیمت واحد</a:t>
                      </a:r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اعتبار </a:t>
                      </a:r>
                      <a:b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</a:br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مورد نیاز</a:t>
                      </a:r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Kamran" pitchFamily="2" charset="-78"/>
                        </a:rPr>
                        <a:t>نحوه و محل تامین</a:t>
                      </a:r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Kamran" pitchFamily="2" charset="-78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428736"/>
          </a:xfrm>
        </p:spPr>
        <p:txBody>
          <a:bodyPr>
            <a:noAutofit/>
          </a:bodyPr>
          <a:lstStyle/>
          <a:p>
            <a:pPr lvl="0"/>
            <a:r>
              <a:rPr lang="fa-IR" sz="9600" b="1" dirty="0" smtClean="0">
                <a:solidFill>
                  <a:srgbClr val="0070C0"/>
                </a:solidFill>
                <a:cs typeface="B Arshia" pitchFamily="2" charset="-78"/>
              </a:rPr>
              <a:t>از توجه شما سپاسگذارم </a:t>
            </a:r>
            <a:endParaRPr lang="fa-IR" sz="9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4000" b="1" dirty="0" smtClean="0"/>
              <a:t>09155050687</a:t>
            </a:r>
          </a:p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bagheriomid@yahoo.com</a:t>
            </a:r>
            <a:endParaRPr lang="fa-IR" sz="3600" b="1" dirty="0" smtClean="0"/>
          </a:p>
          <a:p>
            <a:pPr algn="ctr">
              <a:buNone/>
            </a:pPr>
            <a:r>
              <a:rPr lang="fa-IR" sz="4000" b="1" dirty="0" smtClean="0"/>
              <a:t>09153254408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ghasemi072@yahoo.com</a:t>
            </a:r>
            <a:endPara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57356" y="2571744"/>
            <a:ext cx="5286412" cy="28798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fa-IR" sz="8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B Arshia" pitchFamily="2" charset="-78"/>
            </a:endParaRPr>
          </a:p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fa-IR" sz="8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B Arshia" pitchFamily="2" charset="-78"/>
            </a:endParaRPr>
          </a:p>
        </p:txBody>
      </p:sp>
      <p:pic>
        <p:nvPicPr>
          <p:cNvPr id="12" name="Picture 3" descr="C:\Users\Public\Pictures\Sample Pictures\Chrysanthem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914400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4689</TotalTime>
  <Words>5500</Words>
  <Application>Microsoft Office PowerPoint</Application>
  <PresentationFormat>On-screen Show (4:3)</PresentationFormat>
  <Paragraphs>1614</Paragraphs>
  <Slides>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Civic</vt:lpstr>
      <vt:lpstr>Slide 1</vt:lpstr>
      <vt:lpstr>برنامه ریزی فعالیت های فرهنگی در تشکل ها</vt:lpstr>
      <vt:lpstr>برنامه ریزی فعالیت های فرهنگی در تشکل ها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برنامه ریزی فعالیت های فرهنگی در تشکل ها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برنامه ریزی فعالیت های فرهنگی در تشکل ها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3. برنامه ریزی در تشکل های فرهنگی</vt:lpstr>
      <vt:lpstr>3. برنامه ریزی در تشکل های فرهنگی</vt:lpstr>
      <vt:lpstr>3. برنامه ریزی در تشکل های فرهنگی</vt:lpstr>
      <vt:lpstr>3. برنامه ریزی در تشکل های فرهنگی</vt:lpstr>
      <vt:lpstr>3. برنامه ریزی در تشکل های فرهنگی</vt:lpstr>
      <vt:lpstr>از توجه شما سپاسگذارم 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Alireza</dc:creator>
  <cp:lastModifiedBy>RH</cp:lastModifiedBy>
  <cp:revision>314</cp:revision>
  <dcterms:created xsi:type="dcterms:W3CDTF">2010-06-04T17:17:01Z</dcterms:created>
  <dcterms:modified xsi:type="dcterms:W3CDTF">2011-07-21T11:27:12Z</dcterms:modified>
</cp:coreProperties>
</file>