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pn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25FAA7-865B-4FF3-A24C-C9CF9FB94399}" type="doc">
      <dgm:prSet loTypeId="urn:microsoft.com/office/officeart/2005/8/layout/list1" loCatId="list" qsTypeId="urn:microsoft.com/office/officeart/2009/2/quickstyle/3d8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73C3E5-7B95-46E2-9CC7-319B99A8311D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استفهام از تصور با همزه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519D382C-3242-4AFC-B08D-DC98E5982FF7}" type="parTrans" cxnId="{4B6D1C80-78AC-49E3-A181-56B7F5D65BA7}">
      <dgm:prSet/>
      <dgm:spPr/>
      <dgm:t>
        <a:bodyPr/>
        <a:lstStyle/>
        <a:p>
          <a:endParaRPr lang="en-US"/>
        </a:p>
      </dgm:t>
    </dgm:pt>
    <dgm:pt modelId="{DBC446FA-F618-46B9-8BC1-836E0976B973}" type="sibTrans" cxnId="{4B6D1C80-78AC-49E3-A181-56B7F5D65BA7}">
      <dgm:prSet/>
      <dgm:spPr/>
      <dgm:t>
        <a:bodyPr/>
        <a:lstStyle/>
        <a:p>
          <a:endParaRPr lang="en-US"/>
        </a:p>
      </dgm:t>
    </dgm:pt>
    <dgm:pt modelId="{3B219ABA-5EF0-4CD9-87E4-5660CAD815FE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استفهام از اسناد با همزه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E14E8E94-2837-4A1D-9D33-600946666830}" type="parTrans" cxnId="{0DBD4B04-BBFB-41D5-A635-25C8C126EE30}">
      <dgm:prSet/>
      <dgm:spPr/>
      <dgm:t>
        <a:bodyPr/>
        <a:lstStyle/>
        <a:p>
          <a:endParaRPr lang="en-US"/>
        </a:p>
      </dgm:t>
    </dgm:pt>
    <dgm:pt modelId="{E161A337-1DBB-47EE-8CC6-ECC20293C013}" type="sibTrans" cxnId="{0DBD4B04-BBFB-41D5-A635-25C8C126EE30}">
      <dgm:prSet/>
      <dgm:spPr/>
      <dgm:t>
        <a:bodyPr/>
        <a:lstStyle/>
        <a:p>
          <a:endParaRPr lang="en-US"/>
        </a:p>
      </dgm:t>
    </dgm:pt>
    <dgm:pt modelId="{0FF2EF5A-94C7-4755-88DA-DB055F7E148E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توبیخات وتشویقات به همراه نتیجه آنها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F0CA907A-45CB-4C3A-B8D3-4F036DFA7118}" type="parTrans" cxnId="{CAB62645-7B33-45B7-AC91-008BFAE8C7FB}">
      <dgm:prSet/>
      <dgm:spPr/>
      <dgm:t>
        <a:bodyPr/>
        <a:lstStyle/>
        <a:p>
          <a:endParaRPr lang="en-US"/>
        </a:p>
      </dgm:t>
    </dgm:pt>
    <dgm:pt modelId="{595E5F7F-B440-4B62-A8D4-20FC36872E7C}" type="sibTrans" cxnId="{CAB62645-7B33-45B7-AC91-008BFAE8C7FB}">
      <dgm:prSet/>
      <dgm:spPr/>
      <dgm:t>
        <a:bodyPr/>
        <a:lstStyle/>
        <a:p>
          <a:endParaRPr lang="en-US"/>
        </a:p>
      </dgm:t>
    </dgm:pt>
    <dgm:pt modelId="{DBE22DF0-5342-412A-A0EF-93C00622E054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استفهام و توبیخ و اضراب با أم منقطعه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A5E86299-6E7B-4948-AEF0-359EA0B4361C}" type="parTrans" cxnId="{64E8413E-15E4-4B97-A213-1FEF02D71908}">
      <dgm:prSet/>
      <dgm:spPr/>
      <dgm:t>
        <a:bodyPr/>
        <a:lstStyle/>
        <a:p>
          <a:endParaRPr lang="en-US"/>
        </a:p>
      </dgm:t>
    </dgm:pt>
    <dgm:pt modelId="{ECE95F1A-3DEE-4681-95D9-A14E05D181BE}" type="sibTrans" cxnId="{64E8413E-15E4-4B97-A213-1FEF02D71908}">
      <dgm:prSet/>
      <dgm:spPr/>
      <dgm:t>
        <a:bodyPr/>
        <a:lstStyle/>
        <a:p>
          <a:endParaRPr lang="en-US"/>
        </a:p>
      </dgm:t>
    </dgm:pt>
    <dgm:pt modelId="{E832BDC4-9CED-4725-BC57-9251E6988785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مثل ها به همراه نتیجه آنها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BB018DA7-1BF6-439D-8F2B-565621E1D2DA}" type="parTrans" cxnId="{D2EC8624-6433-476A-B63C-E7200DEAE839}">
      <dgm:prSet/>
      <dgm:spPr/>
      <dgm:t>
        <a:bodyPr/>
        <a:lstStyle/>
        <a:p>
          <a:endParaRPr lang="en-US"/>
        </a:p>
      </dgm:t>
    </dgm:pt>
    <dgm:pt modelId="{D42AC5B9-69E1-45D6-9A17-ACBAB0BE70EA}" type="sibTrans" cxnId="{D2EC8624-6433-476A-B63C-E7200DEAE839}">
      <dgm:prSet/>
      <dgm:spPr/>
      <dgm:t>
        <a:bodyPr/>
        <a:lstStyle/>
        <a:p>
          <a:endParaRPr lang="en-US"/>
        </a:p>
      </dgm:t>
    </dgm:pt>
    <dgm:pt modelId="{351EDDEC-8D63-46B7-8D32-98428A274DE8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داستان ها به همراه نتیجه آنها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8AD08A8E-C47D-48D1-AD65-527D2C2525F8}" type="parTrans" cxnId="{053D8D24-093F-49E3-9F53-70901B83EF38}">
      <dgm:prSet/>
      <dgm:spPr/>
      <dgm:t>
        <a:bodyPr/>
        <a:lstStyle/>
        <a:p>
          <a:endParaRPr lang="en-US"/>
        </a:p>
      </dgm:t>
    </dgm:pt>
    <dgm:pt modelId="{845EACD0-C628-451E-A466-F6D01C8A8F7D}" type="sibTrans" cxnId="{053D8D24-093F-49E3-9F53-70901B83EF38}">
      <dgm:prSet/>
      <dgm:spPr/>
      <dgm:t>
        <a:bodyPr/>
        <a:lstStyle/>
        <a:p>
          <a:endParaRPr lang="en-US"/>
        </a:p>
      </dgm:t>
    </dgm:pt>
    <dgm:pt modelId="{0B9C68ED-F5E3-47BF-9223-1033E2D932B9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اوامر و نواهی به همراه نتیجه آنها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FD16B4FB-0F95-4B3F-9F73-854BE24BBFC4}" type="parTrans" cxnId="{0B15CF41-CA87-4B32-B417-4B3E320516DB}">
      <dgm:prSet/>
      <dgm:spPr/>
      <dgm:t>
        <a:bodyPr/>
        <a:lstStyle/>
        <a:p>
          <a:endParaRPr lang="en-US"/>
        </a:p>
      </dgm:t>
    </dgm:pt>
    <dgm:pt modelId="{9317181B-31C6-4668-AE36-F16DA2492ECC}" type="sibTrans" cxnId="{0B15CF41-CA87-4B32-B417-4B3E320516DB}">
      <dgm:prSet/>
      <dgm:spPr/>
      <dgm:t>
        <a:bodyPr/>
        <a:lstStyle/>
        <a:p>
          <a:endParaRPr lang="en-US"/>
        </a:p>
      </dgm:t>
    </dgm:pt>
    <dgm:pt modelId="{08047B55-CD9A-4BBA-9CE3-41E01CEF9033}">
      <dgm:prSet phldrT="[Text]" custT="1"/>
      <dgm:spPr/>
      <dgm:t>
        <a:bodyPr/>
        <a:lstStyle/>
        <a:p>
          <a:pPr algn="ctr"/>
          <a:r>
            <a:rPr lang="fa-IR" sz="2400" dirty="0" smtClean="0">
              <a:solidFill>
                <a:schemeClr val="tx1"/>
              </a:solidFill>
              <a:cs typeface="B Davat" pitchFamily="2" charset="-78"/>
            </a:rPr>
            <a:t>استفهام از اسناد با هل</a:t>
          </a:r>
          <a:endParaRPr lang="en-US" sz="2400" dirty="0">
            <a:solidFill>
              <a:schemeClr val="tx1"/>
            </a:solidFill>
            <a:cs typeface="B Davat" pitchFamily="2" charset="-78"/>
          </a:endParaRPr>
        </a:p>
      </dgm:t>
    </dgm:pt>
    <dgm:pt modelId="{3DB37FF5-B931-4617-9551-AEEA50FF37A9}" type="parTrans" cxnId="{4DA233F9-F052-49E2-8613-13281E88D9D0}">
      <dgm:prSet/>
      <dgm:spPr/>
      <dgm:t>
        <a:bodyPr/>
        <a:lstStyle/>
        <a:p>
          <a:endParaRPr lang="en-US"/>
        </a:p>
      </dgm:t>
    </dgm:pt>
    <dgm:pt modelId="{190C6A5C-B544-44A1-BF41-5E71B1B1BC02}" type="sibTrans" cxnId="{4DA233F9-F052-49E2-8613-13281E88D9D0}">
      <dgm:prSet/>
      <dgm:spPr/>
      <dgm:t>
        <a:bodyPr/>
        <a:lstStyle/>
        <a:p>
          <a:endParaRPr lang="en-US"/>
        </a:p>
      </dgm:t>
    </dgm:pt>
    <dgm:pt modelId="{D63639D6-2FA9-4DBA-944B-833EC874C1BC}" type="pres">
      <dgm:prSet presAssocID="{1925FAA7-865B-4FF3-A24C-C9CF9FB9439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ACE784-5E6C-4C3A-897D-D3DE0B609B71}" type="pres">
      <dgm:prSet presAssocID="{D673C3E5-7B95-46E2-9CC7-319B99A8311D}" presName="parentLin" presStyleCnt="0"/>
      <dgm:spPr/>
    </dgm:pt>
    <dgm:pt modelId="{70561AC9-A131-4E3C-AC52-B2D7528E411D}" type="pres">
      <dgm:prSet presAssocID="{D673C3E5-7B95-46E2-9CC7-319B99A8311D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35C93AE5-9324-4558-916E-49B2D076C62E}" type="pres">
      <dgm:prSet presAssocID="{D673C3E5-7B95-46E2-9CC7-319B99A8311D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DEFFF-51BC-4D24-ACFC-8A91DBBE5EC2}" type="pres">
      <dgm:prSet presAssocID="{D673C3E5-7B95-46E2-9CC7-319B99A8311D}" presName="negativeSpace" presStyleCnt="0"/>
      <dgm:spPr/>
    </dgm:pt>
    <dgm:pt modelId="{14925538-285B-4AF9-BBB1-1C09CEEFB021}" type="pres">
      <dgm:prSet presAssocID="{D673C3E5-7B95-46E2-9CC7-319B99A8311D}" presName="childText" presStyleLbl="conFgAcc1" presStyleIdx="0" presStyleCnt="8">
        <dgm:presLayoutVars>
          <dgm:bulletEnabled val="1"/>
        </dgm:presLayoutVars>
      </dgm:prSet>
      <dgm:spPr/>
    </dgm:pt>
    <dgm:pt modelId="{556D8257-9A06-42E5-B969-7ECD4917BA07}" type="pres">
      <dgm:prSet presAssocID="{DBC446FA-F618-46B9-8BC1-836E0976B973}" presName="spaceBetweenRectangles" presStyleCnt="0"/>
      <dgm:spPr/>
    </dgm:pt>
    <dgm:pt modelId="{45CE8688-8351-4EED-BE48-61813EE8C1B8}" type="pres">
      <dgm:prSet presAssocID="{08047B55-CD9A-4BBA-9CE3-41E01CEF9033}" presName="parentLin" presStyleCnt="0"/>
      <dgm:spPr/>
    </dgm:pt>
    <dgm:pt modelId="{5FF45C34-9181-417E-BCCA-C9B3710FE342}" type="pres">
      <dgm:prSet presAssocID="{08047B55-CD9A-4BBA-9CE3-41E01CEF9033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283EBC35-5923-4827-9A96-AE3B8950A6F6}" type="pres">
      <dgm:prSet presAssocID="{08047B55-CD9A-4BBA-9CE3-41E01CEF903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C8D21-E042-43EE-953E-6A3C4475C1E0}" type="pres">
      <dgm:prSet presAssocID="{08047B55-CD9A-4BBA-9CE3-41E01CEF9033}" presName="negativeSpace" presStyleCnt="0"/>
      <dgm:spPr/>
    </dgm:pt>
    <dgm:pt modelId="{CC75A09C-D051-44C9-97E2-1D8BC1FE0CF7}" type="pres">
      <dgm:prSet presAssocID="{08047B55-CD9A-4BBA-9CE3-41E01CEF9033}" presName="childText" presStyleLbl="conFgAcc1" presStyleIdx="1" presStyleCnt="8">
        <dgm:presLayoutVars>
          <dgm:bulletEnabled val="1"/>
        </dgm:presLayoutVars>
      </dgm:prSet>
      <dgm:spPr/>
    </dgm:pt>
    <dgm:pt modelId="{D12DFE66-028E-4289-B7C2-2A70BCBB7D05}" type="pres">
      <dgm:prSet presAssocID="{190C6A5C-B544-44A1-BF41-5E71B1B1BC02}" presName="spaceBetweenRectangles" presStyleCnt="0"/>
      <dgm:spPr/>
    </dgm:pt>
    <dgm:pt modelId="{5F4459FD-E8EE-4AB0-A0FB-CBB24E6F7ADE}" type="pres">
      <dgm:prSet presAssocID="{3B219ABA-5EF0-4CD9-87E4-5660CAD815FE}" presName="parentLin" presStyleCnt="0"/>
      <dgm:spPr/>
    </dgm:pt>
    <dgm:pt modelId="{0D59C73A-25D6-4747-B0EC-061521B33706}" type="pres">
      <dgm:prSet presAssocID="{3B219ABA-5EF0-4CD9-87E4-5660CAD815FE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EE19B24A-43A0-4932-B1C7-441C7B5805BF}" type="pres">
      <dgm:prSet presAssocID="{3B219ABA-5EF0-4CD9-87E4-5660CAD815FE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7A1A7-6631-4F0E-83F0-0B72D6C105F2}" type="pres">
      <dgm:prSet presAssocID="{3B219ABA-5EF0-4CD9-87E4-5660CAD815FE}" presName="negativeSpace" presStyleCnt="0"/>
      <dgm:spPr/>
    </dgm:pt>
    <dgm:pt modelId="{D04A1219-416D-4B1E-B6B6-C9B6DD1131D6}" type="pres">
      <dgm:prSet presAssocID="{3B219ABA-5EF0-4CD9-87E4-5660CAD815FE}" presName="childText" presStyleLbl="conFgAcc1" presStyleIdx="2" presStyleCnt="8">
        <dgm:presLayoutVars>
          <dgm:bulletEnabled val="1"/>
        </dgm:presLayoutVars>
      </dgm:prSet>
      <dgm:spPr/>
    </dgm:pt>
    <dgm:pt modelId="{EEF338DC-2D09-4739-BD03-544005A340BA}" type="pres">
      <dgm:prSet presAssocID="{E161A337-1DBB-47EE-8CC6-ECC20293C013}" presName="spaceBetweenRectangles" presStyleCnt="0"/>
      <dgm:spPr/>
    </dgm:pt>
    <dgm:pt modelId="{B4FB2F35-F9A5-44DD-8359-4014F1B25983}" type="pres">
      <dgm:prSet presAssocID="{DBE22DF0-5342-412A-A0EF-93C00622E054}" presName="parentLin" presStyleCnt="0"/>
      <dgm:spPr/>
    </dgm:pt>
    <dgm:pt modelId="{B8EC3D8C-E1C4-4A02-AF86-192A0FF2618D}" type="pres">
      <dgm:prSet presAssocID="{DBE22DF0-5342-412A-A0EF-93C00622E054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47984EA0-EA0E-40C9-B27D-0A5B113F5A8F}" type="pres">
      <dgm:prSet presAssocID="{DBE22DF0-5342-412A-A0EF-93C00622E05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5695FA-A96F-4F97-A8D7-00DDC62A2504}" type="pres">
      <dgm:prSet presAssocID="{DBE22DF0-5342-412A-A0EF-93C00622E054}" presName="negativeSpace" presStyleCnt="0"/>
      <dgm:spPr/>
    </dgm:pt>
    <dgm:pt modelId="{38E630D0-6B26-4AC4-B542-C92AAFB60056}" type="pres">
      <dgm:prSet presAssocID="{DBE22DF0-5342-412A-A0EF-93C00622E054}" presName="childText" presStyleLbl="conFgAcc1" presStyleIdx="3" presStyleCnt="8">
        <dgm:presLayoutVars>
          <dgm:bulletEnabled val="1"/>
        </dgm:presLayoutVars>
      </dgm:prSet>
      <dgm:spPr/>
    </dgm:pt>
    <dgm:pt modelId="{1FE6EAFA-DB19-49EC-84EF-9BF81F98E601}" type="pres">
      <dgm:prSet presAssocID="{ECE95F1A-3DEE-4681-95D9-A14E05D181BE}" presName="spaceBetweenRectangles" presStyleCnt="0"/>
      <dgm:spPr/>
    </dgm:pt>
    <dgm:pt modelId="{74A11F29-40DE-461F-90B0-D3812D5C9102}" type="pres">
      <dgm:prSet presAssocID="{E832BDC4-9CED-4725-BC57-9251E6988785}" presName="parentLin" presStyleCnt="0"/>
      <dgm:spPr/>
    </dgm:pt>
    <dgm:pt modelId="{6DEBC8A5-5EF8-4A90-98E1-8061E9584E9E}" type="pres">
      <dgm:prSet presAssocID="{E832BDC4-9CED-4725-BC57-9251E6988785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B05D6DD4-338B-4B32-B8B7-1DFE7935E69D}" type="pres">
      <dgm:prSet presAssocID="{E832BDC4-9CED-4725-BC57-9251E698878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22F6E-4E74-4445-94CC-9006506242C8}" type="pres">
      <dgm:prSet presAssocID="{E832BDC4-9CED-4725-BC57-9251E6988785}" presName="negativeSpace" presStyleCnt="0"/>
      <dgm:spPr/>
    </dgm:pt>
    <dgm:pt modelId="{7972C3C4-287A-4C77-8385-4866163CDACD}" type="pres">
      <dgm:prSet presAssocID="{E832BDC4-9CED-4725-BC57-9251E6988785}" presName="childText" presStyleLbl="conFgAcc1" presStyleIdx="4" presStyleCnt="8">
        <dgm:presLayoutVars>
          <dgm:bulletEnabled val="1"/>
        </dgm:presLayoutVars>
      </dgm:prSet>
      <dgm:spPr/>
    </dgm:pt>
    <dgm:pt modelId="{40D32D44-E958-4248-B57B-CE68D580095C}" type="pres">
      <dgm:prSet presAssocID="{D42AC5B9-69E1-45D6-9A17-ACBAB0BE70EA}" presName="spaceBetweenRectangles" presStyleCnt="0"/>
      <dgm:spPr/>
    </dgm:pt>
    <dgm:pt modelId="{E17E5494-A28D-4DC5-AB5A-97A30088AFEA}" type="pres">
      <dgm:prSet presAssocID="{351EDDEC-8D63-46B7-8D32-98428A274DE8}" presName="parentLin" presStyleCnt="0"/>
      <dgm:spPr/>
    </dgm:pt>
    <dgm:pt modelId="{1E263DFF-4DA2-4906-94DD-BE3C7D8A3436}" type="pres">
      <dgm:prSet presAssocID="{351EDDEC-8D63-46B7-8D32-98428A274DE8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9661B072-4563-42A1-BE27-4C43CEC24039}" type="pres">
      <dgm:prSet presAssocID="{351EDDEC-8D63-46B7-8D32-98428A274DE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2B342-B4EB-4A3C-A9A1-20614B1E2EE2}" type="pres">
      <dgm:prSet presAssocID="{351EDDEC-8D63-46B7-8D32-98428A274DE8}" presName="negativeSpace" presStyleCnt="0"/>
      <dgm:spPr/>
    </dgm:pt>
    <dgm:pt modelId="{EDFC6437-44FE-4095-999F-6D4394961BC7}" type="pres">
      <dgm:prSet presAssocID="{351EDDEC-8D63-46B7-8D32-98428A274DE8}" presName="childText" presStyleLbl="conFgAcc1" presStyleIdx="5" presStyleCnt="8">
        <dgm:presLayoutVars>
          <dgm:bulletEnabled val="1"/>
        </dgm:presLayoutVars>
      </dgm:prSet>
      <dgm:spPr/>
    </dgm:pt>
    <dgm:pt modelId="{454EF630-EE07-49F2-80A8-E7B859E58C87}" type="pres">
      <dgm:prSet presAssocID="{845EACD0-C628-451E-A466-F6D01C8A8F7D}" presName="spaceBetweenRectangles" presStyleCnt="0"/>
      <dgm:spPr/>
    </dgm:pt>
    <dgm:pt modelId="{77CE197A-312D-43DB-8739-A8312B37F158}" type="pres">
      <dgm:prSet presAssocID="{0B9C68ED-F5E3-47BF-9223-1033E2D932B9}" presName="parentLin" presStyleCnt="0"/>
      <dgm:spPr/>
    </dgm:pt>
    <dgm:pt modelId="{7E837084-72D2-451F-B9DD-7EDEFBA75620}" type="pres">
      <dgm:prSet presAssocID="{0B9C68ED-F5E3-47BF-9223-1033E2D932B9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32925180-2776-477D-94BA-89240FB5A700}" type="pres">
      <dgm:prSet presAssocID="{0B9C68ED-F5E3-47BF-9223-1033E2D932B9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66ED3-3D85-43CF-B54E-19469913F7DA}" type="pres">
      <dgm:prSet presAssocID="{0B9C68ED-F5E3-47BF-9223-1033E2D932B9}" presName="negativeSpace" presStyleCnt="0"/>
      <dgm:spPr/>
    </dgm:pt>
    <dgm:pt modelId="{D7F2D526-3B12-4CEE-B66F-A741E119B3D0}" type="pres">
      <dgm:prSet presAssocID="{0B9C68ED-F5E3-47BF-9223-1033E2D932B9}" presName="childText" presStyleLbl="conFgAcc1" presStyleIdx="6" presStyleCnt="8">
        <dgm:presLayoutVars>
          <dgm:bulletEnabled val="1"/>
        </dgm:presLayoutVars>
      </dgm:prSet>
      <dgm:spPr/>
    </dgm:pt>
    <dgm:pt modelId="{6790EF4C-0D62-479F-9A08-53DE72D17DBC}" type="pres">
      <dgm:prSet presAssocID="{9317181B-31C6-4668-AE36-F16DA2492ECC}" presName="spaceBetweenRectangles" presStyleCnt="0"/>
      <dgm:spPr/>
    </dgm:pt>
    <dgm:pt modelId="{947B99A5-D380-4B13-8C1F-0B7EB5137AE5}" type="pres">
      <dgm:prSet presAssocID="{0FF2EF5A-94C7-4755-88DA-DB055F7E148E}" presName="parentLin" presStyleCnt="0"/>
      <dgm:spPr/>
    </dgm:pt>
    <dgm:pt modelId="{DA73AE55-DC40-4C59-AF37-E5936E12D2CE}" type="pres">
      <dgm:prSet presAssocID="{0FF2EF5A-94C7-4755-88DA-DB055F7E148E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0905DBEF-A625-4C56-B517-A18C87934F66}" type="pres">
      <dgm:prSet presAssocID="{0FF2EF5A-94C7-4755-88DA-DB055F7E148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93109-F878-48AF-A592-26AEAEABB6FC}" type="pres">
      <dgm:prSet presAssocID="{0FF2EF5A-94C7-4755-88DA-DB055F7E148E}" presName="negativeSpace" presStyleCnt="0"/>
      <dgm:spPr/>
    </dgm:pt>
    <dgm:pt modelId="{9FB77F7F-CBC6-441E-899D-6FCF057264C6}" type="pres">
      <dgm:prSet presAssocID="{0FF2EF5A-94C7-4755-88DA-DB055F7E148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4B6D1C80-78AC-49E3-A181-56B7F5D65BA7}" srcId="{1925FAA7-865B-4FF3-A24C-C9CF9FB94399}" destId="{D673C3E5-7B95-46E2-9CC7-319B99A8311D}" srcOrd="0" destOrd="0" parTransId="{519D382C-3242-4AFC-B08D-DC98E5982FF7}" sibTransId="{DBC446FA-F618-46B9-8BC1-836E0976B973}"/>
    <dgm:cxn modelId="{BBA087FC-6B94-4B02-ACC9-B426CB7C1F37}" type="presOf" srcId="{351EDDEC-8D63-46B7-8D32-98428A274DE8}" destId="{9661B072-4563-42A1-BE27-4C43CEC24039}" srcOrd="1" destOrd="0" presId="urn:microsoft.com/office/officeart/2005/8/layout/list1"/>
    <dgm:cxn modelId="{B061894E-00C0-4BC3-87DE-5D3420718963}" type="presOf" srcId="{0B9C68ED-F5E3-47BF-9223-1033E2D932B9}" destId="{7E837084-72D2-451F-B9DD-7EDEFBA75620}" srcOrd="0" destOrd="0" presId="urn:microsoft.com/office/officeart/2005/8/layout/list1"/>
    <dgm:cxn modelId="{04174D01-EE64-483A-A401-B7CDC3AC014A}" type="presOf" srcId="{E832BDC4-9CED-4725-BC57-9251E6988785}" destId="{6DEBC8A5-5EF8-4A90-98E1-8061E9584E9E}" srcOrd="0" destOrd="0" presId="urn:microsoft.com/office/officeart/2005/8/layout/list1"/>
    <dgm:cxn modelId="{CAB62645-7B33-45B7-AC91-008BFAE8C7FB}" srcId="{1925FAA7-865B-4FF3-A24C-C9CF9FB94399}" destId="{0FF2EF5A-94C7-4755-88DA-DB055F7E148E}" srcOrd="7" destOrd="0" parTransId="{F0CA907A-45CB-4C3A-B8D3-4F036DFA7118}" sibTransId="{595E5F7F-B440-4B62-A8D4-20FC36872E7C}"/>
    <dgm:cxn modelId="{A318D849-023E-434E-864A-2FDAB0DE7C22}" type="presOf" srcId="{DBE22DF0-5342-412A-A0EF-93C00622E054}" destId="{47984EA0-EA0E-40C9-B27D-0A5B113F5A8F}" srcOrd="1" destOrd="0" presId="urn:microsoft.com/office/officeart/2005/8/layout/list1"/>
    <dgm:cxn modelId="{26966BAF-4947-4833-9B05-43EB13925C61}" type="presOf" srcId="{3B219ABA-5EF0-4CD9-87E4-5660CAD815FE}" destId="{0D59C73A-25D6-4747-B0EC-061521B33706}" srcOrd="0" destOrd="0" presId="urn:microsoft.com/office/officeart/2005/8/layout/list1"/>
    <dgm:cxn modelId="{8D6A1ECD-1E40-46FF-A65E-C2CABF84DCC3}" type="presOf" srcId="{0FF2EF5A-94C7-4755-88DA-DB055F7E148E}" destId="{DA73AE55-DC40-4C59-AF37-E5936E12D2CE}" srcOrd="0" destOrd="0" presId="urn:microsoft.com/office/officeart/2005/8/layout/list1"/>
    <dgm:cxn modelId="{60CA20DE-BCEC-4AC6-87EA-0B4B295EC084}" type="presOf" srcId="{08047B55-CD9A-4BBA-9CE3-41E01CEF9033}" destId="{283EBC35-5923-4827-9A96-AE3B8950A6F6}" srcOrd="1" destOrd="0" presId="urn:microsoft.com/office/officeart/2005/8/layout/list1"/>
    <dgm:cxn modelId="{2A3FD91C-B36F-4788-A869-5C9A94E1D652}" type="presOf" srcId="{0FF2EF5A-94C7-4755-88DA-DB055F7E148E}" destId="{0905DBEF-A625-4C56-B517-A18C87934F66}" srcOrd="1" destOrd="0" presId="urn:microsoft.com/office/officeart/2005/8/layout/list1"/>
    <dgm:cxn modelId="{E0829D32-ECCB-4721-BB5E-829A554596CE}" type="presOf" srcId="{3B219ABA-5EF0-4CD9-87E4-5660CAD815FE}" destId="{EE19B24A-43A0-4932-B1C7-441C7B5805BF}" srcOrd="1" destOrd="0" presId="urn:microsoft.com/office/officeart/2005/8/layout/list1"/>
    <dgm:cxn modelId="{5F907315-24AB-4FE9-AC24-AF6677E63206}" type="presOf" srcId="{DBE22DF0-5342-412A-A0EF-93C00622E054}" destId="{B8EC3D8C-E1C4-4A02-AF86-192A0FF2618D}" srcOrd="0" destOrd="0" presId="urn:microsoft.com/office/officeart/2005/8/layout/list1"/>
    <dgm:cxn modelId="{053D8D24-093F-49E3-9F53-70901B83EF38}" srcId="{1925FAA7-865B-4FF3-A24C-C9CF9FB94399}" destId="{351EDDEC-8D63-46B7-8D32-98428A274DE8}" srcOrd="5" destOrd="0" parTransId="{8AD08A8E-C47D-48D1-AD65-527D2C2525F8}" sibTransId="{845EACD0-C628-451E-A466-F6D01C8A8F7D}"/>
    <dgm:cxn modelId="{1C25C263-086F-4025-8C6A-B9D8FD765062}" type="presOf" srcId="{D673C3E5-7B95-46E2-9CC7-319B99A8311D}" destId="{70561AC9-A131-4E3C-AC52-B2D7528E411D}" srcOrd="0" destOrd="0" presId="urn:microsoft.com/office/officeart/2005/8/layout/list1"/>
    <dgm:cxn modelId="{0B15CF41-CA87-4B32-B417-4B3E320516DB}" srcId="{1925FAA7-865B-4FF3-A24C-C9CF9FB94399}" destId="{0B9C68ED-F5E3-47BF-9223-1033E2D932B9}" srcOrd="6" destOrd="0" parTransId="{FD16B4FB-0F95-4B3F-9F73-854BE24BBFC4}" sibTransId="{9317181B-31C6-4668-AE36-F16DA2492ECC}"/>
    <dgm:cxn modelId="{78E7F846-30F7-4208-A051-1BDA7617B311}" type="presOf" srcId="{D673C3E5-7B95-46E2-9CC7-319B99A8311D}" destId="{35C93AE5-9324-4558-916E-49B2D076C62E}" srcOrd="1" destOrd="0" presId="urn:microsoft.com/office/officeart/2005/8/layout/list1"/>
    <dgm:cxn modelId="{0DBD4B04-BBFB-41D5-A635-25C8C126EE30}" srcId="{1925FAA7-865B-4FF3-A24C-C9CF9FB94399}" destId="{3B219ABA-5EF0-4CD9-87E4-5660CAD815FE}" srcOrd="2" destOrd="0" parTransId="{E14E8E94-2837-4A1D-9D33-600946666830}" sibTransId="{E161A337-1DBB-47EE-8CC6-ECC20293C013}"/>
    <dgm:cxn modelId="{C80F8DC3-7777-4033-85C7-65E43C640A21}" type="presOf" srcId="{1925FAA7-865B-4FF3-A24C-C9CF9FB94399}" destId="{D63639D6-2FA9-4DBA-944B-833EC874C1BC}" srcOrd="0" destOrd="0" presId="urn:microsoft.com/office/officeart/2005/8/layout/list1"/>
    <dgm:cxn modelId="{D187E159-BAD5-4E83-ACC6-A285D8C94CC0}" type="presOf" srcId="{351EDDEC-8D63-46B7-8D32-98428A274DE8}" destId="{1E263DFF-4DA2-4906-94DD-BE3C7D8A3436}" srcOrd="0" destOrd="0" presId="urn:microsoft.com/office/officeart/2005/8/layout/list1"/>
    <dgm:cxn modelId="{4DA233F9-F052-49E2-8613-13281E88D9D0}" srcId="{1925FAA7-865B-4FF3-A24C-C9CF9FB94399}" destId="{08047B55-CD9A-4BBA-9CE3-41E01CEF9033}" srcOrd="1" destOrd="0" parTransId="{3DB37FF5-B931-4617-9551-AEEA50FF37A9}" sibTransId="{190C6A5C-B544-44A1-BF41-5E71B1B1BC02}"/>
    <dgm:cxn modelId="{D1722FD3-B95D-4917-B484-7BE0B8787DCB}" type="presOf" srcId="{E832BDC4-9CED-4725-BC57-9251E6988785}" destId="{B05D6DD4-338B-4B32-B8B7-1DFE7935E69D}" srcOrd="1" destOrd="0" presId="urn:microsoft.com/office/officeart/2005/8/layout/list1"/>
    <dgm:cxn modelId="{F4122A1D-436A-4E43-85EE-A7651E660EE8}" type="presOf" srcId="{08047B55-CD9A-4BBA-9CE3-41E01CEF9033}" destId="{5FF45C34-9181-417E-BCCA-C9B3710FE342}" srcOrd="0" destOrd="0" presId="urn:microsoft.com/office/officeart/2005/8/layout/list1"/>
    <dgm:cxn modelId="{9174CC54-0263-4D16-B0BB-21903F3E3B7E}" type="presOf" srcId="{0B9C68ED-F5E3-47BF-9223-1033E2D932B9}" destId="{32925180-2776-477D-94BA-89240FB5A700}" srcOrd="1" destOrd="0" presId="urn:microsoft.com/office/officeart/2005/8/layout/list1"/>
    <dgm:cxn modelId="{64E8413E-15E4-4B97-A213-1FEF02D71908}" srcId="{1925FAA7-865B-4FF3-A24C-C9CF9FB94399}" destId="{DBE22DF0-5342-412A-A0EF-93C00622E054}" srcOrd="3" destOrd="0" parTransId="{A5E86299-6E7B-4948-AEF0-359EA0B4361C}" sibTransId="{ECE95F1A-3DEE-4681-95D9-A14E05D181BE}"/>
    <dgm:cxn modelId="{D2EC8624-6433-476A-B63C-E7200DEAE839}" srcId="{1925FAA7-865B-4FF3-A24C-C9CF9FB94399}" destId="{E832BDC4-9CED-4725-BC57-9251E6988785}" srcOrd="4" destOrd="0" parTransId="{BB018DA7-1BF6-439D-8F2B-565621E1D2DA}" sibTransId="{D42AC5B9-69E1-45D6-9A17-ACBAB0BE70EA}"/>
    <dgm:cxn modelId="{95D30757-CFD4-457A-A9DA-5E81292A4E84}" type="presParOf" srcId="{D63639D6-2FA9-4DBA-944B-833EC874C1BC}" destId="{B0ACE784-5E6C-4C3A-897D-D3DE0B609B71}" srcOrd="0" destOrd="0" presId="urn:microsoft.com/office/officeart/2005/8/layout/list1"/>
    <dgm:cxn modelId="{9C252634-8935-46F2-968F-BF042D62F96C}" type="presParOf" srcId="{B0ACE784-5E6C-4C3A-897D-D3DE0B609B71}" destId="{70561AC9-A131-4E3C-AC52-B2D7528E411D}" srcOrd="0" destOrd="0" presId="urn:microsoft.com/office/officeart/2005/8/layout/list1"/>
    <dgm:cxn modelId="{BB1C4401-E0A7-4195-A2D0-2C1C424A0D97}" type="presParOf" srcId="{B0ACE784-5E6C-4C3A-897D-D3DE0B609B71}" destId="{35C93AE5-9324-4558-916E-49B2D076C62E}" srcOrd="1" destOrd="0" presId="urn:microsoft.com/office/officeart/2005/8/layout/list1"/>
    <dgm:cxn modelId="{F9A02648-FE5E-4D76-983D-E15FBC46C63A}" type="presParOf" srcId="{D63639D6-2FA9-4DBA-944B-833EC874C1BC}" destId="{261DEFFF-51BC-4D24-ACFC-8A91DBBE5EC2}" srcOrd="1" destOrd="0" presId="urn:microsoft.com/office/officeart/2005/8/layout/list1"/>
    <dgm:cxn modelId="{2B9303A7-F20B-4AF5-8C8C-7B6C308DB9EF}" type="presParOf" srcId="{D63639D6-2FA9-4DBA-944B-833EC874C1BC}" destId="{14925538-285B-4AF9-BBB1-1C09CEEFB021}" srcOrd="2" destOrd="0" presId="urn:microsoft.com/office/officeart/2005/8/layout/list1"/>
    <dgm:cxn modelId="{E375C51B-3B57-4AB0-918E-06C2CA44E30E}" type="presParOf" srcId="{D63639D6-2FA9-4DBA-944B-833EC874C1BC}" destId="{556D8257-9A06-42E5-B969-7ECD4917BA07}" srcOrd="3" destOrd="0" presId="urn:microsoft.com/office/officeart/2005/8/layout/list1"/>
    <dgm:cxn modelId="{E762DCB6-C390-4929-AC77-106C31AF57E3}" type="presParOf" srcId="{D63639D6-2FA9-4DBA-944B-833EC874C1BC}" destId="{45CE8688-8351-4EED-BE48-61813EE8C1B8}" srcOrd="4" destOrd="0" presId="urn:microsoft.com/office/officeart/2005/8/layout/list1"/>
    <dgm:cxn modelId="{45B2244F-5506-45DF-8D61-BEBEEB8736F4}" type="presParOf" srcId="{45CE8688-8351-4EED-BE48-61813EE8C1B8}" destId="{5FF45C34-9181-417E-BCCA-C9B3710FE342}" srcOrd="0" destOrd="0" presId="urn:microsoft.com/office/officeart/2005/8/layout/list1"/>
    <dgm:cxn modelId="{190E5F8E-2053-43D3-B8CC-58818A08DA91}" type="presParOf" srcId="{45CE8688-8351-4EED-BE48-61813EE8C1B8}" destId="{283EBC35-5923-4827-9A96-AE3B8950A6F6}" srcOrd="1" destOrd="0" presId="urn:microsoft.com/office/officeart/2005/8/layout/list1"/>
    <dgm:cxn modelId="{CF8333AC-85B0-47DE-A33F-88FFE8F3AEB7}" type="presParOf" srcId="{D63639D6-2FA9-4DBA-944B-833EC874C1BC}" destId="{CBEC8D21-E042-43EE-953E-6A3C4475C1E0}" srcOrd="5" destOrd="0" presId="urn:microsoft.com/office/officeart/2005/8/layout/list1"/>
    <dgm:cxn modelId="{2158F9BE-F277-44DC-B6BD-596977C67635}" type="presParOf" srcId="{D63639D6-2FA9-4DBA-944B-833EC874C1BC}" destId="{CC75A09C-D051-44C9-97E2-1D8BC1FE0CF7}" srcOrd="6" destOrd="0" presId="urn:microsoft.com/office/officeart/2005/8/layout/list1"/>
    <dgm:cxn modelId="{B68F7FEB-E669-47AD-99C4-51F9B2ABB40A}" type="presParOf" srcId="{D63639D6-2FA9-4DBA-944B-833EC874C1BC}" destId="{D12DFE66-028E-4289-B7C2-2A70BCBB7D05}" srcOrd="7" destOrd="0" presId="urn:microsoft.com/office/officeart/2005/8/layout/list1"/>
    <dgm:cxn modelId="{EDB1EE87-C2E1-476C-A258-9750801F4E15}" type="presParOf" srcId="{D63639D6-2FA9-4DBA-944B-833EC874C1BC}" destId="{5F4459FD-E8EE-4AB0-A0FB-CBB24E6F7ADE}" srcOrd="8" destOrd="0" presId="urn:microsoft.com/office/officeart/2005/8/layout/list1"/>
    <dgm:cxn modelId="{9842B0DC-2179-49D9-A6BC-85C7ED39D31B}" type="presParOf" srcId="{5F4459FD-E8EE-4AB0-A0FB-CBB24E6F7ADE}" destId="{0D59C73A-25D6-4747-B0EC-061521B33706}" srcOrd="0" destOrd="0" presId="urn:microsoft.com/office/officeart/2005/8/layout/list1"/>
    <dgm:cxn modelId="{F8730164-AD02-4A2D-B68A-DD860F761141}" type="presParOf" srcId="{5F4459FD-E8EE-4AB0-A0FB-CBB24E6F7ADE}" destId="{EE19B24A-43A0-4932-B1C7-441C7B5805BF}" srcOrd="1" destOrd="0" presId="urn:microsoft.com/office/officeart/2005/8/layout/list1"/>
    <dgm:cxn modelId="{C64FAF6A-0B8B-49CB-B635-A264D5BD3013}" type="presParOf" srcId="{D63639D6-2FA9-4DBA-944B-833EC874C1BC}" destId="{CC17A1A7-6631-4F0E-83F0-0B72D6C105F2}" srcOrd="9" destOrd="0" presId="urn:microsoft.com/office/officeart/2005/8/layout/list1"/>
    <dgm:cxn modelId="{65DDF420-8494-4D61-B594-5549A7463347}" type="presParOf" srcId="{D63639D6-2FA9-4DBA-944B-833EC874C1BC}" destId="{D04A1219-416D-4B1E-B6B6-C9B6DD1131D6}" srcOrd="10" destOrd="0" presId="urn:microsoft.com/office/officeart/2005/8/layout/list1"/>
    <dgm:cxn modelId="{29006AE4-CB61-40ED-8054-4788A796C7D4}" type="presParOf" srcId="{D63639D6-2FA9-4DBA-944B-833EC874C1BC}" destId="{EEF338DC-2D09-4739-BD03-544005A340BA}" srcOrd="11" destOrd="0" presId="urn:microsoft.com/office/officeart/2005/8/layout/list1"/>
    <dgm:cxn modelId="{E36ED549-FD23-4DDB-A14D-D393E2C0E7AF}" type="presParOf" srcId="{D63639D6-2FA9-4DBA-944B-833EC874C1BC}" destId="{B4FB2F35-F9A5-44DD-8359-4014F1B25983}" srcOrd="12" destOrd="0" presId="urn:microsoft.com/office/officeart/2005/8/layout/list1"/>
    <dgm:cxn modelId="{9E77E1BA-A2E0-4233-904C-C94BA488179C}" type="presParOf" srcId="{B4FB2F35-F9A5-44DD-8359-4014F1B25983}" destId="{B8EC3D8C-E1C4-4A02-AF86-192A0FF2618D}" srcOrd="0" destOrd="0" presId="urn:microsoft.com/office/officeart/2005/8/layout/list1"/>
    <dgm:cxn modelId="{FAE7202A-8651-46FE-8F54-0D3F58049212}" type="presParOf" srcId="{B4FB2F35-F9A5-44DD-8359-4014F1B25983}" destId="{47984EA0-EA0E-40C9-B27D-0A5B113F5A8F}" srcOrd="1" destOrd="0" presId="urn:microsoft.com/office/officeart/2005/8/layout/list1"/>
    <dgm:cxn modelId="{2D9B6E79-4BEC-43BD-BCEF-0CD2884995F6}" type="presParOf" srcId="{D63639D6-2FA9-4DBA-944B-833EC874C1BC}" destId="{AE5695FA-A96F-4F97-A8D7-00DDC62A2504}" srcOrd="13" destOrd="0" presId="urn:microsoft.com/office/officeart/2005/8/layout/list1"/>
    <dgm:cxn modelId="{B23FD8B7-1FCB-42D6-B808-51B29469BDC0}" type="presParOf" srcId="{D63639D6-2FA9-4DBA-944B-833EC874C1BC}" destId="{38E630D0-6B26-4AC4-B542-C92AAFB60056}" srcOrd="14" destOrd="0" presId="urn:microsoft.com/office/officeart/2005/8/layout/list1"/>
    <dgm:cxn modelId="{9D6DFBAD-285E-48D2-9E9F-E811FFC37B4B}" type="presParOf" srcId="{D63639D6-2FA9-4DBA-944B-833EC874C1BC}" destId="{1FE6EAFA-DB19-49EC-84EF-9BF81F98E601}" srcOrd="15" destOrd="0" presId="urn:microsoft.com/office/officeart/2005/8/layout/list1"/>
    <dgm:cxn modelId="{D8E0BDEA-04AF-46A6-9613-4E7A4935EB6D}" type="presParOf" srcId="{D63639D6-2FA9-4DBA-944B-833EC874C1BC}" destId="{74A11F29-40DE-461F-90B0-D3812D5C9102}" srcOrd="16" destOrd="0" presId="urn:microsoft.com/office/officeart/2005/8/layout/list1"/>
    <dgm:cxn modelId="{5E895774-92CF-46C2-9273-601B1688E836}" type="presParOf" srcId="{74A11F29-40DE-461F-90B0-D3812D5C9102}" destId="{6DEBC8A5-5EF8-4A90-98E1-8061E9584E9E}" srcOrd="0" destOrd="0" presId="urn:microsoft.com/office/officeart/2005/8/layout/list1"/>
    <dgm:cxn modelId="{5B98D581-DA77-4A3E-A9A0-D91943FAE531}" type="presParOf" srcId="{74A11F29-40DE-461F-90B0-D3812D5C9102}" destId="{B05D6DD4-338B-4B32-B8B7-1DFE7935E69D}" srcOrd="1" destOrd="0" presId="urn:microsoft.com/office/officeart/2005/8/layout/list1"/>
    <dgm:cxn modelId="{4117EED7-2640-48CE-A4B8-DC15E8D315A3}" type="presParOf" srcId="{D63639D6-2FA9-4DBA-944B-833EC874C1BC}" destId="{93D22F6E-4E74-4445-94CC-9006506242C8}" srcOrd="17" destOrd="0" presId="urn:microsoft.com/office/officeart/2005/8/layout/list1"/>
    <dgm:cxn modelId="{C136AAD3-D72C-479E-A47A-7CCCA187340D}" type="presParOf" srcId="{D63639D6-2FA9-4DBA-944B-833EC874C1BC}" destId="{7972C3C4-287A-4C77-8385-4866163CDACD}" srcOrd="18" destOrd="0" presId="urn:microsoft.com/office/officeart/2005/8/layout/list1"/>
    <dgm:cxn modelId="{D410B37F-40B1-4203-B213-B6B701EE6313}" type="presParOf" srcId="{D63639D6-2FA9-4DBA-944B-833EC874C1BC}" destId="{40D32D44-E958-4248-B57B-CE68D580095C}" srcOrd="19" destOrd="0" presId="urn:microsoft.com/office/officeart/2005/8/layout/list1"/>
    <dgm:cxn modelId="{4AD2DF23-14E0-43DB-B5B8-C08A7C599D54}" type="presParOf" srcId="{D63639D6-2FA9-4DBA-944B-833EC874C1BC}" destId="{E17E5494-A28D-4DC5-AB5A-97A30088AFEA}" srcOrd="20" destOrd="0" presId="urn:microsoft.com/office/officeart/2005/8/layout/list1"/>
    <dgm:cxn modelId="{9388A6B8-64DB-4BF8-BFBD-DA9BCC6DE41F}" type="presParOf" srcId="{E17E5494-A28D-4DC5-AB5A-97A30088AFEA}" destId="{1E263DFF-4DA2-4906-94DD-BE3C7D8A3436}" srcOrd="0" destOrd="0" presId="urn:microsoft.com/office/officeart/2005/8/layout/list1"/>
    <dgm:cxn modelId="{0B8B5365-E7D7-4D1F-90A6-66FAE11E2A87}" type="presParOf" srcId="{E17E5494-A28D-4DC5-AB5A-97A30088AFEA}" destId="{9661B072-4563-42A1-BE27-4C43CEC24039}" srcOrd="1" destOrd="0" presId="urn:microsoft.com/office/officeart/2005/8/layout/list1"/>
    <dgm:cxn modelId="{83A9D567-8E6C-4090-8455-A544E4564A49}" type="presParOf" srcId="{D63639D6-2FA9-4DBA-944B-833EC874C1BC}" destId="{8DF2B342-B4EB-4A3C-A9A1-20614B1E2EE2}" srcOrd="21" destOrd="0" presId="urn:microsoft.com/office/officeart/2005/8/layout/list1"/>
    <dgm:cxn modelId="{D0693431-146D-49AB-9393-99E456492C7B}" type="presParOf" srcId="{D63639D6-2FA9-4DBA-944B-833EC874C1BC}" destId="{EDFC6437-44FE-4095-999F-6D4394961BC7}" srcOrd="22" destOrd="0" presId="urn:microsoft.com/office/officeart/2005/8/layout/list1"/>
    <dgm:cxn modelId="{85277C69-1B42-472C-BBD8-0A1AFBA78B5A}" type="presParOf" srcId="{D63639D6-2FA9-4DBA-944B-833EC874C1BC}" destId="{454EF630-EE07-49F2-80A8-E7B859E58C87}" srcOrd="23" destOrd="0" presId="urn:microsoft.com/office/officeart/2005/8/layout/list1"/>
    <dgm:cxn modelId="{897E585D-C69A-437B-A463-8BFF3292EF08}" type="presParOf" srcId="{D63639D6-2FA9-4DBA-944B-833EC874C1BC}" destId="{77CE197A-312D-43DB-8739-A8312B37F158}" srcOrd="24" destOrd="0" presId="urn:microsoft.com/office/officeart/2005/8/layout/list1"/>
    <dgm:cxn modelId="{31224A61-F604-4D47-B42A-84661C9F56A2}" type="presParOf" srcId="{77CE197A-312D-43DB-8739-A8312B37F158}" destId="{7E837084-72D2-451F-B9DD-7EDEFBA75620}" srcOrd="0" destOrd="0" presId="urn:microsoft.com/office/officeart/2005/8/layout/list1"/>
    <dgm:cxn modelId="{264F71A6-E504-4C47-8C33-074DCED65612}" type="presParOf" srcId="{77CE197A-312D-43DB-8739-A8312B37F158}" destId="{32925180-2776-477D-94BA-89240FB5A700}" srcOrd="1" destOrd="0" presId="urn:microsoft.com/office/officeart/2005/8/layout/list1"/>
    <dgm:cxn modelId="{36DED4D0-CB6B-4895-9356-DFC8C1C214CA}" type="presParOf" srcId="{D63639D6-2FA9-4DBA-944B-833EC874C1BC}" destId="{A6166ED3-3D85-43CF-B54E-19469913F7DA}" srcOrd="25" destOrd="0" presId="urn:microsoft.com/office/officeart/2005/8/layout/list1"/>
    <dgm:cxn modelId="{65174304-2051-40DF-9B02-B6D5143E8B82}" type="presParOf" srcId="{D63639D6-2FA9-4DBA-944B-833EC874C1BC}" destId="{D7F2D526-3B12-4CEE-B66F-A741E119B3D0}" srcOrd="26" destOrd="0" presId="urn:microsoft.com/office/officeart/2005/8/layout/list1"/>
    <dgm:cxn modelId="{B87F7F0C-355D-49EC-BBD8-0EEE2579E5BC}" type="presParOf" srcId="{D63639D6-2FA9-4DBA-944B-833EC874C1BC}" destId="{6790EF4C-0D62-479F-9A08-53DE72D17DBC}" srcOrd="27" destOrd="0" presId="urn:microsoft.com/office/officeart/2005/8/layout/list1"/>
    <dgm:cxn modelId="{0991FB2F-DD17-4D8B-9ECA-599676D131C2}" type="presParOf" srcId="{D63639D6-2FA9-4DBA-944B-833EC874C1BC}" destId="{947B99A5-D380-4B13-8C1F-0B7EB5137AE5}" srcOrd="28" destOrd="0" presId="urn:microsoft.com/office/officeart/2005/8/layout/list1"/>
    <dgm:cxn modelId="{ADA13EEA-A182-4E48-920B-4D9616AE6B8F}" type="presParOf" srcId="{947B99A5-D380-4B13-8C1F-0B7EB5137AE5}" destId="{DA73AE55-DC40-4C59-AF37-E5936E12D2CE}" srcOrd="0" destOrd="0" presId="urn:microsoft.com/office/officeart/2005/8/layout/list1"/>
    <dgm:cxn modelId="{B692DF1B-9E1C-499E-9325-2C59163BA945}" type="presParOf" srcId="{947B99A5-D380-4B13-8C1F-0B7EB5137AE5}" destId="{0905DBEF-A625-4C56-B517-A18C87934F66}" srcOrd="1" destOrd="0" presId="urn:microsoft.com/office/officeart/2005/8/layout/list1"/>
    <dgm:cxn modelId="{F128DAE9-B319-4234-8E12-20C611A899C8}" type="presParOf" srcId="{D63639D6-2FA9-4DBA-944B-833EC874C1BC}" destId="{C3D93109-F878-48AF-A592-26AEAEABB6FC}" srcOrd="29" destOrd="0" presId="urn:microsoft.com/office/officeart/2005/8/layout/list1"/>
    <dgm:cxn modelId="{5A0D9FDC-4989-4CB6-BCD3-9304041BA21A}" type="presParOf" srcId="{D63639D6-2FA9-4DBA-944B-833EC874C1BC}" destId="{9FB77F7F-CBC6-441E-899D-6FCF057264C6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5387A-797E-4D05-8D85-BD4B16DF0149}" type="doc">
      <dgm:prSet loTypeId="urn:microsoft.com/office/officeart/2005/8/layout/defaul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2E68E6A-060E-45EB-B9D6-2E41E152FBB7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لعلّ + فعل تفکّر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تعیین مسیر تفکّر</a:t>
          </a:r>
          <a:endParaRPr lang="en-US" sz="1600" b="1" dirty="0">
            <a:cs typeface="B Nazanin" pitchFamily="2" charset="-78"/>
          </a:endParaRPr>
        </a:p>
      </dgm:t>
    </dgm:pt>
    <dgm:pt modelId="{C3EC2D55-4575-4D97-B5CF-6324EAAF1947}" type="parTrans" cxnId="{421771AD-6201-4729-B5E2-A103DEC01EB0}">
      <dgm:prSet/>
      <dgm:spPr/>
      <dgm:t>
        <a:bodyPr/>
        <a:lstStyle/>
        <a:p>
          <a:endParaRPr lang="en-US"/>
        </a:p>
      </dgm:t>
    </dgm:pt>
    <dgm:pt modelId="{EB9A0BF9-8D10-44E6-ADF4-14D2F7267EC0}" type="sibTrans" cxnId="{421771AD-6201-4729-B5E2-A103DEC01EB0}">
      <dgm:prSet/>
      <dgm:spPr/>
      <dgm:t>
        <a:bodyPr/>
        <a:lstStyle/>
        <a:p>
          <a:endParaRPr lang="en-US"/>
        </a:p>
      </dgm:t>
    </dgm:pt>
    <dgm:pt modelId="{19CF3DEF-8123-4A5B-9D97-8FFA6FD9FF16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استفهام + نفی + فعل تفکّر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ترغیب یا تنبیه و تعیین میر تفکّر</a:t>
          </a:r>
          <a:endParaRPr lang="en-US" sz="1600" b="1" dirty="0">
            <a:cs typeface="B Nazanin" pitchFamily="2" charset="-78"/>
          </a:endParaRPr>
        </a:p>
      </dgm:t>
    </dgm:pt>
    <dgm:pt modelId="{8B850EFB-9E39-4694-82CE-B553FA42A3F7}" type="parTrans" cxnId="{4A2EDA44-A1B6-4AAE-A47C-225A3036E552}">
      <dgm:prSet/>
      <dgm:spPr/>
      <dgm:t>
        <a:bodyPr/>
        <a:lstStyle/>
        <a:p>
          <a:endParaRPr lang="en-US"/>
        </a:p>
      </dgm:t>
    </dgm:pt>
    <dgm:pt modelId="{0D54CFEB-E5B2-4C90-AE0A-617012FB7AED}" type="sibTrans" cxnId="{4A2EDA44-A1B6-4AAE-A47C-225A3036E552}">
      <dgm:prSet/>
      <dgm:spPr/>
      <dgm:t>
        <a:bodyPr/>
        <a:lstStyle/>
        <a:p>
          <a:endParaRPr lang="en-US"/>
        </a:p>
      </dgm:t>
    </dgm:pt>
    <dgm:pt modelId="{F05AD2A7-F2F6-40F7-ADFC-D72FAC9F0C08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قوم + فعل تفکّر </a:t>
          </a:r>
          <a:r>
            <a:rPr lang="fa-IR" sz="1600" b="1" dirty="0" smtClean="0">
              <a:cs typeface="+mn-cs"/>
            </a:rPr>
            <a:t>=</a:t>
          </a:r>
          <a:r>
            <a:rPr lang="fa-IR" sz="1600" b="1" dirty="0" smtClean="0">
              <a:cs typeface="B Nazanin" pitchFamily="2" charset="-78"/>
            </a:rPr>
            <a:t> تعیین لوازم تفکّر</a:t>
          </a:r>
          <a:endParaRPr lang="en-US" sz="1600" b="1" dirty="0">
            <a:cs typeface="B Nazanin" pitchFamily="2" charset="-78"/>
          </a:endParaRPr>
        </a:p>
      </dgm:t>
    </dgm:pt>
    <dgm:pt modelId="{F8C9862A-6381-46EF-B0AB-183E60BAFB30}" type="parTrans" cxnId="{5F0F9137-9C54-4555-8669-0FA3EC12923D}">
      <dgm:prSet/>
      <dgm:spPr/>
      <dgm:t>
        <a:bodyPr/>
        <a:lstStyle/>
        <a:p>
          <a:endParaRPr lang="en-US"/>
        </a:p>
      </dgm:t>
    </dgm:pt>
    <dgm:pt modelId="{D44E4778-C838-4E54-842A-153F68A390EC}" type="sibTrans" cxnId="{5F0F9137-9C54-4555-8669-0FA3EC12923D}">
      <dgm:prSet/>
      <dgm:spPr/>
      <dgm:t>
        <a:bodyPr/>
        <a:lstStyle/>
        <a:p>
          <a:endParaRPr lang="en-US"/>
        </a:p>
      </dgm:t>
    </dgm:pt>
    <dgm:pt modelId="{63349750-A4BB-4CD5-8AC4-3A126D0A9235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فعل تفکّر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گزارشی از تفکّر</a:t>
          </a:r>
          <a:endParaRPr lang="en-US" sz="1600" b="1" dirty="0">
            <a:cs typeface="B Nazanin" pitchFamily="2" charset="-78"/>
          </a:endParaRPr>
        </a:p>
      </dgm:t>
    </dgm:pt>
    <dgm:pt modelId="{B66AB8CF-2EEF-49BF-90E2-CA0E1DBD4B9F}" type="parTrans" cxnId="{212E0292-340A-4E21-A6C2-01A2B267A3CC}">
      <dgm:prSet/>
      <dgm:spPr/>
      <dgm:t>
        <a:bodyPr/>
        <a:lstStyle/>
        <a:p>
          <a:endParaRPr lang="en-US"/>
        </a:p>
      </dgm:t>
    </dgm:pt>
    <dgm:pt modelId="{18D8F185-493F-4DC0-B2E0-196CACAB3DFB}" type="sibTrans" cxnId="{212E0292-340A-4E21-A6C2-01A2B267A3CC}">
      <dgm:prSet/>
      <dgm:spPr/>
      <dgm:t>
        <a:bodyPr/>
        <a:lstStyle/>
        <a:p>
          <a:endParaRPr lang="en-US"/>
        </a:p>
      </dgm:t>
    </dgm:pt>
    <dgm:pt modelId="{C18A517D-EBA1-4E9A-A0D2-D43218789C68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همزه + فعل تدبّر </a:t>
          </a:r>
          <a:r>
            <a:rPr lang="fa-IR" sz="1600" b="1" dirty="0" smtClean="0">
              <a:cs typeface="+mn-cs"/>
            </a:rPr>
            <a:t>=</a:t>
          </a:r>
          <a:r>
            <a:rPr lang="fa-IR" sz="1600" b="1" dirty="0" smtClean="0">
              <a:cs typeface="B Nazanin" pitchFamily="2" charset="-78"/>
            </a:rPr>
            <a:t> تحریک یا تنبیه یا تشویق برای رسیدن به غایت تفکّر</a:t>
          </a:r>
          <a:endParaRPr lang="en-US" sz="1600" b="1" dirty="0">
            <a:cs typeface="B Nazanin" pitchFamily="2" charset="-78"/>
          </a:endParaRPr>
        </a:p>
      </dgm:t>
    </dgm:pt>
    <dgm:pt modelId="{69A4563A-6477-43F1-A417-8CEA07757093}" type="parTrans" cxnId="{354627EB-3966-46E3-916B-A70CCF9DB80A}">
      <dgm:prSet/>
      <dgm:spPr/>
      <dgm:t>
        <a:bodyPr/>
        <a:lstStyle/>
        <a:p>
          <a:endParaRPr lang="en-US"/>
        </a:p>
      </dgm:t>
    </dgm:pt>
    <dgm:pt modelId="{C9618439-EEB5-46E7-9C9C-961339B5BFB7}" type="sibTrans" cxnId="{354627EB-3966-46E3-916B-A70CCF9DB80A}">
      <dgm:prSet/>
      <dgm:spPr/>
      <dgm:t>
        <a:bodyPr/>
        <a:lstStyle/>
        <a:p>
          <a:endParaRPr lang="en-US"/>
        </a:p>
      </dgm:t>
    </dgm:pt>
    <dgm:pt modelId="{A38DF212-0515-48F7-982B-5E87C535076D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استیقان به معنای طلب یقین یا طی کردن مراحل یقین</a:t>
          </a:r>
          <a:endParaRPr lang="en-US" sz="1600" b="1" dirty="0">
            <a:cs typeface="B Nazanin" pitchFamily="2" charset="-78"/>
          </a:endParaRPr>
        </a:p>
      </dgm:t>
    </dgm:pt>
    <dgm:pt modelId="{3A8C8BF6-6E46-476F-95CB-B8760F56195E}" type="parTrans" cxnId="{E43E6951-A7DD-4A40-9C2D-0B7A3ED2A13F}">
      <dgm:prSet/>
      <dgm:spPr/>
      <dgm:t>
        <a:bodyPr/>
        <a:lstStyle/>
        <a:p>
          <a:endParaRPr lang="en-US"/>
        </a:p>
      </dgm:t>
    </dgm:pt>
    <dgm:pt modelId="{396CFBD9-4677-4D56-9979-0B85252D9391}" type="sibTrans" cxnId="{E43E6951-A7DD-4A40-9C2D-0B7A3ED2A13F}">
      <dgm:prSet/>
      <dgm:spPr/>
      <dgm:t>
        <a:bodyPr/>
        <a:lstStyle/>
        <a:p>
          <a:endParaRPr lang="en-US"/>
        </a:p>
      </dgm:t>
    </dgm:pt>
    <dgm:pt modelId="{FB819934-7567-4E65-A9B3-8292DDD0BE33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لعل+ فعل تعقّل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تعیین مسیر تفکّر برای استفاده از عقل</a:t>
          </a:r>
          <a:endParaRPr lang="en-US" sz="1600" b="1" dirty="0">
            <a:cs typeface="B Nazanin" pitchFamily="2" charset="-78"/>
          </a:endParaRPr>
        </a:p>
      </dgm:t>
    </dgm:pt>
    <dgm:pt modelId="{79C2C52B-57E3-4C2B-A220-8D23A930D2B7}" type="parTrans" cxnId="{D82DDFFD-7580-475C-89B1-A324B770E495}">
      <dgm:prSet/>
      <dgm:spPr/>
      <dgm:t>
        <a:bodyPr/>
        <a:lstStyle/>
        <a:p>
          <a:endParaRPr lang="en-US"/>
        </a:p>
      </dgm:t>
    </dgm:pt>
    <dgm:pt modelId="{57AC61D9-E0B7-4EC0-A13E-353D0028E4F4}" type="sibTrans" cxnId="{D82DDFFD-7580-475C-89B1-A324B770E495}">
      <dgm:prSet/>
      <dgm:spPr/>
      <dgm:t>
        <a:bodyPr/>
        <a:lstStyle/>
        <a:p>
          <a:endParaRPr lang="en-US"/>
        </a:p>
      </dgm:t>
    </dgm:pt>
    <dgm:pt modelId="{63D0E96E-7A4D-414E-9925-C5ACE887C39D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استفهام + نفی + فعل تعقّل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تنبه و توجه یا تنبیه و توبیخ به خاطر عدم استفاده از عقل</a:t>
          </a:r>
          <a:endParaRPr lang="en-US" sz="1600" b="1" dirty="0">
            <a:cs typeface="B Nazanin" pitchFamily="2" charset="-78"/>
          </a:endParaRPr>
        </a:p>
      </dgm:t>
    </dgm:pt>
    <dgm:pt modelId="{259D8217-8A94-4FA0-9BBC-CA1BC44B0C17}" type="parTrans" cxnId="{AE34713C-5501-422C-99D6-47EBD88A81CB}">
      <dgm:prSet/>
      <dgm:spPr/>
      <dgm:t>
        <a:bodyPr/>
        <a:lstStyle/>
        <a:p>
          <a:endParaRPr lang="en-US"/>
        </a:p>
      </dgm:t>
    </dgm:pt>
    <dgm:pt modelId="{AAD704B4-7DA0-4E99-8E31-BE66C74CA9BA}" type="sibTrans" cxnId="{AE34713C-5501-422C-99D6-47EBD88A81CB}">
      <dgm:prSet/>
      <dgm:spPr/>
      <dgm:t>
        <a:bodyPr/>
        <a:lstStyle/>
        <a:p>
          <a:endParaRPr lang="en-US"/>
        </a:p>
      </dgm:t>
    </dgm:pt>
    <dgm:pt modelId="{763D1280-A95A-4A0C-974A-0BB610991E9E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قوم + فعل تعقّل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تعیین لوازم استفاده از عقل</a:t>
          </a:r>
          <a:endParaRPr lang="en-US" sz="1600" b="1" dirty="0">
            <a:cs typeface="B Nazanin" pitchFamily="2" charset="-78"/>
          </a:endParaRPr>
        </a:p>
      </dgm:t>
    </dgm:pt>
    <dgm:pt modelId="{75E22BAA-B87A-4441-9573-3F63881A3587}" type="parTrans" cxnId="{6BF70F21-316B-4F56-87A5-77E1C145B831}">
      <dgm:prSet/>
      <dgm:spPr/>
      <dgm:t>
        <a:bodyPr/>
        <a:lstStyle/>
        <a:p>
          <a:endParaRPr lang="en-US"/>
        </a:p>
      </dgm:t>
    </dgm:pt>
    <dgm:pt modelId="{C5F7F07D-9EC1-40CA-A047-E54D515C38D6}" type="sibTrans" cxnId="{6BF70F21-316B-4F56-87A5-77E1C145B831}">
      <dgm:prSet/>
      <dgm:spPr/>
      <dgm:t>
        <a:bodyPr/>
        <a:lstStyle/>
        <a:p>
          <a:endParaRPr lang="en-US"/>
        </a:p>
      </dgm:t>
    </dgm:pt>
    <dgm:pt modelId="{F7ACDA0F-04AB-41C0-8A84-1C9FE330E030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فعل تعقّل </a:t>
          </a:r>
          <a:r>
            <a:rPr lang="fa-IR" sz="1600" b="1" dirty="0" smtClean="0">
              <a:cs typeface="+mn-cs"/>
            </a:rPr>
            <a:t>=</a:t>
          </a:r>
          <a:r>
            <a:rPr lang="fa-IR" sz="1600" b="1" dirty="0" smtClean="0">
              <a:cs typeface="B Nazanin" pitchFamily="2" charset="-78"/>
            </a:rPr>
            <a:t>گزارشی از کارکرد یا عدم کارکرد تعقّل</a:t>
          </a:r>
          <a:endParaRPr lang="en-US" sz="1600" b="1" dirty="0">
            <a:cs typeface="B Nazanin" pitchFamily="2" charset="-78"/>
          </a:endParaRPr>
        </a:p>
      </dgm:t>
    </dgm:pt>
    <dgm:pt modelId="{12498F49-E928-457A-A9EC-0E4E6391F8AB}" type="parTrans" cxnId="{95159949-770A-4EFE-AF44-A40CBD1ECD93}">
      <dgm:prSet/>
      <dgm:spPr/>
      <dgm:t>
        <a:bodyPr/>
        <a:lstStyle/>
        <a:p>
          <a:endParaRPr lang="en-US"/>
        </a:p>
      </dgm:t>
    </dgm:pt>
    <dgm:pt modelId="{A4D2FCA5-6F7F-4E2F-A193-1C864E2113B2}" type="sibTrans" cxnId="{95159949-770A-4EFE-AF44-A40CBD1ECD93}">
      <dgm:prSet/>
      <dgm:spPr/>
      <dgm:t>
        <a:bodyPr/>
        <a:lstStyle/>
        <a:p>
          <a:endParaRPr lang="en-US"/>
        </a:p>
      </dgm:t>
    </dgm:pt>
    <dgm:pt modelId="{1172047F-0D9D-467D-88A5-70980CC54EA6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شرط با لو + تعقّل </a:t>
          </a:r>
          <a:r>
            <a:rPr lang="fa-IR" sz="1600" b="1" dirty="0" smtClean="0">
              <a:cs typeface="+mn-cs"/>
            </a:rPr>
            <a:t>=</a:t>
          </a:r>
          <a:r>
            <a:rPr lang="fa-IR" sz="1600" b="1" dirty="0" smtClean="0">
              <a:cs typeface="B Nazanin" pitchFamily="2" charset="-78"/>
            </a:rPr>
            <a:t> توبیخ شدید و بیان تبعات عدم تعقّل</a:t>
          </a:r>
          <a:endParaRPr lang="en-US" sz="1600" b="1" dirty="0">
            <a:cs typeface="B Nazanin" pitchFamily="2" charset="-78"/>
          </a:endParaRPr>
        </a:p>
      </dgm:t>
    </dgm:pt>
    <dgm:pt modelId="{65CBE26B-5365-4173-BD2B-DD9019EC890F}" type="parTrans" cxnId="{72200343-3114-4BA7-BD6A-38851D4AE5CB}">
      <dgm:prSet/>
      <dgm:spPr/>
      <dgm:t>
        <a:bodyPr/>
        <a:lstStyle/>
        <a:p>
          <a:endParaRPr lang="en-US"/>
        </a:p>
      </dgm:t>
    </dgm:pt>
    <dgm:pt modelId="{EB7A2C3A-3734-4897-9E57-AE86E4C77340}" type="sibTrans" cxnId="{72200343-3114-4BA7-BD6A-38851D4AE5CB}">
      <dgm:prSet/>
      <dgm:spPr/>
      <dgm:t>
        <a:bodyPr/>
        <a:lstStyle/>
        <a:p>
          <a:endParaRPr lang="en-US"/>
        </a:p>
      </dgm:t>
    </dgm:pt>
    <dgm:pt modelId="{AD4813BA-EF29-4C7C-B95C-975DFA7EF37B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شرط با إن + تعقّل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آثار تعقّل</a:t>
          </a:r>
          <a:endParaRPr lang="en-US" sz="1600" b="1" dirty="0">
            <a:cs typeface="B Nazanin" pitchFamily="2" charset="-78"/>
          </a:endParaRPr>
        </a:p>
      </dgm:t>
    </dgm:pt>
    <dgm:pt modelId="{F0E3379C-E685-4D9A-B28D-74C29DC6FF78}" type="parTrans" cxnId="{179072EA-8CC5-4803-91E2-A6D11C917393}">
      <dgm:prSet/>
      <dgm:spPr/>
      <dgm:t>
        <a:bodyPr/>
        <a:lstStyle/>
        <a:p>
          <a:endParaRPr lang="en-US"/>
        </a:p>
      </dgm:t>
    </dgm:pt>
    <dgm:pt modelId="{B81CCD35-6D28-4AF6-8DB3-970FCCB02903}" type="sibTrans" cxnId="{179072EA-8CC5-4803-91E2-A6D11C917393}">
      <dgm:prSet/>
      <dgm:spPr/>
      <dgm:t>
        <a:bodyPr/>
        <a:lstStyle/>
        <a:p>
          <a:endParaRPr lang="en-US"/>
        </a:p>
      </dgm:t>
    </dgm:pt>
    <dgm:pt modelId="{939CF052-6B55-4F2D-9F1C-5417FF5513B2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حصر </a:t>
          </a:r>
          <a:r>
            <a:rPr lang="fa-IR" sz="1600" b="1" dirty="0" smtClean="0">
              <a:cs typeface="+mn-cs"/>
            </a:rPr>
            <a:t>= </a:t>
          </a:r>
          <a:r>
            <a:rPr lang="fa-IR" sz="1600" b="1" dirty="0" smtClean="0">
              <a:cs typeface="B Nazanin" pitchFamily="2" charset="-78"/>
            </a:rPr>
            <a:t>بیان قانون های حتمی و شرایط قطعی محقق شدن تعقّل</a:t>
          </a:r>
          <a:endParaRPr lang="en-US" sz="1600" b="1" dirty="0">
            <a:cs typeface="B Nazanin" pitchFamily="2" charset="-78"/>
          </a:endParaRPr>
        </a:p>
      </dgm:t>
    </dgm:pt>
    <dgm:pt modelId="{AB4239C8-FCD8-4127-A8EE-3DDA5DC3974D}" type="parTrans" cxnId="{992152B9-53E1-4724-B157-FAF2C95BB0D4}">
      <dgm:prSet/>
      <dgm:spPr/>
      <dgm:t>
        <a:bodyPr/>
        <a:lstStyle/>
        <a:p>
          <a:endParaRPr lang="en-US"/>
        </a:p>
      </dgm:t>
    </dgm:pt>
    <dgm:pt modelId="{68A82673-A532-4493-9994-B2C783662D90}" type="sibTrans" cxnId="{992152B9-53E1-4724-B157-FAF2C95BB0D4}">
      <dgm:prSet/>
      <dgm:spPr/>
      <dgm:t>
        <a:bodyPr/>
        <a:lstStyle/>
        <a:p>
          <a:endParaRPr lang="en-US"/>
        </a:p>
      </dgm:t>
    </dgm:pt>
    <dgm:pt modelId="{C9C9D1CA-7015-4E15-BDFF-5FF8E2AA546C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استفهام + نفی + فعل علم = تبعات عدم تفکّر و تعیین مسیر تفکّر با تعیین غایت آن</a:t>
          </a:r>
          <a:endParaRPr lang="en-US" sz="1600" b="1" dirty="0">
            <a:cs typeface="B Nazanin" pitchFamily="2" charset="-78"/>
          </a:endParaRPr>
        </a:p>
      </dgm:t>
    </dgm:pt>
    <dgm:pt modelId="{4EBFAF4E-A897-4E28-B668-41F7A67CFDE7}" type="parTrans" cxnId="{908E753D-2D45-4AB5-9C80-A5FA24C9E575}">
      <dgm:prSet/>
      <dgm:spPr/>
      <dgm:t>
        <a:bodyPr/>
        <a:lstStyle/>
        <a:p>
          <a:endParaRPr lang="en-US"/>
        </a:p>
      </dgm:t>
    </dgm:pt>
    <dgm:pt modelId="{38CED35B-5110-47E9-9B10-60914577E56C}" type="sibTrans" cxnId="{908E753D-2D45-4AB5-9C80-A5FA24C9E575}">
      <dgm:prSet/>
      <dgm:spPr/>
      <dgm:t>
        <a:bodyPr/>
        <a:lstStyle/>
        <a:p>
          <a:endParaRPr lang="en-US"/>
        </a:p>
      </dgm:t>
    </dgm:pt>
    <dgm:pt modelId="{FCB07B4B-C37A-4FB5-97FA-92DBE3FD59E2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فعل امر علم </a:t>
          </a:r>
          <a:r>
            <a:rPr lang="fa-IR" sz="1600" b="1" dirty="0" smtClean="0">
              <a:cs typeface="+mn-cs"/>
            </a:rPr>
            <a:t>=</a:t>
          </a:r>
          <a:r>
            <a:rPr lang="fa-IR" sz="1600" b="1" dirty="0" smtClean="0">
              <a:cs typeface="B Nazanin" pitchFamily="2" charset="-78"/>
            </a:rPr>
            <a:t> تعیین غایت تفکّر</a:t>
          </a:r>
          <a:endParaRPr lang="en-US" sz="1600" b="1" dirty="0">
            <a:cs typeface="B Nazanin" pitchFamily="2" charset="-78"/>
          </a:endParaRPr>
        </a:p>
      </dgm:t>
    </dgm:pt>
    <dgm:pt modelId="{96B7726D-D4BB-400D-82DF-FA3C9329D2C4}" type="parTrans" cxnId="{508DAE82-778D-48E6-BBB7-2CBFF3412805}">
      <dgm:prSet/>
      <dgm:spPr/>
      <dgm:t>
        <a:bodyPr/>
        <a:lstStyle/>
        <a:p>
          <a:endParaRPr lang="en-US"/>
        </a:p>
      </dgm:t>
    </dgm:pt>
    <dgm:pt modelId="{F99D0316-69F1-4F6C-89F2-1365F83E78A0}" type="sibTrans" cxnId="{508DAE82-778D-48E6-BBB7-2CBFF3412805}">
      <dgm:prSet/>
      <dgm:spPr/>
      <dgm:t>
        <a:bodyPr/>
        <a:lstStyle/>
        <a:p>
          <a:endParaRPr lang="en-US"/>
        </a:p>
      </dgm:t>
    </dgm:pt>
    <dgm:pt modelId="{F2CC7364-599F-42C7-99CB-D28A55BF01FF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600" b="1" dirty="0" smtClean="0">
              <a:cs typeface="B Nazanin" pitchFamily="2" charset="-78"/>
            </a:rPr>
            <a:t>فعل مضارع از تمام فعل های به معنی علم(که رجوع به آنها مدنظر است)</a:t>
          </a:r>
          <a:endParaRPr lang="en-US" sz="1600" b="1" dirty="0">
            <a:cs typeface="B Nazanin" pitchFamily="2" charset="-78"/>
          </a:endParaRPr>
        </a:p>
      </dgm:t>
    </dgm:pt>
    <dgm:pt modelId="{17283D37-69A4-478C-8E82-04173D1ECC46}" type="sibTrans" cxnId="{8D9F5ACA-5D2B-4EF7-A5D6-AAAAC982594C}">
      <dgm:prSet/>
      <dgm:spPr/>
      <dgm:t>
        <a:bodyPr/>
        <a:lstStyle/>
        <a:p>
          <a:endParaRPr lang="en-US"/>
        </a:p>
      </dgm:t>
    </dgm:pt>
    <dgm:pt modelId="{0A83BEAE-59E2-4BF6-9070-3D59010219C1}" type="parTrans" cxnId="{8D9F5ACA-5D2B-4EF7-A5D6-AAAAC982594C}">
      <dgm:prSet/>
      <dgm:spPr/>
      <dgm:t>
        <a:bodyPr/>
        <a:lstStyle/>
        <a:p>
          <a:endParaRPr lang="en-US"/>
        </a:p>
      </dgm:t>
    </dgm:pt>
    <dgm:pt modelId="{D43C84E1-4BEF-4A99-8EE1-2EF10E1077A2}" type="pres">
      <dgm:prSet presAssocID="{71F5387A-797E-4D05-8D85-BD4B16DF01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F37573-181D-4F04-9927-A4B666348C64}" type="pres">
      <dgm:prSet presAssocID="{C2E68E6A-060E-45EB-B9D6-2E41E152FBB7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E8F6C-7174-4B1E-B47A-3176D4EA5FB6}" type="pres">
      <dgm:prSet presAssocID="{EB9A0BF9-8D10-44E6-ADF4-14D2F7267EC0}" presName="sibTrans" presStyleCnt="0"/>
      <dgm:spPr/>
    </dgm:pt>
    <dgm:pt modelId="{05A1C7CE-CB9B-4A0C-931D-EA35A1301C07}" type="pres">
      <dgm:prSet presAssocID="{19CF3DEF-8123-4A5B-9D97-8FFA6FD9FF16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4C7DE-4E70-4680-9263-133E5FCFB421}" type="pres">
      <dgm:prSet presAssocID="{0D54CFEB-E5B2-4C90-AE0A-617012FB7AED}" presName="sibTrans" presStyleCnt="0"/>
      <dgm:spPr/>
    </dgm:pt>
    <dgm:pt modelId="{BBCC52DB-F70E-4902-A260-4106EBD0C01A}" type="pres">
      <dgm:prSet presAssocID="{F05AD2A7-F2F6-40F7-ADFC-D72FAC9F0C08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FCF73-41D2-44DB-B2A4-3743F829C6BB}" type="pres">
      <dgm:prSet presAssocID="{D44E4778-C838-4E54-842A-153F68A390EC}" presName="sibTrans" presStyleCnt="0"/>
      <dgm:spPr/>
    </dgm:pt>
    <dgm:pt modelId="{CC218041-10E3-4F6E-8181-278B28FA00F9}" type="pres">
      <dgm:prSet presAssocID="{63349750-A4BB-4CD5-8AC4-3A126D0A9235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2E02A8-3E40-4E1B-8CCF-8E0FC180F905}" type="pres">
      <dgm:prSet presAssocID="{18D8F185-493F-4DC0-B2E0-196CACAB3DFB}" presName="sibTrans" presStyleCnt="0"/>
      <dgm:spPr/>
    </dgm:pt>
    <dgm:pt modelId="{C86BF5C4-8320-4365-84F3-465362C87EAB}" type="pres">
      <dgm:prSet presAssocID="{C18A517D-EBA1-4E9A-A0D2-D43218789C68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34F2C-C8CC-4510-95F2-DE12AD26CDBA}" type="pres">
      <dgm:prSet presAssocID="{C9618439-EEB5-46E7-9C9C-961339B5BFB7}" presName="sibTrans" presStyleCnt="0"/>
      <dgm:spPr/>
    </dgm:pt>
    <dgm:pt modelId="{B168EB9D-7E30-4AF4-9A1B-2914535989BA}" type="pres">
      <dgm:prSet presAssocID="{FB819934-7567-4E65-A9B3-8292DDD0BE33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63E8D-646B-428F-B793-7C44ECC66453}" type="pres">
      <dgm:prSet presAssocID="{57AC61D9-E0B7-4EC0-A13E-353D0028E4F4}" presName="sibTrans" presStyleCnt="0"/>
      <dgm:spPr/>
    </dgm:pt>
    <dgm:pt modelId="{7F832DD1-31BA-4039-9540-6A01EF4D8211}" type="pres">
      <dgm:prSet presAssocID="{63D0E96E-7A4D-414E-9925-C5ACE887C39D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234B2-4036-4161-8732-549638EE9512}" type="pres">
      <dgm:prSet presAssocID="{AAD704B4-7DA0-4E99-8E31-BE66C74CA9BA}" presName="sibTrans" presStyleCnt="0"/>
      <dgm:spPr/>
    </dgm:pt>
    <dgm:pt modelId="{04A2A662-D540-4AE3-82B2-19DC25EEC9D7}" type="pres">
      <dgm:prSet presAssocID="{763D1280-A95A-4A0C-974A-0BB610991E9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6E5A3-EE2C-4DEC-8356-DED8C6971618}" type="pres">
      <dgm:prSet presAssocID="{C5F7F07D-9EC1-40CA-A047-E54D515C38D6}" presName="sibTrans" presStyleCnt="0"/>
      <dgm:spPr/>
    </dgm:pt>
    <dgm:pt modelId="{5B7BF2DE-80EE-44EC-BE84-CAD5DBE6981B}" type="pres">
      <dgm:prSet presAssocID="{F7ACDA0F-04AB-41C0-8A84-1C9FE330E030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F32A1-3F83-40CD-8385-C0B1B1577E86}" type="pres">
      <dgm:prSet presAssocID="{A4D2FCA5-6F7F-4E2F-A193-1C864E2113B2}" presName="sibTrans" presStyleCnt="0"/>
      <dgm:spPr/>
    </dgm:pt>
    <dgm:pt modelId="{F6B0A7D9-D352-4C08-BEF5-BEAB94BDC8A8}" type="pres">
      <dgm:prSet presAssocID="{1172047F-0D9D-467D-88A5-70980CC54EA6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C2AEA-85C6-4521-B9DD-E09F3F42981A}" type="pres">
      <dgm:prSet presAssocID="{EB7A2C3A-3734-4897-9E57-AE86E4C77340}" presName="sibTrans" presStyleCnt="0"/>
      <dgm:spPr/>
    </dgm:pt>
    <dgm:pt modelId="{CD588720-96FD-489D-BB27-E2970871F35E}" type="pres">
      <dgm:prSet presAssocID="{AD4813BA-EF29-4C7C-B95C-975DFA7EF37B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D9B37-2BDF-4FEC-8533-4CAECD0904E7}" type="pres">
      <dgm:prSet presAssocID="{B81CCD35-6D28-4AF6-8DB3-970FCCB02903}" presName="sibTrans" presStyleCnt="0"/>
      <dgm:spPr/>
    </dgm:pt>
    <dgm:pt modelId="{E72B5666-630D-40E2-9492-52FBFEAC6CA6}" type="pres">
      <dgm:prSet presAssocID="{939CF052-6B55-4F2D-9F1C-5417FF5513B2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A70B1-95AC-4F4A-97E5-2D1C6ED085CA}" type="pres">
      <dgm:prSet presAssocID="{68A82673-A532-4493-9994-B2C783662D90}" presName="sibTrans" presStyleCnt="0"/>
      <dgm:spPr/>
    </dgm:pt>
    <dgm:pt modelId="{6AE29E07-4900-4AE4-9381-19994510D3CE}" type="pres">
      <dgm:prSet presAssocID="{C9C9D1CA-7015-4E15-BDFF-5FF8E2AA546C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85985-CECC-4FBD-B444-517E039974CA}" type="pres">
      <dgm:prSet presAssocID="{38CED35B-5110-47E9-9B10-60914577E56C}" presName="sibTrans" presStyleCnt="0"/>
      <dgm:spPr/>
    </dgm:pt>
    <dgm:pt modelId="{777ECE56-35F4-418E-92E5-D9485234749E}" type="pres">
      <dgm:prSet presAssocID="{FCB07B4B-C37A-4FB5-97FA-92DBE3FD59E2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344E7-6257-41F9-9AC4-97408B7091C6}" type="pres">
      <dgm:prSet presAssocID="{F99D0316-69F1-4F6C-89F2-1365F83E78A0}" presName="sibTrans" presStyleCnt="0"/>
      <dgm:spPr/>
    </dgm:pt>
    <dgm:pt modelId="{9C644D37-EC0C-4C47-8F26-C6B3820CBB2A}" type="pres">
      <dgm:prSet presAssocID="{F2CC7364-599F-42C7-99CB-D28A55BF01FF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9F1F3-9A80-4C7B-AECF-A540DCDA7895}" type="pres">
      <dgm:prSet presAssocID="{17283D37-69A4-478C-8E82-04173D1ECC46}" presName="sibTrans" presStyleCnt="0"/>
      <dgm:spPr/>
    </dgm:pt>
    <dgm:pt modelId="{21349670-FF42-4687-8C74-B07C58E920CD}" type="pres">
      <dgm:prSet presAssocID="{A38DF212-0515-48F7-982B-5E87C535076D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969F6-DAE5-46F3-B203-AA78C57271EB}" type="presOf" srcId="{FCB07B4B-C37A-4FB5-97FA-92DBE3FD59E2}" destId="{777ECE56-35F4-418E-92E5-D9485234749E}" srcOrd="0" destOrd="0" presId="urn:microsoft.com/office/officeart/2005/8/layout/default"/>
    <dgm:cxn modelId="{58603124-994D-4678-A975-E3EC53771EF4}" type="presOf" srcId="{A38DF212-0515-48F7-982B-5E87C535076D}" destId="{21349670-FF42-4687-8C74-B07C58E920CD}" srcOrd="0" destOrd="0" presId="urn:microsoft.com/office/officeart/2005/8/layout/default"/>
    <dgm:cxn modelId="{2EA4F131-8084-42CB-A77C-09C9F042D4BF}" type="presOf" srcId="{63349750-A4BB-4CD5-8AC4-3A126D0A9235}" destId="{CC218041-10E3-4F6E-8181-278B28FA00F9}" srcOrd="0" destOrd="0" presId="urn:microsoft.com/office/officeart/2005/8/layout/default"/>
    <dgm:cxn modelId="{212E0292-340A-4E21-A6C2-01A2B267A3CC}" srcId="{71F5387A-797E-4D05-8D85-BD4B16DF0149}" destId="{63349750-A4BB-4CD5-8AC4-3A126D0A9235}" srcOrd="3" destOrd="0" parTransId="{B66AB8CF-2EEF-49BF-90E2-CA0E1DBD4B9F}" sibTransId="{18D8F185-493F-4DC0-B2E0-196CACAB3DFB}"/>
    <dgm:cxn modelId="{354627EB-3966-46E3-916B-A70CCF9DB80A}" srcId="{71F5387A-797E-4D05-8D85-BD4B16DF0149}" destId="{C18A517D-EBA1-4E9A-A0D2-D43218789C68}" srcOrd="4" destOrd="0" parTransId="{69A4563A-6477-43F1-A417-8CEA07757093}" sibTransId="{C9618439-EEB5-46E7-9C9C-961339B5BFB7}"/>
    <dgm:cxn modelId="{179072EA-8CC5-4803-91E2-A6D11C917393}" srcId="{71F5387A-797E-4D05-8D85-BD4B16DF0149}" destId="{AD4813BA-EF29-4C7C-B95C-975DFA7EF37B}" srcOrd="10" destOrd="0" parTransId="{F0E3379C-E685-4D9A-B28D-74C29DC6FF78}" sibTransId="{B81CCD35-6D28-4AF6-8DB3-970FCCB02903}"/>
    <dgm:cxn modelId="{72200343-3114-4BA7-BD6A-38851D4AE5CB}" srcId="{71F5387A-797E-4D05-8D85-BD4B16DF0149}" destId="{1172047F-0D9D-467D-88A5-70980CC54EA6}" srcOrd="9" destOrd="0" parTransId="{65CBE26B-5365-4173-BD2B-DD9019EC890F}" sibTransId="{EB7A2C3A-3734-4897-9E57-AE86E4C77340}"/>
    <dgm:cxn modelId="{8D9F5ACA-5D2B-4EF7-A5D6-AAAAC982594C}" srcId="{71F5387A-797E-4D05-8D85-BD4B16DF0149}" destId="{F2CC7364-599F-42C7-99CB-D28A55BF01FF}" srcOrd="14" destOrd="0" parTransId="{0A83BEAE-59E2-4BF6-9070-3D59010219C1}" sibTransId="{17283D37-69A4-478C-8E82-04173D1ECC46}"/>
    <dgm:cxn modelId="{FD3FB679-7D91-4322-AF19-95D534E69B3D}" type="presOf" srcId="{71F5387A-797E-4D05-8D85-BD4B16DF0149}" destId="{D43C84E1-4BEF-4A99-8EE1-2EF10E1077A2}" srcOrd="0" destOrd="0" presId="urn:microsoft.com/office/officeart/2005/8/layout/default"/>
    <dgm:cxn modelId="{25BF2CED-CC4E-4F5C-8E78-443B6E757612}" type="presOf" srcId="{1172047F-0D9D-467D-88A5-70980CC54EA6}" destId="{F6B0A7D9-D352-4C08-BEF5-BEAB94BDC8A8}" srcOrd="0" destOrd="0" presId="urn:microsoft.com/office/officeart/2005/8/layout/default"/>
    <dgm:cxn modelId="{3D4681A9-34E1-4076-ACB1-6BDA422E17E2}" type="presOf" srcId="{C9C9D1CA-7015-4E15-BDFF-5FF8E2AA546C}" destId="{6AE29E07-4900-4AE4-9381-19994510D3CE}" srcOrd="0" destOrd="0" presId="urn:microsoft.com/office/officeart/2005/8/layout/default"/>
    <dgm:cxn modelId="{95159949-770A-4EFE-AF44-A40CBD1ECD93}" srcId="{71F5387A-797E-4D05-8D85-BD4B16DF0149}" destId="{F7ACDA0F-04AB-41C0-8A84-1C9FE330E030}" srcOrd="8" destOrd="0" parTransId="{12498F49-E928-457A-A9EC-0E4E6391F8AB}" sibTransId="{A4D2FCA5-6F7F-4E2F-A193-1C864E2113B2}"/>
    <dgm:cxn modelId="{908E753D-2D45-4AB5-9C80-A5FA24C9E575}" srcId="{71F5387A-797E-4D05-8D85-BD4B16DF0149}" destId="{C9C9D1CA-7015-4E15-BDFF-5FF8E2AA546C}" srcOrd="12" destOrd="0" parTransId="{4EBFAF4E-A897-4E28-B668-41F7A67CFDE7}" sibTransId="{38CED35B-5110-47E9-9B10-60914577E56C}"/>
    <dgm:cxn modelId="{4A2EDA44-A1B6-4AAE-A47C-225A3036E552}" srcId="{71F5387A-797E-4D05-8D85-BD4B16DF0149}" destId="{19CF3DEF-8123-4A5B-9D97-8FFA6FD9FF16}" srcOrd="1" destOrd="0" parTransId="{8B850EFB-9E39-4694-82CE-B553FA42A3F7}" sibTransId="{0D54CFEB-E5B2-4C90-AE0A-617012FB7AED}"/>
    <dgm:cxn modelId="{6BF70F21-316B-4F56-87A5-77E1C145B831}" srcId="{71F5387A-797E-4D05-8D85-BD4B16DF0149}" destId="{763D1280-A95A-4A0C-974A-0BB610991E9E}" srcOrd="7" destOrd="0" parTransId="{75E22BAA-B87A-4441-9573-3F63881A3587}" sibTransId="{C5F7F07D-9EC1-40CA-A047-E54D515C38D6}"/>
    <dgm:cxn modelId="{748D581F-94A5-4F98-84AB-3F3ED18C1143}" type="presOf" srcId="{AD4813BA-EF29-4C7C-B95C-975DFA7EF37B}" destId="{CD588720-96FD-489D-BB27-E2970871F35E}" srcOrd="0" destOrd="0" presId="urn:microsoft.com/office/officeart/2005/8/layout/default"/>
    <dgm:cxn modelId="{CAE45DF8-CD96-4B1F-95BD-C8C8DF540A96}" type="presOf" srcId="{763D1280-A95A-4A0C-974A-0BB610991E9E}" destId="{04A2A662-D540-4AE3-82B2-19DC25EEC9D7}" srcOrd="0" destOrd="0" presId="urn:microsoft.com/office/officeart/2005/8/layout/default"/>
    <dgm:cxn modelId="{77FFA527-8CCA-410C-B1D9-8C207C6D69AF}" type="presOf" srcId="{F05AD2A7-F2F6-40F7-ADFC-D72FAC9F0C08}" destId="{BBCC52DB-F70E-4902-A260-4106EBD0C01A}" srcOrd="0" destOrd="0" presId="urn:microsoft.com/office/officeart/2005/8/layout/default"/>
    <dgm:cxn modelId="{1CE7817C-0595-4A33-B586-65613F0AC138}" type="presOf" srcId="{C2E68E6A-060E-45EB-B9D6-2E41E152FBB7}" destId="{70F37573-181D-4F04-9927-A4B666348C64}" srcOrd="0" destOrd="0" presId="urn:microsoft.com/office/officeart/2005/8/layout/default"/>
    <dgm:cxn modelId="{CA6529AA-01AC-4F90-A391-7F043AFD3612}" type="presOf" srcId="{63D0E96E-7A4D-414E-9925-C5ACE887C39D}" destId="{7F832DD1-31BA-4039-9540-6A01EF4D8211}" srcOrd="0" destOrd="0" presId="urn:microsoft.com/office/officeart/2005/8/layout/default"/>
    <dgm:cxn modelId="{508DAE82-778D-48E6-BBB7-2CBFF3412805}" srcId="{71F5387A-797E-4D05-8D85-BD4B16DF0149}" destId="{FCB07B4B-C37A-4FB5-97FA-92DBE3FD59E2}" srcOrd="13" destOrd="0" parTransId="{96B7726D-D4BB-400D-82DF-FA3C9329D2C4}" sibTransId="{F99D0316-69F1-4F6C-89F2-1365F83E78A0}"/>
    <dgm:cxn modelId="{BF27BAA1-21B6-4F62-B26A-4D10480C5868}" type="presOf" srcId="{F2CC7364-599F-42C7-99CB-D28A55BF01FF}" destId="{9C644D37-EC0C-4C47-8F26-C6B3820CBB2A}" srcOrd="0" destOrd="0" presId="urn:microsoft.com/office/officeart/2005/8/layout/default"/>
    <dgm:cxn modelId="{E43E6951-A7DD-4A40-9C2D-0B7A3ED2A13F}" srcId="{71F5387A-797E-4D05-8D85-BD4B16DF0149}" destId="{A38DF212-0515-48F7-982B-5E87C535076D}" srcOrd="15" destOrd="0" parTransId="{3A8C8BF6-6E46-476F-95CB-B8760F56195E}" sibTransId="{396CFBD9-4677-4D56-9979-0B85252D9391}"/>
    <dgm:cxn modelId="{AE34713C-5501-422C-99D6-47EBD88A81CB}" srcId="{71F5387A-797E-4D05-8D85-BD4B16DF0149}" destId="{63D0E96E-7A4D-414E-9925-C5ACE887C39D}" srcOrd="6" destOrd="0" parTransId="{259D8217-8A94-4FA0-9BBC-CA1BC44B0C17}" sibTransId="{AAD704B4-7DA0-4E99-8E31-BE66C74CA9BA}"/>
    <dgm:cxn modelId="{6ED82B72-2434-4CC3-9D44-D3481629F98D}" type="presOf" srcId="{939CF052-6B55-4F2D-9F1C-5417FF5513B2}" destId="{E72B5666-630D-40E2-9492-52FBFEAC6CA6}" srcOrd="0" destOrd="0" presId="urn:microsoft.com/office/officeart/2005/8/layout/default"/>
    <dgm:cxn modelId="{992152B9-53E1-4724-B157-FAF2C95BB0D4}" srcId="{71F5387A-797E-4D05-8D85-BD4B16DF0149}" destId="{939CF052-6B55-4F2D-9F1C-5417FF5513B2}" srcOrd="11" destOrd="0" parTransId="{AB4239C8-FCD8-4127-A8EE-3DDA5DC3974D}" sibTransId="{68A82673-A532-4493-9994-B2C783662D90}"/>
    <dgm:cxn modelId="{421771AD-6201-4729-B5E2-A103DEC01EB0}" srcId="{71F5387A-797E-4D05-8D85-BD4B16DF0149}" destId="{C2E68E6A-060E-45EB-B9D6-2E41E152FBB7}" srcOrd="0" destOrd="0" parTransId="{C3EC2D55-4575-4D97-B5CF-6324EAAF1947}" sibTransId="{EB9A0BF9-8D10-44E6-ADF4-14D2F7267EC0}"/>
    <dgm:cxn modelId="{62EBE096-887D-4C6F-BC07-869EEB110791}" type="presOf" srcId="{19CF3DEF-8123-4A5B-9D97-8FFA6FD9FF16}" destId="{05A1C7CE-CB9B-4A0C-931D-EA35A1301C07}" srcOrd="0" destOrd="0" presId="urn:microsoft.com/office/officeart/2005/8/layout/default"/>
    <dgm:cxn modelId="{5F0F9137-9C54-4555-8669-0FA3EC12923D}" srcId="{71F5387A-797E-4D05-8D85-BD4B16DF0149}" destId="{F05AD2A7-F2F6-40F7-ADFC-D72FAC9F0C08}" srcOrd="2" destOrd="0" parTransId="{F8C9862A-6381-46EF-B0AB-183E60BAFB30}" sibTransId="{D44E4778-C838-4E54-842A-153F68A390EC}"/>
    <dgm:cxn modelId="{DD6DE89B-5F40-48BE-AB00-965D34C36588}" type="presOf" srcId="{FB819934-7567-4E65-A9B3-8292DDD0BE33}" destId="{B168EB9D-7E30-4AF4-9A1B-2914535989BA}" srcOrd="0" destOrd="0" presId="urn:microsoft.com/office/officeart/2005/8/layout/default"/>
    <dgm:cxn modelId="{59A7CBE6-05D2-4DA1-9446-05B9ABCCC993}" type="presOf" srcId="{F7ACDA0F-04AB-41C0-8A84-1C9FE330E030}" destId="{5B7BF2DE-80EE-44EC-BE84-CAD5DBE6981B}" srcOrd="0" destOrd="0" presId="urn:microsoft.com/office/officeart/2005/8/layout/default"/>
    <dgm:cxn modelId="{D82DDFFD-7580-475C-89B1-A324B770E495}" srcId="{71F5387A-797E-4D05-8D85-BD4B16DF0149}" destId="{FB819934-7567-4E65-A9B3-8292DDD0BE33}" srcOrd="5" destOrd="0" parTransId="{79C2C52B-57E3-4C2B-A220-8D23A930D2B7}" sibTransId="{57AC61D9-E0B7-4EC0-A13E-353D0028E4F4}"/>
    <dgm:cxn modelId="{42E323A2-CE04-4C41-AB4C-804949E28AE3}" type="presOf" srcId="{C18A517D-EBA1-4E9A-A0D2-D43218789C68}" destId="{C86BF5C4-8320-4365-84F3-465362C87EAB}" srcOrd="0" destOrd="0" presId="urn:microsoft.com/office/officeart/2005/8/layout/default"/>
    <dgm:cxn modelId="{1925FE22-5759-49E3-9C78-DAE525120BA8}" type="presParOf" srcId="{D43C84E1-4BEF-4A99-8EE1-2EF10E1077A2}" destId="{70F37573-181D-4F04-9927-A4B666348C64}" srcOrd="0" destOrd="0" presId="urn:microsoft.com/office/officeart/2005/8/layout/default"/>
    <dgm:cxn modelId="{62E95831-3808-4C17-BA96-6BAB386B41AE}" type="presParOf" srcId="{D43C84E1-4BEF-4A99-8EE1-2EF10E1077A2}" destId="{F37E8F6C-7174-4B1E-B47A-3176D4EA5FB6}" srcOrd="1" destOrd="0" presId="urn:microsoft.com/office/officeart/2005/8/layout/default"/>
    <dgm:cxn modelId="{923BB014-3183-4D2B-9B60-D8C67060B98B}" type="presParOf" srcId="{D43C84E1-4BEF-4A99-8EE1-2EF10E1077A2}" destId="{05A1C7CE-CB9B-4A0C-931D-EA35A1301C07}" srcOrd="2" destOrd="0" presId="urn:microsoft.com/office/officeart/2005/8/layout/default"/>
    <dgm:cxn modelId="{D0EFAC1D-A6F2-4BC7-8172-13A308ACCE4B}" type="presParOf" srcId="{D43C84E1-4BEF-4A99-8EE1-2EF10E1077A2}" destId="{A3C4C7DE-4E70-4680-9263-133E5FCFB421}" srcOrd="3" destOrd="0" presId="urn:microsoft.com/office/officeart/2005/8/layout/default"/>
    <dgm:cxn modelId="{73188694-5F16-4225-B856-8C6BE9C31FF9}" type="presParOf" srcId="{D43C84E1-4BEF-4A99-8EE1-2EF10E1077A2}" destId="{BBCC52DB-F70E-4902-A260-4106EBD0C01A}" srcOrd="4" destOrd="0" presId="urn:microsoft.com/office/officeart/2005/8/layout/default"/>
    <dgm:cxn modelId="{5C993687-3144-4FDC-BA95-B641314805E1}" type="presParOf" srcId="{D43C84E1-4BEF-4A99-8EE1-2EF10E1077A2}" destId="{728FCF73-41D2-44DB-B2A4-3743F829C6BB}" srcOrd="5" destOrd="0" presId="urn:microsoft.com/office/officeart/2005/8/layout/default"/>
    <dgm:cxn modelId="{46D00BEA-82D0-43A9-9537-F96C4EEDDF73}" type="presParOf" srcId="{D43C84E1-4BEF-4A99-8EE1-2EF10E1077A2}" destId="{CC218041-10E3-4F6E-8181-278B28FA00F9}" srcOrd="6" destOrd="0" presId="urn:microsoft.com/office/officeart/2005/8/layout/default"/>
    <dgm:cxn modelId="{58EFD29A-A0E5-415E-A26E-D07AA95D41E9}" type="presParOf" srcId="{D43C84E1-4BEF-4A99-8EE1-2EF10E1077A2}" destId="{D72E02A8-3E40-4E1B-8CCF-8E0FC180F905}" srcOrd="7" destOrd="0" presId="urn:microsoft.com/office/officeart/2005/8/layout/default"/>
    <dgm:cxn modelId="{2252BB76-A60A-423E-A47A-50F47D490975}" type="presParOf" srcId="{D43C84E1-4BEF-4A99-8EE1-2EF10E1077A2}" destId="{C86BF5C4-8320-4365-84F3-465362C87EAB}" srcOrd="8" destOrd="0" presId="urn:microsoft.com/office/officeart/2005/8/layout/default"/>
    <dgm:cxn modelId="{43CD4839-2F0D-4546-B7CA-76562C31BE97}" type="presParOf" srcId="{D43C84E1-4BEF-4A99-8EE1-2EF10E1077A2}" destId="{72534F2C-C8CC-4510-95F2-DE12AD26CDBA}" srcOrd="9" destOrd="0" presId="urn:microsoft.com/office/officeart/2005/8/layout/default"/>
    <dgm:cxn modelId="{77D76620-2214-4ED0-9B5E-B3750F68C94C}" type="presParOf" srcId="{D43C84E1-4BEF-4A99-8EE1-2EF10E1077A2}" destId="{B168EB9D-7E30-4AF4-9A1B-2914535989BA}" srcOrd="10" destOrd="0" presId="urn:microsoft.com/office/officeart/2005/8/layout/default"/>
    <dgm:cxn modelId="{57C77268-7B1A-4114-8220-55DFC4BCA7B5}" type="presParOf" srcId="{D43C84E1-4BEF-4A99-8EE1-2EF10E1077A2}" destId="{D6963E8D-646B-428F-B793-7C44ECC66453}" srcOrd="11" destOrd="0" presId="urn:microsoft.com/office/officeart/2005/8/layout/default"/>
    <dgm:cxn modelId="{58FC3024-3FB5-4954-8335-6CD7C6727B23}" type="presParOf" srcId="{D43C84E1-4BEF-4A99-8EE1-2EF10E1077A2}" destId="{7F832DD1-31BA-4039-9540-6A01EF4D8211}" srcOrd="12" destOrd="0" presId="urn:microsoft.com/office/officeart/2005/8/layout/default"/>
    <dgm:cxn modelId="{54D7003A-6462-4C52-9CB5-AE5C2245203B}" type="presParOf" srcId="{D43C84E1-4BEF-4A99-8EE1-2EF10E1077A2}" destId="{22F234B2-4036-4161-8732-549638EE9512}" srcOrd="13" destOrd="0" presId="urn:microsoft.com/office/officeart/2005/8/layout/default"/>
    <dgm:cxn modelId="{69435503-10BE-4B2D-837B-562F5E3C6FBD}" type="presParOf" srcId="{D43C84E1-4BEF-4A99-8EE1-2EF10E1077A2}" destId="{04A2A662-D540-4AE3-82B2-19DC25EEC9D7}" srcOrd="14" destOrd="0" presId="urn:microsoft.com/office/officeart/2005/8/layout/default"/>
    <dgm:cxn modelId="{B9A45F2E-A6C8-40DD-B1C2-13362E107E30}" type="presParOf" srcId="{D43C84E1-4BEF-4A99-8EE1-2EF10E1077A2}" destId="{D796E5A3-EE2C-4DEC-8356-DED8C6971618}" srcOrd="15" destOrd="0" presId="urn:microsoft.com/office/officeart/2005/8/layout/default"/>
    <dgm:cxn modelId="{5AF18C7A-53EF-4AFC-A8B7-3C247CB8E49F}" type="presParOf" srcId="{D43C84E1-4BEF-4A99-8EE1-2EF10E1077A2}" destId="{5B7BF2DE-80EE-44EC-BE84-CAD5DBE6981B}" srcOrd="16" destOrd="0" presId="urn:microsoft.com/office/officeart/2005/8/layout/default"/>
    <dgm:cxn modelId="{5F45BD80-3B36-43A9-8841-0A48F8DAA60A}" type="presParOf" srcId="{D43C84E1-4BEF-4A99-8EE1-2EF10E1077A2}" destId="{8AFF32A1-3F83-40CD-8385-C0B1B1577E86}" srcOrd="17" destOrd="0" presId="urn:microsoft.com/office/officeart/2005/8/layout/default"/>
    <dgm:cxn modelId="{B1AD545B-9F1F-444C-8100-056DBF2F4BCB}" type="presParOf" srcId="{D43C84E1-4BEF-4A99-8EE1-2EF10E1077A2}" destId="{F6B0A7D9-D352-4C08-BEF5-BEAB94BDC8A8}" srcOrd="18" destOrd="0" presId="urn:microsoft.com/office/officeart/2005/8/layout/default"/>
    <dgm:cxn modelId="{147256F4-A4C4-42CF-BC3A-4B0F4381B059}" type="presParOf" srcId="{D43C84E1-4BEF-4A99-8EE1-2EF10E1077A2}" destId="{EEBC2AEA-85C6-4521-B9DD-E09F3F42981A}" srcOrd="19" destOrd="0" presId="urn:microsoft.com/office/officeart/2005/8/layout/default"/>
    <dgm:cxn modelId="{EDDB5103-5A99-4013-9151-7DC8D24F494A}" type="presParOf" srcId="{D43C84E1-4BEF-4A99-8EE1-2EF10E1077A2}" destId="{CD588720-96FD-489D-BB27-E2970871F35E}" srcOrd="20" destOrd="0" presId="urn:microsoft.com/office/officeart/2005/8/layout/default"/>
    <dgm:cxn modelId="{92713916-9B9E-42D1-8775-EBC057C77AD0}" type="presParOf" srcId="{D43C84E1-4BEF-4A99-8EE1-2EF10E1077A2}" destId="{4C0D9B37-2BDF-4FEC-8533-4CAECD0904E7}" srcOrd="21" destOrd="0" presId="urn:microsoft.com/office/officeart/2005/8/layout/default"/>
    <dgm:cxn modelId="{68234593-E786-4D0A-9DB7-3870983538C0}" type="presParOf" srcId="{D43C84E1-4BEF-4A99-8EE1-2EF10E1077A2}" destId="{E72B5666-630D-40E2-9492-52FBFEAC6CA6}" srcOrd="22" destOrd="0" presId="urn:microsoft.com/office/officeart/2005/8/layout/default"/>
    <dgm:cxn modelId="{3EEFE279-48CC-44E7-B81B-E5F4B5EB4BAC}" type="presParOf" srcId="{D43C84E1-4BEF-4A99-8EE1-2EF10E1077A2}" destId="{979A70B1-95AC-4F4A-97E5-2D1C6ED085CA}" srcOrd="23" destOrd="0" presId="urn:microsoft.com/office/officeart/2005/8/layout/default"/>
    <dgm:cxn modelId="{7BDAC982-99B6-4388-A451-52890689FF95}" type="presParOf" srcId="{D43C84E1-4BEF-4A99-8EE1-2EF10E1077A2}" destId="{6AE29E07-4900-4AE4-9381-19994510D3CE}" srcOrd="24" destOrd="0" presId="urn:microsoft.com/office/officeart/2005/8/layout/default"/>
    <dgm:cxn modelId="{E5641CA3-3154-4F8F-AB20-E2FE4C9B36E2}" type="presParOf" srcId="{D43C84E1-4BEF-4A99-8EE1-2EF10E1077A2}" destId="{9B885985-CECC-4FBD-B444-517E039974CA}" srcOrd="25" destOrd="0" presId="urn:microsoft.com/office/officeart/2005/8/layout/default"/>
    <dgm:cxn modelId="{801F4F58-00BD-48FB-A5DA-0CE1FC5C183F}" type="presParOf" srcId="{D43C84E1-4BEF-4A99-8EE1-2EF10E1077A2}" destId="{777ECE56-35F4-418E-92E5-D9485234749E}" srcOrd="26" destOrd="0" presId="urn:microsoft.com/office/officeart/2005/8/layout/default"/>
    <dgm:cxn modelId="{A1122145-A4FD-4319-9A97-6ECBE6D8898A}" type="presParOf" srcId="{D43C84E1-4BEF-4A99-8EE1-2EF10E1077A2}" destId="{C99344E7-6257-41F9-9AC4-97408B7091C6}" srcOrd="27" destOrd="0" presId="urn:microsoft.com/office/officeart/2005/8/layout/default"/>
    <dgm:cxn modelId="{912810C8-1AAD-4BE6-B0CE-94046FEC2F60}" type="presParOf" srcId="{D43C84E1-4BEF-4A99-8EE1-2EF10E1077A2}" destId="{9C644D37-EC0C-4C47-8F26-C6B3820CBB2A}" srcOrd="28" destOrd="0" presId="urn:microsoft.com/office/officeart/2005/8/layout/default"/>
    <dgm:cxn modelId="{D71515B8-591C-476B-8DE7-DB57BE068FF9}" type="presParOf" srcId="{D43C84E1-4BEF-4A99-8EE1-2EF10E1077A2}" destId="{BBD9F1F3-9A80-4C7B-AECF-A540DCDA7895}" srcOrd="29" destOrd="0" presId="urn:microsoft.com/office/officeart/2005/8/layout/default"/>
    <dgm:cxn modelId="{07759C22-1634-4CF1-B22B-6E88F76D71C1}" type="presParOf" srcId="{D43C84E1-4BEF-4A99-8EE1-2EF10E1077A2}" destId="{21349670-FF42-4687-8C74-B07C58E920CD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25538-285B-4AF9-BBB1-1C09CEEFB021}">
      <dsp:nvSpPr>
        <dsp:cNvPr id="0" name=""/>
        <dsp:cNvSpPr/>
      </dsp:nvSpPr>
      <dsp:spPr>
        <a:xfrm>
          <a:off x="0" y="34468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93AE5-9324-4558-916E-49B2D076C62E}">
      <dsp:nvSpPr>
        <dsp:cNvPr id="0" name=""/>
        <dsp:cNvSpPr/>
      </dsp:nvSpPr>
      <dsp:spPr>
        <a:xfrm>
          <a:off x="453650" y="93767"/>
          <a:ext cx="6351105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استفهام از تصور با همزه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118265"/>
        <a:ext cx="6302109" cy="452844"/>
      </dsp:txXfrm>
    </dsp:sp>
    <dsp:sp modelId="{CC75A09C-D051-44C9-97E2-1D8BC1FE0CF7}">
      <dsp:nvSpPr>
        <dsp:cNvPr id="0" name=""/>
        <dsp:cNvSpPr/>
      </dsp:nvSpPr>
      <dsp:spPr>
        <a:xfrm>
          <a:off x="0" y="111580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3EBC35-5923-4827-9A96-AE3B8950A6F6}">
      <dsp:nvSpPr>
        <dsp:cNvPr id="0" name=""/>
        <dsp:cNvSpPr/>
      </dsp:nvSpPr>
      <dsp:spPr>
        <a:xfrm>
          <a:off x="453650" y="864887"/>
          <a:ext cx="6351105" cy="501840"/>
        </a:xfrm>
        <a:prstGeom prst="round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استفهام از اسناد با هل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889385"/>
        <a:ext cx="6302109" cy="452844"/>
      </dsp:txXfrm>
    </dsp:sp>
    <dsp:sp modelId="{D04A1219-416D-4B1E-B6B6-C9B6DD1131D6}">
      <dsp:nvSpPr>
        <dsp:cNvPr id="0" name=""/>
        <dsp:cNvSpPr/>
      </dsp:nvSpPr>
      <dsp:spPr>
        <a:xfrm>
          <a:off x="0" y="188692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19B24A-43A0-4932-B1C7-441C7B5805BF}">
      <dsp:nvSpPr>
        <dsp:cNvPr id="0" name=""/>
        <dsp:cNvSpPr/>
      </dsp:nvSpPr>
      <dsp:spPr>
        <a:xfrm>
          <a:off x="453650" y="1636007"/>
          <a:ext cx="6351105" cy="501840"/>
        </a:xfrm>
        <a:prstGeom prst="round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استفهام از اسناد با همزه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1660505"/>
        <a:ext cx="6302109" cy="452844"/>
      </dsp:txXfrm>
    </dsp:sp>
    <dsp:sp modelId="{38E630D0-6B26-4AC4-B542-C92AAFB60056}">
      <dsp:nvSpPr>
        <dsp:cNvPr id="0" name=""/>
        <dsp:cNvSpPr/>
      </dsp:nvSpPr>
      <dsp:spPr>
        <a:xfrm>
          <a:off x="0" y="265804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84EA0-EA0E-40C9-B27D-0A5B113F5A8F}">
      <dsp:nvSpPr>
        <dsp:cNvPr id="0" name=""/>
        <dsp:cNvSpPr/>
      </dsp:nvSpPr>
      <dsp:spPr>
        <a:xfrm>
          <a:off x="453650" y="2407127"/>
          <a:ext cx="6351105" cy="501840"/>
        </a:xfrm>
        <a:prstGeom prst="round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استفهام و توبیخ و اضراب با أم منقطعه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2431625"/>
        <a:ext cx="6302109" cy="452844"/>
      </dsp:txXfrm>
    </dsp:sp>
    <dsp:sp modelId="{7972C3C4-287A-4C77-8385-4866163CDACD}">
      <dsp:nvSpPr>
        <dsp:cNvPr id="0" name=""/>
        <dsp:cNvSpPr/>
      </dsp:nvSpPr>
      <dsp:spPr>
        <a:xfrm>
          <a:off x="0" y="342916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5D6DD4-338B-4B32-B8B7-1DFE7935E69D}">
      <dsp:nvSpPr>
        <dsp:cNvPr id="0" name=""/>
        <dsp:cNvSpPr/>
      </dsp:nvSpPr>
      <dsp:spPr>
        <a:xfrm>
          <a:off x="453650" y="3178247"/>
          <a:ext cx="6351105" cy="501840"/>
        </a:xfrm>
        <a:prstGeom prst="round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مثل ها به همراه نتیجه آنها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3202745"/>
        <a:ext cx="6302109" cy="452844"/>
      </dsp:txXfrm>
    </dsp:sp>
    <dsp:sp modelId="{EDFC6437-44FE-4095-999F-6D4394961BC7}">
      <dsp:nvSpPr>
        <dsp:cNvPr id="0" name=""/>
        <dsp:cNvSpPr/>
      </dsp:nvSpPr>
      <dsp:spPr>
        <a:xfrm>
          <a:off x="0" y="420028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1B072-4563-42A1-BE27-4C43CEC24039}">
      <dsp:nvSpPr>
        <dsp:cNvPr id="0" name=""/>
        <dsp:cNvSpPr/>
      </dsp:nvSpPr>
      <dsp:spPr>
        <a:xfrm>
          <a:off x="453650" y="3949367"/>
          <a:ext cx="6351105" cy="501840"/>
        </a:xfrm>
        <a:prstGeom prst="round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داستان ها به همراه نتیجه آنها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3973865"/>
        <a:ext cx="6302109" cy="452844"/>
      </dsp:txXfrm>
    </dsp:sp>
    <dsp:sp modelId="{D7F2D526-3B12-4CEE-B66F-A741E119B3D0}">
      <dsp:nvSpPr>
        <dsp:cNvPr id="0" name=""/>
        <dsp:cNvSpPr/>
      </dsp:nvSpPr>
      <dsp:spPr>
        <a:xfrm>
          <a:off x="0" y="4971407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25180-2776-477D-94BA-89240FB5A700}">
      <dsp:nvSpPr>
        <dsp:cNvPr id="0" name=""/>
        <dsp:cNvSpPr/>
      </dsp:nvSpPr>
      <dsp:spPr>
        <a:xfrm>
          <a:off x="453650" y="4720487"/>
          <a:ext cx="6351105" cy="501840"/>
        </a:xfrm>
        <a:prstGeom prst="round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اوامر و نواهی به همراه نتیجه آنها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4744985"/>
        <a:ext cx="6302109" cy="452844"/>
      </dsp:txXfrm>
    </dsp:sp>
    <dsp:sp modelId="{9FB77F7F-CBC6-441E-899D-6FCF057264C6}">
      <dsp:nvSpPr>
        <dsp:cNvPr id="0" name=""/>
        <dsp:cNvSpPr/>
      </dsp:nvSpPr>
      <dsp:spPr>
        <a:xfrm>
          <a:off x="0" y="5742528"/>
          <a:ext cx="907300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5DBEF-A625-4C56-B517-A18C87934F66}">
      <dsp:nvSpPr>
        <dsp:cNvPr id="0" name=""/>
        <dsp:cNvSpPr/>
      </dsp:nvSpPr>
      <dsp:spPr>
        <a:xfrm>
          <a:off x="453650" y="5491608"/>
          <a:ext cx="6351105" cy="50184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57" tIns="0" rIns="24005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tx1"/>
              </a:solidFill>
              <a:cs typeface="B Davat" pitchFamily="2" charset="-78"/>
            </a:rPr>
            <a:t>توبیخات وتشویقات به همراه نتیجه آنها</a:t>
          </a:r>
          <a:endParaRPr lang="en-US" sz="2400" kern="1200" dirty="0">
            <a:solidFill>
              <a:schemeClr val="tx1"/>
            </a:solidFill>
            <a:cs typeface="B Davat" pitchFamily="2" charset="-78"/>
          </a:endParaRPr>
        </a:p>
      </dsp:txBody>
      <dsp:txXfrm>
        <a:off x="478148" y="5516106"/>
        <a:ext cx="6302109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37573-181D-4F04-9927-A4B666348C64}">
      <dsp:nvSpPr>
        <dsp:cNvPr id="0" name=""/>
        <dsp:cNvSpPr/>
      </dsp:nvSpPr>
      <dsp:spPr>
        <a:xfrm>
          <a:off x="93159" y="2017"/>
          <a:ext cx="1871222" cy="11227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لعلّ + فعل تفکّر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تعیین مسیر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93159" y="2017"/>
        <a:ext cx="1871222" cy="1122733"/>
      </dsp:txXfrm>
    </dsp:sp>
    <dsp:sp modelId="{05A1C7CE-CB9B-4A0C-931D-EA35A1301C07}">
      <dsp:nvSpPr>
        <dsp:cNvPr id="0" name=""/>
        <dsp:cNvSpPr/>
      </dsp:nvSpPr>
      <dsp:spPr>
        <a:xfrm>
          <a:off x="2151504" y="2017"/>
          <a:ext cx="1871222" cy="11227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استفهام + نفی + فعل تفکّر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ترغیب یا تنبیه و تعیین میر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2151504" y="2017"/>
        <a:ext cx="1871222" cy="1122733"/>
      </dsp:txXfrm>
    </dsp:sp>
    <dsp:sp modelId="{BBCC52DB-F70E-4902-A260-4106EBD0C01A}">
      <dsp:nvSpPr>
        <dsp:cNvPr id="0" name=""/>
        <dsp:cNvSpPr/>
      </dsp:nvSpPr>
      <dsp:spPr>
        <a:xfrm>
          <a:off x="4209849" y="2017"/>
          <a:ext cx="1871222" cy="11227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قوم + فعل تفکّر </a:t>
          </a:r>
          <a:r>
            <a:rPr lang="fa-IR" sz="1600" b="1" kern="1200" dirty="0" smtClean="0">
              <a:cs typeface="+mn-cs"/>
            </a:rPr>
            <a:t>=</a:t>
          </a:r>
          <a:r>
            <a:rPr lang="fa-IR" sz="1600" b="1" kern="1200" dirty="0" smtClean="0">
              <a:cs typeface="B Nazanin" pitchFamily="2" charset="-78"/>
            </a:rPr>
            <a:t> تعیین لوازم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4209849" y="2017"/>
        <a:ext cx="1871222" cy="1122733"/>
      </dsp:txXfrm>
    </dsp:sp>
    <dsp:sp modelId="{CC218041-10E3-4F6E-8181-278B28FA00F9}">
      <dsp:nvSpPr>
        <dsp:cNvPr id="0" name=""/>
        <dsp:cNvSpPr/>
      </dsp:nvSpPr>
      <dsp:spPr>
        <a:xfrm>
          <a:off x="6268194" y="2017"/>
          <a:ext cx="1871222" cy="11227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فعل تفکّر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گزارشی از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6268194" y="2017"/>
        <a:ext cx="1871222" cy="1122733"/>
      </dsp:txXfrm>
    </dsp:sp>
    <dsp:sp modelId="{C86BF5C4-8320-4365-84F3-465362C87EAB}">
      <dsp:nvSpPr>
        <dsp:cNvPr id="0" name=""/>
        <dsp:cNvSpPr/>
      </dsp:nvSpPr>
      <dsp:spPr>
        <a:xfrm>
          <a:off x="93159" y="1311873"/>
          <a:ext cx="1871222" cy="11227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همزه + فعل تدبّر </a:t>
          </a:r>
          <a:r>
            <a:rPr lang="fa-IR" sz="1600" b="1" kern="1200" dirty="0" smtClean="0">
              <a:cs typeface="+mn-cs"/>
            </a:rPr>
            <a:t>=</a:t>
          </a:r>
          <a:r>
            <a:rPr lang="fa-IR" sz="1600" b="1" kern="1200" dirty="0" smtClean="0">
              <a:cs typeface="B Nazanin" pitchFamily="2" charset="-78"/>
            </a:rPr>
            <a:t> تحریک یا تنبیه یا تشویق برای رسیدن به غایت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93159" y="1311873"/>
        <a:ext cx="1871222" cy="1122733"/>
      </dsp:txXfrm>
    </dsp:sp>
    <dsp:sp modelId="{B168EB9D-7E30-4AF4-9A1B-2914535989BA}">
      <dsp:nvSpPr>
        <dsp:cNvPr id="0" name=""/>
        <dsp:cNvSpPr/>
      </dsp:nvSpPr>
      <dsp:spPr>
        <a:xfrm>
          <a:off x="2151504" y="1311873"/>
          <a:ext cx="1871222" cy="11227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لعل+ فعل تعقّل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تعیین مسیر تفکّر برای استفاده از عقل</a:t>
          </a:r>
          <a:endParaRPr lang="en-US" sz="1600" b="1" kern="1200" dirty="0">
            <a:cs typeface="B Nazanin" pitchFamily="2" charset="-78"/>
          </a:endParaRPr>
        </a:p>
      </dsp:txBody>
      <dsp:txXfrm>
        <a:off x="2151504" y="1311873"/>
        <a:ext cx="1871222" cy="1122733"/>
      </dsp:txXfrm>
    </dsp:sp>
    <dsp:sp modelId="{7F832DD1-31BA-4039-9540-6A01EF4D8211}">
      <dsp:nvSpPr>
        <dsp:cNvPr id="0" name=""/>
        <dsp:cNvSpPr/>
      </dsp:nvSpPr>
      <dsp:spPr>
        <a:xfrm>
          <a:off x="4209849" y="1311873"/>
          <a:ext cx="1871222" cy="11227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استفهام + نفی + فعل تعقّل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تنبه و توجه یا تنبیه و توبیخ به خاطر عدم استفاده از عقل</a:t>
          </a:r>
          <a:endParaRPr lang="en-US" sz="1600" b="1" kern="1200" dirty="0">
            <a:cs typeface="B Nazanin" pitchFamily="2" charset="-78"/>
          </a:endParaRPr>
        </a:p>
      </dsp:txBody>
      <dsp:txXfrm>
        <a:off x="4209849" y="1311873"/>
        <a:ext cx="1871222" cy="1122733"/>
      </dsp:txXfrm>
    </dsp:sp>
    <dsp:sp modelId="{04A2A662-D540-4AE3-82B2-19DC25EEC9D7}">
      <dsp:nvSpPr>
        <dsp:cNvPr id="0" name=""/>
        <dsp:cNvSpPr/>
      </dsp:nvSpPr>
      <dsp:spPr>
        <a:xfrm>
          <a:off x="6268194" y="1311873"/>
          <a:ext cx="1871222" cy="11227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قوم + فعل تعقّل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تعیین لوازم استفاده از عقل</a:t>
          </a:r>
          <a:endParaRPr lang="en-US" sz="1600" b="1" kern="1200" dirty="0">
            <a:cs typeface="B Nazanin" pitchFamily="2" charset="-78"/>
          </a:endParaRPr>
        </a:p>
      </dsp:txBody>
      <dsp:txXfrm>
        <a:off x="6268194" y="1311873"/>
        <a:ext cx="1871222" cy="1122733"/>
      </dsp:txXfrm>
    </dsp:sp>
    <dsp:sp modelId="{5B7BF2DE-80EE-44EC-BE84-CAD5DBE6981B}">
      <dsp:nvSpPr>
        <dsp:cNvPr id="0" name=""/>
        <dsp:cNvSpPr/>
      </dsp:nvSpPr>
      <dsp:spPr>
        <a:xfrm>
          <a:off x="93159" y="2621729"/>
          <a:ext cx="1871222" cy="11227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فعل تعقّل </a:t>
          </a:r>
          <a:r>
            <a:rPr lang="fa-IR" sz="1600" b="1" kern="1200" dirty="0" smtClean="0">
              <a:cs typeface="+mn-cs"/>
            </a:rPr>
            <a:t>=</a:t>
          </a:r>
          <a:r>
            <a:rPr lang="fa-IR" sz="1600" b="1" kern="1200" dirty="0" smtClean="0">
              <a:cs typeface="B Nazanin" pitchFamily="2" charset="-78"/>
            </a:rPr>
            <a:t>گزارشی از کارکرد یا عدم کارکرد تعقّل</a:t>
          </a:r>
          <a:endParaRPr lang="en-US" sz="1600" b="1" kern="1200" dirty="0">
            <a:cs typeface="B Nazanin" pitchFamily="2" charset="-78"/>
          </a:endParaRPr>
        </a:p>
      </dsp:txBody>
      <dsp:txXfrm>
        <a:off x="93159" y="2621729"/>
        <a:ext cx="1871222" cy="1122733"/>
      </dsp:txXfrm>
    </dsp:sp>
    <dsp:sp modelId="{F6B0A7D9-D352-4C08-BEF5-BEAB94BDC8A8}">
      <dsp:nvSpPr>
        <dsp:cNvPr id="0" name=""/>
        <dsp:cNvSpPr/>
      </dsp:nvSpPr>
      <dsp:spPr>
        <a:xfrm>
          <a:off x="2151504" y="2621729"/>
          <a:ext cx="1871222" cy="11227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شرط با لو + تعقّل </a:t>
          </a:r>
          <a:r>
            <a:rPr lang="fa-IR" sz="1600" b="1" kern="1200" dirty="0" smtClean="0">
              <a:cs typeface="+mn-cs"/>
            </a:rPr>
            <a:t>=</a:t>
          </a:r>
          <a:r>
            <a:rPr lang="fa-IR" sz="1600" b="1" kern="1200" dirty="0" smtClean="0">
              <a:cs typeface="B Nazanin" pitchFamily="2" charset="-78"/>
            </a:rPr>
            <a:t> توبیخ شدید و بیان تبعات عدم تعقّل</a:t>
          </a:r>
          <a:endParaRPr lang="en-US" sz="1600" b="1" kern="1200" dirty="0">
            <a:cs typeface="B Nazanin" pitchFamily="2" charset="-78"/>
          </a:endParaRPr>
        </a:p>
      </dsp:txBody>
      <dsp:txXfrm>
        <a:off x="2151504" y="2621729"/>
        <a:ext cx="1871222" cy="1122733"/>
      </dsp:txXfrm>
    </dsp:sp>
    <dsp:sp modelId="{CD588720-96FD-489D-BB27-E2970871F35E}">
      <dsp:nvSpPr>
        <dsp:cNvPr id="0" name=""/>
        <dsp:cNvSpPr/>
      </dsp:nvSpPr>
      <dsp:spPr>
        <a:xfrm>
          <a:off x="4209849" y="2621729"/>
          <a:ext cx="1871222" cy="11227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شرط با إن + تعقّل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آثار تعقّل</a:t>
          </a:r>
          <a:endParaRPr lang="en-US" sz="1600" b="1" kern="1200" dirty="0">
            <a:cs typeface="B Nazanin" pitchFamily="2" charset="-78"/>
          </a:endParaRPr>
        </a:p>
      </dsp:txBody>
      <dsp:txXfrm>
        <a:off x="4209849" y="2621729"/>
        <a:ext cx="1871222" cy="1122733"/>
      </dsp:txXfrm>
    </dsp:sp>
    <dsp:sp modelId="{E72B5666-630D-40E2-9492-52FBFEAC6CA6}">
      <dsp:nvSpPr>
        <dsp:cNvPr id="0" name=""/>
        <dsp:cNvSpPr/>
      </dsp:nvSpPr>
      <dsp:spPr>
        <a:xfrm>
          <a:off x="6268194" y="2621729"/>
          <a:ext cx="1871222" cy="11227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حصر </a:t>
          </a:r>
          <a:r>
            <a:rPr lang="fa-IR" sz="1600" b="1" kern="1200" dirty="0" smtClean="0">
              <a:cs typeface="+mn-cs"/>
            </a:rPr>
            <a:t>= </a:t>
          </a:r>
          <a:r>
            <a:rPr lang="fa-IR" sz="1600" b="1" kern="1200" dirty="0" smtClean="0">
              <a:cs typeface="B Nazanin" pitchFamily="2" charset="-78"/>
            </a:rPr>
            <a:t>بیان قانون های حتمی و شرایط قطعی محقق شدن تعقّل</a:t>
          </a:r>
          <a:endParaRPr lang="en-US" sz="1600" b="1" kern="1200" dirty="0">
            <a:cs typeface="B Nazanin" pitchFamily="2" charset="-78"/>
          </a:endParaRPr>
        </a:p>
      </dsp:txBody>
      <dsp:txXfrm>
        <a:off x="6268194" y="2621729"/>
        <a:ext cx="1871222" cy="1122733"/>
      </dsp:txXfrm>
    </dsp:sp>
    <dsp:sp modelId="{6AE29E07-4900-4AE4-9381-19994510D3CE}">
      <dsp:nvSpPr>
        <dsp:cNvPr id="0" name=""/>
        <dsp:cNvSpPr/>
      </dsp:nvSpPr>
      <dsp:spPr>
        <a:xfrm>
          <a:off x="93159" y="3931585"/>
          <a:ext cx="1871222" cy="11227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استفهام + نفی + فعل علم = تبعات عدم تفکّر و تعیین مسیر تفکّر با تعیین غایت آن</a:t>
          </a:r>
          <a:endParaRPr lang="en-US" sz="1600" b="1" kern="1200" dirty="0">
            <a:cs typeface="B Nazanin" pitchFamily="2" charset="-78"/>
          </a:endParaRPr>
        </a:p>
      </dsp:txBody>
      <dsp:txXfrm>
        <a:off x="93159" y="3931585"/>
        <a:ext cx="1871222" cy="1122733"/>
      </dsp:txXfrm>
    </dsp:sp>
    <dsp:sp modelId="{777ECE56-35F4-418E-92E5-D9485234749E}">
      <dsp:nvSpPr>
        <dsp:cNvPr id="0" name=""/>
        <dsp:cNvSpPr/>
      </dsp:nvSpPr>
      <dsp:spPr>
        <a:xfrm>
          <a:off x="2151504" y="3931585"/>
          <a:ext cx="1871222" cy="11227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فعل امر علم </a:t>
          </a:r>
          <a:r>
            <a:rPr lang="fa-IR" sz="1600" b="1" kern="1200" dirty="0" smtClean="0">
              <a:cs typeface="+mn-cs"/>
            </a:rPr>
            <a:t>=</a:t>
          </a:r>
          <a:r>
            <a:rPr lang="fa-IR" sz="1600" b="1" kern="1200" dirty="0" smtClean="0">
              <a:cs typeface="B Nazanin" pitchFamily="2" charset="-78"/>
            </a:rPr>
            <a:t> تعیین غایت تفکّر</a:t>
          </a:r>
          <a:endParaRPr lang="en-US" sz="1600" b="1" kern="1200" dirty="0">
            <a:cs typeface="B Nazanin" pitchFamily="2" charset="-78"/>
          </a:endParaRPr>
        </a:p>
      </dsp:txBody>
      <dsp:txXfrm>
        <a:off x="2151504" y="3931585"/>
        <a:ext cx="1871222" cy="1122733"/>
      </dsp:txXfrm>
    </dsp:sp>
    <dsp:sp modelId="{9C644D37-EC0C-4C47-8F26-C6B3820CBB2A}">
      <dsp:nvSpPr>
        <dsp:cNvPr id="0" name=""/>
        <dsp:cNvSpPr/>
      </dsp:nvSpPr>
      <dsp:spPr>
        <a:xfrm>
          <a:off x="4209849" y="3931585"/>
          <a:ext cx="1871222" cy="11227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فعل مضارع از تمام فعل های به معنی علم(که رجوع به آنها مدنظر است)</a:t>
          </a:r>
          <a:endParaRPr lang="en-US" sz="1600" b="1" kern="1200" dirty="0">
            <a:cs typeface="B Nazanin" pitchFamily="2" charset="-78"/>
          </a:endParaRPr>
        </a:p>
      </dsp:txBody>
      <dsp:txXfrm>
        <a:off x="4209849" y="3931585"/>
        <a:ext cx="1871222" cy="1122733"/>
      </dsp:txXfrm>
    </dsp:sp>
    <dsp:sp modelId="{21349670-FF42-4687-8C74-B07C58E920CD}">
      <dsp:nvSpPr>
        <dsp:cNvPr id="0" name=""/>
        <dsp:cNvSpPr/>
      </dsp:nvSpPr>
      <dsp:spPr>
        <a:xfrm>
          <a:off x="6268194" y="3931585"/>
          <a:ext cx="1871222" cy="11227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Nazanin" pitchFamily="2" charset="-78"/>
            </a:rPr>
            <a:t>استیقان به معنای طلب یقین یا طی کردن مراحل یقین</a:t>
          </a:r>
          <a:endParaRPr lang="en-US" sz="1600" b="1" kern="1200" dirty="0">
            <a:cs typeface="B Nazanin" pitchFamily="2" charset="-78"/>
          </a:endParaRPr>
        </a:p>
      </dsp:txBody>
      <dsp:txXfrm>
        <a:off x="6268194" y="3931585"/>
        <a:ext cx="1871222" cy="1122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733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423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8956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43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12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8709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707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877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54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732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535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000000">
                <a:lumMod val="0"/>
              </a:srgbClr>
            </a:gs>
            <a:gs pos="31000">
              <a:schemeClr val="tx2">
                <a:lumMod val="50000"/>
              </a:schemeClr>
            </a:gs>
            <a:gs pos="73000">
              <a:schemeClr val="tx1"/>
            </a:gs>
            <a:gs pos="87000">
              <a:schemeClr val="tx1">
                <a:lumMod val="96000"/>
                <a:lumOff val="4000"/>
              </a:schemeClr>
            </a:gs>
            <a:gs pos="100000">
              <a:schemeClr val="tx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1AE05-21C3-4F9B-9A1C-E15D27A11CD4}" type="datetimeFigureOut">
              <a:rPr lang="fa-IR" smtClean="0"/>
              <a:t>1433/08/25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AC1A-AC04-4A8D-A599-8E0D912E44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21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222"/>
          <a:stretch/>
        </p:blipFill>
        <p:spPr>
          <a:xfrm>
            <a:off x="0" y="0"/>
            <a:ext cx="9252519" cy="68580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444208" y="4869160"/>
            <a:ext cx="792088" cy="57606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>
              <a:cs typeface="B Davat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7211" r="8790" b="59315"/>
          <a:stretch/>
        </p:blipFill>
        <p:spPr>
          <a:xfrm>
            <a:off x="5508104" y="2348880"/>
            <a:ext cx="3960440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5-Point Star 10"/>
          <p:cNvSpPr/>
          <p:nvPr/>
        </p:nvSpPr>
        <p:spPr>
          <a:xfrm>
            <a:off x="3851920" y="2276872"/>
            <a:ext cx="1584176" cy="1368152"/>
          </a:xfrm>
          <a:prstGeom prst="star5">
            <a:avLst>
              <a:gd name="adj" fmla="val 23004"/>
              <a:gd name="hf" fmla="val 105146"/>
              <a:gd name="vf" fmla="val 11055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tx2">
                    <a:lumMod val="50000"/>
                  </a:schemeClr>
                </a:solidFill>
                <a:cs typeface="B Davat" pitchFamily="2" charset="-78"/>
              </a:rPr>
              <a:t>درس هفتم</a:t>
            </a:r>
            <a:endParaRPr lang="fa-IR" sz="2800" dirty="0">
              <a:solidFill>
                <a:schemeClr val="tx2">
                  <a:lumMod val="50000"/>
                </a:schemeClr>
              </a:solidFill>
              <a:cs typeface="B Davat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63688" y="1268760"/>
            <a:ext cx="1944216" cy="17281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bg2">
                <a:lumMod val="75000"/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dirty="0" smtClean="0">
                <a:solidFill>
                  <a:schemeClr val="tx2">
                    <a:lumMod val="50000"/>
                  </a:schemeClr>
                </a:solidFill>
                <a:cs typeface="B Davat" pitchFamily="2" charset="-78"/>
              </a:rPr>
              <a:t>تفکّر</a:t>
            </a:r>
            <a:endParaRPr lang="fa-IR" sz="6000" dirty="0">
              <a:solidFill>
                <a:schemeClr val="tx2">
                  <a:lumMod val="50000"/>
                </a:schemeClr>
              </a:solidFill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889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nimBg="1"/>
      <p:bldP spid="12" grpId="0" build="p" animBg="1"/>
      <p:bldP spid="12" grpId="1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99300923"/>
              </p:ext>
            </p:extLst>
          </p:nvPr>
        </p:nvGraphicFramePr>
        <p:xfrm>
          <a:off x="323528" y="188640"/>
          <a:ext cx="907300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 rot="3187303">
            <a:off x="7812360" y="1052736"/>
            <a:ext cx="720080" cy="4896544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21240476">
            <a:off x="7843120" y="557088"/>
            <a:ext cx="553998" cy="475707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fa-IR" sz="2400" b="1" dirty="0" smtClean="0">
                <a:cs typeface="B Davat" pitchFamily="2" charset="-78"/>
              </a:rPr>
              <a:t>برخی از ترکیب های لفظی غیر مستقیم                         </a:t>
            </a:r>
            <a:endParaRPr lang="en-US" sz="2400" b="1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3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C93AE5-9324-4558-916E-49B2D076C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5C93AE5-9324-4558-916E-49B2D076C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35C93AE5-9324-4558-916E-49B2D076C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925538-285B-4AF9-BBB1-1C09CEEFB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14925538-285B-4AF9-BBB1-1C09CEEFB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14925538-285B-4AF9-BBB1-1C09CEEFB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3EBC35-5923-4827-9A96-AE3B8950A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283EBC35-5923-4827-9A96-AE3B8950A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283EBC35-5923-4827-9A96-AE3B8950A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75A09C-D051-44C9-97E2-1D8BC1FE0C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CC75A09C-D051-44C9-97E2-1D8BC1FE0C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CC75A09C-D051-44C9-97E2-1D8BC1FE0C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19B24A-43A0-4932-B1C7-441C7B580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EE19B24A-43A0-4932-B1C7-441C7B580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EE19B24A-43A0-4932-B1C7-441C7B580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4A1219-416D-4B1E-B6B6-C9B6DD113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D04A1219-416D-4B1E-B6B6-C9B6DD113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D04A1219-416D-4B1E-B6B6-C9B6DD113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984EA0-EA0E-40C9-B27D-0A5B113F5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47984EA0-EA0E-40C9-B27D-0A5B113F5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47984EA0-EA0E-40C9-B27D-0A5B113F5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E630D0-6B26-4AC4-B542-C92AAFB60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38E630D0-6B26-4AC4-B542-C92AAFB60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graphicEl>
                                              <a:dgm id="{38E630D0-6B26-4AC4-B542-C92AAFB60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5D6DD4-338B-4B32-B8B7-1DFE7935E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B05D6DD4-338B-4B32-B8B7-1DFE7935E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B05D6DD4-338B-4B32-B8B7-1DFE7935E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72C3C4-287A-4C77-8385-4866163CD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7972C3C4-287A-4C77-8385-4866163CD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7972C3C4-287A-4C77-8385-4866163CD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61B072-4563-42A1-BE27-4C43CEC24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9661B072-4563-42A1-BE27-4C43CEC24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9661B072-4563-42A1-BE27-4C43CEC24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FC6437-44FE-4095-999F-6D4394961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EDFC6437-44FE-4095-999F-6D4394961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graphicEl>
                                              <a:dgm id="{EDFC6437-44FE-4095-999F-6D4394961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925180-2776-477D-94BA-89240FB5A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32925180-2776-477D-94BA-89240FB5A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32925180-2776-477D-94BA-89240FB5A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F2D526-3B12-4CEE-B66F-A741E119B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D7F2D526-3B12-4CEE-B66F-A741E119B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>
                                            <p:graphicEl>
                                              <a:dgm id="{D7F2D526-3B12-4CEE-B66F-A741E119B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05DBEF-A625-4C56-B517-A18C87934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0905DBEF-A625-4C56-B517-A18C87934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>
                                            <p:graphicEl>
                                              <a:dgm id="{0905DBEF-A625-4C56-B517-A18C87934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B77F7F-CBC6-441E-899D-6FCF05726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graphicEl>
                                              <a:dgm id="{9FB77F7F-CBC6-441E-899D-6FCF05726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>
                                            <p:graphicEl>
                                              <a:dgm id="{9FB77F7F-CBC6-441E-899D-6FCF05726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8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83023811"/>
              </p:ext>
            </p:extLst>
          </p:nvPr>
        </p:nvGraphicFramePr>
        <p:xfrm>
          <a:off x="299864" y="1397000"/>
          <a:ext cx="823257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95536" y="188640"/>
            <a:ext cx="8136904" cy="93610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dirty="0" smtClean="0">
                <a:cs typeface="B Davat" pitchFamily="2" charset="-78"/>
              </a:rPr>
              <a:t>ترکیب های لفظی مستقیم</a:t>
            </a:r>
            <a:endParaRPr lang="en-US" sz="4800" dirty="0"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863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F37573-181D-4F04-9927-A4B666348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70F37573-181D-4F04-9927-A4B666348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70F37573-181D-4F04-9927-A4B666348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A1C7CE-CB9B-4A0C-931D-EA35A1301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05A1C7CE-CB9B-4A0C-931D-EA35A1301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05A1C7CE-CB9B-4A0C-931D-EA35A1301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CC52DB-F70E-4902-A260-4106EBD0C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BBCC52DB-F70E-4902-A260-4106EBD0C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BBCC52DB-F70E-4902-A260-4106EBD0C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218041-10E3-4F6E-8181-278B28FA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dgm id="{CC218041-10E3-4F6E-8181-278B28FA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CC218041-10E3-4F6E-8181-278B28FA0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6BF5C4-8320-4365-84F3-465362C87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C86BF5C4-8320-4365-84F3-465362C87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C86BF5C4-8320-4365-84F3-465362C87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68EB9D-7E30-4AF4-9A1B-291453598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graphicEl>
                                              <a:dgm id="{B168EB9D-7E30-4AF4-9A1B-291453598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graphicEl>
                                              <a:dgm id="{B168EB9D-7E30-4AF4-9A1B-291453598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832DD1-31BA-4039-9540-6A01EF4D82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7F832DD1-31BA-4039-9540-6A01EF4D82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7F832DD1-31BA-4039-9540-6A01EF4D82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A2A662-D540-4AE3-82B2-19DC25EEC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graphicEl>
                                              <a:dgm id="{04A2A662-D540-4AE3-82B2-19DC25EEC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graphicEl>
                                              <a:dgm id="{04A2A662-D540-4AE3-82B2-19DC25EEC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7BF2DE-80EE-44EC-BE84-CAD5DBE69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graphicEl>
                                              <a:dgm id="{5B7BF2DE-80EE-44EC-BE84-CAD5DBE69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graphicEl>
                                              <a:dgm id="{5B7BF2DE-80EE-44EC-BE84-CAD5DBE69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B0A7D9-D352-4C08-BEF5-BEAB94BDC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graphicEl>
                                              <a:dgm id="{F6B0A7D9-D352-4C08-BEF5-BEAB94BDC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graphicEl>
                                              <a:dgm id="{F6B0A7D9-D352-4C08-BEF5-BEAB94BDC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588720-96FD-489D-BB27-E2970871F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graphicEl>
                                              <a:dgm id="{CD588720-96FD-489D-BB27-E2970871F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graphicEl>
                                              <a:dgm id="{CD588720-96FD-489D-BB27-E2970871F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2B5666-630D-40E2-9492-52FBFEAC6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graphicEl>
                                              <a:dgm id="{E72B5666-630D-40E2-9492-52FBFEAC6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graphicEl>
                                              <a:dgm id="{E72B5666-630D-40E2-9492-52FBFEAC6C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E29E07-4900-4AE4-9381-19994510D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graphicEl>
                                              <a:dgm id="{6AE29E07-4900-4AE4-9381-19994510D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graphicEl>
                                              <a:dgm id="{6AE29E07-4900-4AE4-9381-19994510D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7ECE56-35F4-418E-92E5-D94852347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graphicEl>
                                              <a:dgm id="{777ECE56-35F4-418E-92E5-D94852347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graphicEl>
                                              <a:dgm id="{777ECE56-35F4-418E-92E5-D94852347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644D37-EC0C-4C47-8F26-C6B3820C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graphicEl>
                                              <a:dgm id="{9C644D37-EC0C-4C47-8F26-C6B3820C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graphicEl>
                                              <a:dgm id="{9C644D37-EC0C-4C47-8F26-C6B3820C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349670-FF42-4687-8C74-B07C58E92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graphicEl>
                                              <a:dgm id="{21349670-FF42-4687-8C74-B07C58E92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graphicEl>
                                              <a:dgm id="{21349670-FF42-4687-8C74-B07C58E92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578909">
            <a:off x="725066" y="4754506"/>
            <a:ext cx="2246555" cy="2101492"/>
          </a:xfrm>
          <a:prstGeom prst="ellipse">
            <a:avLst/>
          </a:prstGeom>
          <a:solidFill>
            <a:srgbClr val="002060"/>
          </a:solidFill>
          <a:ln w="34925">
            <a:solidFill>
              <a:srgbClr val="FFFFFF"/>
            </a:solidFill>
          </a:ln>
          <a:effectLst>
            <a:glow rad="101600">
              <a:srgbClr val="FFFF00">
                <a:alpha val="60000"/>
              </a:srgb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cs typeface="B Mitra" pitchFamily="2" charset="-78"/>
              </a:rPr>
              <a:t>قوه ی </a:t>
            </a:r>
            <a:r>
              <a:rPr lang="fa-IR" sz="4400" b="1" dirty="0" smtClean="0">
                <a:cs typeface="B Mitra" pitchFamily="2" charset="-78"/>
              </a:rPr>
              <a:t>تفکر</a:t>
            </a:r>
            <a:endParaRPr lang="fa-IR" sz="3200" b="1" dirty="0">
              <a:cs typeface="B Mitra" pitchFamily="2" charset="-78"/>
            </a:endParaRPr>
          </a:p>
        </p:txBody>
      </p:sp>
      <p:sp>
        <p:nvSpPr>
          <p:cNvPr id="5" name="Right Arrow 4"/>
          <p:cNvSpPr/>
          <p:nvPr/>
        </p:nvSpPr>
        <p:spPr>
          <a:xfrm rot="20747263">
            <a:off x="2783009" y="4795884"/>
            <a:ext cx="648072" cy="576064"/>
          </a:xfrm>
          <a:prstGeom prst="rightArrow">
            <a:avLst/>
          </a:prstGeom>
          <a:solidFill>
            <a:srgbClr val="FFFF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600">
              <a:cs typeface="B Mitra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374" t="38518" r="44088" b="11534"/>
          <a:stretch/>
        </p:blipFill>
        <p:spPr>
          <a:xfrm>
            <a:off x="3779912" y="2780928"/>
            <a:ext cx="1296144" cy="1872208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10" name="Oval 9"/>
          <p:cNvSpPr/>
          <p:nvPr/>
        </p:nvSpPr>
        <p:spPr>
          <a:xfrm>
            <a:off x="6732240" y="332656"/>
            <a:ext cx="1944216" cy="2016224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Mitra" pitchFamily="2" charset="-78"/>
              </a:rPr>
              <a:t>آ</a:t>
            </a:r>
            <a:r>
              <a:rPr lang="fa-IR" b="1" dirty="0" smtClean="0">
                <a:cs typeface="B Mitra" pitchFamily="2" charset="-78"/>
              </a:rPr>
              <a:t>مادگی برای </a:t>
            </a:r>
            <a:r>
              <a:rPr lang="fa-IR" sz="2400" b="1" dirty="0" smtClean="0">
                <a:cs typeface="B Mitra" pitchFamily="2" charset="-78"/>
              </a:rPr>
              <a:t>تشخیص </a:t>
            </a:r>
            <a:r>
              <a:rPr lang="fa-IR" b="1" dirty="0" smtClean="0">
                <a:cs typeface="B Mitra" pitchFamily="2" charset="-78"/>
              </a:rPr>
              <a:t>و رسیدن </a:t>
            </a:r>
            <a:r>
              <a:rPr lang="fa-IR" sz="1400" b="1" dirty="0" smtClean="0">
                <a:cs typeface="B Mitra" pitchFamily="2" charset="-78"/>
              </a:rPr>
              <a:t>به </a:t>
            </a:r>
            <a:r>
              <a:rPr lang="fa-IR" sz="2400" b="1" dirty="0" smtClean="0">
                <a:cs typeface="B Mitra" pitchFamily="2" charset="-78"/>
              </a:rPr>
              <a:t>علم و معرفت</a:t>
            </a:r>
            <a:endParaRPr lang="fa-IR" sz="3200" b="1" dirty="0">
              <a:cs typeface="B Mitra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 rot="19769879">
            <a:off x="131292" y="579099"/>
            <a:ext cx="2592288" cy="142663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Mitra" pitchFamily="2" charset="-78"/>
              </a:rPr>
              <a:t>تفکر عامل تحرک و پویایی</a:t>
            </a:r>
            <a:endParaRPr lang="fa-IR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450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4 0.08393 L 0.13403 -0.1047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-943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0" grpId="1" build="allAtOnce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4211960" y="692696"/>
            <a:ext cx="4608512" cy="561662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perspectiveHeroicExtremeLeftFacing"/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Mitra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012160" y="1052736"/>
            <a:ext cx="1000131" cy="4824536"/>
            <a:chOff x="4857753" y="1357298"/>
            <a:chExt cx="1000131" cy="4572033"/>
          </a:xfrm>
          <a:blipFill>
            <a:blip r:embed="rId2"/>
            <a:tile tx="0" ty="0" sx="100000" sy="100000" flip="none" algn="tl"/>
          </a:blipFill>
        </p:grpSpPr>
        <p:sp>
          <p:nvSpPr>
            <p:cNvPr id="3" name="Oval 2"/>
            <p:cNvSpPr/>
            <p:nvPr/>
          </p:nvSpPr>
          <p:spPr>
            <a:xfrm>
              <a:off x="4929190" y="1357298"/>
              <a:ext cx="785818" cy="1071570"/>
            </a:xfrm>
            <a:prstGeom prst="ellipse">
              <a:avLst/>
            </a:prstGeom>
            <a:solidFill>
              <a:srgbClr val="74CCE8"/>
            </a:solidFill>
            <a:ln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>
                <a:solidFill>
                  <a:schemeClr val="bg1"/>
                </a:solidFill>
                <a:cs typeface="B Mitra" pitchFamily="2" charset="-78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5357819" y="2428868"/>
              <a:ext cx="0" cy="1928826"/>
            </a:xfrm>
            <a:prstGeom prst="line">
              <a:avLst/>
            </a:prstGeom>
            <a:grpFill/>
            <a:ln w="508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5400000">
              <a:off x="4307681" y="4879193"/>
              <a:ext cx="1600210" cy="500065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4822033" y="4893479"/>
              <a:ext cx="1571636" cy="500066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5000628" y="3071810"/>
              <a:ext cx="1143008" cy="428628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3071810"/>
              <a:ext cx="1143008" cy="428628"/>
            </a:xfrm>
            <a:prstGeom prst="line">
              <a:avLst/>
            </a:prstGeom>
            <a:grpFill/>
            <a:ln w="63500">
              <a:solidFill>
                <a:srgbClr val="74CCE8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rved Left Arrow 16"/>
          <p:cNvSpPr/>
          <p:nvPr/>
        </p:nvSpPr>
        <p:spPr>
          <a:xfrm rot="13191251">
            <a:off x="5600327" y="-112981"/>
            <a:ext cx="713209" cy="2119499"/>
          </a:xfrm>
          <a:prstGeom prst="curvedLeftArrow">
            <a:avLst>
              <a:gd name="adj1" fmla="val 25000"/>
              <a:gd name="adj2" fmla="val 50000"/>
              <a:gd name="adj3" fmla="val 31734"/>
            </a:avLst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8" name="Curved Left Arrow 17"/>
          <p:cNvSpPr/>
          <p:nvPr/>
        </p:nvSpPr>
        <p:spPr>
          <a:xfrm rot="5400000">
            <a:off x="5169098" y="4808014"/>
            <a:ext cx="1069948" cy="2056336"/>
          </a:xfrm>
          <a:prstGeom prst="curvedLeftArrow">
            <a:avLst>
              <a:gd name="adj1" fmla="val 25000"/>
              <a:gd name="adj2" fmla="val 50000"/>
              <a:gd name="adj3" fmla="val 21675"/>
            </a:avLst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1268760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000" dirty="0" smtClean="0">
                <a:cs typeface="B Mitra" pitchFamily="2" charset="-78"/>
              </a:rPr>
              <a:t>مُلک</a:t>
            </a:r>
            <a:endParaRPr lang="en-US" sz="4000" dirty="0">
              <a:cs typeface="B Mitra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0232" y="2132856"/>
            <a:ext cx="2018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000" dirty="0" smtClean="0">
                <a:solidFill>
                  <a:schemeClr val="bg1"/>
                </a:solidFill>
                <a:cs typeface="B Mitra" pitchFamily="2" charset="-78"/>
              </a:rPr>
              <a:t>وجه ملکوتی </a:t>
            </a:r>
            <a:endParaRPr lang="en-US" sz="4000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 rot="2467072">
            <a:off x="2305765" y="4625411"/>
            <a:ext cx="1668005" cy="178800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Mitra" pitchFamily="2" charset="-78"/>
              </a:rPr>
              <a:t>عامل هماهنگی مُلک با ملکوت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11960" y="5157192"/>
            <a:ext cx="1152128" cy="11521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3600" dirty="0" smtClean="0">
              <a:solidFill>
                <a:schemeClr val="bg1"/>
              </a:solidFill>
              <a:cs typeface="B Mitra" pitchFamily="2" charset="-78"/>
            </a:endParaRPr>
          </a:p>
          <a:p>
            <a:pPr algn="ctr"/>
            <a:r>
              <a:rPr lang="fa-IR" sz="3600" dirty="0" smtClean="0">
                <a:solidFill>
                  <a:schemeClr val="bg1"/>
                </a:solidFill>
                <a:cs typeface="B Mitra" pitchFamily="2" charset="-78"/>
              </a:rPr>
              <a:t>فکر </a:t>
            </a:r>
            <a:endParaRPr lang="en-US" sz="3600" dirty="0">
              <a:solidFill>
                <a:schemeClr val="bg1"/>
              </a:solidFill>
              <a:cs typeface="B Mitra" pitchFamily="2" charset="-78"/>
            </a:endParaRPr>
          </a:p>
          <a:p>
            <a:pPr algn="ctr"/>
            <a:endParaRPr lang="en-US" sz="3600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211960" y="260648"/>
            <a:ext cx="1152128" cy="115212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3600" dirty="0" smtClean="0">
              <a:solidFill>
                <a:schemeClr val="bg1"/>
              </a:solidFill>
              <a:cs typeface="B Mitra" pitchFamily="2" charset="-78"/>
            </a:endParaRPr>
          </a:p>
          <a:p>
            <a:pPr algn="ctr"/>
            <a:r>
              <a:rPr lang="fa-IR" sz="3600" dirty="0" smtClean="0">
                <a:solidFill>
                  <a:schemeClr val="bg1"/>
                </a:solidFill>
                <a:cs typeface="B Mitra" pitchFamily="2" charset="-78"/>
              </a:rPr>
              <a:t>ذکر </a:t>
            </a:r>
            <a:endParaRPr lang="en-US" sz="3600" dirty="0">
              <a:solidFill>
                <a:schemeClr val="bg1"/>
              </a:solidFill>
              <a:cs typeface="B Mitra" pitchFamily="2" charset="-78"/>
            </a:endParaRPr>
          </a:p>
          <a:p>
            <a:pPr algn="ctr"/>
            <a:endParaRPr lang="en-US" sz="3600" dirty="0">
              <a:cs typeface="B Mitra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 rot="1498745">
            <a:off x="2274391" y="263019"/>
            <a:ext cx="1771427" cy="1788006"/>
          </a:xfrm>
          <a:prstGeom prst="roundRect">
            <a:avLst>
              <a:gd name="adj" fmla="val 1913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Mitra" pitchFamily="2" charset="-78"/>
              </a:rPr>
              <a:t>عامل هماهنگی ملکوت  با مُلک</a:t>
            </a:r>
            <a:endParaRPr lang="en-US" sz="24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31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54647">
            <a:off x="466030" y="-287646"/>
            <a:ext cx="7219828" cy="7303948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4" name="Oval 3"/>
          <p:cNvSpPr/>
          <p:nvPr/>
        </p:nvSpPr>
        <p:spPr>
          <a:xfrm>
            <a:off x="6876256" y="3717032"/>
            <a:ext cx="936104" cy="1008112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Mitra" pitchFamily="2" charset="-78"/>
              </a:rPr>
              <a:t>حس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3284240" y="3645024"/>
            <a:ext cx="936104" cy="1008112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Mitra" pitchFamily="2" charset="-78"/>
              </a:rPr>
              <a:t>وهم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47664" y="3645024"/>
            <a:ext cx="936104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عقل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3717032"/>
            <a:ext cx="936104" cy="1008112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Mitra" pitchFamily="2" charset="-78"/>
              </a:rPr>
              <a:t>خیال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16510" y="2486116"/>
            <a:ext cx="936104" cy="100811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فکر</a:t>
            </a:r>
            <a:endParaRPr lang="en-US" sz="2400" b="1" dirty="0">
              <a:cs typeface="B Mitra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03648" y="3494228"/>
            <a:ext cx="619268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15616" y="4941168"/>
            <a:ext cx="6600894" cy="72008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زمینه سازی برای علوم و ادراکات ، عمل ، رفتار و صفات جدید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771800" y="2633522"/>
            <a:ext cx="3456384" cy="713300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Mitra" pitchFamily="2" charset="-78"/>
              </a:rPr>
              <a:t>حرکت درست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6063" y="548680"/>
            <a:ext cx="4620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latin typeface="Davat"/>
                <a:cs typeface="B Mitra" pitchFamily="2" charset="-78"/>
              </a:rPr>
              <a:t>نزول خیرات و برکات الهی و تجلی روح خدا در انسان</a:t>
            </a:r>
            <a:endParaRPr lang="en-US" sz="2800" b="1" dirty="0">
              <a:solidFill>
                <a:schemeClr val="bg1"/>
              </a:solidFill>
              <a:latin typeface="Davat"/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7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4" presetClass="emph" presetSubtype="0" repeatCount="indefinit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4" presetClass="emph" presetSubtype="0" repeatCount="indefinit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4" presetClass="emph" presetSubtype="0" repeatCount="indefinit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38 0.1044 C -0.06719 -0.04306 -0.10764 -0.15787 -0.14983 -0.15509 C -0.19323 -0.15069 -0.2224 -0.03032 -0.21476 0.11852 C -0.20712 0.26875 -0.23733 0.38634 -0.27899 0.3919 C -0.32153 0.3956 -0.36215 0.28287 -0.37014 0.13264 " pathEditMode="relative" rAng="10568592" ptsTypes="fffff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38" y="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48 0.13218 C -0.36441 -0.00046 -0.40173 -0.10671 -0.4533 -0.11087 C -0.50625 -0.11412 -0.55173 -0.01527 -0.55902 0.11713 C -0.5651 0.25047 -0.61198 0.34885 -0.66458 0.34514 C -0.71493 0.34098 -0.75399 0.23542 -0.74757 0.10209 " pathEditMode="relative" rAng="11007413" ptsTypes="fffff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-150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757 0.04329 L -0.01701 0.0222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28" y="-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97" dur="3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10" grpId="0" animBg="1"/>
      <p:bldP spid="10" grpId="1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8" t="36768" r="44356" b="10465"/>
          <a:stretch/>
        </p:blipFill>
        <p:spPr>
          <a:xfrm>
            <a:off x="2887394" y="1556792"/>
            <a:ext cx="1468582" cy="518457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4676823" y="3481446"/>
            <a:ext cx="3927625" cy="3043897"/>
            <a:chOff x="2782169" y="2132856"/>
            <a:chExt cx="4166095" cy="3693549"/>
          </a:xfrm>
        </p:grpSpPr>
        <p:sp>
          <p:nvSpPr>
            <p:cNvPr id="7" name="Rounded Rectangle 6"/>
            <p:cNvSpPr/>
            <p:nvPr/>
          </p:nvSpPr>
          <p:spPr>
            <a:xfrm>
              <a:off x="2782169" y="2132856"/>
              <a:ext cx="4166095" cy="367240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cs typeface="B Davat" pitchFamily="2" charset="-78"/>
              </a:endParaRPr>
            </a:p>
          </p:txBody>
        </p:sp>
        <p:sp>
          <p:nvSpPr>
            <p:cNvPr id="3" name="Oval 2"/>
            <p:cNvSpPr/>
            <p:nvPr/>
          </p:nvSpPr>
          <p:spPr>
            <a:xfrm rot="1366160">
              <a:off x="2817161" y="2174268"/>
              <a:ext cx="1591940" cy="1299183"/>
            </a:xfrm>
            <a:prstGeom prst="ellipse">
              <a:avLst/>
            </a:prstGeom>
            <a:blipFill>
              <a:blip r:embed="rId3" cstate="print"/>
              <a:stretch>
                <a:fillRect/>
              </a:stretch>
            </a:blip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 b="1" dirty="0">
                <a:cs typeface="B Davat" pitchFamily="2" charset="-78"/>
              </a:endParaRPr>
            </a:p>
          </p:txBody>
        </p:sp>
        <p:sp>
          <p:nvSpPr>
            <p:cNvPr id="4" name="Oval 3"/>
            <p:cNvSpPr/>
            <p:nvPr/>
          </p:nvSpPr>
          <p:spPr>
            <a:xfrm rot="1366160">
              <a:off x="2783046" y="3486147"/>
              <a:ext cx="1529465" cy="1691775"/>
            </a:xfrm>
            <a:prstGeom prst="ellipse">
              <a:avLst/>
            </a:prstGeom>
            <a:blipFill>
              <a:blip r:embed="rId4" cstate="print"/>
              <a:stretch>
                <a:fillRect/>
              </a:stretch>
            </a:blip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 b="1" dirty="0">
                <a:cs typeface="B Davat" pitchFamily="2" charset="-78"/>
              </a:endParaRPr>
            </a:p>
          </p:txBody>
        </p:sp>
        <p:sp>
          <p:nvSpPr>
            <p:cNvPr id="5" name="Oval 4"/>
            <p:cNvSpPr/>
            <p:nvPr/>
          </p:nvSpPr>
          <p:spPr>
            <a:xfrm rot="1366160">
              <a:off x="3698883" y="3894492"/>
              <a:ext cx="1416794" cy="1931913"/>
            </a:xfrm>
            <a:prstGeom prst="ellipse">
              <a:avLst/>
            </a:prstGeom>
            <a:blipFill>
              <a:blip r:embed="rId5" cstate="print"/>
              <a:stretch>
                <a:fillRect/>
              </a:stretch>
            </a:blip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 b="1" dirty="0">
                <a:cs typeface="B Davat" pitchFamily="2" charset="-78"/>
              </a:endParaRPr>
            </a:p>
          </p:txBody>
        </p:sp>
        <p:sp>
          <p:nvSpPr>
            <p:cNvPr id="6" name="Oval 5"/>
            <p:cNvSpPr/>
            <p:nvPr/>
          </p:nvSpPr>
          <p:spPr>
            <a:xfrm rot="1366160">
              <a:off x="4918457" y="3500956"/>
              <a:ext cx="1874018" cy="1795606"/>
            </a:xfrm>
            <a:prstGeom prst="ellipse">
              <a:avLst/>
            </a:prstGeom>
            <a:blipFill>
              <a:blip r:embed="rId6" cstate="print"/>
              <a:stretch>
                <a:fillRect/>
              </a:stretch>
            </a:blip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400" b="1" dirty="0">
                <a:cs typeface="B Davat" pitchFamily="2" charset="-78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073128" y="2498588"/>
              <a:ext cx="1434976" cy="1650492"/>
            </a:xfrm>
            <a:prstGeom prst="ellipse">
              <a:avLst/>
            </a:prstGeom>
            <a:blipFill dpi="0"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cs typeface="B Davat" pitchFamily="2" charset="-7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 rot="1133470">
              <a:off x="5376608" y="2176691"/>
              <a:ext cx="1434976" cy="1650492"/>
            </a:xfrm>
            <a:prstGeom prst="ellipse">
              <a:avLst/>
            </a:prstGeom>
            <a:blipFill dpi="0"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cs typeface="B Davat" pitchFamily="2" charset="-7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7504" y="1455084"/>
            <a:ext cx="2815386" cy="1685884"/>
            <a:chOff x="107504" y="620688"/>
            <a:chExt cx="2815386" cy="1685884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6" name="Oval 15"/>
            <p:cNvSpPr/>
            <p:nvPr/>
          </p:nvSpPr>
          <p:spPr>
            <a:xfrm>
              <a:off x="1626746" y="1226452"/>
              <a:ext cx="1296144" cy="1080120"/>
            </a:xfrm>
            <a:prstGeom prst="ellipse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قوّه ی تفکّر</a:t>
              </a:r>
              <a:endParaRPr lang="en-US" sz="2400" b="1" dirty="0">
                <a:cs typeface="B Davat" pitchFamily="2" charset="-78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07504" y="620688"/>
              <a:ext cx="2262596" cy="648072"/>
            </a:xfrm>
            <a:prstGeom prst="roundRect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تعیین راههای متعدد</a:t>
              </a:r>
              <a:endParaRPr lang="en-US" sz="2400" b="1" dirty="0">
                <a:cs typeface="B Davat" pitchFamily="2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83768" y="260648"/>
            <a:ext cx="2262596" cy="1728192"/>
            <a:chOff x="2483768" y="260648"/>
            <a:chExt cx="2262596" cy="1728192"/>
          </a:xfrm>
        </p:grpSpPr>
        <p:sp>
          <p:nvSpPr>
            <p:cNvPr id="19" name="Oval 18"/>
            <p:cNvSpPr/>
            <p:nvPr/>
          </p:nvSpPr>
          <p:spPr>
            <a:xfrm>
              <a:off x="2890591" y="930424"/>
              <a:ext cx="1361567" cy="10584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قوّه ی ملهمه</a:t>
              </a:r>
              <a:endParaRPr lang="en-US" sz="2400" b="1" dirty="0">
                <a:cs typeface="B Davat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483768" y="260648"/>
              <a:ext cx="2262596" cy="648072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ورود یا عدم ورود به آن مسیر</a:t>
              </a:r>
              <a:endParaRPr lang="en-US" sz="2400" b="1" dirty="0">
                <a:cs typeface="B Davat" pitchFamily="2" charset="-78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11960" y="1457284"/>
            <a:ext cx="3063483" cy="1683684"/>
            <a:chOff x="4211960" y="548680"/>
            <a:chExt cx="3063483" cy="1683684"/>
          </a:xfrm>
          <a:solidFill>
            <a:srgbClr val="00B050"/>
          </a:solidFill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8" name="Oval 17"/>
            <p:cNvSpPr/>
            <p:nvPr/>
          </p:nvSpPr>
          <p:spPr>
            <a:xfrm>
              <a:off x="4211960" y="1173948"/>
              <a:ext cx="1361567" cy="1058416"/>
            </a:xfrm>
            <a:prstGeom prst="ellipse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قوّه ی تعقّل </a:t>
              </a:r>
              <a:endParaRPr lang="en-US" sz="2400" b="1" dirty="0">
                <a:cs typeface="B Davat" pitchFamily="2" charset="-78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012847" y="548680"/>
              <a:ext cx="2262596" cy="648072"/>
            </a:xfrm>
            <a:prstGeom prst="roundRect">
              <a:avLst/>
            </a:prstGeom>
            <a:grpFill/>
            <a:ln>
              <a:noFill/>
            </a:ln>
            <a:effectLst/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Davat" pitchFamily="2" charset="-78"/>
                </a:rPr>
                <a:t>تشخیص درستی راه</a:t>
              </a:r>
              <a:endParaRPr lang="en-US" sz="2400" b="1" dirty="0">
                <a:cs typeface="B Davat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885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 rot="10800000">
            <a:off x="1475656" y="2016696"/>
            <a:ext cx="1039019" cy="1484313"/>
          </a:xfrm>
          <a:custGeom>
            <a:avLst/>
            <a:gdLst>
              <a:gd name="connsiteX0" fmla="*/ 0 w 1484312"/>
              <a:gd name="connsiteY0" fmla="*/ 0 h 1039018"/>
              <a:gd name="connsiteX1" fmla="*/ 964803 w 1484312"/>
              <a:gd name="connsiteY1" fmla="*/ 0 h 1039018"/>
              <a:gd name="connsiteX2" fmla="*/ 1484312 w 1484312"/>
              <a:gd name="connsiteY2" fmla="*/ 519509 h 1039018"/>
              <a:gd name="connsiteX3" fmla="*/ 964803 w 1484312"/>
              <a:gd name="connsiteY3" fmla="*/ 1039018 h 1039018"/>
              <a:gd name="connsiteX4" fmla="*/ 0 w 1484312"/>
              <a:gd name="connsiteY4" fmla="*/ 1039018 h 1039018"/>
              <a:gd name="connsiteX5" fmla="*/ 519509 w 1484312"/>
              <a:gd name="connsiteY5" fmla="*/ 519509 h 1039018"/>
              <a:gd name="connsiteX6" fmla="*/ 0 w 1484312"/>
              <a:gd name="connsiteY6" fmla="*/ 0 h 10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4312" h="1039018">
                <a:moveTo>
                  <a:pt x="1484312" y="0"/>
                </a:moveTo>
                <a:lnTo>
                  <a:pt x="1484312" y="675362"/>
                </a:lnTo>
                <a:lnTo>
                  <a:pt x="742156" y="1039018"/>
                </a:lnTo>
                <a:lnTo>
                  <a:pt x="0" y="675362"/>
                </a:lnTo>
                <a:lnTo>
                  <a:pt x="0" y="0"/>
                </a:lnTo>
                <a:lnTo>
                  <a:pt x="742156" y="363656"/>
                </a:lnTo>
                <a:lnTo>
                  <a:pt x="148431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5" tIns="537925" rIns="18416" bIns="537924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9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...</a:t>
            </a:r>
            <a:endParaRPr lang="en-US" sz="29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14673" y="2520754"/>
            <a:ext cx="5056981" cy="964803"/>
          </a:xfrm>
          <a:custGeom>
            <a:avLst/>
            <a:gdLst>
              <a:gd name="connsiteX0" fmla="*/ 160804 w 964803"/>
              <a:gd name="connsiteY0" fmla="*/ 0 h 5056981"/>
              <a:gd name="connsiteX1" fmla="*/ 803999 w 964803"/>
              <a:gd name="connsiteY1" fmla="*/ 0 h 5056981"/>
              <a:gd name="connsiteX2" fmla="*/ 964803 w 964803"/>
              <a:gd name="connsiteY2" fmla="*/ 160804 h 5056981"/>
              <a:gd name="connsiteX3" fmla="*/ 964803 w 964803"/>
              <a:gd name="connsiteY3" fmla="*/ 5056981 h 5056981"/>
              <a:gd name="connsiteX4" fmla="*/ 964803 w 964803"/>
              <a:gd name="connsiteY4" fmla="*/ 5056981 h 5056981"/>
              <a:gd name="connsiteX5" fmla="*/ 0 w 964803"/>
              <a:gd name="connsiteY5" fmla="*/ 5056981 h 5056981"/>
              <a:gd name="connsiteX6" fmla="*/ 0 w 964803"/>
              <a:gd name="connsiteY6" fmla="*/ 5056981 h 5056981"/>
              <a:gd name="connsiteX7" fmla="*/ 0 w 964803"/>
              <a:gd name="connsiteY7" fmla="*/ 160804 h 5056981"/>
              <a:gd name="connsiteX8" fmla="*/ 160804 w 964803"/>
              <a:gd name="connsiteY8" fmla="*/ 0 h 50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4803" h="5056981">
                <a:moveTo>
                  <a:pt x="964803" y="842850"/>
                </a:moveTo>
                <a:lnTo>
                  <a:pt x="964803" y="4214131"/>
                </a:lnTo>
                <a:cubicBezTo>
                  <a:pt x="964803" y="4679625"/>
                  <a:pt x="951068" y="5056978"/>
                  <a:pt x="934124" y="5056978"/>
                </a:cubicBezTo>
                <a:lnTo>
                  <a:pt x="0" y="5056978"/>
                </a:lnTo>
                <a:lnTo>
                  <a:pt x="0" y="5056978"/>
                </a:lnTo>
                <a:lnTo>
                  <a:pt x="0" y="3"/>
                </a:lnTo>
                <a:lnTo>
                  <a:pt x="0" y="3"/>
                </a:lnTo>
                <a:lnTo>
                  <a:pt x="934124" y="3"/>
                </a:lnTo>
                <a:cubicBezTo>
                  <a:pt x="951068" y="3"/>
                  <a:pt x="964803" y="377356"/>
                  <a:pt x="964803" y="84285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66148" rIns="66148" bIns="66148" numCol="1" spcCol="1270" anchor="ctr" anchorCtr="0">
            <a:noAutofit/>
          </a:bodyPr>
          <a:lstStyle/>
          <a:p>
            <a:pPr marL="0" lvl="1" algn="ctr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        </a:t>
            </a:r>
          </a:p>
          <a:p>
            <a:pPr marL="0" lvl="1" algn="ctr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3000" b="1" dirty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 </a:t>
            </a:r>
            <a:r>
              <a:rPr lang="en-US" sz="3000" b="1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        </a:t>
            </a:r>
            <a:r>
              <a:rPr lang="fa-IR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تقویت حواس، خیال و وهم </a:t>
            </a:r>
            <a:r>
              <a:rPr lang="en-US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                </a:t>
            </a:r>
            <a:r>
              <a:rPr lang="fa-IR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    </a:t>
            </a:r>
            <a:endParaRPr lang="en-US" sz="30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10800000">
            <a:off x="1475656" y="3312840"/>
            <a:ext cx="1039018" cy="1484312"/>
          </a:xfrm>
          <a:custGeom>
            <a:avLst/>
            <a:gdLst>
              <a:gd name="connsiteX0" fmla="*/ 0 w 1484312"/>
              <a:gd name="connsiteY0" fmla="*/ 0 h 1039018"/>
              <a:gd name="connsiteX1" fmla="*/ 964803 w 1484312"/>
              <a:gd name="connsiteY1" fmla="*/ 0 h 1039018"/>
              <a:gd name="connsiteX2" fmla="*/ 1484312 w 1484312"/>
              <a:gd name="connsiteY2" fmla="*/ 519509 h 1039018"/>
              <a:gd name="connsiteX3" fmla="*/ 964803 w 1484312"/>
              <a:gd name="connsiteY3" fmla="*/ 1039018 h 1039018"/>
              <a:gd name="connsiteX4" fmla="*/ 0 w 1484312"/>
              <a:gd name="connsiteY4" fmla="*/ 1039018 h 1039018"/>
              <a:gd name="connsiteX5" fmla="*/ 519509 w 1484312"/>
              <a:gd name="connsiteY5" fmla="*/ 519509 h 1039018"/>
              <a:gd name="connsiteX6" fmla="*/ 0 w 1484312"/>
              <a:gd name="connsiteY6" fmla="*/ 0 h 10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4312" h="1039018">
                <a:moveTo>
                  <a:pt x="1484312" y="0"/>
                </a:moveTo>
                <a:lnTo>
                  <a:pt x="1484312" y="675362"/>
                </a:lnTo>
                <a:lnTo>
                  <a:pt x="742156" y="1039018"/>
                </a:lnTo>
                <a:lnTo>
                  <a:pt x="0" y="675362"/>
                </a:lnTo>
                <a:lnTo>
                  <a:pt x="0" y="0"/>
                </a:lnTo>
                <a:lnTo>
                  <a:pt x="742156" y="363656"/>
                </a:lnTo>
                <a:lnTo>
                  <a:pt x="148431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5" tIns="537924" rIns="18415" bIns="537924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9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...</a:t>
            </a:r>
            <a:endParaRPr lang="en-US" sz="29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14673" y="3809418"/>
            <a:ext cx="5056981" cy="964804"/>
          </a:xfrm>
          <a:custGeom>
            <a:avLst/>
            <a:gdLst>
              <a:gd name="connsiteX0" fmla="*/ 160804 w 964803"/>
              <a:gd name="connsiteY0" fmla="*/ 0 h 5056981"/>
              <a:gd name="connsiteX1" fmla="*/ 803999 w 964803"/>
              <a:gd name="connsiteY1" fmla="*/ 0 h 5056981"/>
              <a:gd name="connsiteX2" fmla="*/ 964803 w 964803"/>
              <a:gd name="connsiteY2" fmla="*/ 160804 h 5056981"/>
              <a:gd name="connsiteX3" fmla="*/ 964803 w 964803"/>
              <a:gd name="connsiteY3" fmla="*/ 5056981 h 5056981"/>
              <a:gd name="connsiteX4" fmla="*/ 964803 w 964803"/>
              <a:gd name="connsiteY4" fmla="*/ 5056981 h 5056981"/>
              <a:gd name="connsiteX5" fmla="*/ 0 w 964803"/>
              <a:gd name="connsiteY5" fmla="*/ 5056981 h 5056981"/>
              <a:gd name="connsiteX6" fmla="*/ 0 w 964803"/>
              <a:gd name="connsiteY6" fmla="*/ 5056981 h 5056981"/>
              <a:gd name="connsiteX7" fmla="*/ 0 w 964803"/>
              <a:gd name="connsiteY7" fmla="*/ 160804 h 5056981"/>
              <a:gd name="connsiteX8" fmla="*/ 160804 w 964803"/>
              <a:gd name="connsiteY8" fmla="*/ 0 h 50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4803" h="5056981">
                <a:moveTo>
                  <a:pt x="964803" y="842850"/>
                </a:moveTo>
                <a:lnTo>
                  <a:pt x="964803" y="4214131"/>
                </a:lnTo>
                <a:cubicBezTo>
                  <a:pt x="964803" y="4679625"/>
                  <a:pt x="951068" y="5056978"/>
                  <a:pt x="934124" y="5056978"/>
                </a:cubicBezTo>
                <a:lnTo>
                  <a:pt x="0" y="5056978"/>
                </a:lnTo>
                <a:lnTo>
                  <a:pt x="0" y="5056978"/>
                </a:lnTo>
                <a:lnTo>
                  <a:pt x="0" y="3"/>
                </a:lnTo>
                <a:lnTo>
                  <a:pt x="0" y="3"/>
                </a:lnTo>
                <a:lnTo>
                  <a:pt x="934124" y="3"/>
                </a:lnTo>
                <a:cubicBezTo>
                  <a:pt x="951068" y="3"/>
                  <a:pt x="964803" y="377356"/>
                  <a:pt x="964803" y="84285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66148" rIns="66148" bIns="66149" numCol="1" spcCol="1270" anchor="ctr" anchorCtr="0">
            <a:noAutofit/>
          </a:bodyPr>
          <a:lstStyle/>
          <a:p>
            <a:pPr marL="0" lvl="1" algn="ctr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افزایش علم به گزاره های عقلی </a:t>
            </a:r>
            <a:endParaRPr lang="en-US" sz="30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10800000">
            <a:off x="1475656" y="4608984"/>
            <a:ext cx="1039018" cy="1484312"/>
          </a:xfrm>
          <a:custGeom>
            <a:avLst/>
            <a:gdLst>
              <a:gd name="connsiteX0" fmla="*/ 0 w 1484312"/>
              <a:gd name="connsiteY0" fmla="*/ 0 h 1039018"/>
              <a:gd name="connsiteX1" fmla="*/ 964803 w 1484312"/>
              <a:gd name="connsiteY1" fmla="*/ 0 h 1039018"/>
              <a:gd name="connsiteX2" fmla="*/ 1484312 w 1484312"/>
              <a:gd name="connsiteY2" fmla="*/ 519509 h 1039018"/>
              <a:gd name="connsiteX3" fmla="*/ 964803 w 1484312"/>
              <a:gd name="connsiteY3" fmla="*/ 1039018 h 1039018"/>
              <a:gd name="connsiteX4" fmla="*/ 0 w 1484312"/>
              <a:gd name="connsiteY4" fmla="*/ 1039018 h 1039018"/>
              <a:gd name="connsiteX5" fmla="*/ 519509 w 1484312"/>
              <a:gd name="connsiteY5" fmla="*/ 519509 h 1039018"/>
              <a:gd name="connsiteX6" fmla="*/ 0 w 1484312"/>
              <a:gd name="connsiteY6" fmla="*/ 0 h 10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4312" h="1039018">
                <a:moveTo>
                  <a:pt x="1484312" y="0"/>
                </a:moveTo>
                <a:lnTo>
                  <a:pt x="1484312" y="675362"/>
                </a:lnTo>
                <a:lnTo>
                  <a:pt x="742156" y="1039018"/>
                </a:lnTo>
                <a:lnTo>
                  <a:pt x="0" y="675362"/>
                </a:lnTo>
                <a:lnTo>
                  <a:pt x="0" y="0"/>
                </a:lnTo>
                <a:lnTo>
                  <a:pt x="742156" y="363656"/>
                </a:lnTo>
                <a:lnTo>
                  <a:pt x="148431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15" tIns="537924" rIns="18415" bIns="537924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9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...</a:t>
            </a:r>
            <a:endParaRPr lang="en-US" sz="29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514673" y="5098081"/>
            <a:ext cx="5056981" cy="964804"/>
          </a:xfrm>
          <a:custGeom>
            <a:avLst/>
            <a:gdLst>
              <a:gd name="connsiteX0" fmla="*/ 160804 w 964803"/>
              <a:gd name="connsiteY0" fmla="*/ 0 h 5056981"/>
              <a:gd name="connsiteX1" fmla="*/ 803999 w 964803"/>
              <a:gd name="connsiteY1" fmla="*/ 0 h 5056981"/>
              <a:gd name="connsiteX2" fmla="*/ 964803 w 964803"/>
              <a:gd name="connsiteY2" fmla="*/ 160804 h 5056981"/>
              <a:gd name="connsiteX3" fmla="*/ 964803 w 964803"/>
              <a:gd name="connsiteY3" fmla="*/ 5056981 h 5056981"/>
              <a:gd name="connsiteX4" fmla="*/ 964803 w 964803"/>
              <a:gd name="connsiteY4" fmla="*/ 5056981 h 5056981"/>
              <a:gd name="connsiteX5" fmla="*/ 0 w 964803"/>
              <a:gd name="connsiteY5" fmla="*/ 5056981 h 5056981"/>
              <a:gd name="connsiteX6" fmla="*/ 0 w 964803"/>
              <a:gd name="connsiteY6" fmla="*/ 5056981 h 5056981"/>
              <a:gd name="connsiteX7" fmla="*/ 0 w 964803"/>
              <a:gd name="connsiteY7" fmla="*/ 160804 h 5056981"/>
              <a:gd name="connsiteX8" fmla="*/ 160804 w 964803"/>
              <a:gd name="connsiteY8" fmla="*/ 0 h 50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4803" h="5056981">
                <a:moveTo>
                  <a:pt x="964803" y="842850"/>
                </a:moveTo>
                <a:lnTo>
                  <a:pt x="964803" y="4214131"/>
                </a:lnTo>
                <a:cubicBezTo>
                  <a:pt x="964803" y="4679625"/>
                  <a:pt x="951068" y="5056978"/>
                  <a:pt x="934124" y="5056978"/>
                </a:cubicBezTo>
                <a:lnTo>
                  <a:pt x="0" y="5056978"/>
                </a:lnTo>
                <a:lnTo>
                  <a:pt x="0" y="5056978"/>
                </a:lnTo>
                <a:lnTo>
                  <a:pt x="0" y="3"/>
                </a:lnTo>
                <a:lnTo>
                  <a:pt x="0" y="3"/>
                </a:lnTo>
                <a:lnTo>
                  <a:pt x="934124" y="3"/>
                </a:lnTo>
                <a:cubicBezTo>
                  <a:pt x="951068" y="3"/>
                  <a:pt x="964803" y="377356"/>
                  <a:pt x="964803" y="84285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66148" rIns="66148" bIns="66149" numCol="1" spcCol="1270" anchor="ctr" anchorCtr="0">
            <a:noAutofit/>
          </a:bodyPr>
          <a:lstStyle/>
          <a:p>
            <a:pPr marL="0" lvl="1" algn="ctr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3000" b="1" kern="1200" dirty="0" smtClean="0">
                <a:solidFill>
                  <a:schemeClr val="bg1">
                    <a:lumMod val="95000"/>
                  </a:schemeClr>
                </a:solidFill>
                <a:cs typeface="B Davat" pitchFamily="2" charset="-78"/>
              </a:rPr>
              <a:t>انجام رفتارهای شایسته و خیر و بالا بردن میزان تعبّد</a:t>
            </a:r>
            <a:endParaRPr lang="en-US" sz="3000" b="1" kern="1200" dirty="0">
              <a:solidFill>
                <a:schemeClr val="bg1">
                  <a:lumMod val="95000"/>
                </a:schemeClr>
              </a:solidFill>
              <a:cs typeface="B Davat" pitchFamily="2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2123728" y="116632"/>
            <a:ext cx="4680520" cy="1512168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b="1" dirty="0" smtClean="0">
                <a:solidFill>
                  <a:schemeClr val="tx1"/>
                </a:solidFill>
                <a:cs typeface="B Davat" pitchFamily="2" charset="-78"/>
              </a:rPr>
              <a:t>از راههای تقویت تفکّر</a:t>
            </a:r>
            <a:endParaRPr lang="en-US" sz="4800" b="1" dirty="0">
              <a:solidFill>
                <a:schemeClr val="tx1"/>
              </a:solidFill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718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188640"/>
            <a:ext cx="8064896" cy="6192688"/>
          </a:xfrm>
          <a:prstGeom prst="rect">
            <a:avLst/>
          </a:prstGeom>
          <a:ln>
            <a:noFill/>
          </a:ln>
        </p:spPr>
      </p:sp>
      <p:sp>
        <p:nvSpPr>
          <p:cNvPr id="7" name="Freeform 6"/>
          <p:cNvSpPr/>
          <p:nvPr/>
        </p:nvSpPr>
        <p:spPr>
          <a:xfrm>
            <a:off x="2409954" y="1813645"/>
            <a:ext cx="4180075" cy="4180075"/>
          </a:xfrm>
          <a:custGeom>
            <a:avLst/>
            <a:gdLst>
              <a:gd name="connsiteX0" fmla="*/ 0 w 4180075"/>
              <a:gd name="connsiteY0" fmla="*/ 2090038 h 4180075"/>
              <a:gd name="connsiteX1" fmla="*/ 2090038 w 4180075"/>
              <a:gd name="connsiteY1" fmla="*/ 0 h 4180075"/>
              <a:gd name="connsiteX2" fmla="*/ 4180076 w 4180075"/>
              <a:gd name="connsiteY2" fmla="*/ 2090038 h 4180075"/>
              <a:gd name="connsiteX3" fmla="*/ 2090038 w 4180075"/>
              <a:gd name="connsiteY3" fmla="*/ 4180076 h 4180075"/>
              <a:gd name="connsiteX4" fmla="*/ 0 w 4180075"/>
              <a:gd name="connsiteY4" fmla="*/ 2090038 h 418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0075" h="4180075">
                <a:moveTo>
                  <a:pt x="0" y="2090038"/>
                </a:moveTo>
                <a:cubicBezTo>
                  <a:pt x="0" y="935742"/>
                  <a:pt x="935742" y="0"/>
                  <a:pt x="2090038" y="0"/>
                </a:cubicBezTo>
                <a:cubicBezTo>
                  <a:pt x="3244334" y="0"/>
                  <a:pt x="4180076" y="935742"/>
                  <a:pt x="4180076" y="2090038"/>
                </a:cubicBezTo>
                <a:cubicBezTo>
                  <a:pt x="4180076" y="3244334"/>
                  <a:pt x="3244334" y="4180076"/>
                  <a:pt x="2090038" y="4180076"/>
                </a:cubicBezTo>
                <a:cubicBezTo>
                  <a:pt x="935742" y="4180076"/>
                  <a:pt x="0" y="3244334"/>
                  <a:pt x="0" y="2090038"/>
                </a:cubicBezTo>
                <a:close/>
              </a:path>
            </a:pathLst>
          </a:custGeom>
          <a:solidFill>
            <a:srgbClr val="C00000">
              <a:alpha val="5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680738" tIns="680738" rIns="680738" bIns="680738" numCol="1" spcCol="1270" anchor="ctr" anchorCtr="0">
            <a:noAutofit/>
          </a:bodyPr>
          <a:lstStyle/>
          <a:p>
            <a:pPr lvl="0" algn="ctr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5400" b="1" kern="1200" dirty="0" smtClean="0">
                <a:solidFill>
                  <a:schemeClr val="bg1"/>
                </a:solidFill>
                <a:cs typeface="B Davat" pitchFamily="2" charset="-78"/>
              </a:rPr>
              <a:t>تفکّر و آیات و روایات</a:t>
            </a:r>
            <a:endParaRPr lang="en-US" sz="6600" b="1" kern="1200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106639" y="35535"/>
            <a:ext cx="2786704" cy="2786704"/>
          </a:xfrm>
          <a:custGeom>
            <a:avLst/>
            <a:gdLst>
              <a:gd name="connsiteX0" fmla="*/ 0 w 2786704"/>
              <a:gd name="connsiteY0" fmla="*/ 1393352 h 2786704"/>
              <a:gd name="connsiteX1" fmla="*/ 1393352 w 2786704"/>
              <a:gd name="connsiteY1" fmla="*/ 0 h 2786704"/>
              <a:gd name="connsiteX2" fmla="*/ 2786704 w 2786704"/>
              <a:gd name="connsiteY2" fmla="*/ 1393352 h 2786704"/>
              <a:gd name="connsiteX3" fmla="*/ 1393352 w 2786704"/>
              <a:gd name="connsiteY3" fmla="*/ 2786704 h 2786704"/>
              <a:gd name="connsiteX4" fmla="*/ 0 w 2786704"/>
              <a:gd name="connsiteY4" fmla="*/ 1393352 h 278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704" h="2786704">
                <a:moveTo>
                  <a:pt x="0" y="1393352"/>
                </a:moveTo>
                <a:cubicBezTo>
                  <a:pt x="0" y="623825"/>
                  <a:pt x="623825" y="0"/>
                  <a:pt x="1393352" y="0"/>
                </a:cubicBezTo>
                <a:cubicBezTo>
                  <a:pt x="2162879" y="0"/>
                  <a:pt x="2786704" y="623825"/>
                  <a:pt x="2786704" y="1393352"/>
                </a:cubicBezTo>
                <a:cubicBezTo>
                  <a:pt x="2786704" y="2162879"/>
                  <a:pt x="2162879" y="2786704"/>
                  <a:pt x="1393352" y="2786704"/>
                </a:cubicBezTo>
                <a:cubicBezTo>
                  <a:pt x="623825" y="2786704"/>
                  <a:pt x="0" y="2162879"/>
                  <a:pt x="0" y="1393352"/>
                </a:cubicBezTo>
                <a:close/>
              </a:path>
            </a:pathLst>
          </a:cu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443663" tIns="443663" rIns="443663" bIns="443663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0" kern="1200" dirty="0" smtClean="0">
                <a:solidFill>
                  <a:schemeClr val="bg1"/>
                </a:solidFill>
                <a:cs typeface="B Davat" pitchFamily="2" charset="-78"/>
              </a:rPr>
              <a:t>بدیهی دانستن آن و تشویق به دستیابی به آن</a:t>
            </a:r>
            <a:endParaRPr lang="en-US" sz="2800" b="0" kern="1200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249876" y="3747729"/>
            <a:ext cx="2786704" cy="2786704"/>
          </a:xfrm>
          <a:custGeom>
            <a:avLst/>
            <a:gdLst>
              <a:gd name="connsiteX0" fmla="*/ 0 w 2786704"/>
              <a:gd name="connsiteY0" fmla="*/ 1393352 h 2786704"/>
              <a:gd name="connsiteX1" fmla="*/ 1393352 w 2786704"/>
              <a:gd name="connsiteY1" fmla="*/ 0 h 2786704"/>
              <a:gd name="connsiteX2" fmla="*/ 2786704 w 2786704"/>
              <a:gd name="connsiteY2" fmla="*/ 1393352 h 2786704"/>
              <a:gd name="connsiteX3" fmla="*/ 1393352 w 2786704"/>
              <a:gd name="connsiteY3" fmla="*/ 2786704 h 2786704"/>
              <a:gd name="connsiteX4" fmla="*/ 0 w 2786704"/>
              <a:gd name="connsiteY4" fmla="*/ 1393352 h 278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704" h="2786704">
                <a:moveTo>
                  <a:pt x="0" y="1393352"/>
                </a:moveTo>
                <a:cubicBezTo>
                  <a:pt x="0" y="623825"/>
                  <a:pt x="623825" y="0"/>
                  <a:pt x="1393352" y="0"/>
                </a:cubicBezTo>
                <a:cubicBezTo>
                  <a:pt x="2162879" y="0"/>
                  <a:pt x="2786704" y="623825"/>
                  <a:pt x="2786704" y="1393352"/>
                </a:cubicBezTo>
                <a:cubicBezTo>
                  <a:pt x="2786704" y="2162879"/>
                  <a:pt x="2162879" y="2786704"/>
                  <a:pt x="1393352" y="2786704"/>
                </a:cubicBezTo>
                <a:cubicBezTo>
                  <a:pt x="623825" y="2786704"/>
                  <a:pt x="0" y="2162879"/>
                  <a:pt x="0" y="1393352"/>
                </a:cubicBezTo>
                <a:close/>
              </a:path>
            </a:pathLst>
          </a:cu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443663" tIns="443663" rIns="443663" bIns="443663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0" kern="1200" dirty="0" smtClean="0">
                <a:solidFill>
                  <a:schemeClr val="bg1"/>
                </a:solidFill>
                <a:cs typeface="B Davat" pitchFamily="2" charset="-78"/>
              </a:rPr>
              <a:t>استفاده از استفهام برای شکوفایی تفکّر</a:t>
            </a:r>
            <a:endParaRPr lang="en-US" sz="2800" b="0" kern="1200" dirty="0">
              <a:solidFill>
                <a:schemeClr val="bg1"/>
              </a:solidFill>
              <a:cs typeface="B Davat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3402" y="3747729"/>
            <a:ext cx="2786704" cy="2786704"/>
          </a:xfrm>
          <a:custGeom>
            <a:avLst/>
            <a:gdLst>
              <a:gd name="connsiteX0" fmla="*/ 0 w 2786704"/>
              <a:gd name="connsiteY0" fmla="*/ 1393352 h 2786704"/>
              <a:gd name="connsiteX1" fmla="*/ 1393352 w 2786704"/>
              <a:gd name="connsiteY1" fmla="*/ 0 h 2786704"/>
              <a:gd name="connsiteX2" fmla="*/ 2786704 w 2786704"/>
              <a:gd name="connsiteY2" fmla="*/ 1393352 h 2786704"/>
              <a:gd name="connsiteX3" fmla="*/ 1393352 w 2786704"/>
              <a:gd name="connsiteY3" fmla="*/ 2786704 h 2786704"/>
              <a:gd name="connsiteX4" fmla="*/ 0 w 2786704"/>
              <a:gd name="connsiteY4" fmla="*/ 1393352 h 278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704" h="2786704">
                <a:moveTo>
                  <a:pt x="0" y="1393352"/>
                </a:moveTo>
                <a:cubicBezTo>
                  <a:pt x="0" y="623825"/>
                  <a:pt x="623825" y="0"/>
                  <a:pt x="1393352" y="0"/>
                </a:cubicBezTo>
                <a:cubicBezTo>
                  <a:pt x="2162879" y="0"/>
                  <a:pt x="2786704" y="623825"/>
                  <a:pt x="2786704" y="1393352"/>
                </a:cubicBezTo>
                <a:cubicBezTo>
                  <a:pt x="2786704" y="2162879"/>
                  <a:pt x="2162879" y="2786704"/>
                  <a:pt x="1393352" y="2786704"/>
                </a:cubicBezTo>
                <a:cubicBezTo>
                  <a:pt x="623825" y="2786704"/>
                  <a:pt x="0" y="2162879"/>
                  <a:pt x="0" y="1393352"/>
                </a:cubicBezTo>
                <a:close/>
              </a:path>
            </a:pathLst>
          </a:cu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443663" tIns="443663" rIns="443663" bIns="443663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0" kern="1200" dirty="0" smtClean="0">
                <a:solidFill>
                  <a:schemeClr val="bg1"/>
                </a:solidFill>
                <a:cs typeface="B Davat" pitchFamily="2" charset="-78"/>
              </a:rPr>
              <a:t>مرتبط بودن تمامی آیات و روایات با تفکّر و تقویت کننده ی آن</a:t>
            </a:r>
            <a:endParaRPr lang="en-US" sz="2800" b="0" kern="1200" dirty="0">
              <a:solidFill>
                <a:schemeClr val="bg1"/>
              </a:solidFill>
              <a:cs typeface="B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4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156176" y="1628800"/>
            <a:ext cx="2952328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/>
          <a:scene3d>
            <a:camera prst="isometricOffAxis2Left"/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ارجاع به گزاره های بدیهی با دقت در مشاهدات به وسیله سؤال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84168" y="2564904"/>
            <a:ext cx="3024336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/>
          <a:scene3d>
            <a:camera prst="isometricOffAxis2Left"/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استفاده از داستان ومثال برای ملموس شدن حقیقت و آسان شدن تفکر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84168" y="3573016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/>
          <a:scene3d>
            <a:camera prst="isometricOffAxis2Left"/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بیان علت حکم یا علت اتفاق با لام یا مفعول له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84168" y="5445224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/>
          <a:scene3d>
            <a:camera prst="isometricOffAxis2Left"/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تبیین آثار و تبعات عدم تفکر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084168" y="4509120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/>
          <a:scene3d>
            <a:camera prst="isometricOffAxis2Left"/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تبیین غایت و نتیجه تفکر= علم و ایمان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87824" y="980728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ارجاع به گزاره های بدیهی با دقت در مشاهدات و ارجاع به آیات ونشانه ها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87824" y="1772816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قرار دادن خود در شخصیت های مختلف داستا</a:t>
            </a:r>
            <a:r>
              <a:rPr lang="fa-IR" dirty="0">
                <a:solidFill>
                  <a:schemeClr val="tx1"/>
                </a:solidFill>
              </a:rPr>
              <a:t>ن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987824" y="2564904"/>
            <a:ext cx="3168352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بیان داستان یا حقیقتی مانند وجهنم و بهشت با بیانهای مختلف در سور مختلف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59832" y="3356992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قرار دادن محذوفات برای درک متناسب با شان و رتبه فکری فرد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59832" y="4178507"/>
            <a:ext cx="3168352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تبیین لوازم تفکر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59832" y="4869160"/>
            <a:ext cx="3168352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تبیین ابزار تفکّر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6" y="1628800"/>
            <a:ext cx="2880320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ایجاد مقایسه بین دو وضعیت و بدیهی دانستن جواب مقایسه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496" y="2636912"/>
            <a:ext cx="2933227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تغییر خطاب های قرآن از غایب به حاضر و بالعکس واز مفرد به جمع و بالعکس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3573016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تفریع و تفصیل و دسته بندی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-36512" y="4509120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تبیین مراحل مختلف تفکر از حس تا ادراک = مسیر تفکر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798" y="5445224"/>
            <a:ext cx="3096344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توصیف و معرفی کسانی که از این قوه استفاده کرده اند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59832" y="5589240"/>
            <a:ext cx="3168352" cy="1080120"/>
          </a:xfrm>
          <a:prstGeom prst="roundRect">
            <a:avLst>
              <a:gd name="adj" fmla="val 16406"/>
            </a:avLst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قراردادن محذوفات برای بالا بردن قدرت تفکّر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611560" y="188640"/>
            <a:ext cx="7920880" cy="792088"/>
          </a:xfrm>
          <a:prstGeom prst="hexagon">
            <a:avLst>
              <a:gd name="adj" fmla="val 31996"/>
              <a:gd name="vf" fmla="val 11547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latin typeface="2  Nazanin"/>
                <a:cs typeface="B Nazanin" pitchFamily="2" charset="-78"/>
              </a:rPr>
              <a:t>شیوه های منحصر به فرد دعوت به تفکّر در قرآن </a:t>
            </a:r>
            <a:endParaRPr lang="en-US" sz="2800" b="1" dirty="0">
              <a:latin typeface="2  Nazanin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708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  <p:bldP spid="10" grpId="0" build="p" animBg="1"/>
      <p:bldP spid="16" grpId="0" build="p" animBg="1"/>
      <p:bldP spid="19" grpId="0" build="p" animBg="1"/>
      <p:bldP spid="5" grpId="0" build="p" animBg="1"/>
      <p:bldP spid="6" grpId="0" build="p" animBg="1"/>
      <p:bldP spid="12" grpId="0" build="p" animBg="1"/>
      <p:bldP spid="13" grpId="0" build="p" animBg="1"/>
      <p:bldP spid="18" grpId="0" build="p" animBg="1"/>
      <p:bldP spid="21" grpId="0" build="p" animBg="1"/>
      <p:bldP spid="8" grpId="0" build="p" animBg="1"/>
      <p:bldP spid="11" grpId="0" build="p" animBg="1"/>
      <p:bldP spid="9" grpId="0" build="p" animBg="1"/>
      <p:bldP spid="15" grpId="0" build="p" animBg="1"/>
      <p:bldP spid="20" grpId="0" build="p" animBg="1"/>
      <p:bldP spid="17" grpId="0" build="p" animBg="1"/>
      <p:bldP spid="2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59632" y="1604047"/>
            <a:ext cx="7344815" cy="3289864"/>
            <a:chOff x="1259632" y="1604047"/>
            <a:chExt cx="7344815" cy="3289864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7" name="Freeform 6"/>
            <p:cNvSpPr/>
            <p:nvPr/>
          </p:nvSpPr>
          <p:spPr>
            <a:xfrm>
              <a:off x="1259632" y="2483895"/>
              <a:ext cx="3060339" cy="1530169"/>
            </a:xfrm>
            <a:custGeom>
              <a:avLst/>
              <a:gdLst>
                <a:gd name="connsiteX0" fmla="*/ 0 w 3060339"/>
                <a:gd name="connsiteY0" fmla="*/ 153017 h 1530169"/>
                <a:gd name="connsiteX1" fmla="*/ 153017 w 3060339"/>
                <a:gd name="connsiteY1" fmla="*/ 0 h 1530169"/>
                <a:gd name="connsiteX2" fmla="*/ 2907322 w 3060339"/>
                <a:gd name="connsiteY2" fmla="*/ 0 h 1530169"/>
                <a:gd name="connsiteX3" fmla="*/ 3060339 w 3060339"/>
                <a:gd name="connsiteY3" fmla="*/ 153017 h 1530169"/>
                <a:gd name="connsiteX4" fmla="*/ 3060339 w 3060339"/>
                <a:gd name="connsiteY4" fmla="*/ 1377152 h 1530169"/>
                <a:gd name="connsiteX5" fmla="*/ 2907322 w 3060339"/>
                <a:gd name="connsiteY5" fmla="*/ 1530169 h 1530169"/>
                <a:gd name="connsiteX6" fmla="*/ 153017 w 3060339"/>
                <a:gd name="connsiteY6" fmla="*/ 1530169 h 1530169"/>
                <a:gd name="connsiteX7" fmla="*/ 0 w 3060339"/>
                <a:gd name="connsiteY7" fmla="*/ 1377152 h 1530169"/>
                <a:gd name="connsiteX8" fmla="*/ 0 w 3060339"/>
                <a:gd name="connsiteY8" fmla="*/ 153017 h 153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0339" h="1530169">
                  <a:moveTo>
                    <a:pt x="0" y="153017"/>
                  </a:moveTo>
                  <a:cubicBezTo>
                    <a:pt x="0" y="68508"/>
                    <a:pt x="68508" y="0"/>
                    <a:pt x="153017" y="0"/>
                  </a:cubicBezTo>
                  <a:lnTo>
                    <a:pt x="2907322" y="0"/>
                  </a:lnTo>
                  <a:cubicBezTo>
                    <a:pt x="2991831" y="0"/>
                    <a:pt x="3060339" y="68508"/>
                    <a:pt x="3060339" y="153017"/>
                  </a:cubicBezTo>
                  <a:lnTo>
                    <a:pt x="3060339" y="1377152"/>
                  </a:lnTo>
                  <a:cubicBezTo>
                    <a:pt x="3060339" y="1461661"/>
                    <a:pt x="2991831" y="1530169"/>
                    <a:pt x="2907322" y="1530169"/>
                  </a:cubicBezTo>
                  <a:lnTo>
                    <a:pt x="153017" y="1530169"/>
                  </a:lnTo>
                  <a:cubicBezTo>
                    <a:pt x="68508" y="1530169"/>
                    <a:pt x="0" y="1461661"/>
                    <a:pt x="0" y="1377152"/>
                  </a:cubicBezTo>
                  <a:lnTo>
                    <a:pt x="0" y="153017"/>
                  </a:lnTo>
                  <a:close/>
                </a:path>
              </a:pathLst>
            </a:custGeom>
            <a:sp3d extrusionH="152250" prstMaterial="matte">
              <a:bevelT w="165100" prst="coolSlan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37" tIns="65137" rIns="65137" bIns="65137" numCol="1" spcCol="1270" anchor="ctr" anchorCtr="0">
              <a:noAutofit/>
              <a:sp3d extrusionH="28000" prstMaterial="matte"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3200" kern="1200" dirty="0" smtClean="0">
                  <a:cs typeface="B Davat" pitchFamily="2" charset="-78"/>
                </a:rPr>
                <a:t>اشکال متفاوت دعوت به تفکّر در آیات و روایات</a:t>
              </a:r>
              <a:endParaRPr lang="en-US" sz="3200" kern="1200" dirty="0">
                <a:cs typeface="B Davat" pitchFamily="2" charset="-78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 rot="19457599">
              <a:off x="4178275" y="2786556"/>
              <a:ext cx="1507528" cy="45000"/>
            </a:xfrm>
            <a:custGeom>
              <a:avLst/>
              <a:gdLst>
                <a:gd name="connsiteX0" fmla="*/ 0 w 1507528"/>
                <a:gd name="connsiteY0" fmla="*/ 22500 h 45000"/>
                <a:gd name="connsiteX1" fmla="*/ 1507528 w 1507528"/>
                <a:gd name="connsiteY1" fmla="*/ 22500 h 4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07528" h="45000">
                  <a:moveTo>
                    <a:pt x="0" y="22500"/>
                  </a:moveTo>
                  <a:lnTo>
                    <a:pt x="1507528" y="22500"/>
                  </a:lnTo>
                </a:path>
              </a:pathLst>
            </a:custGeom>
            <a:noFill/>
            <a:sp3d z="-227350" prstMaterial="matte"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8776" tIns="-15189" rIns="728775" bIns="-15188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544108" y="1604047"/>
              <a:ext cx="3060339" cy="1530169"/>
            </a:xfrm>
            <a:custGeom>
              <a:avLst/>
              <a:gdLst>
                <a:gd name="connsiteX0" fmla="*/ 0 w 3060339"/>
                <a:gd name="connsiteY0" fmla="*/ 153017 h 1530169"/>
                <a:gd name="connsiteX1" fmla="*/ 153017 w 3060339"/>
                <a:gd name="connsiteY1" fmla="*/ 0 h 1530169"/>
                <a:gd name="connsiteX2" fmla="*/ 2907322 w 3060339"/>
                <a:gd name="connsiteY2" fmla="*/ 0 h 1530169"/>
                <a:gd name="connsiteX3" fmla="*/ 3060339 w 3060339"/>
                <a:gd name="connsiteY3" fmla="*/ 153017 h 1530169"/>
                <a:gd name="connsiteX4" fmla="*/ 3060339 w 3060339"/>
                <a:gd name="connsiteY4" fmla="*/ 1377152 h 1530169"/>
                <a:gd name="connsiteX5" fmla="*/ 2907322 w 3060339"/>
                <a:gd name="connsiteY5" fmla="*/ 1530169 h 1530169"/>
                <a:gd name="connsiteX6" fmla="*/ 153017 w 3060339"/>
                <a:gd name="connsiteY6" fmla="*/ 1530169 h 1530169"/>
                <a:gd name="connsiteX7" fmla="*/ 0 w 3060339"/>
                <a:gd name="connsiteY7" fmla="*/ 1377152 h 1530169"/>
                <a:gd name="connsiteX8" fmla="*/ 0 w 3060339"/>
                <a:gd name="connsiteY8" fmla="*/ 153017 h 153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0339" h="1530169">
                  <a:moveTo>
                    <a:pt x="0" y="153017"/>
                  </a:moveTo>
                  <a:cubicBezTo>
                    <a:pt x="0" y="68508"/>
                    <a:pt x="68508" y="0"/>
                    <a:pt x="153017" y="0"/>
                  </a:cubicBezTo>
                  <a:lnTo>
                    <a:pt x="2907322" y="0"/>
                  </a:lnTo>
                  <a:cubicBezTo>
                    <a:pt x="2991831" y="0"/>
                    <a:pt x="3060339" y="68508"/>
                    <a:pt x="3060339" y="153017"/>
                  </a:cubicBezTo>
                  <a:lnTo>
                    <a:pt x="3060339" y="1377152"/>
                  </a:lnTo>
                  <a:cubicBezTo>
                    <a:pt x="3060339" y="1461661"/>
                    <a:pt x="2991831" y="1530169"/>
                    <a:pt x="2907322" y="1530169"/>
                  </a:cubicBezTo>
                  <a:lnTo>
                    <a:pt x="153017" y="1530169"/>
                  </a:lnTo>
                  <a:cubicBezTo>
                    <a:pt x="68508" y="1530169"/>
                    <a:pt x="0" y="1461661"/>
                    <a:pt x="0" y="1377152"/>
                  </a:cubicBezTo>
                  <a:lnTo>
                    <a:pt x="0" y="153017"/>
                  </a:lnTo>
                  <a:close/>
                </a:path>
              </a:pathLst>
            </a:custGeom>
            <a:sp3d extrusionH="152250" prstMaterial="matte">
              <a:bevelT w="165100" prst="coolSlan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37" tIns="65137" rIns="65137" bIns="65137" numCol="1" spcCol="1270" anchor="ctr" anchorCtr="0">
              <a:noAutofit/>
              <a:sp3d extrusionH="28000" prstMaterial="matte"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3200" kern="1200" dirty="0" smtClean="0">
                  <a:cs typeface="B Davat" pitchFamily="2" charset="-78"/>
                </a:rPr>
                <a:t>ترکیب های لفظی غیر مستقیم</a:t>
              </a:r>
              <a:endParaRPr lang="en-US" sz="3200" kern="1200" dirty="0">
                <a:cs typeface="B Davat" pitchFamily="2" charset="-78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 rot="2142401">
              <a:off x="4178275" y="3666403"/>
              <a:ext cx="1507528" cy="45000"/>
            </a:xfrm>
            <a:custGeom>
              <a:avLst/>
              <a:gdLst>
                <a:gd name="connsiteX0" fmla="*/ 0 w 1507528"/>
                <a:gd name="connsiteY0" fmla="*/ 22500 h 45000"/>
                <a:gd name="connsiteX1" fmla="*/ 1507528 w 1507528"/>
                <a:gd name="connsiteY1" fmla="*/ 22500 h 4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07528" h="45000">
                  <a:moveTo>
                    <a:pt x="0" y="22500"/>
                  </a:moveTo>
                  <a:lnTo>
                    <a:pt x="1507528" y="22500"/>
                  </a:lnTo>
                </a:path>
              </a:pathLst>
            </a:custGeom>
            <a:noFill/>
            <a:sp3d z="-227350" prstMaterial="matte"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8775" tIns="-15188" rIns="728775" bIns="-15189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44108" y="3363742"/>
              <a:ext cx="3060339" cy="1530169"/>
            </a:xfrm>
            <a:custGeom>
              <a:avLst/>
              <a:gdLst>
                <a:gd name="connsiteX0" fmla="*/ 0 w 3060339"/>
                <a:gd name="connsiteY0" fmla="*/ 153017 h 1530169"/>
                <a:gd name="connsiteX1" fmla="*/ 153017 w 3060339"/>
                <a:gd name="connsiteY1" fmla="*/ 0 h 1530169"/>
                <a:gd name="connsiteX2" fmla="*/ 2907322 w 3060339"/>
                <a:gd name="connsiteY2" fmla="*/ 0 h 1530169"/>
                <a:gd name="connsiteX3" fmla="*/ 3060339 w 3060339"/>
                <a:gd name="connsiteY3" fmla="*/ 153017 h 1530169"/>
                <a:gd name="connsiteX4" fmla="*/ 3060339 w 3060339"/>
                <a:gd name="connsiteY4" fmla="*/ 1377152 h 1530169"/>
                <a:gd name="connsiteX5" fmla="*/ 2907322 w 3060339"/>
                <a:gd name="connsiteY5" fmla="*/ 1530169 h 1530169"/>
                <a:gd name="connsiteX6" fmla="*/ 153017 w 3060339"/>
                <a:gd name="connsiteY6" fmla="*/ 1530169 h 1530169"/>
                <a:gd name="connsiteX7" fmla="*/ 0 w 3060339"/>
                <a:gd name="connsiteY7" fmla="*/ 1377152 h 1530169"/>
                <a:gd name="connsiteX8" fmla="*/ 0 w 3060339"/>
                <a:gd name="connsiteY8" fmla="*/ 153017 h 153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0339" h="1530169">
                  <a:moveTo>
                    <a:pt x="0" y="153017"/>
                  </a:moveTo>
                  <a:cubicBezTo>
                    <a:pt x="0" y="68508"/>
                    <a:pt x="68508" y="0"/>
                    <a:pt x="153017" y="0"/>
                  </a:cubicBezTo>
                  <a:lnTo>
                    <a:pt x="2907322" y="0"/>
                  </a:lnTo>
                  <a:cubicBezTo>
                    <a:pt x="2991831" y="0"/>
                    <a:pt x="3060339" y="68508"/>
                    <a:pt x="3060339" y="153017"/>
                  </a:cubicBezTo>
                  <a:lnTo>
                    <a:pt x="3060339" y="1377152"/>
                  </a:lnTo>
                  <a:cubicBezTo>
                    <a:pt x="3060339" y="1461661"/>
                    <a:pt x="2991831" y="1530169"/>
                    <a:pt x="2907322" y="1530169"/>
                  </a:cubicBezTo>
                  <a:lnTo>
                    <a:pt x="153017" y="1530169"/>
                  </a:lnTo>
                  <a:cubicBezTo>
                    <a:pt x="68508" y="1530169"/>
                    <a:pt x="0" y="1461661"/>
                    <a:pt x="0" y="1377152"/>
                  </a:cubicBezTo>
                  <a:lnTo>
                    <a:pt x="0" y="153017"/>
                  </a:lnTo>
                  <a:close/>
                </a:path>
              </a:pathLst>
            </a:custGeom>
            <a:sp3d extrusionH="152250" prstMaterial="matte">
              <a:bevelT w="165100" prst="coolSlan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137" tIns="65137" rIns="65137" bIns="65137" numCol="1" spcCol="1270" anchor="ctr" anchorCtr="0">
              <a:noAutofit/>
              <a:sp3d extrusionH="28000" prstMaterial="matte"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3200" kern="1200" dirty="0" smtClean="0">
                  <a:cs typeface="B Davat" pitchFamily="2" charset="-78"/>
                </a:rPr>
                <a:t>ترکیب های لفظی مستقیم</a:t>
              </a:r>
              <a:endParaRPr lang="en-US" sz="3200" kern="1200" dirty="0">
                <a:cs typeface="B Davat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98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591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ANGLE</dc:creator>
  <cp:lastModifiedBy>zahra</cp:lastModifiedBy>
  <cp:revision>127</cp:revision>
  <dcterms:created xsi:type="dcterms:W3CDTF">2012-05-08T14:19:29Z</dcterms:created>
  <dcterms:modified xsi:type="dcterms:W3CDTF">2012-07-14T06:55:28Z</dcterms:modified>
</cp:coreProperties>
</file>