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</p:sldMasterIdLst>
  <p:sldIdLst>
    <p:sldId id="259" r:id="rId12"/>
    <p:sldId id="271" r:id="rId13"/>
    <p:sldId id="270" r:id="rId14"/>
    <p:sldId id="269" r:id="rId15"/>
    <p:sldId id="268" r:id="rId16"/>
    <p:sldId id="267" r:id="rId17"/>
    <p:sldId id="266" r:id="rId18"/>
    <p:sldId id="274" r:id="rId19"/>
    <p:sldId id="265" r:id="rId20"/>
    <p:sldId id="264" r:id="rId21"/>
    <p:sldId id="273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78" autoAdjust="0"/>
  </p:normalViewPr>
  <p:slideViewPr>
    <p:cSldViewPr>
      <p:cViewPr>
        <p:scale>
          <a:sx n="80" d="100"/>
          <a:sy n="80" d="100"/>
        </p:scale>
        <p:origin x="-1068" y="-168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08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9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81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00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70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9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6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4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1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7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1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8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5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8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8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4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5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7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9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9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8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57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9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10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96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6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9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1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8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7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8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2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9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1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70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8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5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5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4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4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3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8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6406-3C83-4A88-8022-61867AE8A8F1}" type="slidenum">
              <a:rPr lang="nl-NL" smtClean="0"/>
              <a:pPr>
                <a:defRPr/>
              </a:pPr>
              <a:t>1</a:t>
            </a:fld>
            <a:endParaRPr lang="nl-NL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253205"/>
            <a:ext cx="32403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قانون اساسی ایران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219404"/>
            <a:ext cx="9143999" cy="7077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  <a:p>
            <a:pPr algn="ctr">
              <a:defRPr/>
            </a:pPr>
            <a:endParaRPr lang="fa-I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نام مدرس </a:t>
            </a:r>
            <a:r>
              <a:rPr lang="fa-IR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: </a:t>
            </a:r>
            <a:r>
              <a:rPr lang="fa-IR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مجتبی کریمی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defRPr/>
            </a:pPr>
            <a:endParaRPr lang="fa-IR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واحد آموزش مجازی مرکز آموزش عالی علوم پزشکی وارستگان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08788"/>
            <a:ext cx="4408488" cy="15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8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929058" y="1395699"/>
            <a:ext cx="4902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ضعف های محتوایی قانون اساسی مشروطیت 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43438" y="2285992"/>
            <a:ext cx="394216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قانون اساسی مشروطیت به جزئیات پرداخته بود.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2- نظام و ترتیب منطقی بین فصول قانون نبود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3- تضاد اختیارات مجلس با اختیارات شاه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4- نبودن اصل تفکیک قوا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5- مشخص نبودن مرجع تفسیر قانون اساسی و عادی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0" name="AutoShape 1"/>
          <p:cNvSpPr>
            <a:spLocks/>
          </p:cNvSpPr>
          <p:nvPr/>
        </p:nvSpPr>
        <p:spPr bwMode="auto">
          <a:xfrm>
            <a:off x="8501090" y="2285992"/>
            <a:ext cx="71438" cy="2643206"/>
          </a:xfrm>
          <a:prstGeom prst="rightBracket">
            <a:avLst>
              <a:gd name="adj" fmla="val 17894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361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95550" y="1357298"/>
            <a:ext cx="47484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تغییرات قانون اساسی مشروطیت و متمم آن 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7" name="AutoShape 1"/>
          <p:cNvSpPr>
            <a:spLocks/>
          </p:cNvSpPr>
          <p:nvPr/>
        </p:nvSpPr>
        <p:spPr bwMode="auto">
          <a:xfrm>
            <a:off x="8572528" y="2428868"/>
            <a:ext cx="71438" cy="2214578"/>
          </a:xfrm>
          <a:prstGeom prst="rightBracket">
            <a:avLst>
              <a:gd name="adj" fmla="val 16842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85786" y="2357430"/>
            <a:ext cx="78583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1- تغییر سلطنت از قاجار به پهلوی و موروثی کردن و تغییر سن ولیعهد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2- عدم استقلال قضات با بلامانع اعلام شدن تغییر محل ماموریت قضات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3- تغییر ایرانی الاصل بودن مادر ولیعهد چون محمد رضا قصد داشت با خواهر ملک فاروق (فوزیه) پادشاه مصر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ازدواج کند  و طبق قانون اگر همسر شاه ایرانی الاصل نباشد فرزندش نمی تواند ولیعهد شود.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4- اختیار انحلال مجلس توسط شاه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337" grpId="0" animBg="1"/>
      <p:bldP spid="14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8286776" y="1285860"/>
            <a:ext cx="390525" cy="619125"/>
          </a:xfrm>
          <a:prstGeom prst="curvedLeftArrow">
            <a:avLst>
              <a:gd name="adj1" fmla="val 31707"/>
              <a:gd name="adj2" fmla="val 63415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633611" y="1714488"/>
            <a:ext cx="75103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18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خواست اولیه مردم و روحانیت            1- شاه به قانون مشروطه عمل کند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18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از جمله امام خمینی در سال 1340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18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</a:t>
            </a:r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2- امام نسبت به تعطیلی مجلس به شدت انتقاد کرد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3315" name="AutoShape 3"/>
          <p:cNvSpPr>
            <a:spLocks/>
          </p:cNvSpPr>
          <p:nvPr/>
        </p:nvSpPr>
        <p:spPr bwMode="auto">
          <a:xfrm>
            <a:off x="6353720" y="1643050"/>
            <a:ext cx="90488" cy="1143008"/>
          </a:xfrm>
          <a:prstGeom prst="rightBracket">
            <a:avLst>
              <a:gd name="adj" fmla="val 11052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  <p:bldP spid="13314" grpId="0"/>
      <p:bldP spid="133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3452591"/>
            <a:ext cx="7358114" cy="1047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54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50" endPos="85000" dist="29997" dir="5400000" sy="-100000" algn="bl" rotWithShape="0"/>
                </a:effectLst>
                <a:ea typeface="Calibri"/>
                <a:cs typeface="B Titr"/>
              </a:rPr>
              <a:t>پیشینه قانون اساسی در ایران</a:t>
            </a:r>
            <a:endParaRPr lang="en-US" sz="36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reflection blurRad="6350" stA="55000" endA="50" endPos="85000" dist="29997" dir="5400000" sy="-100000" algn="bl" rotWithShape="0"/>
              </a:effectLst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72198" y="1857364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قانون اساسی مشروطیت :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43372" y="3143248"/>
            <a:ext cx="4660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چگونگی مبارزات مردم در دوره قاجار: با روش های سنتی 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026" name="AutoShape 2"/>
          <p:cNvSpPr>
            <a:spLocks/>
          </p:cNvSpPr>
          <p:nvPr/>
        </p:nvSpPr>
        <p:spPr bwMode="auto">
          <a:xfrm>
            <a:off x="4143372" y="2786058"/>
            <a:ext cx="71438" cy="1357322"/>
          </a:xfrm>
          <a:prstGeom prst="rightBracket">
            <a:avLst>
              <a:gd name="adj" fmla="val 8541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57190" y="27374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1- بست نشینی</a:t>
            </a: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مهاجرت به اماکن مذهبی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     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3- راهپیمایی</a:t>
            </a:r>
            <a:endParaRPr lang="en-US" dirty="0" smtClean="0">
              <a:cs typeface="B Nazanin" pitchFamily="2" charset="-78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rot="5400000">
            <a:off x="1464447" y="3107529"/>
            <a:ext cx="1357322" cy="428628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143040" y="3129977"/>
            <a:ext cx="3214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cs typeface="B Nazanin" pitchFamily="2" charset="-78"/>
              </a:rPr>
              <a:t>خواسته های خود را به اطلاع </a:t>
            </a:r>
            <a:endParaRPr lang="en-US" sz="1600" dirty="0" smtClean="0">
              <a:cs typeface="B Nazanin" pitchFamily="2" charset="-78"/>
            </a:endParaRPr>
          </a:p>
          <a:p>
            <a:pPr algn="r"/>
            <a:r>
              <a:rPr lang="fa-IR" sz="1600" dirty="0" smtClean="0">
                <a:cs typeface="B Nazanin" pitchFamily="2" charset="-78"/>
              </a:rPr>
              <a:t>شاه و درباریان برسانند</a:t>
            </a:r>
            <a:endParaRPr lang="en-US" sz="1600" dirty="0" smtClean="0">
              <a:cs typeface="B 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7288" y="4572008"/>
            <a:ext cx="7858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اولین مرحله شورش مردم                   </a:t>
            </a:r>
            <a:r>
              <a:rPr lang="fa-IR" sz="2000" dirty="0" smtClean="0">
                <a:cs typeface="B Nazanin" pitchFamily="2" charset="-78"/>
              </a:rPr>
              <a:t>                          </a:t>
            </a:r>
            <a:r>
              <a:rPr lang="fa-IR" sz="2000" dirty="0" smtClean="0">
                <a:cs typeface="B Nazanin" pitchFamily="2" charset="-78"/>
              </a:rPr>
              <a:t>مهاجرت به شاه عبدالعظیم و تحصن در آنجا بود</a:t>
            </a:r>
            <a:r>
              <a:rPr lang="fa-IR" sz="2000" dirty="0" smtClean="0">
                <a:cs typeface="B Nazanin" pitchFamily="2" charset="-78"/>
              </a:rPr>
              <a:t>.</a:t>
            </a:r>
            <a:endParaRPr lang="fa-IR" sz="2000" dirty="0">
              <a:cs typeface="B Nazanin" pitchFamily="2" charset="-78"/>
            </a:endParaRP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endParaRPr lang="en-US" sz="2000" dirty="0">
              <a:cs typeface="B Nazanin" pitchFamily="2" charset="-78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661240" y="4486313"/>
            <a:ext cx="1143008" cy="571500"/>
          </a:xfrm>
          <a:prstGeom prst="leftArrow">
            <a:avLst>
              <a:gd name="adj1" fmla="val 50000"/>
              <a:gd name="adj2" fmla="val 475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72081" y="5143512"/>
            <a:ext cx="6752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نتیجه اولین مرحله شورش مردم                      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شاه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فرمان تاسیس عدالت خانه به منظور اجرای احکام شرع شد.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661240" y="5157192"/>
            <a:ext cx="1143008" cy="571500"/>
          </a:xfrm>
          <a:prstGeom prst="leftArrow">
            <a:avLst>
              <a:gd name="adj1" fmla="val 50000"/>
              <a:gd name="adj2" fmla="val 475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26" grpId="0" animBg="1"/>
      <p:bldP spid="11" grpId="0"/>
      <p:bldP spid="17" grpId="0"/>
      <p:bldP spid="18" grpId="0"/>
      <p:bldP spid="1028" grpId="0" animBg="1"/>
      <p:bldP spid="102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763401" y="2214554"/>
            <a:ext cx="4309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علت عدم کارایی فرمان مظفرالدین شاه در شورش اول مردم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/>
          <p:cNvSpPr>
            <a:spLocks/>
          </p:cNvSpPr>
          <p:nvPr/>
        </p:nvSpPr>
        <p:spPr bwMode="auto">
          <a:xfrm>
            <a:off x="5652690" y="1966921"/>
            <a:ext cx="71438" cy="1104889"/>
          </a:xfrm>
          <a:prstGeom prst="rightBracket">
            <a:avLst>
              <a:gd name="adj" fmla="val 9912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4282" y="2071678"/>
            <a:ext cx="543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mtClean="0">
                <a:cs typeface="B Nazanin" pitchFamily="2" charset="-78"/>
              </a:rPr>
              <a:t>1- </a:t>
            </a:r>
            <a:r>
              <a:rPr lang="fa-IR" dirty="0" smtClean="0">
                <a:cs typeface="B Nazanin" pitchFamily="2" charset="-78"/>
              </a:rPr>
              <a:t>اقتدار شاه محدود نمی شد.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دولت به دستگیری و قتل عام خود ادامه می </a:t>
            </a:r>
            <a:r>
              <a:rPr lang="fa-IR" dirty="0" smtClean="0">
                <a:cs typeface="B Nazanin" pitchFamily="2" charset="-78"/>
              </a:rPr>
              <a:t>داد.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660960" y="3786190"/>
            <a:ext cx="7303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مرحله دوم شورش مردم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با بست نشینی و مهاجرت به قم شکل سازمان یافته تری این اعتراضات به خود گرفت.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666502" y="3786020"/>
            <a:ext cx="785818" cy="500066"/>
          </a:xfrm>
          <a:prstGeom prst="leftArrow">
            <a:avLst>
              <a:gd name="adj1" fmla="val 50000"/>
              <a:gd name="adj2" fmla="val 475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03417" y="5202808"/>
            <a:ext cx="281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درخواست مردم در مرحله دوم شورش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1509" name="AutoShape 5"/>
          <p:cNvSpPr>
            <a:spLocks/>
          </p:cNvSpPr>
          <p:nvPr/>
        </p:nvSpPr>
        <p:spPr bwMode="auto">
          <a:xfrm>
            <a:off x="5857884" y="4752992"/>
            <a:ext cx="71438" cy="1319214"/>
          </a:xfrm>
          <a:prstGeom prst="rightBracket">
            <a:avLst>
              <a:gd name="adj" fmla="val 10175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57322" y="47148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1- عزل عین الدوله صدر اعظم</a:t>
            </a: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تاسیس مجلس شورای ملی</a:t>
            </a: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3- تدوین قانون اساسی</a:t>
            </a:r>
            <a:endParaRPr lang="en-US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 animBg="1"/>
      <p:bldP spid="9" grpId="0"/>
      <p:bldP spid="21507" grpId="0"/>
      <p:bldP spid="21508" grpId="0" animBg="1"/>
      <p:bldP spid="12" grpId="0"/>
      <p:bldP spid="2150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395404" y="1571612"/>
            <a:ext cx="21451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طباطبایی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رهبران این نهضت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2 - بهبهانی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7236296" y="1500174"/>
            <a:ext cx="71438" cy="107157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572264" y="3714752"/>
            <a:ext cx="21034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نتیجه مرحله دوم شورش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>
            <a:off x="6572264" y="3429000"/>
            <a:ext cx="45719" cy="1166812"/>
          </a:xfrm>
          <a:prstGeom prst="rightBracket">
            <a:avLst>
              <a:gd name="adj" fmla="val 1140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28728" y="3500438"/>
            <a:ext cx="5214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1- عین الدوله برکنار و میرزا نصرالله خان نائینی جایگزین او شد.</a:t>
            </a: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مظفر الدین شاه دستور تشکیل مجلس مشورتی را صادر کرد.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31352" y="5572140"/>
            <a:ext cx="3526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ضعف و کاستی تشکیل مجلس مشورتی چه بود؟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AutoShape 5"/>
          <p:cNvSpPr>
            <a:spLocks/>
          </p:cNvSpPr>
          <p:nvPr/>
        </p:nvSpPr>
        <p:spPr bwMode="auto">
          <a:xfrm>
            <a:off x="5286380" y="4929198"/>
            <a:ext cx="90488" cy="1428750"/>
          </a:xfrm>
          <a:prstGeom prst="rightBracket">
            <a:avLst>
              <a:gd name="adj" fmla="val 131578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5818" y="49291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1- به خواسته های مردم هیچ اشاره ای نکرده بود</a:t>
            </a:r>
            <a:endParaRPr lang="en-US" dirty="0" smtClean="0">
              <a:cs typeface="B Nazanin" pitchFamily="2" charset="-78"/>
            </a:endParaRPr>
          </a:p>
          <a:p>
            <a:pPr algn="r"/>
            <a:r>
              <a:rPr lang="fa-IR" dirty="0" smtClean="0">
                <a:cs typeface="B Nazanin" pitchFamily="2" charset="-78"/>
              </a:rPr>
              <a:t> </a:t>
            </a:r>
          </a:p>
          <a:p>
            <a:pPr algn="r"/>
            <a:r>
              <a:rPr lang="fa-IR" dirty="0" smtClean="0">
                <a:cs typeface="B Nazanin" pitchFamily="2" charset="-78"/>
              </a:rPr>
              <a:t>2- با تقسیم بندی طبقاتی خاص خود هیچ حقی را برای کشاورزان که جمعیت اصلی کشور را تشکیل می </a:t>
            </a:r>
            <a:r>
              <a:rPr lang="fa-IR" dirty="0" smtClean="0">
                <a:cs typeface="B Nazanin" pitchFamily="2" charset="-78"/>
              </a:rPr>
              <a:t>دادند </a:t>
            </a:r>
            <a:r>
              <a:rPr lang="fa-IR" dirty="0" smtClean="0">
                <a:cs typeface="B Nazanin" pitchFamily="2" charset="-78"/>
              </a:rPr>
              <a:t>قائل نشده بود.</a:t>
            </a:r>
            <a:endParaRPr lang="en-US" dirty="0" smtClean="0">
              <a:cs typeface="B Nazanin" pitchFamily="2" charset="-78"/>
            </a:endParaRPr>
          </a:p>
          <a:p>
            <a:pPr algn="r"/>
            <a:r>
              <a:rPr lang="fa-IR" dirty="0" smtClean="0">
                <a:cs typeface="B Nazanin" pitchFamily="2" charset="-78"/>
              </a:rPr>
              <a:t>  </a:t>
            </a:r>
            <a:endParaRPr lang="en-US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9" grpId="0" animBg="1"/>
      <p:bldP spid="20482" grpId="0"/>
      <p:bldP spid="20483" grpId="0" animBg="1"/>
      <p:bldP spid="12" grpId="0"/>
      <p:bldP spid="20484" grpId="0"/>
      <p:bldP spid="20485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7849" y="1428736"/>
            <a:ext cx="86004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به همین دلیل اعتراضات ادامه داشت و مظفر الدین شاه مجبور شد چهار روز بعد فرمانی مبنی بر به رسمیت شناختن حق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حاکمیت تمامی طبقات مردم را به رسمیت شناخت.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876743" y="2488164"/>
            <a:ext cx="6338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نخستین مجلس قانون گذاری با خطابه مظفرالدین شاه در سال 1285 شمسی افتتاح شد.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8215338" y="2071679"/>
            <a:ext cx="495300" cy="714379"/>
          </a:xfrm>
          <a:prstGeom prst="curvedLeftArrow">
            <a:avLst>
              <a:gd name="adj1" fmla="val 23462"/>
              <a:gd name="adj2" fmla="val 4692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  <p:bldP spid="19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1802" y="1395699"/>
            <a:ext cx="5468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چگونگی تدوین قانون اساسی مشروطه و متمم آن :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2357430"/>
            <a:ext cx="814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طرح اولیه قانون اساسی توسط شخصیت های سیاسی آگاه به قوانین ظرف 10روز از افتتاح مجلس تهیه شد که بعد از رفع اختلاف مابین نمایندگان دولت و مردم، متن قانون اساسی در پنج فصل و پنجاه و یک اصل در سال 1285 به تصویب رسید.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42063" y="3571876"/>
            <a:ext cx="77301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استقلال قوه قضائیه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اشکالات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اولین قانون اساسی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تفکیک قوا	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که از اصول اول دموکراسی است اشاره نشده بود.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حقوق و آزادی های مردم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8286776" y="4714884"/>
            <a:ext cx="538163" cy="928694"/>
          </a:xfrm>
          <a:prstGeom prst="curvedLeftArrow">
            <a:avLst>
              <a:gd name="adj1" fmla="val 28912"/>
              <a:gd name="adj2" fmla="val 5782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000496" y="4416990"/>
            <a:ext cx="2584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6488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4- چگونگی رابطه حکومت با مردم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6538927" y="3429000"/>
            <a:ext cx="104775" cy="1500198"/>
          </a:xfrm>
          <a:prstGeom prst="rightBracket">
            <a:avLst>
              <a:gd name="adj" fmla="val 136364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437" name="AutoShape 5"/>
          <p:cNvCxnSpPr>
            <a:cxnSpLocks noChangeShapeType="1"/>
          </p:cNvCxnSpPr>
          <p:nvPr/>
        </p:nvCxnSpPr>
        <p:spPr bwMode="auto">
          <a:xfrm rot="5400000">
            <a:off x="3382963" y="3975099"/>
            <a:ext cx="1520823" cy="571501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4348" y="5143513"/>
            <a:ext cx="7429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با توجه به این کاستی ها مجلس تصمیم به نوشتن متممی بر قانون اساسی افتاد که تصویب این متمم به طول </a:t>
            </a:r>
            <a:r>
              <a:rPr lang="fa-IR" dirty="0" smtClean="0">
                <a:cs typeface="B Nazanin" pitchFamily="2" charset="-78"/>
              </a:rPr>
              <a:t>انجامید.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8434" grpId="0"/>
      <p:bldP spid="18433" grpId="0" animBg="1"/>
      <p:bldP spid="18435" grpId="0"/>
      <p:bldP spid="1843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57818" y="1916660"/>
            <a:ext cx="3517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سئوال: چرا متمم قانون اساسی به طول انجامید؟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/>
          <p:cNvSpPr>
            <a:spLocks/>
          </p:cNvSpPr>
          <p:nvPr/>
        </p:nvSpPr>
        <p:spPr bwMode="auto">
          <a:xfrm>
            <a:off x="5383537" y="1643050"/>
            <a:ext cx="45719" cy="1000132"/>
          </a:xfrm>
          <a:prstGeom prst="rightBracket">
            <a:avLst>
              <a:gd name="adj" fmla="val 10263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857356" y="1643050"/>
            <a:ext cx="3599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1- سنگ اندازی محمد علی شاه در تصویب متمم</a:t>
            </a:r>
            <a:endParaRPr lang="fa-IR" dirty="0" smtClean="0"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2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اختلاف فی ما بین مشروطه خواهان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071670" y="3143248"/>
            <a:ext cx="66944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سرانجام در سال 1286 محمد علی شاه با اکراه متمم 107 ماده ای را به اجرا گذاشت.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8375062" y="2643182"/>
            <a:ext cx="500066" cy="857256"/>
          </a:xfrm>
          <a:prstGeom prst="curvedLeftArrow">
            <a:avLst>
              <a:gd name="adj1" fmla="val 28912"/>
              <a:gd name="adj2" fmla="val 5782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animBg="1"/>
      <p:bldP spid="17411" grpId="0"/>
      <p:bldP spid="17412" grpId="0"/>
      <p:bldP spid="174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0562" y="1285860"/>
            <a:ext cx="5133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ویژگی قانون اساسی مشروطیت 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5" name="AutoShape 1"/>
          <p:cNvSpPr>
            <a:spLocks/>
          </p:cNvSpPr>
          <p:nvPr/>
        </p:nvSpPr>
        <p:spPr bwMode="auto">
          <a:xfrm>
            <a:off x="8501090" y="2352628"/>
            <a:ext cx="71438" cy="2643206"/>
          </a:xfrm>
          <a:prstGeom prst="rightBracket">
            <a:avLst>
              <a:gd name="adj" fmla="val 17894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89771" y="2198741"/>
            <a:ext cx="343735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Titr"/>
                <a:ea typeface="Calibri" pitchFamily="34" charset="0"/>
                <a:cs typeface="B Nazanin"/>
              </a:rPr>
              <a:t>1- محدود کردن قدرت شاه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 Titr"/>
              <a:cs typeface="B Nazanin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Titr"/>
                <a:ea typeface="Calibri" pitchFamily="34" charset="0"/>
                <a:cs typeface="B Nazanin"/>
              </a:rPr>
              <a:t>2- مردمی شدن دولت و حکومت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 Titr"/>
              <a:cs typeface="B Nazanin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Titr"/>
                <a:ea typeface="Calibri" pitchFamily="34" charset="0"/>
                <a:cs typeface="B Nazanin"/>
              </a:rPr>
              <a:t>3- بر شمردن حقوق ملت و حفظ و حراست از آن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 Titr"/>
              <a:cs typeface="B Nazanin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Titr"/>
                <a:ea typeface="Calibri" pitchFamily="34" charset="0"/>
                <a:cs typeface="B Nazanin"/>
              </a:rPr>
              <a:t>4- جلوگیری از نفوذ قدرت های خارجی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 Titr"/>
              <a:cs typeface="B Nazanin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Titr"/>
                <a:ea typeface="Calibri" pitchFamily="34" charset="0"/>
                <a:cs typeface="B Nazanin"/>
              </a:rPr>
              <a:t>5- شاه در قبال مسائل اجرایی هیچ مسئولیتی نداشت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 Titr"/>
              <a:cs typeface="B Nazanin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6613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 Titr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5" grpId="0" animBg="1"/>
      <p:bldP spid="163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626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Office Theme</vt:lpstr>
      <vt:lpstr>Kantoorthema</vt:lpstr>
      <vt:lpstr>1_Kantoorthema</vt:lpstr>
      <vt:lpstr>2_Kantoorthema</vt:lpstr>
      <vt:lpstr>3_Kantoorthema</vt:lpstr>
      <vt:lpstr>4_Kantoorthema</vt:lpstr>
      <vt:lpstr>5_Kantoorthema</vt:lpstr>
      <vt:lpstr>6_Kantoorthema</vt:lpstr>
      <vt:lpstr>7_Kantoorthema</vt:lpstr>
      <vt:lpstr>8_Kantoorthema</vt:lpstr>
      <vt:lpstr>9_Kantoorthema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gishe gishe1</dc:creator>
  <cp:lastModifiedBy>vums</cp:lastModifiedBy>
  <cp:revision>87</cp:revision>
  <dcterms:created xsi:type="dcterms:W3CDTF">2013-08-22T05:41:19Z</dcterms:created>
  <dcterms:modified xsi:type="dcterms:W3CDTF">2013-09-24T12:38:53Z</dcterms:modified>
</cp:coreProperties>
</file>